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7" r:id="rId4"/>
    <p:sldMasterId id="2147483922" r:id="rId5"/>
    <p:sldMasterId id="2147483933" r:id="rId6"/>
    <p:sldMasterId id="2147483943" r:id="rId7"/>
  </p:sldMasterIdLst>
  <p:notesMasterIdLst>
    <p:notesMasterId r:id="rId42"/>
  </p:notesMasterIdLst>
  <p:handoutMasterIdLst>
    <p:handoutMasterId r:id="rId43"/>
  </p:handoutMasterIdLst>
  <p:sldIdLst>
    <p:sldId id="2147473663" r:id="rId8"/>
    <p:sldId id="308" r:id="rId9"/>
    <p:sldId id="1993219307" r:id="rId10"/>
    <p:sldId id="587" r:id="rId11"/>
    <p:sldId id="580" r:id="rId12"/>
    <p:sldId id="2145705581" r:id="rId13"/>
    <p:sldId id="1993219486" r:id="rId14"/>
    <p:sldId id="1993219430" r:id="rId15"/>
    <p:sldId id="2147483597" r:id="rId16"/>
    <p:sldId id="2147483611" r:id="rId17"/>
    <p:sldId id="532" r:id="rId18"/>
    <p:sldId id="2147483598" r:id="rId19"/>
    <p:sldId id="1993219427" r:id="rId20"/>
    <p:sldId id="978" r:id="rId21"/>
    <p:sldId id="2147483607" r:id="rId22"/>
    <p:sldId id="2147483608" r:id="rId23"/>
    <p:sldId id="1993219432" r:id="rId24"/>
    <p:sldId id="2147483609" r:id="rId25"/>
    <p:sldId id="2147483620" r:id="rId26"/>
    <p:sldId id="2147483610" r:id="rId27"/>
    <p:sldId id="2147483084" r:id="rId28"/>
    <p:sldId id="2147483612" r:id="rId29"/>
    <p:sldId id="2147473018" r:id="rId30"/>
    <p:sldId id="2147483600" r:id="rId31"/>
    <p:sldId id="2147377123" r:id="rId32"/>
    <p:sldId id="2147374717" r:id="rId33"/>
    <p:sldId id="976" r:id="rId34"/>
    <p:sldId id="1993219398" r:id="rId35"/>
    <p:sldId id="2147473020" r:id="rId36"/>
    <p:sldId id="2147483606" r:id="rId37"/>
    <p:sldId id="2147473008" r:id="rId38"/>
    <p:sldId id="2147473010" r:id="rId39"/>
    <p:sldId id="2147483601" r:id="rId40"/>
    <p:sldId id="31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2" name=" " initials="MAC" lastIdx="17" clrIdx="1"/>
  <p:cmAuthor id="3" name="Andrew Bowser" initials="AB" lastIdx="3" clrIdx="2"/>
  <p:cmAuthor id="4" name="Melanie Couton" initials="MAC" lastIdx="1" clrIdx="3"/>
  <p:cmAuthor id="5" name="Taryn Gross" initials="TG" lastIdx="7" clrIdx="4"/>
  <p:cmAuthor id="6" name="Zachary Schwartz" initials="ZS" lastIdx="43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8" name="Dussadee Royal" initials="DR" lastIdx="4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10" name="Kristen Formby" initials="KF" lastIdx="75" clrIdx="9">
    <p:extLst>
      <p:ext uri="{19B8F6BF-5375-455C-9EA6-DF929625EA0E}">
        <p15:presenceInfo xmlns:p15="http://schemas.microsoft.com/office/powerpoint/2012/main" userId="S::kformby@cealliance.com::19703da7-6ffe-4e10-881a-828805b8d619" providerId="AD"/>
      </p:ext>
    </p:extLst>
  </p:cmAuthor>
  <p:cmAuthor id="11" name="Jennifer Eimers" initials="JE" lastIdx="3" clrIdx="10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2" name="Liz Donohue" initials="LD" lastIdx="1" clrIdx="11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  <p:cmAuthor id="13" name="Maddelynne Parker" initials="MP" lastIdx="14" clrIdx="12">
    <p:extLst>
      <p:ext uri="{19B8F6BF-5375-455C-9EA6-DF929625EA0E}">
        <p15:presenceInfo xmlns:p15="http://schemas.microsoft.com/office/powerpoint/2012/main" userId="S::mparker@clinicaloptions.com::bbd98e11-5b29-4651-a360-03f415633d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719"/>
    <a:srgbClr val="53C6FC"/>
    <a:srgbClr val="EEE6CA"/>
    <a:srgbClr val="BA3000"/>
    <a:srgbClr val="992000"/>
    <a:srgbClr val="FFFFFF"/>
    <a:srgbClr val="8B8B92"/>
    <a:srgbClr val="7D7D7D"/>
    <a:srgbClr val="B57629"/>
    <a:srgbClr val="A36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46C673-F6F0-4671-A253-AF41AB6146A5}" v="3" dt="2026-01-21T02:44:48.649"/>
    <p1510:client id="{9D6B3DCB-59ED-44E7-B6A8-821650DC4FDA}" v="24" dt="2026-01-21T14:21:39.578"/>
    <p1510:client id="{F8FD4C3E-594B-4EFB-99B3-190C01FC33B6}" v="4" dt="2026-01-21T18:06:34.6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83333" autoAdjust="0"/>
  </p:normalViewPr>
  <p:slideViewPr>
    <p:cSldViewPr snapToGrid="0">
      <p:cViewPr varScale="1">
        <p:scale>
          <a:sx n="62" d="100"/>
          <a:sy n="62" d="100"/>
        </p:scale>
        <p:origin x="688" y="36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E7A00E-767A-4E59-A3AF-9C68930FF27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871240-CB95-4616-9083-5FE419D78F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Secondary bacterial infections (eg, cellulitis, septicemia)</a:t>
          </a:r>
        </a:p>
      </dgm:t>
    </dgm:pt>
    <dgm:pt modelId="{1A0F95ED-5B5D-4771-8CA0-F369172885E9}" type="parTrans" cxnId="{94954845-6E3F-4562-A624-17252067F04C}">
      <dgm:prSet/>
      <dgm:spPr/>
      <dgm:t>
        <a:bodyPr/>
        <a:lstStyle/>
        <a:p>
          <a:endParaRPr lang="en-US"/>
        </a:p>
      </dgm:t>
    </dgm:pt>
    <dgm:pt modelId="{CD9836AD-5DE5-4848-BA5B-ED052127E405}" type="sibTrans" cxnId="{94954845-6E3F-4562-A624-17252067F04C}">
      <dgm:prSet/>
      <dgm:spPr/>
      <dgm:t>
        <a:bodyPr/>
        <a:lstStyle/>
        <a:p>
          <a:endParaRPr lang="en-US"/>
        </a:p>
      </dgm:t>
    </dgm:pt>
    <dgm:pt modelId="{EB940AD2-8A75-4576-8650-F49C2955B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Acute retinal necrosis leading to blindness</a:t>
          </a:r>
        </a:p>
      </dgm:t>
    </dgm:pt>
    <dgm:pt modelId="{3D3FF77D-53C8-4C6D-AE43-DDAD049CE826}" type="parTrans" cxnId="{7A5B27ED-AD04-4CD1-AEDD-D097EF7CEEB5}">
      <dgm:prSet/>
      <dgm:spPr/>
      <dgm:t>
        <a:bodyPr/>
        <a:lstStyle/>
        <a:p>
          <a:endParaRPr lang="en-US"/>
        </a:p>
      </dgm:t>
    </dgm:pt>
    <dgm:pt modelId="{AD88ABC1-1079-42A9-99E4-438379BF7EB8}" type="sibTrans" cxnId="{7A5B27ED-AD04-4CD1-AEDD-D097EF7CEEB5}">
      <dgm:prSet/>
      <dgm:spPr/>
      <dgm:t>
        <a:bodyPr/>
        <a:lstStyle/>
        <a:p>
          <a:endParaRPr lang="en-US"/>
        </a:p>
      </dgm:t>
    </dgm:pt>
    <dgm:pt modelId="{79974CB2-511D-4891-8397-917D64D8A7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Aseptic meningitis/encephalitis with adverse functional sequelae</a:t>
          </a:r>
        </a:p>
      </dgm:t>
    </dgm:pt>
    <dgm:pt modelId="{ABC6EE94-6333-49A6-83A7-ACCF18C93D25}" type="parTrans" cxnId="{4789AC36-CBBE-4C20-AE84-7BF6F05CB9E7}">
      <dgm:prSet/>
      <dgm:spPr/>
      <dgm:t>
        <a:bodyPr/>
        <a:lstStyle/>
        <a:p>
          <a:endParaRPr lang="en-US"/>
        </a:p>
      </dgm:t>
    </dgm:pt>
    <dgm:pt modelId="{19AC840E-90BD-44DE-99A6-4C03664D93F3}" type="sibTrans" cxnId="{4789AC36-CBBE-4C20-AE84-7BF6F05CB9E7}">
      <dgm:prSet/>
      <dgm:spPr/>
      <dgm:t>
        <a:bodyPr/>
        <a:lstStyle/>
        <a:p>
          <a:endParaRPr lang="en-US"/>
        </a:p>
      </dgm:t>
    </dgm:pt>
    <dgm:pt modelId="{62338AA3-85F1-4955-A533-219EE1F9E2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Cranial and peripheral nerve palsies</a:t>
          </a:r>
        </a:p>
      </dgm:t>
    </dgm:pt>
    <dgm:pt modelId="{B344F9C9-014F-4035-8AE6-2041A94E28C2}" type="parTrans" cxnId="{91029A4F-68B8-46AC-8B2A-DF796301EE39}">
      <dgm:prSet/>
      <dgm:spPr/>
      <dgm:t>
        <a:bodyPr/>
        <a:lstStyle/>
        <a:p>
          <a:endParaRPr lang="en-US"/>
        </a:p>
      </dgm:t>
    </dgm:pt>
    <dgm:pt modelId="{67828EDA-E1EE-49F1-8A8F-EE82C18AED9E}" type="sibTrans" cxnId="{91029A4F-68B8-46AC-8B2A-DF796301EE39}">
      <dgm:prSet/>
      <dgm:spPr/>
      <dgm:t>
        <a:bodyPr/>
        <a:lstStyle/>
        <a:p>
          <a:endParaRPr lang="en-US"/>
        </a:p>
      </dgm:t>
    </dgm:pt>
    <dgm:pt modelId="{9429BA12-7FA3-4EF2-A491-7F67D8BDFAF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Spinal cord involvement (</a:t>
          </a:r>
          <a:r>
            <a:rPr lang="en-US" dirty="0" err="1"/>
            <a:t>eg</a:t>
          </a:r>
          <a:r>
            <a:rPr lang="en-US" dirty="0"/>
            <a:t>, acute urinary retention, urinary or bowel dysfunction)</a:t>
          </a:r>
        </a:p>
      </dgm:t>
    </dgm:pt>
    <dgm:pt modelId="{0432C225-BB40-4A58-9EC0-53C5ED606754}" type="parTrans" cxnId="{B42AB80F-C21F-4311-9F0B-6449499A2414}">
      <dgm:prSet/>
      <dgm:spPr/>
      <dgm:t>
        <a:bodyPr/>
        <a:lstStyle/>
        <a:p>
          <a:endParaRPr lang="en-US"/>
        </a:p>
      </dgm:t>
    </dgm:pt>
    <dgm:pt modelId="{241F6918-7D05-4DB4-B680-3E81F25ACA2D}" type="sibTrans" cxnId="{B42AB80F-C21F-4311-9F0B-6449499A2414}">
      <dgm:prSet/>
      <dgm:spPr/>
      <dgm:t>
        <a:bodyPr/>
        <a:lstStyle/>
        <a:p>
          <a:endParaRPr lang="en-US"/>
        </a:p>
      </dgm:t>
    </dgm:pt>
    <dgm:pt modelId="{8F8B546F-0DB6-4D47-AC26-6F4745D3CF4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Postherpetic neuralgia</a:t>
          </a:r>
          <a:endParaRPr lang="en-US"/>
        </a:p>
      </dgm:t>
    </dgm:pt>
    <dgm:pt modelId="{3132D13F-9463-430E-AE7B-8F6C54AA5FC1}" type="parTrans" cxnId="{F6E30969-0B13-4282-997D-2442D896AAE1}">
      <dgm:prSet/>
      <dgm:spPr/>
      <dgm:t>
        <a:bodyPr/>
        <a:lstStyle/>
        <a:p>
          <a:endParaRPr lang="en-US"/>
        </a:p>
      </dgm:t>
    </dgm:pt>
    <dgm:pt modelId="{78DDAB17-E9E6-45E0-B9F5-6D8C4CD948C0}" type="sibTrans" cxnId="{F6E30969-0B13-4282-997D-2442D896AAE1}">
      <dgm:prSet/>
      <dgm:spPr/>
      <dgm:t>
        <a:bodyPr/>
        <a:lstStyle/>
        <a:p>
          <a:endParaRPr lang="en-US"/>
        </a:p>
      </dgm:t>
    </dgm:pt>
    <dgm:pt modelId="{7B327D94-ECDF-4ED4-9FAE-13AC98E544CB}" type="pres">
      <dgm:prSet presAssocID="{70E7A00E-767A-4E59-A3AF-9C68930FF279}" presName="root" presStyleCnt="0">
        <dgm:presLayoutVars>
          <dgm:dir/>
          <dgm:resizeHandles val="exact"/>
        </dgm:presLayoutVars>
      </dgm:prSet>
      <dgm:spPr/>
    </dgm:pt>
    <dgm:pt modelId="{D94618A2-7952-417D-B168-F003E093AC02}" type="pres">
      <dgm:prSet presAssocID="{64871240-CB95-4616-9083-5FE419D78F69}" presName="compNode" presStyleCnt="0"/>
      <dgm:spPr/>
    </dgm:pt>
    <dgm:pt modelId="{3A685B2F-B0B6-4DD8-B4BD-5A81093039CC}" type="pres">
      <dgm:prSet presAssocID="{64871240-CB95-4616-9083-5FE419D78F69}" presName="bgRect" presStyleLbl="bgShp" presStyleIdx="0" presStyleCnt="6"/>
      <dgm:spPr/>
    </dgm:pt>
    <dgm:pt modelId="{02DD66B4-414D-4232-BA45-B4C1B16E9770}" type="pres">
      <dgm:prSet presAssocID="{64871240-CB95-4616-9083-5FE419D78F69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rm with solid fill"/>
        </a:ext>
      </dgm:extLst>
    </dgm:pt>
    <dgm:pt modelId="{5CBE8263-1E40-465B-A66B-D964863C559D}" type="pres">
      <dgm:prSet presAssocID="{64871240-CB95-4616-9083-5FE419D78F69}" presName="spaceRect" presStyleCnt="0"/>
      <dgm:spPr/>
    </dgm:pt>
    <dgm:pt modelId="{8342C15A-AAC9-4F73-ADFE-ECA7EB59ADA1}" type="pres">
      <dgm:prSet presAssocID="{64871240-CB95-4616-9083-5FE419D78F69}" presName="parTx" presStyleLbl="revTx" presStyleIdx="0" presStyleCnt="6">
        <dgm:presLayoutVars>
          <dgm:chMax val="0"/>
          <dgm:chPref val="0"/>
        </dgm:presLayoutVars>
      </dgm:prSet>
      <dgm:spPr/>
    </dgm:pt>
    <dgm:pt modelId="{E3F34F93-BC24-4C00-B6C0-48B7FD844C15}" type="pres">
      <dgm:prSet presAssocID="{CD9836AD-5DE5-4848-BA5B-ED052127E405}" presName="sibTrans" presStyleCnt="0"/>
      <dgm:spPr/>
    </dgm:pt>
    <dgm:pt modelId="{196F3E97-8307-484B-8D3B-E0C5FE5523EF}" type="pres">
      <dgm:prSet presAssocID="{EB940AD2-8A75-4576-8650-F49C2955B582}" presName="compNode" presStyleCnt="0"/>
      <dgm:spPr/>
    </dgm:pt>
    <dgm:pt modelId="{22164BDB-59C4-4D90-B078-37F749278B9A}" type="pres">
      <dgm:prSet presAssocID="{EB940AD2-8A75-4576-8650-F49C2955B582}" presName="bgRect" presStyleLbl="bgShp" presStyleIdx="1" presStyleCnt="6"/>
      <dgm:spPr/>
    </dgm:pt>
    <dgm:pt modelId="{43A48AE2-BA32-4ACE-BA3D-45BF70C587DA}" type="pres">
      <dgm:prSet presAssocID="{EB940AD2-8A75-4576-8650-F49C2955B58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C8C3433E-2C06-49F0-8765-D1127EF90C79}" type="pres">
      <dgm:prSet presAssocID="{EB940AD2-8A75-4576-8650-F49C2955B582}" presName="spaceRect" presStyleCnt="0"/>
      <dgm:spPr/>
    </dgm:pt>
    <dgm:pt modelId="{A48BF969-860C-4C57-AFE9-D542F577E97F}" type="pres">
      <dgm:prSet presAssocID="{EB940AD2-8A75-4576-8650-F49C2955B582}" presName="parTx" presStyleLbl="revTx" presStyleIdx="1" presStyleCnt="6">
        <dgm:presLayoutVars>
          <dgm:chMax val="0"/>
          <dgm:chPref val="0"/>
        </dgm:presLayoutVars>
      </dgm:prSet>
      <dgm:spPr/>
    </dgm:pt>
    <dgm:pt modelId="{527F58DB-0CF2-4FED-BAC9-56E2BE67D7B1}" type="pres">
      <dgm:prSet presAssocID="{AD88ABC1-1079-42A9-99E4-438379BF7EB8}" presName="sibTrans" presStyleCnt="0"/>
      <dgm:spPr/>
    </dgm:pt>
    <dgm:pt modelId="{49FBB8EE-AB29-4E61-8035-B84B4C912512}" type="pres">
      <dgm:prSet presAssocID="{79974CB2-511D-4891-8397-917D64D8A782}" presName="compNode" presStyleCnt="0"/>
      <dgm:spPr/>
    </dgm:pt>
    <dgm:pt modelId="{E3CB225E-1E9F-4239-8820-60236BAFF6A3}" type="pres">
      <dgm:prSet presAssocID="{79974CB2-511D-4891-8397-917D64D8A782}" presName="bgRect" presStyleLbl="bgShp" presStyleIdx="2" presStyleCnt="6"/>
      <dgm:spPr/>
    </dgm:pt>
    <dgm:pt modelId="{DBA1CD9E-CAC0-4E78-A3DB-B81D2CAEBEB4}" type="pres">
      <dgm:prSet presAssocID="{79974CB2-511D-4891-8397-917D64D8A78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E02E3799-92DA-4298-AE11-2494579C95EC}" type="pres">
      <dgm:prSet presAssocID="{79974CB2-511D-4891-8397-917D64D8A782}" presName="spaceRect" presStyleCnt="0"/>
      <dgm:spPr/>
    </dgm:pt>
    <dgm:pt modelId="{DFFA8A3E-69A5-4872-A007-656EFC0A5997}" type="pres">
      <dgm:prSet presAssocID="{79974CB2-511D-4891-8397-917D64D8A782}" presName="parTx" presStyleLbl="revTx" presStyleIdx="2" presStyleCnt="6">
        <dgm:presLayoutVars>
          <dgm:chMax val="0"/>
          <dgm:chPref val="0"/>
        </dgm:presLayoutVars>
      </dgm:prSet>
      <dgm:spPr/>
    </dgm:pt>
    <dgm:pt modelId="{A754C404-7883-45EC-9133-C6FF412DCA80}" type="pres">
      <dgm:prSet presAssocID="{19AC840E-90BD-44DE-99A6-4C03664D93F3}" presName="sibTrans" presStyleCnt="0"/>
      <dgm:spPr/>
    </dgm:pt>
    <dgm:pt modelId="{A0A824DB-4F6C-47D8-A462-6971D4DE8488}" type="pres">
      <dgm:prSet presAssocID="{62338AA3-85F1-4955-A533-219EE1F9E261}" presName="compNode" presStyleCnt="0"/>
      <dgm:spPr/>
    </dgm:pt>
    <dgm:pt modelId="{ACD1E5E3-D38D-4033-B991-1A65A02939AC}" type="pres">
      <dgm:prSet presAssocID="{62338AA3-85F1-4955-A533-219EE1F9E261}" presName="bgRect" presStyleLbl="bgShp" presStyleIdx="3" presStyleCnt="6"/>
      <dgm:spPr/>
    </dgm:pt>
    <dgm:pt modelId="{3D769CC4-A628-4FD3-8440-A2BF812DA380}" type="pres">
      <dgm:prSet presAssocID="{62338AA3-85F1-4955-A533-219EE1F9E26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9BFF8F14-82CC-43E9-999B-70CE9C23CD37}" type="pres">
      <dgm:prSet presAssocID="{62338AA3-85F1-4955-A533-219EE1F9E261}" presName="spaceRect" presStyleCnt="0"/>
      <dgm:spPr/>
    </dgm:pt>
    <dgm:pt modelId="{2FEED82B-E56F-4274-82A6-E19D9216076D}" type="pres">
      <dgm:prSet presAssocID="{62338AA3-85F1-4955-A533-219EE1F9E261}" presName="parTx" presStyleLbl="revTx" presStyleIdx="3" presStyleCnt="6">
        <dgm:presLayoutVars>
          <dgm:chMax val="0"/>
          <dgm:chPref val="0"/>
        </dgm:presLayoutVars>
      </dgm:prSet>
      <dgm:spPr/>
    </dgm:pt>
    <dgm:pt modelId="{7FF08302-DFBF-4AF9-AB37-3193163F28D2}" type="pres">
      <dgm:prSet presAssocID="{67828EDA-E1EE-49F1-8A8F-EE82C18AED9E}" presName="sibTrans" presStyleCnt="0"/>
      <dgm:spPr/>
    </dgm:pt>
    <dgm:pt modelId="{0EE1A517-F0C8-472D-836D-8648E54420B8}" type="pres">
      <dgm:prSet presAssocID="{9429BA12-7FA3-4EF2-A491-7F67D8BDFAF0}" presName="compNode" presStyleCnt="0"/>
      <dgm:spPr/>
    </dgm:pt>
    <dgm:pt modelId="{C99FDF2F-630C-4EAF-AC65-8837D31706D9}" type="pres">
      <dgm:prSet presAssocID="{9429BA12-7FA3-4EF2-A491-7F67D8BDFAF0}" presName="bgRect" presStyleLbl="bgShp" presStyleIdx="4" presStyleCnt="6"/>
      <dgm:spPr/>
    </dgm:pt>
    <dgm:pt modelId="{50B8F91B-F8CD-4A02-A07F-FD34F1612DC2}" type="pres">
      <dgm:prSet presAssocID="{9429BA12-7FA3-4EF2-A491-7F67D8BDFAF0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 with solid fill"/>
        </a:ext>
      </dgm:extLst>
    </dgm:pt>
    <dgm:pt modelId="{E80776CA-1B3A-4636-BAAA-3858A04D390E}" type="pres">
      <dgm:prSet presAssocID="{9429BA12-7FA3-4EF2-A491-7F67D8BDFAF0}" presName="spaceRect" presStyleCnt="0"/>
      <dgm:spPr/>
    </dgm:pt>
    <dgm:pt modelId="{B6BEEAC4-745F-4912-8DD1-EB27A76D7628}" type="pres">
      <dgm:prSet presAssocID="{9429BA12-7FA3-4EF2-A491-7F67D8BDFAF0}" presName="parTx" presStyleLbl="revTx" presStyleIdx="4" presStyleCnt="6">
        <dgm:presLayoutVars>
          <dgm:chMax val="0"/>
          <dgm:chPref val="0"/>
        </dgm:presLayoutVars>
      </dgm:prSet>
      <dgm:spPr/>
    </dgm:pt>
    <dgm:pt modelId="{6A83FFDC-763E-4C57-B008-E9082789C5F0}" type="pres">
      <dgm:prSet presAssocID="{241F6918-7D05-4DB4-B680-3E81F25ACA2D}" presName="sibTrans" presStyleCnt="0"/>
      <dgm:spPr/>
    </dgm:pt>
    <dgm:pt modelId="{B18E5540-29B4-4412-9442-D748C330E970}" type="pres">
      <dgm:prSet presAssocID="{8F8B546F-0DB6-4D47-AC26-6F4745D3CF43}" presName="compNode" presStyleCnt="0"/>
      <dgm:spPr/>
    </dgm:pt>
    <dgm:pt modelId="{19F8BD6A-90F6-40F1-8DA6-3B2D4C8E2CEA}" type="pres">
      <dgm:prSet presAssocID="{8F8B546F-0DB6-4D47-AC26-6F4745D3CF43}" presName="bgRect" presStyleLbl="bgShp" presStyleIdx="5" presStyleCnt="6"/>
      <dgm:spPr/>
    </dgm:pt>
    <dgm:pt modelId="{72412DD8-4392-45A0-A666-15AC8CEFF0D3}" type="pres">
      <dgm:prSet presAssocID="{8F8B546F-0DB6-4D47-AC26-6F4745D3CF43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rve with solid fill"/>
        </a:ext>
      </dgm:extLst>
    </dgm:pt>
    <dgm:pt modelId="{6557B031-0D68-4202-A874-3B51A7D4B4B9}" type="pres">
      <dgm:prSet presAssocID="{8F8B546F-0DB6-4D47-AC26-6F4745D3CF43}" presName="spaceRect" presStyleCnt="0"/>
      <dgm:spPr/>
    </dgm:pt>
    <dgm:pt modelId="{7B629003-000E-49B3-9A83-485A01C1C21B}" type="pres">
      <dgm:prSet presAssocID="{8F8B546F-0DB6-4D47-AC26-6F4745D3CF43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B42AB80F-C21F-4311-9F0B-6449499A2414}" srcId="{70E7A00E-767A-4E59-A3AF-9C68930FF279}" destId="{9429BA12-7FA3-4EF2-A491-7F67D8BDFAF0}" srcOrd="4" destOrd="0" parTransId="{0432C225-BB40-4A58-9EC0-53C5ED606754}" sibTransId="{241F6918-7D05-4DB4-B680-3E81F25ACA2D}"/>
    <dgm:cxn modelId="{95297932-1D4A-4FBA-8A64-17AB17399BF1}" type="presOf" srcId="{79974CB2-511D-4891-8397-917D64D8A782}" destId="{DFFA8A3E-69A5-4872-A007-656EFC0A5997}" srcOrd="0" destOrd="0" presId="urn:microsoft.com/office/officeart/2018/2/layout/IconVerticalSolidList"/>
    <dgm:cxn modelId="{9FA47B35-B5B3-4F68-B413-1583136C8879}" type="presOf" srcId="{9429BA12-7FA3-4EF2-A491-7F67D8BDFAF0}" destId="{B6BEEAC4-745F-4912-8DD1-EB27A76D7628}" srcOrd="0" destOrd="0" presId="urn:microsoft.com/office/officeart/2018/2/layout/IconVerticalSolidList"/>
    <dgm:cxn modelId="{4789AC36-CBBE-4C20-AE84-7BF6F05CB9E7}" srcId="{70E7A00E-767A-4E59-A3AF-9C68930FF279}" destId="{79974CB2-511D-4891-8397-917D64D8A782}" srcOrd="2" destOrd="0" parTransId="{ABC6EE94-6333-49A6-83A7-ACCF18C93D25}" sibTransId="{19AC840E-90BD-44DE-99A6-4C03664D93F3}"/>
    <dgm:cxn modelId="{94954845-6E3F-4562-A624-17252067F04C}" srcId="{70E7A00E-767A-4E59-A3AF-9C68930FF279}" destId="{64871240-CB95-4616-9083-5FE419D78F69}" srcOrd="0" destOrd="0" parTransId="{1A0F95ED-5B5D-4771-8CA0-F369172885E9}" sibTransId="{CD9836AD-5DE5-4848-BA5B-ED052127E405}"/>
    <dgm:cxn modelId="{748C6F65-A540-493F-811B-1DCF6A984EFB}" type="presOf" srcId="{70E7A00E-767A-4E59-A3AF-9C68930FF279}" destId="{7B327D94-ECDF-4ED4-9FAE-13AC98E544CB}" srcOrd="0" destOrd="0" presId="urn:microsoft.com/office/officeart/2018/2/layout/IconVerticalSolidList"/>
    <dgm:cxn modelId="{F6E30969-0B13-4282-997D-2442D896AAE1}" srcId="{70E7A00E-767A-4E59-A3AF-9C68930FF279}" destId="{8F8B546F-0DB6-4D47-AC26-6F4745D3CF43}" srcOrd="5" destOrd="0" parTransId="{3132D13F-9463-430E-AE7B-8F6C54AA5FC1}" sibTransId="{78DDAB17-E9E6-45E0-B9F5-6D8C4CD948C0}"/>
    <dgm:cxn modelId="{91029A4F-68B8-46AC-8B2A-DF796301EE39}" srcId="{70E7A00E-767A-4E59-A3AF-9C68930FF279}" destId="{62338AA3-85F1-4955-A533-219EE1F9E261}" srcOrd="3" destOrd="0" parTransId="{B344F9C9-014F-4035-8AE6-2041A94E28C2}" sibTransId="{67828EDA-E1EE-49F1-8A8F-EE82C18AED9E}"/>
    <dgm:cxn modelId="{27128A70-6027-437D-864C-1950160E27BF}" type="presOf" srcId="{62338AA3-85F1-4955-A533-219EE1F9E261}" destId="{2FEED82B-E56F-4274-82A6-E19D9216076D}" srcOrd="0" destOrd="0" presId="urn:microsoft.com/office/officeart/2018/2/layout/IconVerticalSolidList"/>
    <dgm:cxn modelId="{36795D78-5135-4BEC-A373-3FFE4243A0DC}" type="presOf" srcId="{8F8B546F-0DB6-4D47-AC26-6F4745D3CF43}" destId="{7B629003-000E-49B3-9A83-485A01C1C21B}" srcOrd="0" destOrd="0" presId="urn:microsoft.com/office/officeart/2018/2/layout/IconVerticalSolidList"/>
    <dgm:cxn modelId="{58774DA9-2453-4145-8F1A-558CBE9B77A0}" type="presOf" srcId="{EB940AD2-8A75-4576-8650-F49C2955B582}" destId="{A48BF969-860C-4C57-AFE9-D542F577E97F}" srcOrd="0" destOrd="0" presId="urn:microsoft.com/office/officeart/2018/2/layout/IconVerticalSolidList"/>
    <dgm:cxn modelId="{7A5B27ED-AD04-4CD1-AEDD-D097EF7CEEB5}" srcId="{70E7A00E-767A-4E59-A3AF-9C68930FF279}" destId="{EB940AD2-8A75-4576-8650-F49C2955B582}" srcOrd="1" destOrd="0" parTransId="{3D3FF77D-53C8-4C6D-AE43-DDAD049CE826}" sibTransId="{AD88ABC1-1079-42A9-99E4-438379BF7EB8}"/>
    <dgm:cxn modelId="{37463AFB-3814-4F80-87FF-410405E995BE}" type="presOf" srcId="{64871240-CB95-4616-9083-5FE419D78F69}" destId="{8342C15A-AAC9-4F73-ADFE-ECA7EB59ADA1}" srcOrd="0" destOrd="0" presId="urn:microsoft.com/office/officeart/2018/2/layout/IconVerticalSolidList"/>
    <dgm:cxn modelId="{635A20BC-0DFC-4677-8BA8-FCA1DA118B34}" type="presParOf" srcId="{7B327D94-ECDF-4ED4-9FAE-13AC98E544CB}" destId="{D94618A2-7952-417D-B168-F003E093AC02}" srcOrd="0" destOrd="0" presId="urn:microsoft.com/office/officeart/2018/2/layout/IconVerticalSolidList"/>
    <dgm:cxn modelId="{52C932C7-B766-446F-9A08-A864E5CE9641}" type="presParOf" srcId="{D94618A2-7952-417D-B168-F003E093AC02}" destId="{3A685B2F-B0B6-4DD8-B4BD-5A81093039CC}" srcOrd="0" destOrd="0" presId="urn:microsoft.com/office/officeart/2018/2/layout/IconVerticalSolidList"/>
    <dgm:cxn modelId="{E80B12B6-7E8E-4EC3-973E-295647D08558}" type="presParOf" srcId="{D94618A2-7952-417D-B168-F003E093AC02}" destId="{02DD66B4-414D-4232-BA45-B4C1B16E9770}" srcOrd="1" destOrd="0" presId="urn:microsoft.com/office/officeart/2018/2/layout/IconVerticalSolidList"/>
    <dgm:cxn modelId="{E3D139AB-6174-4F79-90BF-697B8989B69E}" type="presParOf" srcId="{D94618A2-7952-417D-B168-F003E093AC02}" destId="{5CBE8263-1E40-465B-A66B-D964863C559D}" srcOrd="2" destOrd="0" presId="urn:microsoft.com/office/officeart/2018/2/layout/IconVerticalSolidList"/>
    <dgm:cxn modelId="{0E9F59BB-D3FE-4F81-9BA3-EDBC8633397C}" type="presParOf" srcId="{D94618A2-7952-417D-B168-F003E093AC02}" destId="{8342C15A-AAC9-4F73-ADFE-ECA7EB59ADA1}" srcOrd="3" destOrd="0" presId="urn:microsoft.com/office/officeart/2018/2/layout/IconVerticalSolidList"/>
    <dgm:cxn modelId="{9E58D91C-CF37-4417-AF84-41C8C9CF93D1}" type="presParOf" srcId="{7B327D94-ECDF-4ED4-9FAE-13AC98E544CB}" destId="{E3F34F93-BC24-4C00-B6C0-48B7FD844C15}" srcOrd="1" destOrd="0" presId="urn:microsoft.com/office/officeart/2018/2/layout/IconVerticalSolidList"/>
    <dgm:cxn modelId="{7DA04F7D-F4F2-4ACC-8ED8-8306818C152F}" type="presParOf" srcId="{7B327D94-ECDF-4ED4-9FAE-13AC98E544CB}" destId="{196F3E97-8307-484B-8D3B-E0C5FE5523EF}" srcOrd="2" destOrd="0" presId="urn:microsoft.com/office/officeart/2018/2/layout/IconVerticalSolidList"/>
    <dgm:cxn modelId="{589AFD68-76A1-451F-AF3F-E897DF716806}" type="presParOf" srcId="{196F3E97-8307-484B-8D3B-E0C5FE5523EF}" destId="{22164BDB-59C4-4D90-B078-37F749278B9A}" srcOrd="0" destOrd="0" presId="urn:microsoft.com/office/officeart/2018/2/layout/IconVerticalSolidList"/>
    <dgm:cxn modelId="{66B371AE-CD3C-4E02-A1E3-DC4DAA07AFBE}" type="presParOf" srcId="{196F3E97-8307-484B-8D3B-E0C5FE5523EF}" destId="{43A48AE2-BA32-4ACE-BA3D-45BF70C587DA}" srcOrd="1" destOrd="0" presId="urn:microsoft.com/office/officeart/2018/2/layout/IconVerticalSolidList"/>
    <dgm:cxn modelId="{8F604DFA-D5FC-494A-994D-84B0874011DB}" type="presParOf" srcId="{196F3E97-8307-484B-8D3B-E0C5FE5523EF}" destId="{C8C3433E-2C06-49F0-8765-D1127EF90C79}" srcOrd="2" destOrd="0" presId="urn:microsoft.com/office/officeart/2018/2/layout/IconVerticalSolidList"/>
    <dgm:cxn modelId="{CFE36577-CA16-43BA-BCDA-8A00B61CD14F}" type="presParOf" srcId="{196F3E97-8307-484B-8D3B-E0C5FE5523EF}" destId="{A48BF969-860C-4C57-AFE9-D542F577E97F}" srcOrd="3" destOrd="0" presId="urn:microsoft.com/office/officeart/2018/2/layout/IconVerticalSolidList"/>
    <dgm:cxn modelId="{930F2B4A-888F-4AE2-BCB0-A6210F998170}" type="presParOf" srcId="{7B327D94-ECDF-4ED4-9FAE-13AC98E544CB}" destId="{527F58DB-0CF2-4FED-BAC9-56E2BE67D7B1}" srcOrd="3" destOrd="0" presId="urn:microsoft.com/office/officeart/2018/2/layout/IconVerticalSolidList"/>
    <dgm:cxn modelId="{A8781B40-0FA1-4908-A8E1-EFAA21C64D5E}" type="presParOf" srcId="{7B327D94-ECDF-4ED4-9FAE-13AC98E544CB}" destId="{49FBB8EE-AB29-4E61-8035-B84B4C912512}" srcOrd="4" destOrd="0" presId="urn:microsoft.com/office/officeart/2018/2/layout/IconVerticalSolidList"/>
    <dgm:cxn modelId="{36394881-B021-4CEE-8B5B-93BA0DF09757}" type="presParOf" srcId="{49FBB8EE-AB29-4E61-8035-B84B4C912512}" destId="{E3CB225E-1E9F-4239-8820-60236BAFF6A3}" srcOrd="0" destOrd="0" presId="urn:microsoft.com/office/officeart/2018/2/layout/IconVerticalSolidList"/>
    <dgm:cxn modelId="{45F51760-C8F9-4DC9-9194-892795D68130}" type="presParOf" srcId="{49FBB8EE-AB29-4E61-8035-B84B4C912512}" destId="{DBA1CD9E-CAC0-4E78-A3DB-B81D2CAEBEB4}" srcOrd="1" destOrd="0" presId="urn:microsoft.com/office/officeart/2018/2/layout/IconVerticalSolidList"/>
    <dgm:cxn modelId="{1A0FDAE4-0761-431A-B714-40C9D0CAF743}" type="presParOf" srcId="{49FBB8EE-AB29-4E61-8035-B84B4C912512}" destId="{E02E3799-92DA-4298-AE11-2494579C95EC}" srcOrd="2" destOrd="0" presId="urn:microsoft.com/office/officeart/2018/2/layout/IconVerticalSolidList"/>
    <dgm:cxn modelId="{7B72C344-CE5B-45EF-B9BD-22130B527CD2}" type="presParOf" srcId="{49FBB8EE-AB29-4E61-8035-B84B4C912512}" destId="{DFFA8A3E-69A5-4872-A007-656EFC0A5997}" srcOrd="3" destOrd="0" presId="urn:microsoft.com/office/officeart/2018/2/layout/IconVerticalSolidList"/>
    <dgm:cxn modelId="{6BE1572A-5232-4C64-81FD-A6E4F41E4AC2}" type="presParOf" srcId="{7B327D94-ECDF-4ED4-9FAE-13AC98E544CB}" destId="{A754C404-7883-45EC-9133-C6FF412DCA80}" srcOrd="5" destOrd="0" presId="urn:microsoft.com/office/officeart/2018/2/layout/IconVerticalSolidList"/>
    <dgm:cxn modelId="{6E96EAC0-5CFD-4CE9-8303-1D834CAFF6A1}" type="presParOf" srcId="{7B327D94-ECDF-4ED4-9FAE-13AC98E544CB}" destId="{A0A824DB-4F6C-47D8-A462-6971D4DE8488}" srcOrd="6" destOrd="0" presId="urn:microsoft.com/office/officeart/2018/2/layout/IconVerticalSolidList"/>
    <dgm:cxn modelId="{2516D6EA-141E-4605-B4FD-4AE3179E5655}" type="presParOf" srcId="{A0A824DB-4F6C-47D8-A462-6971D4DE8488}" destId="{ACD1E5E3-D38D-4033-B991-1A65A02939AC}" srcOrd="0" destOrd="0" presId="urn:microsoft.com/office/officeart/2018/2/layout/IconVerticalSolidList"/>
    <dgm:cxn modelId="{55955F64-4C20-430A-B48B-31D96BA1C38B}" type="presParOf" srcId="{A0A824DB-4F6C-47D8-A462-6971D4DE8488}" destId="{3D769CC4-A628-4FD3-8440-A2BF812DA380}" srcOrd="1" destOrd="0" presId="urn:microsoft.com/office/officeart/2018/2/layout/IconVerticalSolidList"/>
    <dgm:cxn modelId="{E26410BF-F769-4F56-BA8E-F4D8D972F6CE}" type="presParOf" srcId="{A0A824DB-4F6C-47D8-A462-6971D4DE8488}" destId="{9BFF8F14-82CC-43E9-999B-70CE9C23CD37}" srcOrd="2" destOrd="0" presId="urn:microsoft.com/office/officeart/2018/2/layout/IconVerticalSolidList"/>
    <dgm:cxn modelId="{5DA63EBC-869E-46CC-99DA-00D7F11D3362}" type="presParOf" srcId="{A0A824DB-4F6C-47D8-A462-6971D4DE8488}" destId="{2FEED82B-E56F-4274-82A6-E19D9216076D}" srcOrd="3" destOrd="0" presId="urn:microsoft.com/office/officeart/2018/2/layout/IconVerticalSolidList"/>
    <dgm:cxn modelId="{78B2ADC0-AA84-4547-B00F-23B97869A35B}" type="presParOf" srcId="{7B327D94-ECDF-4ED4-9FAE-13AC98E544CB}" destId="{7FF08302-DFBF-4AF9-AB37-3193163F28D2}" srcOrd="7" destOrd="0" presId="urn:microsoft.com/office/officeart/2018/2/layout/IconVerticalSolidList"/>
    <dgm:cxn modelId="{3B69CCFF-681E-4C9C-A8A3-68E7888005D5}" type="presParOf" srcId="{7B327D94-ECDF-4ED4-9FAE-13AC98E544CB}" destId="{0EE1A517-F0C8-472D-836D-8648E54420B8}" srcOrd="8" destOrd="0" presId="urn:microsoft.com/office/officeart/2018/2/layout/IconVerticalSolidList"/>
    <dgm:cxn modelId="{77547C8A-0FF7-4C4C-B2C8-4B7402307F7A}" type="presParOf" srcId="{0EE1A517-F0C8-472D-836D-8648E54420B8}" destId="{C99FDF2F-630C-4EAF-AC65-8837D31706D9}" srcOrd="0" destOrd="0" presId="urn:microsoft.com/office/officeart/2018/2/layout/IconVerticalSolidList"/>
    <dgm:cxn modelId="{0BB38B85-103E-4744-86FF-63819E358AC8}" type="presParOf" srcId="{0EE1A517-F0C8-472D-836D-8648E54420B8}" destId="{50B8F91B-F8CD-4A02-A07F-FD34F1612DC2}" srcOrd="1" destOrd="0" presId="urn:microsoft.com/office/officeart/2018/2/layout/IconVerticalSolidList"/>
    <dgm:cxn modelId="{D7FDD7B2-DEEF-477A-8555-1AA516D0CB1A}" type="presParOf" srcId="{0EE1A517-F0C8-472D-836D-8648E54420B8}" destId="{E80776CA-1B3A-4636-BAAA-3858A04D390E}" srcOrd="2" destOrd="0" presId="urn:microsoft.com/office/officeart/2018/2/layout/IconVerticalSolidList"/>
    <dgm:cxn modelId="{314CA3D5-D707-4E3B-A1A5-5A5AA2B2BEBB}" type="presParOf" srcId="{0EE1A517-F0C8-472D-836D-8648E54420B8}" destId="{B6BEEAC4-745F-4912-8DD1-EB27A76D7628}" srcOrd="3" destOrd="0" presId="urn:microsoft.com/office/officeart/2018/2/layout/IconVerticalSolidList"/>
    <dgm:cxn modelId="{A9E58B62-BFEA-4651-BC91-95529C1D5AFC}" type="presParOf" srcId="{7B327D94-ECDF-4ED4-9FAE-13AC98E544CB}" destId="{6A83FFDC-763E-4C57-B008-E9082789C5F0}" srcOrd="9" destOrd="0" presId="urn:microsoft.com/office/officeart/2018/2/layout/IconVerticalSolidList"/>
    <dgm:cxn modelId="{1BE8E720-BF07-4B34-B132-6BDDC1E12955}" type="presParOf" srcId="{7B327D94-ECDF-4ED4-9FAE-13AC98E544CB}" destId="{B18E5540-29B4-4412-9442-D748C330E970}" srcOrd="10" destOrd="0" presId="urn:microsoft.com/office/officeart/2018/2/layout/IconVerticalSolidList"/>
    <dgm:cxn modelId="{4798887B-1E3E-4A92-A15C-84DF63DAC32E}" type="presParOf" srcId="{B18E5540-29B4-4412-9442-D748C330E970}" destId="{19F8BD6A-90F6-40F1-8DA6-3B2D4C8E2CEA}" srcOrd="0" destOrd="0" presId="urn:microsoft.com/office/officeart/2018/2/layout/IconVerticalSolidList"/>
    <dgm:cxn modelId="{1B9FC7E2-B9FD-42A5-B3A4-A6892D02160C}" type="presParOf" srcId="{B18E5540-29B4-4412-9442-D748C330E970}" destId="{72412DD8-4392-45A0-A666-15AC8CEFF0D3}" srcOrd="1" destOrd="0" presId="urn:microsoft.com/office/officeart/2018/2/layout/IconVerticalSolidList"/>
    <dgm:cxn modelId="{7297ADA0-F0B7-475E-9C85-F8F0E91710D1}" type="presParOf" srcId="{B18E5540-29B4-4412-9442-D748C330E970}" destId="{6557B031-0D68-4202-A874-3B51A7D4B4B9}" srcOrd="2" destOrd="0" presId="urn:microsoft.com/office/officeart/2018/2/layout/IconVerticalSolidList"/>
    <dgm:cxn modelId="{2BA622F8-6B78-4E4B-8F22-46DA78366D19}" type="presParOf" srcId="{B18E5540-29B4-4412-9442-D748C330E970}" destId="{7B629003-000E-49B3-9A83-485A01C1C21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C08672-9A7F-4D32-AD02-932F82168DB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CE1922-601E-48AA-B0CF-296F5E64181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Coordinating between primary and specialty care</a:t>
          </a:r>
        </a:p>
      </dgm:t>
    </dgm:pt>
    <dgm:pt modelId="{1BC3A543-6E47-413C-B7CF-42DDC309E4CE}" type="parTrans" cxnId="{EDD934FC-680B-43DE-BF44-DBA25A291FD1}">
      <dgm:prSet/>
      <dgm:spPr/>
      <dgm:t>
        <a:bodyPr/>
        <a:lstStyle/>
        <a:p>
          <a:endParaRPr lang="en-US"/>
        </a:p>
      </dgm:t>
    </dgm:pt>
    <dgm:pt modelId="{AAF167EE-7EC4-48F8-BC8E-EA93FDE30FC5}" type="sibTrans" cxnId="{EDD934FC-680B-43DE-BF44-DBA25A291FD1}">
      <dgm:prSet/>
      <dgm:spPr/>
      <dgm:t>
        <a:bodyPr/>
        <a:lstStyle/>
        <a:p>
          <a:endParaRPr lang="en-US"/>
        </a:p>
      </dgm:t>
    </dgm:pt>
    <dgm:pt modelId="{30C906D1-CAB2-45AA-AF5E-3BF92A9698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Ensuring series completion</a:t>
          </a:r>
        </a:p>
      </dgm:t>
    </dgm:pt>
    <dgm:pt modelId="{7CB840AF-E4A6-46A5-A9A9-97668E3DC0FF}" type="parTrans" cxnId="{796A2DDE-77C4-4F7E-9AE4-E696A4C043F0}">
      <dgm:prSet/>
      <dgm:spPr/>
      <dgm:t>
        <a:bodyPr/>
        <a:lstStyle/>
        <a:p>
          <a:endParaRPr lang="en-US"/>
        </a:p>
      </dgm:t>
    </dgm:pt>
    <dgm:pt modelId="{CAF5DF50-D2CB-4C82-AAF9-AF853B3DDEE5}" type="sibTrans" cxnId="{796A2DDE-77C4-4F7E-9AE4-E696A4C043F0}">
      <dgm:prSet/>
      <dgm:spPr/>
      <dgm:t>
        <a:bodyPr/>
        <a:lstStyle/>
        <a:p>
          <a:endParaRPr lang="en-US"/>
        </a:p>
      </dgm:t>
    </dgm:pt>
    <dgm:pt modelId="{4CE563E4-468D-4259-8F81-E43561A23E8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Addressing disparities in access to, patient acceptance of, and administration of vaccine</a:t>
          </a:r>
        </a:p>
      </dgm:t>
    </dgm:pt>
    <dgm:pt modelId="{E31C7655-A311-4CA6-A412-289A300FDDC7}" type="parTrans" cxnId="{416E50D7-F3F3-4ACB-BD82-CDEC1E1472F9}">
      <dgm:prSet/>
      <dgm:spPr/>
      <dgm:t>
        <a:bodyPr/>
        <a:lstStyle/>
        <a:p>
          <a:endParaRPr lang="en-US"/>
        </a:p>
      </dgm:t>
    </dgm:pt>
    <dgm:pt modelId="{89D93B67-2C28-46D1-921A-6174FB5951C2}" type="sibTrans" cxnId="{416E50D7-F3F3-4ACB-BD82-CDEC1E1472F9}">
      <dgm:prSet/>
      <dgm:spPr/>
      <dgm:t>
        <a:bodyPr/>
        <a:lstStyle/>
        <a:p>
          <a:endParaRPr lang="en-US"/>
        </a:p>
      </dgm:t>
    </dgm:pt>
    <dgm:pt modelId="{81EDC050-454E-4B62-AD48-9A0C05434F81}" type="pres">
      <dgm:prSet presAssocID="{9BC08672-9A7F-4D32-AD02-932F82168DB7}" presName="root" presStyleCnt="0">
        <dgm:presLayoutVars>
          <dgm:dir/>
          <dgm:resizeHandles val="exact"/>
        </dgm:presLayoutVars>
      </dgm:prSet>
      <dgm:spPr/>
    </dgm:pt>
    <dgm:pt modelId="{41BB446C-204B-48A8-B239-9FBD3F39C696}" type="pres">
      <dgm:prSet presAssocID="{44CE1922-601E-48AA-B0CF-296F5E641816}" presName="compNode" presStyleCnt="0"/>
      <dgm:spPr/>
    </dgm:pt>
    <dgm:pt modelId="{1A386405-6A43-4E8A-9A74-E1757936D6AB}" type="pres">
      <dgm:prSet presAssocID="{44CE1922-601E-48AA-B0CF-296F5E641816}" presName="bgRect" presStyleLbl="bgShp" presStyleIdx="0" presStyleCnt="3" custLinFactNeighborY="-160"/>
      <dgm:spPr>
        <a:solidFill>
          <a:schemeClr val="accent1">
            <a:lumMod val="20000"/>
            <a:lumOff val="80000"/>
          </a:schemeClr>
        </a:solidFill>
      </dgm:spPr>
    </dgm:pt>
    <dgm:pt modelId="{D2953970-EDEE-45EE-B1EC-202BFABCFFC8}" type="pres">
      <dgm:prSet presAssocID="{44CE1922-601E-48AA-B0CF-296F5E64181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13671B81-4D98-4791-9FB1-1D44A6D27DA8}" type="pres">
      <dgm:prSet presAssocID="{44CE1922-601E-48AA-B0CF-296F5E641816}" presName="spaceRect" presStyleCnt="0"/>
      <dgm:spPr/>
    </dgm:pt>
    <dgm:pt modelId="{15950890-8DD5-4B0A-B9C9-B7345114B636}" type="pres">
      <dgm:prSet presAssocID="{44CE1922-601E-48AA-B0CF-296F5E641816}" presName="parTx" presStyleLbl="revTx" presStyleIdx="0" presStyleCnt="3">
        <dgm:presLayoutVars>
          <dgm:chMax val="0"/>
          <dgm:chPref val="0"/>
        </dgm:presLayoutVars>
      </dgm:prSet>
      <dgm:spPr/>
    </dgm:pt>
    <dgm:pt modelId="{EDD8246F-978E-4EA2-91C0-7223A3E0E1D1}" type="pres">
      <dgm:prSet presAssocID="{AAF167EE-7EC4-48F8-BC8E-EA93FDE30FC5}" presName="sibTrans" presStyleCnt="0"/>
      <dgm:spPr/>
    </dgm:pt>
    <dgm:pt modelId="{43DAD966-D434-4535-8AAE-BC4237FFEC13}" type="pres">
      <dgm:prSet presAssocID="{30C906D1-CAB2-45AA-AF5E-3BF92A969819}" presName="compNode" presStyleCnt="0"/>
      <dgm:spPr/>
    </dgm:pt>
    <dgm:pt modelId="{FE569203-DAD8-4DC7-9912-8B75D28091B9}" type="pres">
      <dgm:prSet presAssocID="{30C906D1-CAB2-45AA-AF5E-3BF92A969819}" presName="bgRect" presStyleLbl="bgShp" presStyleIdx="1" presStyleCnt="3"/>
      <dgm:spPr>
        <a:solidFill>
          <a:schemeClr val="accent1">
            <a:lumMod val="20000"/>
            <a:lumOff val="80000"/>
          </a:schemeClr>
        </a:solidFill>
      </dgm:spPr>
    </dgm:pt>
    <dgm:pt modelId="{84CAA288-4594-4F5A-80EF-9FCFAE219519}" type="pres">
      <dgm:prSet presAssocID="{30C906D1-CAB2-45AA-AF5E-3BF92A96981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350B4A9-F45E-4DCA-A420-334992409F61}" type="pres">
      <dgm:prSet presAssocID="{30C906D1-CAB2-45AA-AF5E-3BF92A969819}" presName="spaceRect" presStyleCnt="0"/>
      <dgm:spPr/>
    </dgm:pt>
    <dgm:pt modelId="{55CBE546-3AAE-4654-80BA-DBE66982720B}" type="pres">
      <dgm:prSet presAssocID="{30C906D1-CAB2-45AA-AF5E-3BF92A969819}" presName="parTx" presStyleLbl="revTx" presStyleIdx="1" presStyleCnt="3">
        <dgm:presLayoutVars>
          <dgm:chMax val="0"/>
          <dgm:chPref val="0"/>
        </dgm:presLayoutVars>
      </dgm:prSet>
      <dgm:spPr/>
    </dgm:pt>
    <dgm:pt modelId="{22C05703-2D93-48C3-8840-21346C78C6E7}" type="pres">
      <dgm:prSet presAssocID="{CAF5DF50-D2CB-4C82-AAF9-AF853B3DDEE5}" presName="sibTrans" presStyleCnt="0"/>
      <dgm:spPr/>
    </dgm:pt>
    <dgm:pt modelId="{2C7F967C-D76D-4B21-865B-3ACC2BAE34F2}" type="pres">
      <dgm:prSet presAssocID="{4CE563E4-468D-4259-8F81-E43561A23E85}" presName="compNode" presStyleCnt="0"/>
      <dgm:spPr/>
    </dgm:pt>
    <dgm:pt modelId="{9C75C69E-7B7A-438C-9DE6-DEC35A7D449D}" type="pres">
      <dgm:prSet presAssocID="{4CE563E4-468D-4259-8F81-E43561A23E85}" presName="bgRect" presStyleLbl="bgShp" presStyleIdx="2" presStyleCnt="3"/>
      <dgm:spPr>
        <a:solidFill>
          <a:schemeClr val="accent1">
            <a:lumMod val="20000"/>
            <a:lumOff val="80000"/>
          </a:schemeClr>
        </a:solidFill>
      </dgm:spPr>
    </dgm:pt>
    <dgm:pt modelId="{2EE056D2-D441-4E98-B367-DEFCCD158921}" type="pres">
      <dgm:prSet presAssocID="{4CE563E4-468D-4259-8F81-E43561A23E8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3F1F8B4E-E3D9-47DF-B409-B32B371AA044}" type="pres">
      <dgm:prSet presAssocID="{4CE563E4-468D-4259-8F81-E43561A23E85}" presName="spaceRect" presStyleCnt="0"/>
      <dgm:spPr/>
    </dgm:pt>
    <dgm:pt modelId="{70486D88-8B01-485D-A152-D7EEAC39A3BD}" type="pres">
      <dgm:prSet presAssocID="{4CE563E4-468D-4259-8F81-E43561A23E8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6324874-F7AE-499E-A114-6FB0DE6A53B0}" type="presOf" srcId="{4CE563E4-468D-4259-8F81-E43561A23E85}" destId="{70486D88-8B01-485D-A152-D7EEAC39A3BD}" srcOrd="0" destOrd="0" presId="urn:microsoft.com/office/officeart/2018/2/layout/IconVerticalSolidList"/>
    <dgm:cxn modelId="{D6A98B7D-F696-4CC7-B4D0-C3A395BDF20E}" type="presOf" srcId="{9BC08672-9A7F-4D32-AD02-932F82168DB7}" destId="{81EDC050-454E-4B62-AD48-9A0C05434F81}" srcOrd="0" destOrd="0" presId="urn:microsoft.com/office/officeart/2018/2/layout/IconVerticalSolidList"/>
    <dgm:cxn modelId="{5B27AFC9-6C20-41A1-80E8-B4B389DD4B08}" type="presOf" srcId="{44CE1922-601E-48AA-B0CF-296F5E641816}" destId="{15950890-8DD5-4B0A-B9C9-B7345114B636}" srcOrd="0" destOrd="0" presId="urn:microsoft.com/office/officeart/2018/2/layout/IconVerticalSolidList"/>
    <dgm:cxn modelId="{416E50D7-F3F3-4ACB-BD82-CDEC1E1472F9}" srcId="{9BC08672-9A7F-4D32-AD02-932F82168DB7}" destId="{4CE563E4-468D-4259-8F81-E43561A23E85}" srcOrd="2" destOrd="0" parTransId="{E31C7655-A311-4CA6-A412-289A300FDDC7}" sibTransId="{89D93B67-2C28-46D1-921A-6174FB5951C2}"/>
    <dgm:cxn modelId="{796A2DDE-77C4-4F7E-9AE4-E696A4C043F0}" srcId="{9BC08672-9A7F-4D32-AD02-932F82168DB7}" destId="{30C906D1-CAB2-45AA-AF5E-3BF92A969819}" srcOrd="1" destOrd="0" parTransId="{7CB840AF-E4A6-46A5-A9A9-97668E3DC0FF}" sibTransId="{CAF5DF50-D2CB-4C82-AAF9-AF853B3DDEE5}"/>
    <dgm:cxn modelId="{8BE32AE0-074D-4E10-BCC0-AD6DF0CAB203}" type="presOf" srcId="{30C906D1-CAB2-45AA-AF5E-3BF92A969819}" destId="{55CBE546-3AAE-4654-80BA-DBE66982720B}" srcOrd="0" destOrd="0" presId="urn:microsoft.com/office/officeart/2018/2/layout/IconVerticalSolidList"/>
    <dgm:cxn modelId="{EDD934FC-680B-43DE-BF44-DBA25A291FD1}" srcId="{9BC08672-9A7F-4D32-AD02-932F82168DB7}" destId="{44CE1922-601E-48AA-B0CF-296F5E641816}" srcOrd="0" destOrd="0" parTransId="{1BC3A543-6E47-413C-B7CF-42DDC309E4CE}" sibTransId="{AAF167EE-7EC4-48F8-BC8E-EA93FDE30FC5}"/>
    <dgm:cxn modelId="{521E30DE-1D87-49BF-A5DF-EEB7F032F97E}" type="presParOf" srcId="{81EDC050-454E-4B62-AD48-9A0C05434F81}" destId="{41BB446C-204B-48A8-B239-9FBD3F39C696}" srcOrd="0" destOrd="0" presId="urn:microsoft.com/office/officeart/2018/2/layout/IconVerticalSolidList"/>
    <dgm:cxn modelId="{95923D6B-A7E5-4796-A01E-4F92D1B435AC}" type="presParOf" srcId="{41BB446C-204B-48A8-B239-9FBD3F39C696}" destId="{1A386405-6A43-4E8A-9A74-E1757936D6AB}" srcOrd="0" destOrd="0" presId="urn:microsoft.com/office/officeart/2018/2/layout/IconVerticalSolidList"/>
    <dgm:cxn modelId="{61CA9CED-FD8B-4665-B92D-55079806BCCC}" type="presParOf" srcId="{41BB446C-204B-48A8-B239-9FBD3F39C696}" destId="{D2953970-EDEE-45EE-B1EC-202BFABCFFC8}" srcOrd="1" destOrd="0" presId="urn:microsoft.com/office/officeart/2018/2/layout/IconVerticalSolidList"/>
    <dgm:cxn modelId="{DA7F0E2D-7A22-4DB7-9437-CA885179DB80}" type="presParOf" srcId="{41BB446C-204B-48A8-B239-9FBD3F39C696}" destId="{13671B81-4D98-4791-9FB1-1D44A6D27DA8}" srcOrd="2" destOrd="0" presId="urn:microsoft.com/office/officeart/2018/2/layout/IconVerticalSolidList"/>
    <dgm:cxn modelId="{16C1E897-1061-48DD-92B6-E09EFCCA4FAD}" type="presParOf" srcId="{41BB446C-204B-48A8-B239-9FBD3F39C696}" destId="{15950890-8DD5-4B0A-B9C9-B7345114B636}" srcOrd="3" destOrd="0" presId="urn:microsoft.com/office/officeart/2018/2/layout/IconVerticalSolidList"/>
    <dgm:cxn modelId="{F0BB1A41-6B4C-4A51-906A-3E385ABDAB54}" type="presParOf" srcId="{81EDC050-454E-4B62-AD48-9A0C05434F81}" destId="{EDD8246F-978E-4EA2-91C0-7223A3E0E1D1}" srcOrd="1" destOrd="0" presId="urn:microsoft.com/office/officeart/2018/2/layout/IconVerticalSolidList"/>
    <dgm:cxn modelId="{2647938B-B3C3-4539-9F18-DB73063B92B2}" type="presParOf" srcId="{81EDC050-454E-4B62-AD48-9A0C05434F81}" destId="{43DAD966-D434-4535-8AAE-BC4237FFEC13}" srcOrd="2" destOrd="0" presId="urn:microsoft.com/office/officeart/2018/2/layout/IconVerticalSolidList"/>
    <dgm:cxn modelId="{6439A6AA-7127-4279-AE86-5BBFA2ADE3F5}" type="presParOf" srcId="{43DAD966-D434-4535-8AAE-BC4237FFEC13}" destId="{FE569203-DAD8-4DC7-9912-8B75D28091B9}" srcOrd="0" destOrd="0" presId="urn:microsoft.com/office/officeart/2018/2/layout/IconVerticalSolidList"/>
    <dgm:cxn modelId="{15451DDE-09D1-41BB-8EEB-AF10DF0A1325}" type="presParOf" srcId="{43DAD966-D434-4535-8AAE-BC4237FFEC13}" destId="{84CAA288-4594-4F5A-80EF-9FCFAE219519}" srcOrd="1" destOrd="0" presId="urn:microsoft.com/office/officeart/2018/2/layout/IconVerticalSolidList"/>
    <dgm:cxn modelId="{6EB1AAEB-1FBF-4448-9BCD-B1F51BBDE3C6}" type="presParOf" srcId="{43DAD966-D434-4535-8AAE-BC4237FFEC13}" destId="{B350B4A9-F45E-4DCA-A420-334992409F61}" srcOrd="2" destOrd="0" presId="urn:microsoft.com/office/officeart/2018/2/layout/IconVerticalSolidList"/>
    <dgm:cxn modelId="{F7FFED78-7180-4993-BC98-0C5442633D2E}" type="presParOf" srcId="{43DAD966-D434-4535-8AAE-BC4237FFEC13}" destId="{55CBE546-3AAE-4654-80BA-DBE66982720B}" srcOrd="3" destOrd="0" presId="urn:microsoft.com/office/officeart/2018/2/layout/IconVerticalSolidList"/>
    <dgm:cxn modelId="{765CEFCB-5B68-4E22-9EA5-97A2F447E37C}" type="presParOf" srcId="{81EDC050-454E-4B62-AD48-9A0C05434F81}" destId="{22C05703-2D93-48C3-8840-21346C78C6E7}" srcOrd="3" destOrd="0" presId="urn:microsoft.com/office/officeart/2018/2/layout/IconVerticalSolidList"/>
    <dgm:cxn modelId="{B806768C-CFA6-4960-8700-74970B82B973}" type="presParOf" srcId="{81EDC050-454E-4B62-AD48-9A0C05434F81}" destId="{2C7F967C-D76D-4B21-865B-3ACC2BAE34F2}" srcOrd="4" destOrd="0" presId="urn:microsoft.com/office/officeart/2018/2/layout/IconVerticalSolidList"/>
    <dgm:cxn modelId="{FDC6D4EB-F1F7-4593-939C-1D40B437186C}" type="presParOf" srcId="{2C7F967C-D76D-4B21-865B-3ACC2BAE34F2}" destId="{9C75C69E-7B7A-438C-9DE6-DEC35A7D449D}" srcOrd="0" destOrd="0" presId="urn:microsoft.com/office/officeart/2018/2/layout/IconVerticalSolidList"/>
    <dgm:cxn modelId="{D54CCAB6-41C0-48ED-90BC-B619C6AD9F1A}" type="presParOf" srcId="{2C7F967C-D76D-4B21-865B-3ACC2BAE34F2}" destId="{2EE056D2-D441-4E98-B367-DEFCCD158921}" srcOrd="1" destOrd="0" presId="urn:microsoft.com/office/officeart/2018/2/layout/IconVerticalSolidList"/>
    <dgm:cxn modelId="{725DF2AF-9AEB-48FE-BA71-6A697E1B07C9}" type="presParOf" srcId="{2C7F967C-D76D-4B21-865B-3ACC2BAE34F2}" destId="{3F1F8B4E-E3D9-47DF-B409-B32B371AA044}" srcOrd="2" destOrd="0" presId="urn:microsoft.com/office/officeart/2018/2/layout/IconVerticalSolidList"/>
    <dgm:cxn modelId="{7AE84A72-765D-4A0E-AB2B-BEC5C51462D0}" type="presParOf" srcId="{2C7F967C-D76D-4B21-865B-3ACC2BAE34F2}" destId="{70486D88-8B01-485D-A152-D7EEAC39A3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63FFA8-8BD0-4815-B90D-9C6E8185858D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CD5DC0-7594-4C19-B5F0-72FA13F26F2C}">
      <dgm:prSet phldrT="[Text]" custT="1"/>
      <dgm:spPr>
        <a:xfrm>
          <a:off x="0" y="2128615"/>
          <a:ext cx="2698957" cy="970200"/>
        </a:xfrm>
        <a:solidFill>
          <a:schemeClr val="accent6"/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en-US" sz="2000" b="1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Provide</a:t>
          </a:r>
          <a:r>
            <a:rPr lang="en-US" sz="2000" b="1" baseline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 </a:t>
          </a:r>
          <a:br>
            <a:rPr lang="en-US" sz="2000" b="1" baseline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</a:br>
          <a:r>
            <a:rPr lang="en-US" sz="2000" b="1" baseline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Education</a:t>
          </a:r>
          <a:endParaRPr lang="en-US" sz="2000" b="1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+mn-lt"/>
            <a:ea typeface="+mn-ea"/>
            <a:cs typeface="+mn-cs"/>
          </a:endParaRPr>
        </a:p>
      </dgm:t>
    </dgm:pt>
    <dgm:pt modelId="{F8953466-F6DD-47E6-BD3F-64896BEE704C}" type="parTrans" cxnId="{FA350DB7-986B-4C11-8FFE-34A5CFCCEAEB}">
      <dgm:prSet/>
      <dgm:spPr/>
      <dgm:t>
        <a:bodyPr/>
        <a:lstStyle/>
        <a:p>
          <a:endParaRPr lang="en-US"/>
        </a:p>
      </dgm:t>
    </dgm:pt>
    <dgm:pt modelId="{124551E1-2EB4-447D-A8AF-4D6D9EFEFD1C}" type="sibTrans" cxnId="{FA350DB7-986B-4C11-8FFE-34A5CFCCEAEB}">
      <dgm:prSet/>
      <dgm:spPr/>
      <dgm:t>
        <a:bodyPr/>
        <a:lstStyle/>
        <a:p>
          <a:endParaRPr lang="en-US"/>
        </a:p>
      </dgm:t>
    </dgm:pt>
    <dgm:pt modelId="{78F7B231-47EB-49E9-972B-E2AF322741A2}">
      <dgm:prSet phldrT="[Text]" custT="1"/>
      <dgm:spPr>
        <a:xfrm>
          <a:off x="3454665" y="2128615"/>
          <a:ext cx="7341165" cy="970200"/>
        </a:xfrm>
        <a:solidFill>
          <a:schemeClr val="accent6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Offer disease and vaccine information </a:t>
          </a:r>
        </a:p>
      </dgm:t>
    </dgm:pt>
    <dgm:pt modelId="{67414011-2992-411D-81FA-79EF532F0AE0}" type="parTrans" cxnId="{6F248D6E-8E32-4220-A29F-FD37A523D446}">
      <dgm:prSet/>
      <dgm:spPr/>
      <dgm:t>
        <a:bodyPr/>
        <a:lstStyle/>
        <a:p>
          <a:endParaRPr lang="en-US"/>
        </a:p>
      </dgm:t>
    </dgm:pt>
    <dgm:pt modelId="{8E00B221-19FC-4F1A-835C-1BA60A596256}" type="sibTrans" cxnId="{6F248D6E-8E32-4220-A29F-FD37A523D446}">
      <dgm:prSet/>
      <dgm:spPr/>
      <dgm:t>
        <a:bodyPr/>
        <a:lstStyle/>
        <a:p>
          <a:endParaRPr lang="en-US"/>
        </a:p>
      </dgm:t>
    </dgm:pt>
    <dgm:pt modelId="{3F86E86F-286F-4AC0-964D-1183A0458FDE}">
      <dgm:prSet phldrT="[Text]" custT="1"/>
      <dgm:spPr>
        <a:xfrm>
          <a:off x="0" y="3472287"/>
          <a:ext cx="2698957" cy="970200"/>
        </a:xfrm>
        <a:solidFill>
          <a:schemeClr val="tx1"/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en-US" sz="2000" b="1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Encourage and Provide Vaccination </a:t>
          </a:r>
        </a:p>
      </dgm:t>
    </dgm:pt>
    <dgm:pt modelId="{4F6FD32C-1867-482C-8613-8950B5EA1BEE}" type="parTrans" cxnId="{8AE518DF-9FEE-4B0E-8358-8B9EA97FB438}">
      <dgm:prSet/>
      <dgm:spPr/>
      <dgm:t>
        <a:bodyPr/>
        <a:lstStyle/>
        <a:p>
          <a:endParaRPr lang="en-US"/>
        </a:p>
      </dgm:t>
    </dgm:pt>
    <dgm:pt modelId="{463FC4E4-A931-403F-9521-17D29390808D}" type="sibTrans" cxnId="{8AE518DF-9FEE-4B0E-8358-8B9EA97FB438}">
      <dgm:prSet/>
      <dgm:spPr/>
      <dgm:t>
        <a:bodyPr/>
        <a:lstStyle/>
        <a:p>
          <a:endParaRPr lang="en-US"/>
        </a:p>
      </dgm:t>
    </dgm:pt>
    <dgm:pt modelId="{D6FBA023-51CE-43AF-A8B5-915FF1C2323F}">
      <dgm:prSet phldrT="[Text]" custT="1"/>
      <dgm:spPr>
        <a:xfrm>
          <a:off x="3454665" y="3275215"/>
          <a:ext cx="7341165" cy="1364343"/>
        </a:xfrm>
        <a:solidFill>
          <a:schemeClr val="tx1">
            <a:lumMod val="75000"/>
            <a:lumOff val="25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Provide </a:t>
          </a:r>
          <a:r>
            <a:rPr lang="en-US" sz="1800" b="1">
              <a:solidFill>
                <a:srgbClr val="000000"/>
              </a:solidFill>
              <a:latin typeface="+mn-lt"/>
              <a:ea typeface="+mn-ea"/>
              <a:cs typeface="+mn-cs"/>
            </a:rPr>
            <a:t>strong</a:t>
          </a: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 RZV vaccine recommendations</a:t>
          </a:r>
        </a:p>
      </dgm:t>
    </dgm:pt>
    <dgm:pt modelId="{578B4CBC-0FC4-42A0-B156-ABBCB8743C14}" type="parTrans" cxnId="{424BC5B9-6762-4E7C-A282-AC2D57D0C694}">
      <dgm:prSet/>
      <dgm:spPr/>
      <dgm:t>
        <a:bodyPr/>
        <a:lstStyle/>
        <a:p>
          <a:endParaRPr lang="en-US"/>
        </a:p>
      </dgm:t>
    </dgm:pt>
    <dgm:pt modelId="{C1429D7F-DAAD-46BB-963C-6A98B8F0DDFB}" type="sibTrans" cxnId="{424BC5B9-6762-4E7C-A282-AC2D57D0C694}">
      <dgm:prSet/>
      <dgm:spPr/>
      <dgm:t>
        <a:bodyPr/>
        <a:lstStyle/>
        <a:p>
          <a:endParaRPr lang="en-US"/>
        </a:p>
      </dgm:t>
    </dgm:pt>
    <dgm:pt modelId="{A787453B-3420-45DE-A4A4-AA06D8711AB1}">
      <dgm:prSet phldrT="[Text]" custT="1"/>
      <dgm:spPr>
        <a:xfrm>
          <a:off x="3454665" y="3275215"/>
          <a:ext cx="7341165" cy="1364343"/>
        </a:xfrm>
        <a:solidFill>
          <a:schemeClr val="tx1">
            <a:lumMod val="75000"/>
            <a:lumOff val="25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dirty="0">
              <a:solidFill>
                <a:srgbClr val="000000"/>
              </a:solidFill>
              <a:latin typeface="+mn-lt"/>
              <a:ea typeface="+mn-ea"/>
              <a:cs typeface="+mn-cs"/>
            </a:rPr>
            <a:t>Determine whether coadministration with other vaccines is possible</a:t>
          </a:r>
        </a:p>
      </dgm:t>
    </dgm:pt>
    <dgm:pt modelId="{15BF9810-34B4-4A76-BF43-95D307C36648}" type="parTrans" cxnId="{6AFDA08F-899E-4384-94CC-7C14CDABA27B}">
      <dgm:prSet/>
      <dgm:spPr/>
      <dgm:t>
        <a:bodyPr/>
        <a:lstStyle/>
        <a:p>
          <a:endParaRPr lang="en-US"/>
        </a:p>
      </dgm:t>
    </dgm:pt>
    <dgm:pt modelId="{5A9E6950-0363-4231-8C3D-9F1FAEA182DA}" type="sibTrans" cxnId="{6AFDA08F-899E-4384-94CC-7C14CDABA27B}">
      <dgm:prSet/>
      <dgm:spPr/>
      <dgm:t>
        <a:bodyPr/>
        <a:lstStyle/>
        <a:p>
          <a:endParaRPr lang="en-US"/>
        </a:p>
      </dgm:t>
    </dgm:pt>
    <dgm:pt modelId="{8E5A9925-496E-4965-88CD-F0BB1EAA34CD}">
      <dgm:prSet phldrT="[Text]" custT="1"/>
      <dgm:spPr>
        <a:xfrm>
          <a:off x="0" y="286915"/>
          <a:ext cx="2698957" cy="1390199"/>
        </a:xfrm>
        <a:solidFill>
          <a:schemeClr val="accent1"/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en-US" sz="2000" b="1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Identify Ideal Candidates</a:t>
          </a:r>
        </a:p>
      </dgm:t>
    </dgm:pt>
    <dgm:pt modelId="{07AB1F1B-0672-42E0-9DF9-CF64C7776224}" type="sibTrans" cxnId="{B748AF2A-8996-4999-B2BA-7528132A5DC8}">
      <dgm:prSet/>
      <dgm:spPr/>
      <dgm:t>
        <a:bodyPr/>
        <a:lstStyle/>
        <a:p>
          <a:endParaRPr lang="en-US"/>
        </a:p>
      </dgm:t>
    </dgm:pt>
    <dgm:pt modelId="{F0A2D995-BECC-466B-989C-FC403662C811}" type="parTrans" cxnId="{B748AF2A-8996-4999-B2BA-7528132A5DC8}">
      <dgm:prSet/>
      <dgm:spPr/>
      <dgm:t>
        <a:bodyPr/>
        <a:lstStyle/>
        <a:p>
          <a:endParaRPr lang="en-US"/>
        </a:p>
      </dgm:t>
    </dgm:pt>
    <dgm:pt modelId="{B6063E2A-04DE-4AC1-9900-52E850D9EC88}">
      <dgm:prSet phldrT="[Text]" custT="1"/>
      <dgm:spPr>
        <a:xfrm>
          <a:off x="3454665" y="11815"/>
          <a:ext cx="7341165" cy="1940400"/>
        </a:xfr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b="1">
              <a:solidFill>
                <a:srgbClr val="000000"/>
              </a:solidFill>
              <a:latin typeface="+mn-lt"/>
              <a:ea typeface="+mn-ea"/>
              <a:cs typeface="+mn-cs"/>
            </a:rPr>
            <a:t>Run reports </a:t>
          </a: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at your practice for all patients ≥50 yr of age and those with immunocompromise</a:t>
          </a:r>
        </a:p>
      </dgm:t>
    </dgm:pt>
    <dgm:pt modelId="{E45BE50C-3C9A-4D45-B585-19C705DF0895}" type="sibTrans" cxnId="{D7F86A10-E9DA-4F38-8756-B7F33567F7DB}">
      <dgm:prSet/>
      <dgm:spPr/>
      <dgm:t>
        <a:bodyPr/>
        <a:lstStyle/>
        <a:p>
          <a:endParaRPr lang="en-US"/>
        </a:p>
      </dgm:t>
    </dgm:pt>
    <dgm:pt modelId="{47E537DD-BF3E-4043-BBD4-6053E828FCE7}" type="parTrans" cxnId="{D7F86A10-E9DA-4F38-8756-B7F33567F7DB}">
      <dgm:prSet/>
      <dgm:spPr/>
      <dgm:t>
        <a:bodyPr/>
        <a:lstStyle/>
        <a:p>
          <a:endParaRPr lang="en-US"/>
        </a:p>
      </dgm:t>
    </dgm:pt>
    <dgm:pt modelId="{6EB57B73-7ECA-42C5-B64A-6975C985D26E}">
      <dgm:prSet phldrT="[Text]" custT="1"/>
      <dgm:spPr>
        <a:xfrm>
          <a:off x="3454665" y="3275215"/>
          <a:ext cx="7341165" cy="1364343"/>
        </a:xfrm>
        <a:solidFill>
          <a:schemeClr val="tx1">
            <a:lumMod val="75000"/>
            <a:lumOff val="25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Offer </a:t>
          </a:r>
          <a:r>
            <a:rPr lang="en-US" sz="1800" b="1">
              <a:solidFill>
                <a:srgbClr val="000000"/>
              </a:solidFill>
              <a:latin typeface="+mn-lt"/>
              <a:ea typeface="+mn-ea"/>
              <a:cs typeface="+mn-cs"/>
            </a:rPr>
            <a:t>incentives</a:t>
          </a: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 for being up to date with vaccination</a:t>
          </a:r>
        </a:p>
      </dgm:t>
    </dgm:pt>
    <dgm:pt modelId="{053E1870-EFEC-4280-86B5-21B3DE7557CA}" type="parTrans" cxnId="{0EBE33D3-2F9E-4D76-8466-A9B42333C9DC}">
      <dgm:prSet/>
      <dgm:spPr/>
      <dgm:t>
        <a:bodyPr/>
        <a:lstStyle/>
        <a:p>
          <a:endParaRPr lang="en-US"/>
        </a:p>
      </dgm:t>
    </dgm:pt>
    <dgm:pt modelId="{B71973CD-2983-4F9B-BE70-4BAFBAEDA30C}" type="sibTrans" cxnId="{0EBE33D3-2F9E-4D76-8466-A9B42333C9DC}">
      <dgm:prSet/>
      <dgm:spPr/>
      <dgm:t>
        <a:bodyPr/>
        <a:lstStyle/>
        <a:p>
          <a:endParaRPr lang="en-US"/>
        </a:p>
      </dgm:t>
    </dgm:pt>
    <dgm:pt modelId="{5720834A-F60E-4252-A9AD-3EF46F5D3ACD}">
      <dgm:prSet phldrT="[Text]" custT="1"/>
      <dgm:spPr>
        <a:xfrm>
          <a:off x="3454665" y="11815"/>
          <a:ext cx="7341165" cy="1940400"/>
        </a:xfr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800" b="1">
              <a:solidFill>
                <a:srgbClr val="000000"/>
              </a:solidFill>
              <a:latin typeface="+mn-lt"/>
              <a:ea typeface="+mn-ea"/>
              <a:cs typeface="+mn-cs"/>
            </a:rPr>
            <a:t>Evaluate medication list </a:t>
          </a: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for immune suppressing medications or others that may indicate need for vaccination (</a:t>
          </a:r>
          <a:r>
            <a:rPr lang="en-US" sz="1800" err="1">
              <a:solidFill>
                <a:srgbClr val="000000"/>
              </a:solidFill>
              <a:latin typeface="+mn-lt"/>
              <a:ea typeface="+mn-ea"/>
              <a:cs typeface="+mn-cs"/>
            </a:rPr>
            <a:t>eg</a:t>
          </a:r>
          <a:r>
            <a:rPr lang="en-US" sz="1800">
              <a:solidFill>
                <a:srgbClr val="000000"/>
              </a:solidFill>
              <a:latin typeface="+mn-lt"/>
              <a:ea typeface="+mn-ea"/>
              <a:cs typeface="+mn-cs"/>
            </a:rPr>
            <a:t>, hydroxychloroquine) </a:t>
          </a:r>
        </a:p>
      </dgm:t>
    </dgm:pt>
    <dgm:pt modelId="{532A23A2-4DF1-424A-822E-CC0E517DD97F}" type="parTrans" cxnId="{84D09C65-2665-4B05-BA81-B3E47A7539A7}">
      <dgm:prSet/>
      <dgm:spPr/>
      <dgm:t>
        <a:bodyPr/>
        <a:lstStyle/>
        <a:p>
          <a:endParaRPr lang="en-US"/>
        </a:p>
      </dgm:t>
    </dgm:pt>
    <dgm:pt modelId="{2A0DED3D-D807-40BA-8433-F39E3B477C4F}" type="sibTrans" cxnId="{84D09C65-2665-4B05-BA81-B3E47A7539A7}">
      <dgm:prSet/>
      <dgm:spPr/>
      <dgm:t>
        <a:bodyPr/>
        <a:lstStyle/>
        <a:p>
          <a:endParaRPr lang="en-US"/>
        </a:p>
      </dgm:t>
    </dgm:pt>
    <dgm:pt modelId="{4959A3A4-E534-4EBE-801B-6B7FCAA3D2B6}" type="pres">
      <dgm:prSet presAssocID="{5963FFA8-8BD0-4815-B90D-9C6E8185858D}" presName="Name0" presStyleCnt="0">
        <dgm:presLayoutVars>
          <dgm:dir/>
          <dgm:animLvl val="lvl"/>
          <dgm:resizeHandles val="exact"/>
        </dgm:presLayoutVars>
      </dgm:prSet>
      <dgm:spPr/>
    </dgm:pt>
    <dgm:pt modelId="{A31872CD-A753-4E66-9820-FBC2DF6469E2}" type="pres">
      <dgm:prSet presAssocID="{8E5A9925-496E-4965-88CD-F0BB1EAA34CD}" presName="linNode" presStyleCnt="0"/>
      <dgm:spPr/>
    </dgm:pt>
    <dgm:pt modelId="{A9DF885A-C245-4352-9F17-DD830A29AC58}" type="pres">
      <dgm:prSet presAssocID="{8E5A9925-496E-4965-88CD-F0BB1EAA34CD}" presName="parTx" presStyleLbl="revTx" presStyleIdx="0" presStyleCnt="3" custScaleY="143290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66902496-DBE2-461D-8609-43B8696764B7}" type="pres">
      <dgm:prSet presAssocID="{8E5A9925-496E-4965-88CD-F0BB1EAA34CD}" presName="bracket" presStyleLbl="parChTrans1D1" presStyleIdx="0" presStyleCnt="3"/>
      <dgm:spPr>
        <a:xfrm>
          <a:off x="2698957" y="11815"/>
          <a:ext cx="539791" cy="1940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0AC9DA62-BF25-463B-B109-0CAE92027008}" type="pres">
      <dgm:prSet presAssocID="{8E5A9925-496E-4965-88CD-F0BB1EAA34CD}" presName="spH" presStyleCnt="0"/>
      <dgm:spPr/>
    </dgm:pt>
    <dgm:pt modelId="{31DEECE4-E105-4D4F-BF8A-9397DEF5F55B}" type="pres">
      <dgm:prSet presAssocID="{8E5A9925-496E-4965-88CD-F0BB1EAA34CD}" presName="desTx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C7A3596D-317D-4EC3-9C82-99335B5D9E6F}" type="pres">
      <dgm:prSet presAssocID="{07AB1F1B-0672-42E0-9DF9-CF64C7776224}" presName="spV" presStyleCnt="0"/>
      <dgm:spPr/>
    </dgm:pt>
    <dgm:pt modelId="{CBD44E90-DB7C-4C96-8D50-78BCDAC4D25D}" type="pres">
      <dgm:prSet presAssocID="{8DCD5DC0-7594-4C19-B5F0-72FA13F26F2C}" presName="linNode" presStyleCnt="0"/>
      <dgm:spPr/>
    </dgm:pt>
    <dgm:pt modelId="{531D4A7E-0A19-4D2C-BF82-D74B8DF0E647}" type="pres">
      <dgm:prSet presAssocID="{8DCD5DC0-7594-4C19-B5F0-72FA13F26F2C}" presName="parTx" presStyleLbl="revTx" presStyleIdx="1" presStyleCnt="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C98BC6C9-5F0E-4BD4-9CB2-5C67A4C97950}" type="pres">
      <dgm:prSet presAssocID="{8DCD5DC0-7594-4C19-B5F0-72FA13F26F2C}" presName="bracket" presStyleLbl="parChTrans1D1" presStyleIdx="1" presStyleCnt="3"/>
      <dgm:spPr>
        <a:xfrm>
          <a:off x="2698957" y="2128615"/>
          <a:ext cx="539791" cy="9702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BD38C76D-4D70-4BAC-8287-CB05A4A77AD5}" type="pres">
      <dgm:prSet presAssocID="{8DCD5DC0-7594-4C19-B5F0-72FA13F26F2C}" presName="spH" presStyleCnt="0"/>
      <dgm:spPr/>
    </dgm:pt>
    <dgm:pt modelId="{A3319913-770D-45F1-86D1-03817E0EFA39}" type="pres">
      <dgm:prSet presAssocID="{8DCD5DC0-7594-4C19-B5F0-72FA13F26F2C}" presName="desTx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73540420-39B5-4E8E-A694-8BB80C77BE09}" type="pres">
      <dgm:prSet presAssocID="{124551E1-2EB4-447D-A8AF-4D6D9EFEFD1C}" presName="spV" presStyleCnt="0"/>
      <dgm:spPr/>
    </dgm:pt>
    <dgm:pt modelId="{59BC24B2-091D-46EA-929A-7C7B64098BB5}" type="pres">
      <dgm:prSet presAssocID="{3F86E86F-286F-4AC0-964D-1183A0458FDE}" presName="linNode" presStyleCnt="0"/>
      <dgm:spPr/>
    </dgm:pt>
    <dgm:pt modelId="{1491E6CA-4057-455F-BD3C-E1B040C78463}" type="pres">
      <dgm:prSet presAssocID="{3F86E86F-286F-4AC0-964D-1183A0458FDE}" presName="parTx" presStyleLbl="revTx" presStyleIdx="2" presStyleCnt="3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5FF3E56A-974A-4A7F-BAE4-A155B356E473}" type="pres">
      <dgm:prSet presAssocID="{3F86E86F-286F-4AC0-964D-1183A0458FDE}" presName="bracket" presStyleLbl="parChTrans1D1" presStyleIdx="2" presStyleCnt="3"/>
      <dgm:spPr>
        <a:xfrm>
          <a:off x="2698957" y="3275215"/>
          <a:ext cx="539791" cy="136434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gm:spPr>
    </dgm:pt>
    <dgm:pt modelId="{CB69E93F-D91C-4325-9769-F870ACC85781}" type="pres">
      <dgm:prSet presAssocID="{3F86E86F-286F-4AC0-964D-1183A0458FDE}" presName="spH" presStyleCnt="0"/>
      <dgm:spPr/>
    </dgm:pt>
    <dgm:pt modelId="{88D021B1-5DC7-4BA0-A01A-A0ADF69617D8}" type="pres">
      <dgm:prSet presAssocID="{3F86E86F-286F-4AC0-964D-1183A0458FDE}" presName="desTx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D7F86A10-E9DA-4F38-8756-B7F33567F7DB}" srcId="{8E5A9925-496E-4965-88CD-F0BB1EAA34CD}" destId="{B6063E2A-04DE-4AC1-9900-52E850D9EC88}" srcOrd="0" destOrd="0" parTransId="{47E537DD-BF3E-4043-BBD4-6053E828FCE7}" sibTransId="{E45BE50C-3C9A-4D45-B585-19C705DF0895}"/>
    <dgm:cxn modelId="{B748AF2A-8996-4999-B2BA-7528132A5DC8}" srcId="{5963FFA8-8BD0-4815-B90D-9C6E8185858D}" destId="{8E5A9925-496E-4965-88CD-F0BB1EAA34CD}" srcOrd="0" destOrd="0" parTransId="{F0A2D995-BECC-466B-989C-FC403662C811}" sibTransId="{07AB1F1B-0672-42E0-9DF9-CF64C7776224}"/>
    <dgm:cxn modelId="{73922760-1CD8-4D37-9CD0-3E0E8ABB66BE}" type="presOf" srcId="{B6063E2A-04DE-4AC1-9900-52E850D9EC88}" destId="{31DEECE4-E105-4D4F-BF8A-9397DEF5F55B}" srcOrd="0" destOrd="0" presId="urn:diagrams.loki3.com/BracketList"/>
    <dgm:cxn modelId="{84D09C65-2665-4B05-BA81-B3E47A7539A7}" srcId="{8E5A9925-496E-4965-88CD-F0BB1EAA34CD}" destId="{5720834A-F60E-4252-A9AD-3EF46F5D3ACD}" srcOrd="1" destOrd="0" parTransId="{532A23A2-4DF1-424A-822E-CC0E517DD97F}" sibTransId="{2A0DED3D-D807-40BA-8433-F39E3B477C4F}"/>
    <dgm:cxn modelId="{3A10274B-EAE8-4220-9FBD-8254C364562B}" type="presOf" srcId="{5963FFA8-8BD0-4815-B90D-9C6E8185858D}" destId="{4959A3A4-E534-4EBE-801B-6B7FCAA3D2B6}" srcOrd="0" destOrd="0" presId="urn:diagrams.loki3.com/BracketList"/>
    <dgm:cxn modelId="{2525354C-2F9F-400A-B69A-8A1BEA04CC62}" type="presOf" srcId="{78F7B231-47EB-49E9-972B-E2AF322741A2}" destId="{A3319913-770D-45F1-86D1-03817E0EFA39}" srcOrd="0" destOrd="0" presId="urn:diagrams.loki3.com/BracketList"/>
    <dgm:cxn modelId="{6F248D6E-8E32-4220-A29F-FD37A523D446}" srcId="{8DCD5DC0-7594-4C19-B5F0-72FA13F26F2C}" destId="{78F7B231-47EB-49E9-972B-E2AF322741A2}" srcOrd="0" destOrd="0" parTransId="{67414011-2992-411D-81FA-79EF532F0AE0}" sibTransId="{8E00B221-19FC-4F1A-835C-1BA60A596256}"/>
    <dgm:cxn modelId="{B9770476-9F0E-4190-8DFB-92F4A1EA9B09}" type="presOf" srcId="{8E5A9925-496E-4965-88CD-F0BB1EAA34CD}" destId="{A9DF885A-C245-4352-9F17-DD830A29AC58}" srcOrd="0" destOrd="0" presId="urn:diagrams.loki3.com/BracketList"/>
    <dgm:cxn modelId="{C9017A79-52B2-434A-B368-8F4D2DDCBCB2}" type="presOf" srcId="{6EB57B73-7ECA-42C5-B64A-6975C985D26E}" destId="{88D021B1-5DC7-4BA0-A01A-A0ADF69617D8}" srcOrd="0" destOrd="2" presId="urn:diagrams.loki3.com/BracketList"/>
    <dgm:cxn modelId="{6AFDA08F-899E-4384-94CC-7C14CDABA27B}" srcId="{3F86E86F-286F-4AC0-964D-1183A0458FDE}" destId="{A787453B-3420-45DE-A4A4-AA06D8711AB1}" srcOrd="1" destOrd="0" parTransId="{15BF9810-34B4-4A76-BF43-95D307C36648}" sibTransId="{5A9E6950-0363-4231-8C3D-9F1FAEA182DA}"/>
    <dgm:cxn modelId="{D8A9EDB6-1FAD-4A92-B601-1AB76B7E9392}" type="presOf" srcId="{5720834A-F60E-4252-A9AD-3EF46F5D3ACD}" destId="{31DEECE4-E105-4D4F-BF8A-9397DEF5F55B}" srcOrd="0" destOrd="1" presId="urn:diagrams.loki3.com/BracketList"/>
    <dgm:cxn modelId="{FA350DB7-986B-4C11-8FFE-34A5CFCCEAEB}" srcId="{5963FFA8-8BD0-4815-B90D-9C6E8185858D}" destId="{8DCD5DC0-7594-4C19-B5F0-72FA13F26F2C}" srcOrd="1" destOrd="0" parTransId="{F8953466-F6DD-47E6-BD3F-64896BEE704C}" sibTransId="{124551E1-2EB4-447D-A8AF-4D6D9EFEFD1C}"/>
    <dgm:cxn modelId="{424BC5B9-6762-4E7C-A282-AC2D57D0C694}" srcId="{3F86E86F-286F-4AC0-964D-1183A0458FDE}" destId="{D6FBA023-51CE-43AF-A8B5-915FF1C2323F}" srcOrd="0" destOrd="0" parTransId="{578B4CBC-0FC4-42A0-B156-ABBCB8743C14}" sibTransId="{C1429D7F-DAAD-46BB-963C-6A98B8F0DDFB}"/>
    <dgm:cxn modelId="{A9574BC8-F25F-4FC5-A4F9-AB1EC4994799}" type="presOf" srcId="{D6FBA023-51CE-43AF-A8B5-915FF1C2323F}" destId="{88D021B1-5DC7-4BA0-A01A-A0ADF69617D8}" srcOrd="0" destOrd="0" presId="urn:diagrams.loki3.com/BracketList"/>
    <dgm:cxn modelId="{2447CDCD-8B8A-491F-A58C-B8B5E559A197}" type="presOf" srcId="{A787453B-3420-45DE-A4A4-AA06D8711AB1}" destId="{88D021B1-5DC7-4BA0-A01A-A0ADF69617D8}" srcOrd="0" destOrd="1" presId="urn:diagrams.loki3.com/BracketList"/>
    <dgm:cxn modelId="{0EBE33D3-2F9E-4D76-8466-A9B42333C9DC}" srcId="{3F86E86F-286F-4AC0-964D-1183A0458FDE}" destId="{6EB57B73-7ECA-42C5-B64A-6975C985D26E}" srcOrd="2" destOrd="0" parTransId="{053E1870-EFEC-4280-86B5-21B3DE7557CA}" sibTransId="{B71973CD-2983-4F9B-BE70-4BAFBAEDA30C}"/>
    <dgm:cxn modelId="{8AE518DF-9FEE-4B0E-8358-8B9EA97FB438}" srcId="{5963FFA8-8BD0-4815-B90D-9C6E8185858D}" destId="{3F86E86F-286F-4AC0-964D-1183A0458FDE}" srcOrd="2" destOrd="0" parTransId="{4F6FD32C-1867-482C-8613-8950B5EA1BEE}" sibTransId="{463FC4E4-A931-403F-9521-17D29390808D}"/>
    <dgm:cxn modelId="{4BA997ED-754A-44CB-961F-7C6A619EDA6C}" type="presOf" srcId="{3F86E86F-286F-4AC0-964D-1183A0458FDE}" destId="{1491E6CA-4057-455F-BD3C-E1B040C78463}" srcOrd="0" destOrd="0" presId="urn:diagrams.loki3.com/BracketList"/>
    <dgm:cxn modelId="{B50081F4-34C1-4F88-90B0-8B60D18CC54A}" type="presOf" srcId="{8DCD5DC0-7594-4C19-B5F0-72FA13F26F2C}" destId="{531D4A7E-0A19-4D2C-BF82-D74B8DF0E647}" srcOrd="0" destOrd="0" presId="urn:diagrams.loki3.com/BracketList"/>
    <dgm:cxn modelId="{7CF218B1-D36E-47C9-A0F1-FCCA502F2428}" type="presParOf" srcId="{4959A3A4-E534-4EBE-801B-6B7FCAA3D2B6}" destId="{A31872CD-A753-4E66-9820-FBC2DF6469E2}" srcOrd="0" destOrd="0" presId="urn:diagrams.loki3.com/BracketList"/>
    <dgm:cxn modelId="{CBAFFE4F-DA17-4C63-AF70-49CD91677A82}" type="presParOf" srcId="{A31872CD-A753-4E66-9820-FBC2DF6469E2}" destId="{A9DF885A-C245-4352-9F17-DD830A29AC58}" srcOrd="0" destOrd="0" presId="urn:diagrams.loki3.com/BracketList"/>
    <dgm:cxn modelId="{C02BEB00-5A5A-4D03-B161-018EB158171C}" type="presParOf" srcId="{A31872CD-A753-4E66-9820-FBC2DF6469E2}" destId="{66902496-DBE2-461D-8609-43B8696764B7}" srcOrd="1" destOrd="0" presId="urn:diagrams.loki3.com/BracketList"/>
    <dgm:cxn modelId="{F8B1DC5D-7C03-43F8-A1CF-82923E8C637D}" type="presParOf" srcId="{A31872CD-A753-4E66-9820-FBC2DF6469E2}" destId="{0AC9DA62-BF25-463B-B109-0CAE92027008}" srcOrd="2" destOrd="0" presId="urn:diagrams.loki3.com/BracketList"/>
    <dgm:cxn modelId="{F270B502-0CDA-416B-B98E-C6613104F611}" type="presParOf" srcId="{A31872CD-A753-4E66-9820-FBC2DF6469E2}" destId="{31DEECE4-E105-4D4F-BF8A-9397DEF5F55B}" srcOrd="3" destOrd="0" presId="urn:diagrams.loki3.com/BracketList"/>
    <dgm:cxn modelId="{E431C292-3F78-474F-BE8D-7046990FBECF}" type="presParOf" srcId="{4959A3A4-E534-4EBE-801B-6B7FCAA3D2B6}" destId="{C7A3596D-317D-4EC3-9C82-99335B5D9E6F}" srcOrd="1" destOrd="0" presId="urn:diagrams.loki3.com/BracketList"/>
    <dgm:cxn modelId="{36146439-A138-4220-BCA2-E28BB928FB4F}" type="presParOf" srcId="{4959A3A4-E534-4EBE-801B-6B7FCAA3D2B6}" destId="{CBD44E90-DB7C-4C96-8D50-78BCDAC4D25D}" srcOrd="2" destOrd="0" presId="urn:diagrams.loki3.com/BracketList"/>
    <dgm:cxn modelId="{89D76433-D464-4F52-8067-8340F6715901}" type="presParOf" srcId="{CBD44E90-DB7C-4C96-8D50-78BCDAC4D25D}" destId="{531D4A7E-0A19-4D2C-BF82-D74B8DF0E647}" srcOrd="0" destOrd="0" presId="urn:diagrams.loki3.com/BracketList"/>
    <dgm:cxn modelId="{85C092CE-2815-4018-9C56-43B0F3C53372}" type="presParOf" srcId="{CBD44E90-DB7C-4C96-8D50-78BCDAC4D25D}" destId="{C98BC6C9-5F0E-4BD4-9CB2-5C67A4C97950}" srcOrd="1" destOrd="0" presId="urn:diagrams.loki3.com/BracketList"/>
    <dgm:cxn modelId="{B413084C-A20F-48C8-BF3A-DE3FBC20E7FA}" type="presParOf" srcId="{CBD44E90-DB7C-4C96-8D50-78BCDAC4D25D}" destId="{BD38C76D-4D70-4BAC-8287-CB05A4A77AD5}" srcOrd="2" destOrd="0" presId="urn:diagrams.loki3.com/BracketList"/>
    <dgm:cxn modelId="{6BAC90B5-E100-4BB4-811F-CFCD2E9C4528}" type="presParOf" srcId="{CBD44E90-DB7C-4C96-8D50-78BCDAC4D25D}" destId="{A3319913-770D-45F1-86D1-03817E0EFA39}" srcOrd="3" destOrd="0" presId="urn:diagrams.loki3.com/BracketList"/>
    <dgm:cxn modelId="{436516DC-337B-43F1-A680-27D87686CF31}" type="presParOf" srcId="{4959A3A4-E534-4EBE-801B-6B7FCAA3D2B6}" destId="{73540420-39B5-4E8E-A694-8BB80C77BE09}" srcOrd="3" destOrd="0" presId="urn:diagrams.loki3.com/BracketList"/>
    <dgm:cxn modelId="{4F0F0FB1-212E-43E6-A3F2-5D7628DA6FE8}" type="presParOf" srcId="{4959A3A4-E534-4EBE-801B-6B7FCAA3D2B6}" destId="{59BC24B2-091D-46EA-929A-7C7B64098BB5}" srcOrd="4" destOrd="0" presId="urn:diagrams.loki3.com/BracketList"/>
    <dgm:cxn modelId="{648C02D3-1780-4443-8249-0CC2E9F1981E}" type="presParOf" srcId="{59BC24B2-091D-46EA-929A-7C7B64098BB5}" destId="{1491E6CA-4057-455F-BD3C-E1B040C78463}" srcOrd="0" destOrd="0" presId="urn:diagrams.loki3.com/BracketList"/>
    <dgm:cxn modelId="{B645D83E-1F0E-403F-8C3D-C21F9CE6E7BB}" type="presParOf" srcId="{59BC24B2-091D-46EA-929A-7C7B64098BB5}" destId="{5FF3E56A-974A-4A7F-BAE4-A155B356E473}" srcOrd="1" destOrd="0" presId="urn:diagrams.loki3.com/BracketList"/>
    <dgm:cxn modelId="{52C28846-C540-47EA-BA2E-223293B6AE03}" type="presParOf" srcId="{59BC24B2-091D-46EA-929A-7C7B64098BB5}" destId="{CB69E93F-D91C-4325-9769-F870ACC85781}" srcOrd="2" destOrd="0" presId="urn:diagrams.loki3.com/BracketList"/>
    <dgm:cxn modelId="{67E81A2D-8CE2-4206-A239-4AF795AAB75D}" type="presParOf" srcId="{59BC24B2-091D-46EA-929A-7C7B64098BB5}" destId="{88D021B1-5DC7-4BA0-A01A-A0ADF69617D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0A3187-A269-4E1B-B391-8A7443C25CA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976761-7ECD-4709-9766-75ABB1BCE575}">
      <dgm:prSet phldrT="[Text]" custT="1"/>
      <dgm:spPr>
        <a:xfrm>
          <a:off x="2788" y="85875"/>
          <a:ext cx="5210051" cy="724486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 algn="ctr">
            <a:buNone/>
          </a:pPr>
          <a:r>
            <a:rPr lang="en-US" sz="2400" b="1" dirty="0">
              <a:solidFill>
                <a:schemeClr val="bg2"/>
              </a:solidFill>
              <a:latin typeface="+mn-lt"/>
              <a:ea typeface="+mn-ea"/>
              <a:cs typeface="+mn-cs"/>
            </a:rPr>
            <a:t>Ambulatory Care</a:t>
          </a:r>
          <a:endParaRPr lang="en-US" sz="2400" b="1" baseline="30000" dirty="0">
            <a:solidFill>
              <a:schemeClr val="bg2"/>
            </a:solidFill>
            <a:latin typeface="+mn-lt"/>
            <a:ea typeface="+mn-ea"/>
            <a:cs typeface="+mn-cs"/>
          </a:endParaRPr>
        </a:p>
      </dgm:t>
    </dgm:pt>
    <dgm:pt modelId="{A65E7AB8-6CDD-4728-8F43-F3BA6C7A197F}" type="parTrans" cxnId="{71C8D458-C9A6-4EA2-A484-019BEF9FBC9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82DE095-78E9-467B-916B-9E0856352687}" type="sibTrans" cxnId="{71C8D458-C9A6-4EA2-A484-019BEF9FBC9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F6AFEFC-8159-4BFE-9266-C090640DCD4B}">
      <dgm:prSet phldrT="[Text]" custT="1"/>
      <dgm:spPr>
        <a:xfrm>
          <a:off x="2788" y="810362"/>
          <a:ext cx="5210051" cy="3754449"/>
        </a:xfrm>
        <a:prstGeom prst="rect">
          <a:avLst/>
        </a:prstGeom>
        <a:solidFill>
          <a:schemeClr val="accent1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Vaccinate in-house or send to pharmacy that can</a:t>
          </a:r>
        </a:p>
      </dgm:t>
    </dgm:pt>
    <dgm:pt modelId="{AB1E4794-46BA-401C-BBDF-16DDEDCA37EB}" type="parTrans" cxnId="{45886B1B-0A84-4B67-9F06-D8435A05D1F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FC4A187-0E1C-426D-8EC8-051996945EFC}" type="sibTrans" cxnId="{45886B1B-0A84-4B67-9F06-D8435A05D1F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F412F84-308D-4469-9732-EC92401295A0}">
      <dgm:prSet phldrT="[Text]" custT="1"/>
      <dgm:spPr>
        <a:xfrm>
          <a:off x="5542522" y="85875"/>
          <a:ext cx="5210051" cy="724486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/>
          </a:solidFill>
          <a:prstDash val="solid"/>
        </a:ln>
        <a:effectLst/>
      </dgm:spPr>
      <dgm:t>
        <a:bodyPr/>
        <a:lstStyle/>
        <a:p>
          <a:pPr algn="ctr">
            <a:spcAft>
              <a:spcPts val="600"/>
            </a:spcAft>
            <a:buNone/>
          </a:pPr>
          <a:r>
            <a:rPr lang="en-US" sz="2400" b="1" dirty="0">
              <a:solidFill>
                <a:schemeClr val="bg2"/>
              </a:solidFill>
              <a:latin typeface="+mn-lt"/>
              <a:ea typeface="+mn-ea"/>
              <a:cs typeface="+mn-cs"/>
            </a:rPr>
            <a:t>Transitions of Care</a:t>
          </a:r>
          <a:endParaRPr lang="en-US" sz="2400" b="1" baseline="30000" dirty="0">
            <a:solidFill>
              <a:schemeClr val="bg2"/>
            </a:solidFill>
            <a:latin typeface="+mn-lt"/>
            <a:ea typeface="+mn-ea"/>
            <a:cs typeface="+mn-cs"/>
          </a:endParaRPr>
        </a:p>
      </dgm:t>
    </dgm:pt>
    <dgm:pt modelId="{63FAA5C4-CD72-4C91-BE3C-09A1815A0B3D}" type="parTrans" cxnId="{1D4D0026-7E86-4F2B-96A4-D6323464709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F966E36E-4D0C-45FF-932A-EB4D5594A059}" type="sibTrans" cxnId="{1D4D0026-7E86-4F2B-96A4-D6323464709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DC58A5A-A6BC-46EC-AD75-E0829E594C46}">
      <dgm:prSet phldrT="[Text]" custT="1"/>
      <dgm:spPr>
        <a:xfrm>
          <a:off x="5542522" y="810362"/>
          <a:ext cx="5210051" cy="3754449"/>
        </a:xfrm>
        <a:prstGeom prst="rect">
          <a:avLst/>
        </a:prstGeom>
        <a:solidFill>
          <a:schemeClr val="accent6">
            <a:lumMod val="20000"/>
            <a:lumOff val="8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Referrals for medication management post discharge </a:t>
          </a:r>
          <a:endParaRPr lang="en-US" sz="2000" u="none">
            <a:solidFill>
              <a:srgbClr val="000000"/>
            </a:solidFill>
            <a:latin typeface="+mn-lt"/>
            <a:ea typeface="+mn-ea"/>
            <a:cs typeface="+mn-cs"/>
          </a:endParaRPr>
        </a:p>
      </dgm:t>
    </dgm:pt>
    <dgm:pt modelId="{77037B37-8CD0-4D46-8E46-F1739F53C418}" type="parTrans" cxnId="{B9569F4F-524B-4098-B343-A8D763DBA27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9D9348D-51ED-469E-AF3E-33BE553C8A30}" type="sibTrans" cxnId="{B9569F4F-524B-4098-B343-A8D763DBA27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D182E75-8F40-4576-84FE-9CD9679E2F6E}">
      <dgm:prSet custT="1"/>
      <dgm:spPr>
        <a:xfrm>
          <a:off x="2788" y="810362"/>
          <a:ext cx="5210051" cy="3754449"/>
        </a:xfrm>
        <a:prstGeom prst="rect">
          <a:avLst/>
        </a:prstGeom>
        <a:solidFill>
          <a:schemeClr val="accent1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Outpatient (primary care, cardiology, pulmonology, endocrinology) or community based</a:t>
          </a:r>
        </a:p>
      </dgm:t>
    </dgm:pt>
    <dgm:pt modelId="{D0F0FB54-A031-412D-9F0E-59D581DA7D4F}" type="parTrans" cxnId="{172E602F-502F-4EE8-88B7-F27320EA88A2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218160F1-B84F-4FEA-BB9A-9CA175C9F0E8}" type="sibTrans" cxnId="{172E602F-502F-4EE8-88B7-F27320EA88A2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F03B442-7601-430A-BC3D-E54FD80B4088}">
      <dgm:prSet custT="1"/>
      <dgm:spPr>
        <a:xfrm>
          <a:off x="2788" y="810362"/>
          <a:ext cx="5210051" cy="3754449"/>
        </a:xfrm>
        <a:prstGeom prst="rect">
          <a:avLst/>
        </a:prstGeom>
        <a:solidFill>
          <a:schemeClr val="accent1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Community-based pharmacies often partner with clinics in their community</a:t>
          </a:r>
        </a:p>
      </dgm:t>
    </dgm:pt>
    <dgm:pt modelId="{7695CC24-908D-434B-9AD0-057F572D9610}" type="parTrans" cxnId="{A571D43A-7AA9-4465-BABA-E48AB6A3F91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5A9ECD3-81BD-437D-BD20-130C96670816}" type="sibTrans" cxnId="{A571D43A-7AA9-4465-BABA-E48AB6A3F91F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51BED91-FCD9-4F3A-AFF6-C40B6B7F5393}">
      <dgm:prSet custT="1"/>
      <dgm:spPr>
        <a:xfrm>
          <a:off x="5542522" y="810362"/>
          <a:ext cx="5210051" cy="3754449"/>
        </a:xfrm>
        <a:prstGeom prst="rect">
          <a:avLst/>
        </a:prstGeom>
        <a:solidFill>
          <a:schemeClr val="accent6">
            <a:lumMod val="20000"/>
            <a:lumOff val="8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Partner with local health systems </a:t>
          </a:r>
        </a:p>
      </dgm:t>
    </dgm:pt>
    <dgm:pt modelId="{911F7DF4-3C4D-4D90-AE2B-B9EDB64A333C}" type="parTrans" cxnId="{18342B85-54E0-46EC-8CA5-7C0E7AC583D8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448C891-F78E-4682-B566-C7E5424C6B7B}" type="sibTrans" cxnId="{18342B85-54E0-46EC-8CA5-7C0E7AC583D8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275EFDB-E6E3-4C86-B7DE-33CC0C9646A5}">
      <dgm:prSet custT="1"/>
      <dgm:spPr>
        <a:xfrm>
          <a:off x="5542522" y="810362"/>
          <a:ext cx="5210051" cy="3754449"/>
        </a:xfrm>
        <a:prstGeom prst="rect">
          <a:avLst/>
        </a:prstGeom>
        <a:solidFill>
          <a:schemeClr val="accent6">
            <a:lumMod val="20000"/>
            <a:lumOff val="8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Recommend vaccines to prevent rehospitalization due to respiratory illness </a:t>
          </a:r>
        </a:p>
      </dgm:t>
    </dgm:pt>
    <dgm:pt modelId="{0BF473B4-8D7B-441D-9542-8904DF229AEB}" type="parTrans" cxnId="{08C7F6AC-D359-4E77-B706-FD8C2D3D0A9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6ECEA1A-B3DB-4013-BEAB-B129C6CD0ACD}" type="sibTrans" cxnId="{08C7F6AC-D359-4E77-B706-FD8C2D3D0A9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DABD9008-EA00-49E8-888F-9C56AA289E14}">
      <dgm:prSet custT="1"/>
      <dgm:spPr>
        <a:xfrm>
          <a:off x="2788" y="810362"/>
          <a:ext cx="5210051" cy="3754449"/>
        </a:xfrm>
        <a:prstGeom prst="rect">
          <a:avLst/>
        </a:prstGeom>
        <a:solidFill>
          <a:schemeClr val="accent1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>
              <a:solidFill>
                <a:srgbClr val="000000"/>
              </a:solidFill>
              <a:latin typeface="+mn-lt"/>
              <a:ea typeface="+mn-ea"/>
              <a:cs typeface="+mn-cs"/>
            </a:rPr>
            <a:t>Vaccine indication when new diagnosis is made </a:t>
          </a:r>
        </a:p>
      </dgm:t>
    </dgm:pt>
    <dgm:pt modelId="{AE41A5BB-643A-42A9-AEBB-EBC35D0485F8}" type="sibTrans" cxnId="{C0AA7637-6ACE-42F9-BEB8-E7A466E327E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AF12D84-AFC3-4984-9E71-18B055192C99}" type="parTrans" cxnId="{C0AA7637-6ACE-42F9-BEB8-E7A466E327E9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499E939-CD61-4769-9122-A13A47EC6F36}" type="pres">
      <dgm:prSet presAssocID="{4D0A3187-A269-4E1B-B391-8A7443C25CAE}" presName="Name0" presStyleCnt="0">
        <dgm:presLayoutVars>
          <dgm:dir/>
          <dgm:animLvl val="lvl"/>
          <dgm:resizeHandles val="exact"/>
        </dgm:presLayoutVars>
      </dgm:prSet>
      <dgm:spPr/>
    </dgm:pt>
    <dgm:pt modelId="{91CD4F23-5A1C-45DF-A124-C60B131A0353}" type="pres">
      <dgm:prSet presAssocID="{54976761-7ECD-4709-9766-75ABB1BCE575}" presName="composite" presStyleCnt="0"/>
      <dgm:spPr/>
    </dgm:pt>
    <dgm:pt modelId="{E8E5E44D-8663-45A2-897B-3B8AF2EA5A74}" type="pres">
      <dgm:prSet presAssocID="{54976761-7ECD-4709-9766-75ABB1BCE575}" presName="parTx" presStyleLbl="alignNode1" presStyleIdx="0" presStyleCnt="2" custScaleX="133395" custLinFactNeighborX="-4322">
        <dgm:presLayoutVars>
          <dgm:chMax val="0"/>
          <dgm:chPref val="0"/>
          <dgm:bulletEnabled val="1"/>
        </dgm:presLayoutVars>
      </dgm:prSet>
      <dgm:spPr/>
    </dgm:pt>
    <dgm:pt modelId="{32866AF7-2004-47EE-8932-AF08FD03AC23}" type="pres">
      <dgm:prSet presAssocID="{54976761-7ECD-4709-9766-75ABB1BCE575}" presName="desTx" presStyleLbl="alignAccFollowNode1" presStyleIdx="0" presStyleCnt="2" custScaleX="133395">
        <dgm:presLayoutVars>
          <dgm:bulletEnabled val="1"/>
        </dgm:presLayoutVars>
      </dgm:prSet>
      <dgm:spPr/>
    </dgm:pt>
    <dgm:pt modelId="{D9E91E43-E2DB-44E2-83B6-A3FE7A30F710}" type="pres">
      <dgm:prSet presAssocID="{E82DE095-78E9-467B-916B-9E0856352687}" presName="space" presStyleCnt="0"/>
      <dgm:spPr/>
    </dgm:pt>
    <dgm:pt modelId="{58AEB8F0-FB4F-4517-8BED-FACD90C2DCF9}" type="pres">
      <dgm:prSet presAssocID="{9F412F84-308D-4469-9732-EC92401295A0}" presName="composite" presStyleCnt="0"/>
      <dgm:spPr/>
    </dgm:pt>
    <dgm:pt modelId="{01A60A39-5BA5-4E90-A330-E81854A0CB2A}" type="pres">
      <dgm:prSet presAssocID="{9F412F84-308D-4469-9732-EC92401295A0}" presName="parTx" presStyleLbl="alignNode1" presStyleIdx="1" presStyleCnt="2" custScaleX="133395" custLinFactNeighborX="-5559">
        <dgm:presLayoutVars>
          <dgm:chMax val="0"/>
          <dgm:chPref val="0"/>
          <dgm:bulletEnabled val="1"/>
        </dgm:presLayoutVars>
      </dgm:prSet>
      <dgm:spPr/>
    </dgm:pt>
    <dgm:pt modelId="{7BE453C1-B592-4D17-8992-D06E33230B97}" type="pres">
      <dgm:prSet presAssocID="{9F412F84-308D-4469-9732-EC92401295A0}" presName="desTx" presStyleLbl="alignAccFollowNode1" presStyleIdx="1" presStyleCnt="2" custScaleX="133395" custLinFactNeighborX="-5559">
        <dgm:presLayoutVars>
          <dgm:bulletEnabled val="1"/>
        </dgm:presLayoutVars>
      </dgm:prSet>
      <dgm:spPr/>
    </dgm:pt>
  </dgm:ptLst>
  <dgm:cxnLst>
    <dgm:cxn modelId="{F0018F02-6B49-40B7-AF92-452B83AE3593}" type="presOf" srcId="{AD182E75-8F40-4576-84FE-9CD9679E2F6E}" destId="{32866AF7-2004-47EE-8932-AF08FD03AC23}" srcOrd="0" destOrd="1" presId="urn:microsoft.com/office/officeart/2005/8/layout/hList1"/>
    <dgm:cxn modelId="{45886B1B-0A84-4B67-9F06-D8435A05D1F3}" srcId="{54976761-7ECD-4709-9766-75ABB1BCE575}" destId="{3F6AFEFC-8159-4BFE-9266-C090640DCD4B}" srcOrd="0" destOrd="0" parTransId="{AB1E4794-46BA-401C-BBDF-16DDEDCA37EB}" sibTransId="{EFC4A187-0E1C-426D-8EC8-051996945EFC}"/>
    <dgm:cxn modelId="{1D4D0026-7E86-4F2B-96A4-D63234647096}" srcId="{4D0A3187-A269-4E1B-B391-8A7443C25CAE}" destId="{9F412F84-308D-4469-9732-EC92401295A0}" srcOrd="1" destOrd="0" parTransId="{63FAA5C4-CD72-4C91-BE3C-09A1815A0B3D}" sibTransId="{F966E36E-4D0C-45FF-932A-EB4D5594A059}"/>
    <dgm:cxn modelId="{5FC9BB2C-3171-4D11-B38C-5F732B4A8201}" type="presOf" srcId="{54976761-7ECD-4709-9766-75ABB1BCE575}" destId="{E8E5E44D-8663-45A2-897B-3B8AF2EA5A74}" srcOrd="0" destOrd="0" presId="urn:microsoft.com/office/officeart/2005/8/layout/hList1"/>
    <dgm:cxn modelId="{172E602F-502F-4EE8-88B7-F27320EA88A2}" srcId="{54976761-7ECD-4709-9766-75ABB1BCE575}" destId="{AD182E75-8F40-4576-84FE-9CD9679E2F6E}" srcOrd="1" destOrd="0" parTransId="{D0F0FB54-A031-412D-9F0E-59D581DA7D4F}" sibTransId="{218160F1-B84F-4FEA-BB9A-9CA175C9F0E8}"/>
    <dgm:cxn modelId="{C0AA7637-6ACE-42F9-BEB8-E7A466E327E9}" srcId="{54976761-7ECD-4709-9766-75ABB1BCE575}" destId="{DABD9008-EA00-49E8-888F-9C56AA289E14}" srcOrd="2" destOrd="0" parTransId="{1AF12D84-AFC3-4984-9E71-18B055192C99}" sibTransId="{AE41A5BB-643A-42A9-AEBB-EBC35D0485F8}"/>
    <dgm:cxn modelId="{A571D43A-7AA9-4465-BABA-E48AB6A3F91F}" srcId="{54976761-7ECD-4709-9766-75ABB1BCE575}" destId="{9F03B442-7601-430A-BC3D-E54FD80B4088}" srcOrd="3" destOrd="0" parTransId="{7695CC24-908D-434B-9AD0-057F572D9610}" sibTransId="{E5A9ECD3-81BD-437D-BD20-130C96670816}"/>
    <dgm:cxn modelId="{01D3913D-CA3E-4629-9B09-DD831E51A481}" type="presOf" srcId="{9F412F84-308D-4469-9732-EC92401295A0}" destId="{01A60A39-5BA5-4E90-A330-E81854A0CB2A}" srcOrd="0" destOrd="0" presId="urn:microsoft.com/office/officeart/2005/8/layout/hList1"/>
    <dgm:cxn modelId="{7A3A8045-A01B-40C3-AE0B-9A8DD2401FE5}" type="presOf" srcId="{3F6AFEFC-8159-4BFE-9266-C090640DCD4B}" destId="{32866AF7-2004-47EE-8932-AF08FD03AC23}" srcOrd="0" destOrd="0" presId="urn:microsoft.com/office/officeart/2005/8/layout/hList1"/>
    <dgm:cxn modelId="{B9569F4F-524B-4098-B343-A8D763DBA27A}" srcId="{9F412F84-308D-4469-9732-EC92401295A0}" destId="{4DC58A5A-A6BC-46EC-AD75-E0829E594C46}" srcOrd="0" destOrd="0" parTransId="{77037B37-8CD0-4D46-8E46-F1739F53C418}" sibTransId="{69D9348D-51ED-469E-AF3E-33BE553C8A30}"/>
    <dgm:cxn modelId="{71C8D458-C9A6-4EA2-A484-019BEF9FBC94}" srcId="{4D0A3187-A269-4E1B-B391-8A7443C25CAE}" destId="{54976761-7ECD-4709-9766-75ABB1BCE575}" srcOrd="0" destOrd="0" parTransId="{A65E7AB8-6CDD-4728-8F43-F3BA6C7A197F}" sibTransId="{E82DE095-78E9-467B-916B-9E0856352687}"/>
    <dgm:cxn modelId="{D43AB17E-FA02-4746-9E39-067FBA881A77}" type="presOf" srcId="{A275EFDB-E6E3-4C86-B7DE-33CC0C9646A5}" destId="{7BE453C1-B592-4D17-8992-D06E33230B97}" srcOrd="0" destOrd="2" presId="urn:microsoft.com/office/officeart/2005/8/layout/hList1"/>
    <dgm:cxn modelId="{18342B85-54E0-46EC-8CA5-7C0E7AC583D8}" srcId="{9F412F84-308D-4469-9732-EC92401295A0}" destId="{651BED91-FCD9-4F3A-AFF6-C40B6B7F5393}" srcOrd="1" destOrd="0" parTransId="{911F7DF4-3C4D-4D90-AE2B-B9EDB64A333C}" sibTransId="{1448C891-F78E-4682-B566-C7E5424C6B7B}"/>
    <dgm:cxn modelId="{08C7F6AC-D359-4E77-B706-FD8C2D3D0A93}" srcId="{9F412F84-308D-4469-9732-EC92401295A0}" destId="{A275EFDB-E6E3-4C86-B7DE-33CC0C9646A5}" srcOrd="2" destOrd="0" parTransId="{0BF473B4-8D7B-441D-9542-8904DF229AEB}" sibTransId="{66ECEA1A-B3DB-4013-BEAB-B129C6CD0ACD}"/>
    <dgm:cxn modelId="{AB30E7BC-70FA-4E80-AB4F-584CE699EABD}" type="presOf" srcId="{4D0A3187-A269-4E1B-B391-8A7443C25CAE}" destId="{3499E939-CD61-4769-9122-A13A47EC6F36}" srcOrd="0" destOrd="0" presId="urn:microsoft.com/office/officeart/2005/8/layout/hList1"/>
    <dgm:cxn modelId="{5FDE59D6-59E9-480F-9A76-E9FE32561054}" type="presOf" srcId="{DABD9008-EA00-49E8-888F-9C56AA289E14}" destId="{32866AF7-2004-47EE-8932-AF08FD03AC23}" srcOrd="0" destOrd="2" presId="urn:microsoft.com/office/officeart/2005/8/layout/hList1"/>
    <dgm:cxn modelId="{6B9723DD-EC74-45FC-A23E-5529264E2148}" type="presOf" srcId="{4DC58A5A-A6BC-46EC-AD75-E0829E594C46}" destId="{7BE453C1-B592-4D17-8992-D06E33230B97}" srcOrd="0" destOrd="0" presId="urn:microsoft.com/office/officeart/2005/8/layout/hList1"/>
    <dgm:cxn modelId="{8FE437DF-9DCE-46DF-86F3-AC27226CE79B}" type="presOf" srcId="{651BED91-FCD9-4F3A-AFF6-C40B6B7F5393}" destId="{7BE453C1-B592-4D17-8992-D06E33230B97}" srcOrd="0" destOrd="1" presId="urn:microsoft.com/office/officeart/2005/8/layout/hList1"/>
    <dgm:cxn modelId="{2ABFAAF0-32B4-46C6-A7AF-BE4A575FE45B}" type="presOf" srcId="{9F03B442-7601-430A-BC3D-E54FD80B4088}" destId="{32866AF7-2004-47EE-8932-AF08FD03AC23}" srcOrd="0" destOrd="3" presId="urn:microsoft.com/office/officeart/2005/8/layout/hList1"/>
    <dgm:cxn modelId="{4FE8E334-43D4-4BC8-A0A7-03F03B1C9EC8}" type="presParOf" srcId="{3499E939-CD61-4769-9122-A13A47EC6F36}" destId="{91CD4F23-5A1C-45DF-A124-C60B131A0353}" srcOrd="0" destOrd="0" presId="urn:microsoft.com/office/officeart/2005/8/layout/hList1"/>
    <dgm:cxn modelId="{EB70D4B1-1044-486F-87BF-8611227ED713}" type="presParOf" srcId="{91CD4F23-5A1C-45DF-A124-C60B131A0353}" destId="{E8E5E44D-8663-45A2-897B-3B8AF2EA5A74}" srcOrd="0" destOrd="0" presId="urn:microsoft.com/office/officeart/2005/8/layout/hList1"/>
    <dgm:cxn modelId="{398142D0-8CC6-4277-95F9-B335E571DC1A}" type="presParOf" srcId="{91CD4F23-5A1C-45DF-A124-C60B131A0353}" destId="{32866AF7-2004-47EE-8932-AF08FD03AC23}" srcOrd="1" destOrd="0" presId="urn:microsoft.com/office/officeart/2005/8/layout/hList1"/>
    <dgm:cxn modelId="{09FBEF5F-11A0-4B4A-833A-D3B130C47917}" type="presParOf" srcId="{3499E939-CD61-4769-9122-A13A47EC6F36}" destId="{D9E91E43-E2DB-44E2-83B6-A3FE7A30F710}" srcOrd="1" destOrd="0" presId="urn:microsoft.com/office/officeart/2005/8/layout/hList1"/>
    <dgm:cxn modelId="{479B94A9-CF33-4E25-8993-279160C67464}" type="presParOf" srcId="{3499E939-CD61-4769-9122-A13A47EC6F36}" destId="{58AEB8F0-FB4F-4517-8BED-FACD90C2DCF9}" srcOrd="2" destOrd="0" presId="urn:microsoft.com/office/officeart/2005/8/layout/hList1"/>
    <dgm:cxn modelId="{D73AE144-2B28-449A-A0F0-4F75FD3AE65B}" type="presParOf" srcId="{58AEB8F0-FB4F-4517-8BED-FACD90C2DCF9}" destId="{01A60A39-5BA5-4E90-A330-E81854A0CB2A}" srcOrd="0" destOrd="0" presId="urn:microsoft.com/office/officeart/2005/8/layout/hList1"/>
    <dgm:cxn modelId="{24E86429-168E-461F-9549-6118728E3199}" type="presParOf" srcId="{58AEB8F0-FB4F-4517-8BED-FACD90C2DCF9}" destId="{7BE453C1-B592-4D17-8992-D06E33230B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241D1D-8766-4265-9643-39995D9840B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737ED4-50B5-496B-89C4-43518A85A3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Does the office/clinic operate in way that effectively addresses the needs of the populations it serves?</a:t>
          </a:r>
        </a:p>
      </dgm:t>
    </dgm:pt>
    <dgm:pt modelId="{5643BF3F-1A1B-4D8C-81FA-DA2EB52D105A}" type="parTrans" cxnId="{EA205E91-49A8-4DC4-A681-B4D4170754C5}">
      <dgm:prSet/>
      <dgm:spPr/>
      <dgm:t>
        <a:bodyPr/>
        <a:lstStyle/>
        <a:p>
          <a:endParaRPr lang="en-US"/>
        </a:p>
      </dgm:t>
    </dgm:pt>
    <dgm:pt modelId="{61835CFA-3750-404D-9D28-4B026F8A2AF5}" type="sibTrans" cxnId="{EA205E91-49A8-4DC4-A681-B4D4170754C5}">
      <dgm:prSet/>
      <dgm:spPr/>
      <dgm:t>
        <a:bodyPr/>
        <a:lstStyle/>
        <a:p>
          <a:endParaRPr lang="en-US"/>
        </a:p>
      </dgm:t>
    </dgm:pt>
    <dgm:pt modelId="{FC836EF6-1996-4B72-8477-E14D433AB10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Are HCPs addressing patients’ specific questions, concerns, or hesitancy?</a:t>
          </a:r>
        </a:p>
      </dgm:t>
    </dgm:pt>
    <dgm:pt modelId="{2B73C751-F7DF-47E2-9DD2-FC589C15F7AC}" type="parTrans" cxnId="{7BE5152C-50BC-42B8-B9F4-B2911FD08480}">
      <dgm:prSet/>
      <dgm:spPr/>
      <dgm:t>
        <a:bodyPr/>
        <a:lstStyle/>
        <a:p>
          <a:endParaRPr lang="en-US"/>
        </a:p>
      </dgm:t>
    </dgm:pt>
    <dgm:pt modelId="{29602C14-CE97-449C-AC7B-5967302E15A6}" type="sibTrans" cxnId="{7BE5152C-50BC-42B8-B9F4-B2911FD08480}">
      <dgm:prSet/>
      <dgm:spPr/>
      <dgm:t>
        <a:bodyPr/>
        <a:lstStyle/>
        <a:p>
          <a:endParaRPr lang="en-US"/>
        </a:p>
      </dgm:t>
    </dgm:pt>
    <dgm:pt modelId="{35486DCE-A808-4BD5-9C5C-86A9EDC617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Is the office/clinic soliciting patients’ feedback to inform strategic and intentional opportunities to listen and respond?</a:t>
          </a:r>
        </a:p>
      </dgm:t>
    </dgm:pt>
    <dgm:pt modelId="{A04AF6CA-609B-4D22-85BB-37496F1A6C40}" type="parTrans" cxnId="{A8C18602-073A-445F-AD7F-BA0681465F3F}">
      <dgm:prSet/>
      <dgm:spPr/>
      <dgm:t>
        <a:bodyPr/>
        <a:lstStyle/>
        <a:p>
          <a:endParaRPr lang="en-US"/>
        </a:p>
      </dgm:t>
    </dgm:pt>
    <dgm:pt modelId="{F0227007-AC22-4AF2-8440-558AE041BE67}" type="sibTrans" cxnId="{A8C18602-073A-445F-AD7F-BA0681465F3F}">
      <dgm:prSet/>
      <dgm:spPr/>
      <dgm:t>
        <a:bodyPr/>
        <a:lstStyle/>
        <a:p>
          <a:endParaRPr lang="en-US"/>
        </a:p>
      </dgm:t>
    </dgm:pt>
    <dgm:pt modelId="{85B72D73-56B0-4FA6-8002-779F6EE022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Are there any outreach activities that are focused on vaccinating underserved populations?</a:t>
          </a:r>
        </a:p>
      </dgm:t>
    </dgm:pt>
    <dgm:pt modelId="{D1D8F293-6F4A-4775-88BD-4FFE9A58F266}" type="parTrans" cxnId="{C447538D-9219-45CE-8554-3A65BAC74EA3}">
      <dgm:prSet/>
      <dgm:spPr/>
      <dgm:t>
        <a:bodyPr/>
        <a:lstStyle/>
        <a:p>
          <a:endParaRPr lang="en-US"/>
        </a:p>
      </dgm:t>
    </dgm:pt>
    <dgm:pt modelId="{C653721B-3B8E-4D46-8D3C-D0155138C4F0}" type="sibTrans" cxnId="{C447538D-9219-45CE-8554-3A65BAC74EA3}">
      <dgm:prSet/>
      <dgm:spPr/>
      <dgm:t>
        <a:bodyPr/>
        <a:lstStyle/>
        <a:p>
          <a:endParaRPr lang="en-US"/>
        </a:p>
      </dgm:t>
    </dgm:pt>
    <dgm:pt modelId="{BEE25881-0731-4AB8-8F98-AE52ACFAA991}" type="pres">
      <dgm:prSet presAssocID="{41241D1D-8766-4265-9643-39995D9840BF}" presName="root" presStyleCnt="0">
        <dgm:presLayoutVars>
          <dgm:dir/>
          <dgm:resizeHandles val="exact"/>
        </dgm:presLayoutVars>
      </dgm:prSet>
      <dgm:spPr/>
    </dgm:pt>
    <dgm:pt modelId="{C4E43B8F-8243-4BE2-BC09-DE9CFD55BEFB}" type="pres">
      <dgm:prSet presAssocID="{AE737ED4-50B5-496B-89C4-43518A85A314}" presName="compNode" presStyleCnt="0"/>
      <dgm:spPr/>
    </dgm:pt>
    <dgm:pt modelId="{E78F767D-9B22-4C8A-B338-9DA19E369FE5}" type="pres">
      <dgm:prSet presAssocID="{AE737ED4-50B5-496B-89C4-43518A85A314}" presName="bgRect" presStyleLbl="bgShp" presStyleIdx="0" presStyleCnt="4"/>
      <dgm:spPr>
        <a:solidFill>
          <a:schemeClr val="accent1">
            <a:lumMod val="20000"/>
            <a:lumOff val="80000"/>
          </a:schemeClr>
        </a:solidFill>
      </dgm:spPr>
    </dgm:pt>
    <dgm:pt modelId="{058A3EBD-05D4-4E60-8B35-1A91363B41D1}" type="pres">
      <dgm:prSet presAssocID="{AE737ED4-50B5-496B-89C4-43518A85A31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F70116A3-321D-4233-8FF8-7A9A7FCF037D}" type="pres">
      <dgm:prSet presAssocID="{AE737ED4-50B5-496B-89C4-43518A85A314}" presName="spaceRect" presStyleCnt="0"/>
      <dgm:spPr/>
    </dgm:pt>
    <dgm:pt modelId="{45562DA8-6A73-4BE1-BA5C-6C5BBB2FE354}" type="pres">
      <dgm:prSet presAssocID="{AE737ED4-50B5-496B-89C4-43518A85A314}" presName="parTx" presStyleLbl="revTx" presStyleIdx="0" presStyleCnt="4">
        <dgm:presLayoutVars>
          <dgm:chMax val="0"/>
          <dgm:chPref val="0"/>
        </dgm:presLayoutVars>
      </dgm:prSet>
      <dgm:spPr/>
    </dgm:pt>
    <dgm:pt modelId="{08F14727-3154-4690-8F47-EF9FA5A301CE}" type="pres">
      <dgm:prSet presAssocID="{61835CFA-3750-404D-9D28-4B026F8A2AF5}" presName="sibTrans" presStyleCnt="0"/>
      <dgm:spPr/>
    </dgm:pt>
    <dgm:pt modelId="{534C5C3D-77E8-41A1-BAAC-4E476E7AE9FE}" type="pres">
      <dgm:prSet presAssocID="{FC836EF6-1996-4B72-8477-E14D433AB10C}" presName="compNode" presStyleCnt="0"/>
      <dgm:spPr/>
    </dgm:pt>
    <dgm:pt modelId="{B48C35C2-0577-40BC-9F19-C617BCE68E72}" type="pres">
      <dgm:prSet presAssocID="{FC836EF6-1996-4B72-8477-E14D433AB10C}" presName="bgRect" presStyleLbl="bgShp" presStyleIdx="1" presStyleCnt="4"/>
      <dgm:spPr>
        <a:solidFill>
          <a:schemeClr val="accent1">
            <a:lumMod val="20000"/>
            <a:lumOff val="80000"/>
          </a:schemeClr>
        </a:solidFill>
      </dgm:spPr>
    </dgm:pt>
    <dgm:pt modelId="{300CE772-5732-4950-8C93-FF5B472245A9}" type="pres">
      <dgm:prSet presAssocID="{FC836EF6-1996-4B72-8477-E14D433AB10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588529FE-2A8E-4CEA-83CE-CB6193081B4E}" type="pres">
      <dgm:prSet presAssocID="{FC836EF6-1996-4B72-8477-E14D433AB10C}" presName="spaceRect" presStyleCnt="0"/>
      <dgm:spPr/>
    </dgm:pt>
    <dgm:pt modelId="{44744EC5-D547-47A0-A7F4-3A08EFF10F10}" type="pres">
      <dgm:prSet presAssocID="{FC836EF6-1996-4B72-8477-E14D433AB10C}" presName="parTx" presStyleLbl="revTx" presStyleIdx="1" presStyleCnt="4">
        <dgm:presLayoutVars>
          <dgm:chMax val="0"/>
          <dgm:chPref val="0"/>
        </dgm:presLayoutVars>
      </dgm:prSet>
      <dgm:spPr/>
    </dgm:pt>
    <dgm:pt modelId="{06E3F3DE-C89F-4B40-9199-11AEBC1D05A6}" type="pres">
      <dgm:prSet presAssocID="{29602C14-CE97-449C-AC7B-5967302E15A6}" presName="sibTrans" presStyleCnt="0"/>
      <dgm:spPr/>
    </dgm:pt>
    <dgm:pt modelId="{6DC4B89B-65BC-4639-9814-657E2EB2325D}" type="pres">
      <dgm:prSet presAssocID="{35486DCE-A808-4BD5-9C5C-86A9EDC617C5}" presName="compNode" presStyleCnt="0"/>
      <dgm:spPr/>
    </dgm:pt>
    <dgm:pt modelId="{83836CA0-F3E3-4C82-BAE4-015A1E1AFF52}" type="pres">
      <dgm:prSet presAssocID="{35486DCE-A808-4BD5-9C5C-86A9EDC617C5}" presName="bgRect" presStyleLbl="bgShp" presStyleIdx="2" presStyleCnt="4"/>
      <dgm:spPr>
        <a:solidFill>
          <a:schemeClr val="accent1">
            <a:lumMod val="20000"/>
            <a:lumOff val="80000"/>
          </a:schemeClr>
        </a:solidFill>
      </dgm:spPr>
    </dgm:pt>
    <dgm:pt modelId="{AE136E7F-AA5C-4ECF-8C01-30F4046D46E3}" type="pres">
      <dgm:prSet presAssocID="{35486DCE-A808-4BD5-9C5C-86A9EDC617C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71F17A6-E379-496E-86D1-05B96E1D2A75}" type="pres">
      <dgm:prSet presAssocID="{35486DCE-A808-4BD5-9C5C-86A9EDC617C5}" presName="spaceRect" presStyleCnt="0"/>
      <dgm:spPr/>
    </dgm:pt>
    <dgm:pt modelId="{A88EC7D9-C05E-4D2A-A433-254516E2E78F}" type="pres">
      <dgm:prSet presAssocID="{35486DCE-A808-4BD5-9C5C-86A9EDC617C5}" presName="parTx" presStyleLbl="revTx" presStyleIdx="2" presStyleCnt="4">
        <dgm:presLayoutVars>
          <dgm:chMax val="0"/>
          <dgm:chPref val="0"/>
        </dgm:presLayoutVars>
      </dgm:prSet>
      <dgm:spPr/>
    </dgm:pt>
    <dgm:pt modelId="{60FDFD4C-3035-47E4-BE40-89A0BB75BB97}" type="pres">
      <dgm:prSet presAssocID="{F0227007-AC22-4AF2-8440-558AE041BE67}" presName="sibTrans" presStyleCnt="0"/>
      <dgm:spPr/>
    </dgm:pt>
    <dgm:pt modelId="{004FC066-1B56-44F0-9ABC-3C00429AA4B0}" type="pres">
      <dgm:prSet presAssocID="{85B72D73-56B0-4FA6-8002-779F6EE022F9}" presName="compNode" presStyleCnt="0"/>
      <dgm:spPr/>
    </dgm:pt>
    <dgm:pt modelId="{BA074B0D-70AD-4744-AE84-14CF1B77A1A3}" type="pres">
      <dgm:prSet presAssocID="{85B72D73-56B0-4FA6-8002-779F6EE022F9}" presName="bgRect" presStyleLbl="bgShp" presStyleIdx="3" presStyleCnt="4"/>
      <dgm:spPr>
        <a:solidFill>
          <a:schemeClr val="accent1">
            <a:lumMod val="20000"/>
            <a:lumOff val="80000"/>
          </a:schemeClr>
        </a:solidFill>
      </dgm:spPr>
    </dgm:pt>
    <dgm:pt modelId="{D9C381FD-9DD5-47F7-B1D2-6548EF2CE041}" type="pres">
      <dgm:prSet presAssocID="{85B72D73-56B0-4FA6-8002-779F6EE022F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3D2FBC71-6D0B-42B8-A3F2-5C49D798E9FC}" type="pres">
      <dgm:prSet presAssocID="{85B72D73-56B0-4FA6-8002-779F6EE022F9}" presName="spaceRect" presStyleCnt="0"/>
      <dgm:spPr/>
    </dgm:pt>
    <dgm:pt modelId="{83D97F4C-FA41-462A-B4D1-8149363E75AA}" type="pres">
      <dgm:prSet presAssocID="{85B72D73-56B0-4FA6-8002-779F6EE022F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8C18602-073A-445F-AD7F-BA0681465F3F}" srcId="{41241D1D-8766-4265-9643-39995D9840BF}" destId="{35486DCE-A808-4BD5-9C5C-86A9EDC617C5}" srcOrd="2" destOrd="0" parTransId="{A04AF6CA-609B-4D22-85BB-37496F1A6C40}" sibTransId="{F0227007-AC22-4AF2-8440-558AE041BE67}"/>
    <dgm:cxn modelId="{F43F6D0F-8748-45B1-B92E-C4519AB159B8}" type="presOf" srcId="{35486DCE-A808-4BD5-9C5C-86A9EDC617C5}" destId="{A88EC7D9-C05E-4D2A-A433-254516E2E78F}" srcOrd="0" destOrd="0" presId="urn:microsoft.com/office/officeart/2018/2/layout/IconVerticalSolidList"/>
    <dgm:cxn modelId="{7BE5152C-50BC-42B8-B9F4-B2911FD08480}" srcId="{41241D1D-8766-4265-9643-39995D9840BF}" destId="{FC836EF6-1996-4B72-8477-E14D433AB10C}" srcOrd="1" destOrd="0" parTransId="{2B73C751-F7DF-47E2-9DD2-FC589C15F7AC}" sibTransId="{29602C14-CE97-449C-AC7B-5967302E15A6}"/>
    <dgm:cxn modelId="{D793F54D-A2EC-40C2-ADB5-CCD241B5DED4}" type="presOf" srcId="{41241D1D-8766-4265-9643-39995D9840BF}" destId="{BEE25881-0731-4AB8-8F98-AE52ACFAA991}" srcOrd="0" destOrd="0" presId="urn:microsoft.com/office/officeart/2018/2/layout/IconVerticalSolidList"/>
    <dgm:cxn modelId="{C447538D-9219-45CE-8554-3A65BAC74EA3}" srcId="{41241D1D-8766-4265-9643-39995D9840BF}" destId="{85B72D73-56B0-4FA6-8002-779F6EE022F9}" srcOrd="3" destOrd="0" parTransId="{D1D8F293-6F4A-4775-88BD-4FFE9A58F266}" sibTransId="{C653721B-3B8E-4D46-8D3C-D0155138C4F0}"/>
    <dgm:cxn modelId="{C63B9D8D-B107-4D5A-9C8B-CD08604468A3}" type="presOf" srcId="{FC836EF6-1996-4B72-8477-E14D433AB10C}" destId="{44744EC5-D547-47A0-A7F4-3A08EFF10F10}" srcOrd="0" destOrd="0" presId="urn:microsoft.com/office/officeart/2018/2/layout/IconVerticalSolidList"/>
    <dgm:cxn modelId="{EA205E91-49A8-4DC4-A681-B4D4170754C5}" srcId="{41241D1D-8766-4265-9643-39995D9840BF}" destId="{AE737ED4-50B5-496B-89C4-43518A85A314}" srcOrd="0" destOrd="0" parTransId="{5643BF3F-1A1B-4D8C-81FA-DA2EB52D105A}" sibTransId="{61835CFA-3750-404D-9D28-4B026F8A2AF5}"/>
    <dgm:cxn modelId="{A4C2BBB4-5428-4621-9390-A6915833B422}" type="presOf" srcId="{85B72D73-56B0-4FA6-8002-779F6EE022F9}" destId="{83D97F4C-FA41-462A-B4D1-8149363E75AA}" srcOrd="0" destOrd="0" presId="urn:microsoft.com/office/officeart/2018/2/layout/IconVerticalSolidList"/>
    <dgm:cxn modelId="{A3B219D4-CB62-4FE5-8169-CCCFACBB9E30}" type="presOf" srcId="{AE737ED4-50B5-496B-89C4-43518A85A314}" destId="{45562DA8-6A73-4BE1-BA5C-6C5BBB2FE354}" srcOrd="0" destOrd="0" presId="urn:microsoft.com/office/officeart/2018/2/layout/IconVerticalSolidList"/>
    <dgm:cxn modelId="{6411F1EF-5B71-41DE-B69F-A327BF4710E2}" type="presParOf" srcId="{BEE25881-0731-4AB8-8F98-AE52ACFAA991}" destId="{C4E43B8F-8243-4BE2-BC09-DE9CFD55BEFB}" srcOrd="0" destOrd="0" presId="urn:microsoft.com/office/officeart/2018/2/layout/IconVerticalSolidList"/>
    <dgm:cxn modelId="{A96BA72C-10DD-49CB-9FE1-CAF85836728D}" type="presParOf" srcId="{C4E43B8F-8243-4BE2-BC09-DE9CFD55BEFB}" destId="{E78F767D-9B22-4C8A-B338-9DA19E369FE5}" srcOrd="0" destOrd="0" presId="urn:microsoft.com/office/officeart/2018/2/layout/IconVerticalSolidList"/>
    <dgm:cxn modelId="{59A0855C-4CCC-4FBC-B3A3-A8713110E67F}" type="presParOf" srcId="{C4E43B8F-8243-4BE2-BC09-DE9CFD55BEFB}" destId="{058A3EBD-05D4-4E60-8B35-1A91363B41D1}" srcOrd="1" destOrd="0" presId="urn:microsoft.com/office/officeart/2018/2/layout/IconVerticalSolidList"/>
    <dgm:cxn modelId="{148DCC37-DF5A-4E57-A583-5B569322ADD1}" type="presParOf" srcId="{C4E43B8F-8243-4BE2-BC09-DE9CFD55BEFB}" destId="{F70116A3-321D-4233-8FF8-7A9A7FCF037D}" srcOrd="2" destOrd="0" presId="urn:microsoft.com/office/officeart/2018/2/layout/IconVerticalSolidList"/>
    <dgm:cxn modelId="{962225ED-B44B-43D5-BDAA-12715D72EB0C}" type="presParOf" srcId="{C4E43B8F-8243-4BE2-BC09-DE9CFD55BEFB}" destId="{45562DA8-6A73-4BE1-BA5C-6C5BBB2FE354}" srcOrd="3" destOrd="0" presId="urn:microsoft.com/office/officeart/2018/2/layout/IconVerticalSolidList"/>
    <dgm:cxn modelId="{579591BD-7C66-4C8B-B72B-F3D50D3D7249}" type="presParOf" srcId="{BEE25881-0731-4AB8-8F98-AE52ACFAA991}" destId="{08F14727-3154-4690-8F47-EF9FA5A301CE}" srcOrd="1" destOrd="0" presId="urn:microsoft.com/office/officeart/2018/2/layout/IconVerticalSolidList"/>
    <dgm:cxn modelId="{2B46BD75-FD28-44FC-9D67-22E57F1B6A92}" type="presParOf" srcId="{BEE25881-0731-4AB8-8F98-AE52ACFAA991}" destId="{534C5C3D-77E8-41A1-BAAC-4E476E7AE9FE}" srcOrd="2" destOrd="0" presId="urn:microsoft.com/office/officeart/2018/2/layout/IconVerticalSolidList"/>
    <dgm:cxn modelId="{80AD637E-5A17-4206-9663-91680601D96B}" type="presParOf" srcId="{534C5C3D-77E8-41A1-BAAC-4E476E7AE9FE}" destId="{B48C35C2-0577-40BC-9F19-C617BCE68E72}" srcOrd="0" destOrd="0" presId="urn:microsoft.com/office/officeart/2018/2/layout/IconVerticalSolidList"/>
    <dgm:cxn modelId="{7D1FC7E4-BE9F-4792-8887-8C567194CCE9}" type="presParOf" srcId="{534C5C3D-77E8-41A1-BAAC-4E476E7AE9FE}" destId="{300CE772-5732-4950-8C93-FF5B472245A9}" srcOrd="1" destOrd="0" presId="urn:microsoft.com/office/officeart/2018/2/layout/IconVerticalSolidList"/>
    <dgm:cxn modelId="{8322E2EA-366E-4B7E-8E48-62299B73872D}" type="presParOf" srcId="{534C5C3D-77E8-41A1-BAAC-4E476E7AE9FE}" destId="{588529FE-2A8E-4CEA-83CE-CB6193081B4E}" srcOrd="2" destOrd="0" presId="urn:microsoft.com/office/officeart/2018/2/layout/IconVerticalSolidList"/>
    <dgm:cxn modelId="{8142C64E-34D6-48F7-9F1C-C1F133FC97C5}" type="presParOf" srcId="{534C5C3D-77E8-41A1-BAAC-4E476E7AE9FE}" destId="{44744EC5-D547-47A0-A7F4-3A08EFF10F10}" srcOrd="3" destOrd="0" presId="urn:microsoft.com/office/officeart/2018/2/layout/IconVerticalSolidList"/>
    <dgm:cxn modelId="{3B9E019F-5072-4340-B8E1-B5174694BD10}" type="presParOf" srcId="{BEE25881-0731-4AB8-8F98-AE52ACFAA991}" destId="{06E3F3DE-C89F-4B40-9199-11AEBC1D05A6}" srcOrd="3" destOrd="0" presId="urn:microsoft.com/office/officeart/2018/2/layout/IconVerticalSolidList"/>
    <dgm:cxn modelId="{5478F4C7-084D-4B62-897F-1B219798F817}" type="presParOf" srcId="{BEE25881-0731-4AB8-8F98-AE52ACFAA991}" destId="{6DC4B89B-65BC-4639-9814-657E2EB2325D}" srcOrd="4" destOrd="0" presId="urn:microsoft.com/office/officeart/2018/2/layout/IconVerticalSolidList"/>
    <dgm:cxn modelId="{7E7E249F-03D1-4CEA-9C54-89821B8DBD73}" type="presParOf" srcId="{6DC4B89B-65BC-4639-9814-657E2EB2325D}" destId="{83836CA0-F3E3-4C82-BAE4-015A1E1AFF52}" srcOrd="0" destOrd="0" presId="urn:microsoft.com/office/officeart/2018/2/layout/IconVerticalSolidList"/>
    <dgm:cxn modelId="{6C2251E8-30B8-43E9-BDA4-FAEB8E0DB908}" type="presParOf" srcId="{6DC4B89B-65BC-4639-9814-657E2EB2325D}" destId="{AE136E7F-AA5C-4ECF-8C01-30F4046D46E3}" srcOrd="1" destOrd="0" presId="urn:microsoft.com/office/officeart/2018/2/layout/IconVerticalSolidList"/>
    <dgm:cxn modelId="{A9E38583-7EFC-4DFD-B7FE-B1F8ED36DD49}" type="presParOf" srcId="{6DC4B89B-65BC-4639-9814-657E2EB2325D}" destId="{071F17A6-E379-496E-86D1-05B96E1D2A75}" srcOrd="2" destOrd="0" presId="urn:microsoft.com/office/officeart/2018/2/layout/IconVerticalSolidList"/>
    <dgm:cxn modelId="{9CDD3FCB-6B78-4313-858B-17A9CA4A92E5}" type="presParOf" srcId="{6DC4B89B-65BC-4639-9814-657E2EB2325D}" destId="{A88EC7D9-C05E-4D2A-A433-254516E2E78F}" srcOrd="3" destOrd="0" presId="urn:microsoft.com/office/officeart/2018/2/layout/IconVerticalSolidList"/>
    <dgm:cxn modelId="{4179A9AC-EC45-40BE-833C-139661FC9099}" type="presParOf" srcId="{BEE25881-0731-4AB8-8F98-AE52ACFAA991}" destId="{60FDFD4C-3035-47E4-BE40-89A0BB75BB97}" srcOrd="5" destOrd="0" presId="urn:microsoft.com/office/officeart/2018/2/layout/IconVerticalSolidList"/>
    <dgm:cxn modelId="{B1838DB2-789C-4119-8CFE-5166A2AB1792}" type="presParOf" srcId="{BEE25881-0731-4AB8-8F98-AE52ACFAA991}" destId="{004FC066-1B56-44F0-9ABC-3C00429AA4B0}" srcOrd="6" destOrd="0" presId="urn:microsoft.com/office/officeart/2018/2/layout/IconVerticalSolidList"/>
    <dgm:cxn modelId="{D9CCC8D9-36AC-4980-B5AF-9515E10DC05D}" type="presParOf" srcId="{004FC066-1B56-44F0-9ABC-3C00429AA4B0}" destId="{BA074B0D-70AD-4744-AE84-14CF1B77A1A3}" srcOrd="0" destOrd="0" presId="urn:microsoft.com/office/officeart/2018/2/layout/IconVerticalSolidList"/>
    <dgm:cxn modelId="{BE53EFE6-617E-4F99-BA32-A5BC421B45F0}" type="presParOf" srcId="{004FC066-1B56-44F0-9ABC-3C00429AA4B0}" destId="{D9C381FD-9DD5-47F7-B1D2-6548EF2CE041}" srcOrd="1" destOrd="0" presId="urn:microsoft.com/office/officeart/2018/2/layout/IconVerticalSolidList"/>
    <dgm:cxn modelId="{B6A2AC7B-232F-4B6C-A1EA-549EF428F933}" type="presParOf" srcId="{004FC066-1B56-44F0-9ABC-3C00429AA4B0}" destId="{3D2FBC71-6D0B-42B8-A3F2-5C49D798E9FC}" srcOrd="2" destOrd="0" presId="urn:microsoft.com/office/officeart/2018/2/layout/IconVerticalSolidList"/>
    <dgm:cxn modelId="{B291189E-4313-458F-8AD1-537B6025FA77}" type="presParOf" srcId="{004FC066-1B56-44F0-9ABC-3C00429AA4B0}" destId="{83D97F4C-FA41-462A-B4D1-8149363E75A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E49847-D219-7E43-9CDA-D249BAB8264C}" type="doc">
      <dgm:prSet loTypeId="urn:microsoft.com/office/officeart/2005/8/layout/cycle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EE9ED6-33F3-9E4A-9226-DD0A750AEE94}">
      <dgm:prSet phldrT="[Text]" custT="1"/>
      <dgm:spPr/>
      <dgm:t>
        <a:bodyPr/>
        <a:lstStyle/>
        <a:p>
          <a:r>
            <a:rPr lang="en-US" sz="2000" dirty="0">
              <a:solidFill>
                <a:schemeClr val="bg2"/>
              </a:solidFill>
            </a:rPr>
            <a:t>Ask </a:t>
          </a:r>
          <a:r>
            <a:rPr lang="en-US" sz="2000" b="1" dirty="0">
              <a:solidFill>
                <a:schemeClr val="bg2"/>
              </a:solidFill>
            </a:rPr>
            <a:t>open-ended questions</a:t>
          </a:r>
        </a:p>
      </dgm:t>
    </dgm:pt>
    <dgm:pt modelId="{84D2A42D-8813-E046-80B1-4CE2BAA7F4E8}" type="parTrans" cxnId="{5AEF3B2A-39D9-2843-BBAF-FB2FF42E586A}">
      <dgm:prSet/>
      <dgm:spPr/>
      <dgm:t>
        <a:bodyPr/>
        <a:lstStyle/>
        <a:p>
          <a:endParaRPr lang="en-US" sz="2400"/>
        </a:p>
      </dgm:t>
    </dgm:pt>
    <dgm:pt modelId="{2177EC5C-8F88-6B47-8AC8-26D7719E05F0}" type="sibTrans" cxnId="{5AEF3B2A-39D9-2843-BBAF-FB2FF42E586A}">
      <dgm:prSet/>
      <dgm:spPr/>
      <dgm:t>
        <a:bodyPr/>
        <a:lstStyle/>
        <a:p>
          <a:endParaRPr lang="en-US" sz="2400"/>
        </a:p>
      </dgm:t>
    </dgm:pt>
    <dgm:pt modelId="{D555A733-C127-8641-8E83-ADEBD7059E0A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b="1">
              <a:solidFill>
                <a:schemeClr val="bg2"/>
              </a:solidFill>
            </a:rPr>
            <a:t>Reflect </a:t>
          </a:r>
          <a:r>
            <a:rPr lang="en-US" sz="2000">
              <a:solidFill>
                <a:schemeClr val="bg2"/>
              </a:solidFill>
            </a:rPr>
            <a:t>and </a:t>
          </a:r>
          <a:r>
            <a:rPr lang="en-US" sz="2000" b="1">
              <a:solidFill>
                <a:schemeClr val="bg2"/>
              </a:solidFill>
            </a:rPr>
            <a:t>respond</a:t>
          </a:r>
        </a:p>
      </dgm:t>
    </dgm:pt>
    <dgm:pt modelId="{67B5D6C1-41B8-FE4F-8E41-8217CACD55A2}" type="parTrans" cxnId="{FAD72C50-6C78-B047-AB15-980A6B5C9A9D}">
      <dgm:prSet/>
      <dgm:spPr/>
      <dgm:t>
        <a:bodyPr/>
        <a:lstStyle/>
        <a:p>
          <a:endParaRPr lang="en-US" sz="2400"/>
        </a:p>
      </dgm:t>
    </dgm:pt>
    <dgm:pt modelId="{261F9FEF-AB45-A849-BAC7-07EB5D5BE801}" type="sibTrans" cxnId="{FAD72C50-6C78-B047-AB15-980A6B5C9A9D}">
      <dgm:prSet/>
      <dgm:spPr/>
      <dgm:t>
        <a:bodyPr/>
        <a:lstStyle/>
        <a:p>
          <a:endParaRPr lang="en-US" sz="2400"/>
        </a:p>
      </dgm:t>
    </dgm:pt>
    <dgm:pt modelId="{C4052F5A-1D01-6E4E-AF63-C41438D92FE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>
              <a:solidFill>
                <a:schemeClr val="bg2"/>
              </a:solidFill>
            </a:rPr>
            <a:t>Affirm </a:t>
          </a:r>
          <a:r>
            <a:rPr lang="en-US" sz="2000">
              <a:solidFill>
                <a:schemeClr val="bg2"/>
              </a:solidFill>
            </a:rPr>
            <a:t>strengths and </a:t>
          </a:r>
          <a:r>
            <a:rPr lang="en-US" sz="2000" b="1">
              <a:solidFill>
                <a:schemeClr val="bg2"/>
              </a:solidFill>
            </a:rPr>
            <a:t>validate</a:t>
          </a:r>
          <a:r>
            <a:rPr lang="en-US" sz="2000">
              <a:solidFill>
                <a:schemeClr val="bg2"/>
              </a:solidFill>
            </a:rPr>
            <a:t> concerns</a:t>
          </a:r>
        </a:p>
      </dgm:t>
    </dgm:pt>
    <dgm:pt modelId="{AE2F1558-3750-454F-A08B-AD0724F1E304}" type="parTrans" cxnId="{4DA8D59D-2EF4-B54A-9303-92CF3C4637A3}">
      <dgm:prSet/>
      <dgm:spPr/>
      <dgm:t>
        <a:bodyPr/>
        <a:lstStyle/>
        <a:p>
          <a:endParaRPr lang="en-US" sz="2400"/>
        </a:p>
      </dgm:t>
    </dgm:pt>
    <dgm:pt modelId="{6D4F6E73-2F3B-364B-9858-F293F8941B13}" type="sibTrans" cxnId="{4DA8D59D-2EF4-B54A-9303-92CF3C4637A3}">
      <dgm:prSet/>
      <dgm:spPr/>
      <dgm:t>
        <a:bodyPr/>
        <a:lstStyle/>
        <a:p>
          <a:endParaRPr lang="en-US" sz="2400"/>
        </a:p>
      </dgm:t>
    </dgm:pt>
    <dgm:pt modelId="{544CC11B-8D38-E74A-BFD8-0A578619280B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2000" b="1">
              <a:solidFill>
                <a:schemeClr val="bg2"/>
              </a:solidFill>
            </a:rPr>
            <a:t>Ask </a:t>
          </a:r>
          <a:r>
            <a:rPr lang="en-US" sz="2000">
              <a:solidFill>
                <a:schemeClr val="bg2"/>
              </a:solidFill>
            </a:rPr>
            <a:t>– </a:t>
          </a:r>
          <a:r>
            <a:rPr lang="en-US" sz="2000" b="1">
              <a:solidFill>
                <a:schemeClr val="bg2"/>
              </a:solidFill>
            </a:rPr>
            <a:t>provide</a:t>
          </a:r>
          <a:r>
            <a:rPr lang="en-US" sz="2000">
              <a:solidFill>
                <a:schemeClr val="bg2"/>
              </a:solidFill>
            </a:rPr>
            <a:t> – </a:t>
          </a:r>
          <a:r>
            <a:rPr lang="en-US" sz="2000" b="1">
              <a:solidFill>
                <a:schemeClr val="bg2"/>
              </a:solidFill>
            </a:rPr>
            <a:t>verify</a:t>
          </a:r>
        </a:p>
      </dgm:t>
    </dgm:pt>
    <dgm:pt modelId="{00F9B8CF-C522-AF49-B477-9B2FF83CD121}" type="parTrans" cxnId="{8DAB8EEA-A6FB-F74D-9DBE-66B070BCDF2E}">
      <dgm:prSet/>
      <dgm:spPr/>
      <dgm:t>
        <a:bodyPr/>
        <a:lstStyle/>
        <a:p>
          <a:endParaRPr lang="en-US" sz="2400"/>
        </a:p>
      </dgm:t>
    </dgm:pt>
    <dgm:pt modelId="{5573B2BC-ADC3-FB49-8A6A-FEF486246901}" type="sibTrans" cxnId="{8DAB8EEA-A6FB-F74D-9DBE-66B070BCDF2E}">
      <dgm:prSet/>
      <dgm:spPr/>
      <dgm:t>
        <a:bodyPr/>
        <a:lstStyle/>
        <a:p>
          <a:endParaRPr lang="en-US" sz="2400"/>
        </a:p>
      </dgm:t>
    </dgm:pt>
    <dgm:pt modelId="{6474A939-0404-AA44-963D-35092D07060B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2000" b="1">
              <a:solidFill>
                <a:schemeClr val="bg2"/>
              </a:solidFill>
            </a:rPr>
            <a:t>Summarize</a:t>
          </a:r>
          <a:r>
            <a:rPr lang="en-US" sz="2000">
              <a:solidFill>
                <a:schemeClr val="bg2"/>
              </a:solidFill>
            </a:rPr>
            <a:t> interaction and </a:t>
          </a:r>
          <a:r>
            <a:rPr lang="en-US" sz="2000" b="1">
              <a:solidFill>
                <a:schemeClr val="bg2"/>
              </a:solidFill>
            </a:rPr>
            <a:t>determine</a:t>
          </a:r>
          <a:r>
            <a:rPr lang="en-US" sz="2000">
              <a:solidFill>
                <a:schemeClr val="bg2"/>
              </a:solidFill>
            </a:rPr>
            <a:t> action</a:t>
          </a:r>
        </a:p>
      </dgm:t>
    </dgm:pt>
    <dgm:pt modelId="{2E0BD804-D029-1F4A-AFDD-9CB96E44BFC3}" type="parTrans" cxnId="{B51A678A-1BCF-BD4C-84CD-8EEF0A95AE9D}">
      <dgm:prSet/>
      <dgm:spPr/>
      <dgm:t>
        <a:bodyPr/>
        <a:lstStyle/>
        <a:p>
          <a:endParaRPr lang="en-US" sz="2400"/>
        </a:p>
      </dgm:t>
    </dgm:pt>
    <dgm:pt modelId="{062D3B4E-C948-0046-A483-7AC9123A0D42}" type="sibTrans" cxnId="{B51A678A-1BCF-BD4C-84CD-8EEF0A95AE9D}">
      <dgm:prSet/>
      <dgm:spPr/>
      <dgm:t>
        <a:bodyPr/>
        <a:lstStyle/>
        <a:p>
          <a:endParaRPr lang="en-US" sz="2400"/>
        </a:p>
      </dgm:t>
    </dgm:pt>
    <dgm:pt modelId="{5F3EF72B-A71A-C84E-BC41-11A850F2D138}" type="pres">
      <dgm:prSet presAssocID="{6FE49847-D219-7E43-9CDA-D249BAB8264C}" presName="Name0" presStyleCnt="0">
        <dgm:presLayoutVars>
          <dgm:dir/>
          <dgm:resizeHandles val="exact"/>
        </dgm:presLayoutVars>
      </dgm:prSet>
      <dgm:spPr/>
    </dgm:pt>
    <dgm:pt modelId="{1ED87D57-723A-0943-B008-AAB37B681460}" type="pres">
      <dgm:prSet presAssocID="{6FE49847-D219-7E43-9CDA-D249BAB8264C}" presName="cycle" presStyleCnt="0"/>
      <dgm:spPr/>
    </dgm:pt>
    <dgm:pt modelId="{4F1308FA-7A40-204A-B479-EFE605B85930}" type="pres">
      <dgm:prSet presAssocID="{A4EE9ED6-33F3-9E4A-9226-DD0A750AEE94}" presName="nodeFirstNode" presStyleLbl="node1" presStyleIdx="0" presStyleCnt="5" custScaleX="116883">
        <dgm:presLayoutVars>
          <dgm:bulletEnabled val="1"/>
        </dgm:presLayoutVars>
      </dgm:prSet>
      <dgm:spPr/>
    </dgm:pt>
    <dgm:pt modelId="{D1903FA8-7A94-5B4F-B264-D8A93489DD02}" type="pres">
      <dgm:prSet presAssocID="{2177EC5C-8F88-6B47-8AC8-26D7719E05F0}" presName="sibTransFirstNode" presStyleLbl="bgShp" presStyleIdx="0" presStyleCnt="1"/>
      <dgm:spPr/>
    </dgm:pt>
    <dgm:pt modelId="{0B2BD48E-91B0-834E-8C9D-AE6695ED6EA1}" type="pres">
      <dgm:prSet presAssocID="{D555A733-C127-8641-8E83-ADEBD7059E0A}" presName="nodeFollowingNodes" presStyleLbl="node1" presStyleIdx="1" presStyleCnt="5" custScaleX="145105" custScaleY="129141" custRadScaleRad="101610" custRadScaleInc="7890">
        <dgm:presLayoutVars>
          <dgm:bulletEnabled val="1"/>
        </dgm:presLayoutVars>
      </dgm:prSet>
      <dgm:spPr/>
    </dgm:pt>
    <dgm:pt modelId="{900AAB6C-ED62-4444-B9AB-1BCCA8C767F4}" type="pres">
      <dgm:prSet presAssocID="{C4052F5A-1D01-6E4E-AF63-C41438D92FEE}" presName="nodeFollowingNodes" presStyleLbl="node1" presStyleIdx="2" presStyleCnt="5" custScaleX="149386" custRadScaleRad="118048" custRadScaleInc="-37254">
        <dgm:presLayoutVars>
          <dgm:bulletEnabled val="1"/>
        </dgm:presLayoutVars>
      </dgm:prSet>
      <dgm:spPr/>
    </dgm:pt>
    <dgm:pt modelId="{87D1E34B-2844-6649-89FA-EC046A82477E}" type="pres">
      <dgm:prSet presAssocID="{544CC11B-8D38-E74A-BFD8-0A578619280B}" presName="nodeFollowingNodes" presStyleLbl="node1" presStyleIdx="3" presStyleCnt="5" custScaleX="157953" custRadScaleRad="124099" custRadScaleInc="40098">
        <dgm:presLayoutVars>
          <dgm:bulletEnabled val="1"/>
        </dgm:presLayoutVars>
      </dgm:prSet>
      <dgm:spPr/>
    </dgm:pt>
    <dgm:pt modelId="{7E7C9B94-C837-C249-8B94-6D1C1E06FA34}" type="pres">
      <dgm:prSet presAssocID="{6474A939-0404-AA44-963D-35092D07060B}" presName="nodeFollowingNodes" presStyleLbl="node1" presStyleIdx="4" presStyleCnt="5" custScaleX="152398" custScaleY="129142" custRadScaleRad="111010" custRadScaleInc="-10268">
        <dgm:presLayoutVars>
          <dgm:bulletEnabled val="1"/>
        </dgm:presLayoutVars>
      </dgm:prSet>
      <dgm:spPr/>
    </dgm:pt>
  </dgm:ptLst>
  <dgm:cxnLst>
    <dgm:cxn modelId="{EFDAAF06-1BBE-9840-BCFC-8A7D66ACCEC1}" type="presOf" srcId="{6474A939-0404-AA44-963D-35092D07060B}" destId="{7E7C9B94-C837-C249-8B94-6D1C1E06FA34}" srcOrd="0" destOrd="0" presId="urn:microsoft.com/office/officeart/2005/8/layout/cycle3"/>
    <dgm:cxn modelId="{5AEF3B2A-39D9-2843-BBAF-FB2FF42E586A}" srcId="{6FE49847-D219-7E43-9CDA-D249BAB8264C}" destId="{A4EE9ED6-33F3-9E4A-9226-DD0A750AEE94}" srcOrd="0" destOrd="0" parTransId="{84D2A42D-8813-E046-80B1-4CE2BAA7F4E8}" sibTransId="{2177EC5C-8F88-6B47-8AC8-26D7719E05F0}"/>
    <dgm:cxn modelId="{9BB0A866-5D5F-214D-8078-45E393C1A5DB}" type="presOf" srcId="{D555A733-C127-8641-8E83-ADEBD7059E0A}" destId="{0B2BD48E-91B0-834E-8C9D-AE6695ED6EA1}" srcOrd="0" destOrd="0" presId="urn:microsoft.com/office/officeart/2005/8/layout/cycle3"/>
    <dgm:cxn modelId="{FAD72C50-6C78-B047-AB15-980A6B5C9A9D}" srcId="{6FE49847-D219-7E43-9CDA-D249BAB8264C}" destId="{D555A733-C127-8641-8E83-ADEBD7059E0A}" srcOrd="1" destOrd="0" parTransId="{67B5D6C1-41B8-FE4F-8E41-8217CACD55A2}" sibTransId="{261F9FEF-AB45-A849-BAC7-07EB5D5BE801}"/>
    <dgm:cxn modelId="{5EEA9552-3FAE-EB43-82F1-1E1C44034DF3}" type="presOf" srcId="{2177EC5C-8F88-6B47-8AC8-26D7719E05F0}" destId="{D1903FA8-7A94-5B4F-B264-D8A93489DD02}" srcOrd="0" destOrd="0" presId="urn:microsoft.com/office/officeart/2005/8/layout/cycle3"/>
    <dgm:cxn modelId="{B51A678A-1BCF-BD4C-84CD-8EEF0A95AE9D}" srcId="{6FE49847-D219-7E43-9CDA-D249BAB8264C}" destId="{6474A939-0404-AA44-963D-35092D07060B}" srcOrd="4" destOrd="0" parTransId="{2E0BD804-D029-1F4A-AFDD-9CB96E44BFC3}" sibTransId="{062D3B4E-C948-0046-A483-7AC9123A0D42}"/>
    <dgm:cxn modelId="{9908F99A-D56B-824F-8B7E-DE391B42BA82}" type="presOf" srcId="{6FE49847-D219-7E43-9CDA-D249BAB8264C}" destId="{5F3EF72B-A71A-C84E-BC41-11A850F2D138}" srcOrd="0" destOrd="0" presId="urn:microsoft.com/office/officeart/2005/8/layout/cycle3"/>
    <dgm:cxn modelId="{4DA8D59D-2EF4-B54A-9303-92CF3C4637A3}" srcId="{6FE49847-D219-7E43-9CDA-D249BAB8264C}" destId="{C4052F5A-1D01-6E4E-AF63-C41438D92FEE}" srcOrd="2" destOrd="0" parTransId="{AE2F1558-3750-454F-A08B-AD0724F1E304}" sibTransId="{6D4F6E73-2F3B-364B-9858-F293F8941B13}"/>
    <dgm:cxn modelId="{BCDD02B7-07B9-6648-9CE5-0A3AF0423E28}" type="presOf" srcId="{544CC11B-8D38-E74A-BFD8-0A578619280B}" destId="{87D1E34B-2844-6649-89FA-EC046A82477E}" srcOrd="0" destOrd="0" presId="urn:microsoft.com/office/officeart/2005/8/layout/cycle3"/>
    <dgm:cxn modelId="{23F8FBC1-966C-0F46-876E-3B70B31CBA52}" type="presOf" srcId="{A4EE9ED6-33F3-9E4A-9226-DD0A750AEE94}" destId="{4F1308FA-7A40-204A-B479-EFE605B85930}" srcOrd="0" destOrd="0" presId="urn:microsoft.com/office/officeart/2005/8/layout/cycle3"/>
    <dgm:cxn modelId="{8DAB8EEA-A6FB-F74D-9DBE-66B070BCDF2E}" srcId="{6FE49847-D219-7E43-9CDA-D249BAB8264C}" destId="{544CC11B-8D38-E74A-BFD8-0A578619280B}" srcOrd="3" destOrd="0" parTransId="{00F9B8CF-C522-AF49-B477-9B2FF83CD121}" sibTransId="{5573B2BC-ADC3-FB49-8A6A-FEF486246901}"/>
    <dgm:cxn modelId="{963BF0FD-BA41-EF46-89F1-661060EA41A2}" type="presOf" srcId="{C4052F5A-1D01-6E4E-AF63-C41438D92FEE}" destId="{900AAB6C-ED62-4444-B9AB-1BCCA8C767F4}" srcOrd="0" destOrd="0" presId="urn:microsoft.com/office/officeart/2005/8/layout/cycle3"/>
    <dgm:cxn modelId="{1C62CEE6-DF93-594E-9B59-9D8B933AD9EE}" type="presParOf" srcId="{5F3EF72B-A71A-C84E-BC41-11A850F2D138}" destId="{1ED87D57-723A-0943-B008-AAB37B681460}" srcOrd="0" destOrd="0" presId="urn:microsoft.com/office/officeart/2005/8/layout/cycle3"/>
    <dgm:cxn modelId="{949907EA-A5AA-AB43-8879-AABF49DCDEE2}" type="presParOf" srcId="{1ED87D57-723A-0943-B008-AAB37B681460}" destId="{4F1308FA-7A40-204A-B479-EFE605B85930}" srcOrd="0" destOrd="0" presId="urn:microsoft.com/office/officeart/2005/8/layout/cycle3"/>
    <dgm:cxn modelId="{4D13D482-A2DF-4840-A537-8001E8F929D0}" type="presParOf" srcId="{1ED87D57-723A-0943-B008-AAB37B681460}" destId="{D1903FA8-7A94-5B4F-B264-D8A93489DD02}" srcOrd="1" destOrd="0" presId="urn:microsoft.com/office/officeart/2005/8/layout/cycle3"/>
    <dgm:cxn modelId="{69C400B6-C7A0-334A-8139-29F130B70D66}" type="presParOf" srcId="{1ED87D57-723A-0943-B008-AAB37B681460}" destId="{0B2BD48E-91B0-834E-8C9D-AE6695ED6EA1}" srcOrd="2" destOrd="0" presId="urn:microsoft.com/office/officeart/2005/8/layout/cycle3"/>
    <dgm:cxn modelId="{4A3A4843-D8F0-554B-A845-8AF87994D5D4}" type="presParOf" srcId="{1ED87D57-723A-0943-B008-AAB37B681460}" destId="{900AAB6C-ED62-4444-B9AB-1BCCA8C767F4}" srcOrd="3" destOrd="0" presId="urn:microsoft.com/office/officeart/2005/8/layout/cycle3"/>
    <dgm:cxn modelId="{9188E414-85C9-DB41-9414-FC58FAF1D9C3}" type="presParOf" srcId="{1ED87D57-723A-0943-B008-AAB37B681460}" destId="{87D1E34B-2844-6649-89FA-EC046A82477E}" srcOrd="4" destOrd="0" presId="urn:microsoft.com/office/officeart/2005/8/layout/cycle3"/>
    <dgm:cxn modelId="{8D60295A-4B61-294E-997A-C5FFA201C588}" type="presParOf" srcId="{1ED87D57-723A-0943-B008-AAB37B681460}" destId="{7E7C9B94-C837-C249-8B94-6D1C1E06FA34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87B4E6-AD23-46B1-9FF7-8D2456034063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AB5FF1-F19D-44F7-9161-F1E732DF415C}">
      <dgm:prSet phldrT="[Text]" custT="1"/>
      <dgm:spPr>
        <a:xfrm>
          <a:off x="3771" y="0"/>
          <a:ext cx="3027828" cy="4166130"/>
        </a:xfrm>
        <a:prstGeom prst="roundRect">
          <a:avLst>
            <a:gd name="adj" fmla="val 5000"/>
          </a:avLst>
        </a:prstGeom>
        <a:solidFill>
          <a:schemeClr val="accent1">
            <a:lumMod val="20000"/>
            <a:lumOff val="80000"/>
            <a:alpha val="50196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3600" b="1" dirty="0">
              <a:solidFill>
                <a:schemeClr val="tx1"/>
              </a:solidFill>
              <a:latin typeface="+mn-lt"/>
              <a:ea typeface="+mn-ea"/>
              <a:cs typeface="+mn-cs"/>
            </a:rPr>
            <a:t>Tier 1</a:t>
          </a:r>
        </a:p>
      </dgm:t>
    </dgm:pt>
    <dgm:pt modelId="{875377CC-6735-4FF4-87C7-DEDCD4525EED}" type="parTrans" cxnId="{44E28806-C624-40F1-A1C8-23648A1D35E6}">
      <dgm:prSet/>
      <dgm:spPr/>
      <dgm:t>
        <a:bodyPr/>
        <a:lstStyle/>
        <a:p>
          <a:endParaRPr lang="en-US"/>
        </a:p>
      </dgm:t>
    </dgm:pt>
    <dgm:pt modelId="{5009612F-9A00-404F-87E3-4681008A91CF}" type="sibTrans" cxnId="{44E28806-C624-40F1-A1C8-23648A1D35E6}">
      <dgm:prSet/>
      <dgm:spPr/>
      <dgm:t>
        <a:bodyPr/>
        <a:lstStyle/>
        <a:p>
          <a:endParaRPr lang="en-US"/>
        </a:p>
      </dgm:t>
    </dgm:pt>
    <dgm:pt modelId="{F2687256-C77A-4011-AA6C-9C7BCEC91AD9}">
      <dgm:prSet phldrT="[Text]" custT="1"/>
      <dgm:spPr>
        <a:xfrm>
          <a:off x="654362" y="0"/>
          <a:ext cx="2255732" cy="416613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pPr>
            <a:buNone/>
          </a:pPr>
          <a:r>
            <a:rPr lang="en-US" sz="2000" dirty="0">
              <a:solidFill>
                <a:schemeClr val="tx1"/>
              </a:solidFill>
              <a:latin typeface="+mn-lt"/>
              <a:ea typeface="+mn-ea"/>
              <a:cs typeface="+mn-cs"/>
            </a:rPr>
            <a:t>Engage faith/community leaders</a:t>
          </a:r>
        </a:p>
      </dgm:t>
    </dgm:pt>
    <dgm:pt modelId="{ADA2BBA9-CAFD-4937-8BA8-A6724F4B1C94}" type="parTrans" cxnId="{69B109A8-C885-4A17-88BB-8FBBE95DD0BD}">
      <dgm:prSet/>
      <dgm:spPr/>
      <dgm:t>
        <a:bodyPr/>
        <a:lstStyle/>
        <a:p>
          <a:endParaRPr lang="en-US"/>
        </a:p>
      </dgm:t>
    </dgm:pt>
    <dgm:pt modelId="{97781888-33DF-4DBC-B020-7AC4E56BB42D}" type="sibTrans" cxnId="{69B109A8-C885-4A17-88BB-8FBBE95DD0BD}">
      <dgm:prSet/>
      <dgm:spPr/>
      <dgm:t>
        <a:bodyPr/>
        <a:lstStyle/>
        <a:p>
          <a:endParaRPr lang="en-US"/>
        </a:p>
      </dgm:t>
    </dgm:pt>
    <dgm:pt modelId="{DD10D6AA-EEEF-45A9-97AB-3D15DCD6CDE6}">
      <dgm:prSet phldrT="[Text]" custT="1"/>
      <dgm:spPr>
        <a:xfrm>
          <a:off x="3159310" y="0"/>
          <a:ext cx="3437523" cy="4166130"/>
        </a:xfrm>
        <a:prstGeom prst="roundRect">
          <a:avLst>
            <a:gd name="adj" fmla="val 5000"/>
          </a:avLst>
        </a:prstGeom>
        <a:solidFill>
          <a:schemeClr val="accent1">
            <a:lumMod val="40000"/>
            <a:lumOff val="60000"/>
            <a:alpha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3600" b="1" dirty="0">
              <a:solidFill>
                <a:schemeClr val="tx1"/>
              </a:solidFill>
              <a:latin typeface="+mn-lt"/>
              <a:ea typeface="+mn-ea"/>
              <a:cs typeface="+mn-cs"/>
            </a:rPr>
            <a:t>Tier 2</a:t>
          </a:r>
        </a:p>
      </dgm:t>
    </dgm:pt>
    <dgm:pt modelId="{723584E2-0055-464E-B22F-572AE3DC698A}" type="parTrans" cxnId="{9D4B4CEE-6E01-4FB6-8F21-BD28C7AFB3DC}">
      <dgm:prSet/>
      <dgm:spPr/>
      <dgm:t>
        <a:bodyPr/>
        <a:lstStyle/>
        <a:p>
          <a:endParaRPr lang="en-US"/>
        </a:p>
      </dgm:t>
    </dgm:pt>
    <dgm:pt modelId="{536953E6-0A9E-4667-994B-F1A302B7B69D}" type="sibTrans" cxnId="{9D4B4CEE-6E01-4FB6-8F21-BD28C7AFB3DC}">
      <dgm:prSet/>
      <dgm:spPr/>
      <dgm:t>
        <a:bodyPr/>
        <a:lstStyle/>
        <a:p>
          <a:endParaRPr lang="en-US"/>
        </a:p>
      </dgm:t>
    </dgm:pt>
    <dgm:pt modelId="{05F87EA6-15F5-471E-854F-791A5FCA8365}">
      <dgm:prSet phldrT="[Text]" custT="1"/>
      <dgm:spPr>
        <a:xfrm>
          <a:off x="3862137" y="0"/>
          <a:ext cx="2560954" cy="416613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pPr>
            <a:buNone/>
          </a:pPr>
          <a:r>
            <a:rPr lang="en-US" sz="2000" dirty="0">
              <a:solidFill>
                <a:schemeClr val="tx1"/>
              </a:solidFill>
              <a:latin typeface="+mn-lt"/>
              <a:ea typeface="+mn-ea"/>
              <a:cs typeface="+mn-cs"/>
            </a:rPr>
            <a:t>Educate individuals using HCPs from their specific community</a:t>
          </a:r>
        </a:p>
      </dgm:t>
    </dgm:pt>
    <dgm:pt modelId="{C12B976A-CFC9-412B-ADE8-9E0004BC5F2E}" type="parTrans" cxnId="{C23314F7-0215-48A0-96FB-ABD21B9154F0}">
      <dgm:prSet/>
      <dgm:spPr/>
      <dgm:t>
        <a:bodyPr/>
        <a:lstStyle/>
        <a:p>
          <a:endParaRPr lang="en-US"/>
        </a:p>
      </dgm:t>
    </dgm:pt>
    <dgm:pt modelId="{C1D5BDB8-A485-4572-A58F-E3F1168D481C}" type="sibTrans" cxnId="{C23314F7-0215-48A0-96FB-ABD21B9154F0}">
      <dgm:prSet/>
      <dgm:spPr/>
      <dgm:t>
        <a:bodyPr/>
        <a:lstStyle/>
        <a:p>
          <a:endParaRPr lang="en-US"/>
        </a:p>
      </dgm:t>
    </dgm:pt>
    <dgm:pt modelId="{88F8BA92-962F-4D7B-9593-292EE3ED528F}">
      <dgm:prSet phldrT="[Text]" custT="1"/>
      <dgm:spPr>
        <a:xfrm>
          <a:off x="6728119" y="0"/>
          <a:ext cx="4149234" cy="4166130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3600" b="1" dirty="0">
              <a:solidFill>
                <a:schemeClr val="tx1"/>
              </a:solidFill>
              <a:latin typeface="+mn-lt"/>
              <a:ea typeface="+mn-ea"/>
              <a:cs typeface="+mn-cs"/>
            </a:rPr>
            <a:t>Tier 3</a:t>
          </a:r>
        </a:p>
      </dgm:t>
    </dgm:pt>
    <dgm:pt modelId="{6E62C72C-5643-4298-A732-52E5C5D856C8}" type="parTrans" cxnId="{887D415C-740E-4143-8520-2CE72F246113}">
      <dgm:prSet/>
      <dgm:spPr/>
      <dgm:t>
        <a:bodyPr/>
        <a:lstStyle/>
        <a:p>
          <a:endParaRPr lang="en-US"/>
        </a:p>
      </dgm:t>
    </dgm:pt>
    <dgm:pt modelId="{6F5F7A42-1EE9-4401-85B9-4988653092AF}" type="sibTrans" cxnId="{887D415C-740E-4143-8520-2CE72F246113}">
      <dgm:prSet/>
      <dgm:spPr/>
      <dgm:t>
        <a:bodyPr/>
        <a:lstStyle/>
        <a:p>
          <a:endParaRPr lang="en-US"/>
        </a:p>
      </dgm:t>
    </dgm:pt>
    <dgm:pt modelId="{9400FAD1-2D8E-4617-BE39-20074117BA97}">
      <dgm:prSet phldrT="[Text]" custT="1"/>
      <dgm:spPr>
        <a:xfrm>
          <a:off x="7521690" y="0"/>
          <a:ext cx="3091179" cy="416613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gm:spPr>
      <dgm:t>
        <a:bodyPr/>
        <a:lstStyle/>
        <a:p>
          <a:pPr>
            <a:buNone/>
          </a:pPr>
          <a:r>
            <a:rPr lang="en-US" sz="2000" dirty="0">
              <a:solidFill>
                <a:schemeClr val="tx1"/>
              </a:solidFill>
              <a:latin typeface="+mn-lt"/>
              <a:ea typeface="+mn-ea"/>
              <a:cs typeface="+mn-cs"/>
            </a:rPr>
            <a:t>Develop low-barrier clinics to increase access within the community</a:t>
          </a:r>
        </a:p>
      </dgm:t>
    </dgm:pt>
    <dgm:pt modelId="{AE12C74B-356D-4792-88BC-382E9253948A}" type="parTrans" cxnId="{D428566C-9764-4C38-94E1-DF9F403D86EF}">
      <dgm:prSet/>
      <dgm:spPr/>
      <dgm:t>
        <a:bodyPr/>
        <a:lstStyle/>
        <a:p>
          <a:endParaRPr lang="en-US"/>
        </a:p>
      </dgm:t>
    </dgm:pt>
    <dgm:pt modelId="{ADF0B38C-240B-44DB-97EA-05225B269EEC}" type="sibTrans" cxnId="{D428566C-9764-4C38-94E1-DF9F403D86EF}">
      <dgm:prSet/>
      <dgm:spPr/>
      <dgm:t>
        <a:bodyPr/>
        <a:lstStyle/>
        <a:p>
          <a:endParaRPr lang="en-US"/>
        </a:p>
      </dgm:t>
    </dgm:pt>
    <dgm:pt modelId="{F3042C79-A17F-427E-A390-70C2C4D7A7EA}" type="pres">
      <dgm:prSet presAssocID="{7187B4E6-AD23-46B1-9FF7-8D2456034063}" presName="Name0" presStyleCnt="0">
        <dgm:presLayoutVars>
          <dgm:dir/>
          <dgm:animLvl val="lvl"/>
          <dgm:resizeHandles val="exact"/>
        </dgm:presLayoutVars>
      </dgm:prSet>
      <dgm:spPr/>
    </dgm:pt>
    <dgm:pt modelId="{4B4CAA17-353F-42F8-8250-F866E5AF4676}" type="pres">
      <dgm:prSet presAssocID="{32AB5FF1-F19D-44F7-9161-F1E732DF415C}" presName="compositeNode" presStyleCnt="0">
        <dgm:presLayoutVars>
          <dgm:bulletEnabled val="1"/>
        </dgm:presLayoutVars>
      </dgm:prSet>
      <dgm:spPr/>
    </dgm:pt>
    <dgm:pt modelId="{FEA559E0-4133-49CA-9025-21E5269F4C37}" type="pres">
      <dgm:prSet presAssocID="{32AB5FF1-F19D-44F7-9161-F1E732DF415C}" presName="bgRect" presStyleLbl="node1" presStyleIdx="0" presStyleCnt="3" custScaleX="82980"/>
      <dgm:spPr/>
    </dgm:pt>
    <dgm:pt modelId="{405BE23A-0375-48B3-9AC1-9D3F4D6C8343}" type="pres">
      <dgm:prSet presAssocID="{32AB5FF1-F19D-44F7-9161-F1E732DF415C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EB2DF3E-7286-4CBC-8E3E-4D89D658895C}" type="pres">
      <dgm:prSet presAssocID="{32AB5FF1-F19D-44F7-9161-F1E732DF415C}" presName="childNode" presStyleLbl="node1" presStyleIdx="0" presStyleCnt="3">
        <dgm:presLayoutVars>
          <dgm:bulletEnabled val="1"/>
        </dgm:presLayoutVars>
      </dgm:prSet>
      <dgm:spPr/>
    </dgm:pt>
    <dgm:pt modelId="{9B869A27-264A-494B-A680-80DD20B4D188}" type="pres">
      <dgm:prSet presAssocID="{5009612F-9A00-404F-87E3-4681008A91CF}" presName="hSp" presStyleCnt="0"/>
      <dgm:spPr/>
    </dgm:pt>
    <dgm:pt modelId="{5E729DAB-7B87-4E4E-8F51-F8066229140E}" type="pres">
      <dgm:prSet presAssocID="{5009612F-9A00-404F-87E3-4681008A91CF}" presName="vProcSp" presStyleCnt="0"/>
      <dgm:spPr/>
    </dgm:pt>
    <dgm:pt modelId="{A8CAC5EE-647F-4D7E-8E6D-DA0A6D704B7F}" type="pres">
      <dgm:prSet presAssocID="{5009612F-9A00-404F-87E3-4681008A91CF}" presName="vSp1" presStyleCnt="0"/>
      <dgm:spPr/>
    </dgm:pt>
    <dgm:pt modelId="{4EBDACFC-4E9D-4C03-A270-4A0B8F09248D}" type="pres">
      <dgm:prSet presAssocID="{5009612F-9A00-404F-87E3-4681008A91CF}" presName="simulatedConn" presStyleLbl="solidFgAcc1" presStyleIdx="0" presStyleCnt="2"/>
      <dgm:spPr>
        <a:xfrm rot="5400000">
          <a:off x="2871225" y="3300178"/>
          <a:ext cx="612658" cy="547329"/>
        </a:xfrm>
        <a:prstGeom prst="flowChartExtra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54A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C8E830B-7B7D-430A-A828-2E409482FBE6}" type="pres">
      <dgm:prSet presAssocID="{5009612F-9A00-404F-87E3-4681008A91CF}" presName="vSp2" presStyleCnt="0"/>
      <dgm:spPr/>
    </dgm:pt>
    <dgm:pt modelId="{5CA87C3A-B966-4538-8A50-23CD427E306B}" type="pres">
      <dgm:prSet presAssocID="{5009612F-9A00-404F-87E3-4681008A91CF}" presName="sibTrans" presStyleCnt="0"/>
      <dgm:spPr/>
    </dgm:pt>
    <dgm:pt modelId="{231C0FD3-29B1-4F28-BA1C-B7CCD33FC714}" type="pres">
      <dgm:prSet presAssocID="{DD10D6AA-EEEF-45A9-97AB-3D15DCD6CDE6}" presName="compositeNode" presStyleCnt="0">
        <dgm:presLayoutVars>
          <dgm:bulletEnabled val="1"/>
        </dgm:presLayoutVars>
      </dgm:prSet>
      <dgm:spPr/>
    </dgm:pt>
    <dgm:pt modelId="{AD350C58-351C-487B-BA99-3582457D2350}" type="pres">
      <dgm:prSet presAssocID="{DD10D6AA-EEEF-45A9-97AB-3D15DCD6CDE6}" presName="bgRect" presStyleLbl="node1" presStyleIdx="1" presStyleCnt="3" custScaleX="94208"/>
      <dgm:spPr/>
    </dgm:pt>
    <dgm:pt modelId="{E70E53E3-068B-455E-A48C-25AF98BD7B6E}" type="pres">
      <dgm:prSet presAssocID="{DD10D6AA-EEEF-45A9-97AB-3D15DCD6CDE6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9A0CEDC1-644F-4179-A59E-50823735E1A0}" type="pres">
      <dgm:prSet presAssocID="{DD10D6AA-EEEF-45A9-97AB-3D15DCD6CDE6}" presName="childNode" presStyleLbl="node1" presStyleIdx="1" presStyleCnt="3">
        <dgm:presLayoutVars>
          <dgm:bulletEnabled val="1"/>
        </dgm:presLayoutVars>
      </dgm:prSet>
      <dgm:spPr/>
    </dgm:pt>
    <dgm:pt modelId="{6D371342-318B-40D9-88B7-8CC3BB1138AE}" type="pres">
      <dgm:prSet presAssocID="{536953E6-0A9E-4667-994B-F1A302B7B69D}" presName="hSp" presStyleCnt="0"/>
      <dgm:spPr/>
    </dgm:pt>
    <dgm:pt modelId="{25ACBBD1-11A4-4710-A9A5-F13F2E27ADA5}" type="pres">
      <dgm:prSet presAssocID="{536953E6-0A9E-4667-994B-F1A302B7B69D}" presName="vProcSp" presStyleCnt="0"/>
      <dgm:spPr/>
    </dgm:pt>
    <dgm:pt modelId="{E8F6AC4F-19F0-4978-958A-4A461BB37D85}" type="pres">
      <dgm:prSet presAssocID="{536953E6-0A9E-4667-994B-F1A302B7B69D}" presName="vSp1" presStyleCnt="0"/>
      <dgm:spPr/>
    </dgm:pt>
    <dgm:pt modelId="{7EDF5E20-4771-4B4F-9045-E701C33E8FB8}" type="pres">
      <dgm:prSet presAssocID="{536953E6-0A9E-4667-994B-F1A302B7B69D}" presName="simulatedConn" presStyleLbl="solidFgAcc1" presStyleIdx="1" presStyleCnt="2"/>
      <dgm:spPr>
        <a:xfrm rot="5400000">
          <a:off x="6436458" y="3300178"/>
          <a:ext cx="612658" cy="547329"/>
        </a:xfrm>
        <a:prstGeom prst="flowChartExtra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54A0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D073E843-A291-4A9E-A361-74F68F4A21A8}" type="pres">
      <dgm:prSet presAssocID="{536953E6-0A9E-4667-994B-F1A302B7B69D}" presName="vSp2" presStyleCnt="0"/>
      <dgm:spPr/>
    </dgm:pt>
    <dgm:pt modelId="{2450F9DC-A0F1-44EB-99EE-CE985AA92E8D}" type="pres">
      <dgm:prSet presAssocID="{536953E6-0A9E-4667-994B-F1A302B7B69D}" presName="sibTrans" presStyleCnt="0"/>
      <dgm:spPr/>
    </dgm:pt>
    <dgm:pt modelId="{464912E2-D458-45E1-8D43-66776B38EC6A}" type="pres">
      <dgm:prSet presAssocID="{88F8BA92-962F-4D7B-9593-292EE3ED528F}" presName="compositeNode" presStyleCnt="0">
        <dgm:presLayoutVars>
          <dgm:bulletEnabled val="1"/>
        </dgm:presLayoutVars>
      </dgm:prSet>
      <dgm:spPr/>
    </dgm:pt>
    <dgm:pt modelId="{F79481D7-B26F-470B-AD96-B18A454F2E1A}" type="pres">
      <dgm:prSet presAssocID="{88F8BA92-962F-4D7B-9593-292EE3ED528F}" presName="bgRect" presStyleLbl="node1" presStyleIdx="2" presStyleCnt="3" custScaleX="113713" custLinFactNeighborX="98" custLinFactNeighborY="185"/>
      <dgm:spPr/>
    </dgm:pt>
    <dgm:pt modelId="{DF855C2F-A109-4E71-9939-3B43E04E6678}" type="pres">
      <dgm:prSet presAssocID="{88F8BA92-962F-4D7B-9593-292EE3ED528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C5C09CFE-A385-4054-9B01-3C81BA44BF8F}" type="pres">
      <dgm:prSet presAssocID="{88F8BA92-962F-4D7B-9593-292EE3ED528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44E28806-C624-40F1-A1C8-23648A1D35E6}" srcId="{7187B4E6-AD23-46B1-9FF7-8D2456034063}" destId="{32AB5FF1-F19D-44F7-9161-F1E732DF415C}" srcOrd="0" destOrd="0" parTransId="{875377CC-6735-4FF4-87C7-DEDCD4525EED}" sibTransId="{5009612F-9A00-404F-87E3-4681008A91CF}"/>
    <dgm:cxn modelId="{887D415C-740E-4143-8520-2CE72F246113}" srcId="{7187B4E6-AD23-46B1-9FF7-8D2456034063}" destId="{88F8BA92-962F-4D7B-9593-292EE3ED528F}" srcOrd="2" destOrd="0" parTransId="{6E62C72C-5643-4298-A732-52E5C5D856C8}" sibTransId="{6F5F7A42-1EE9-4401-85B9-4988653092AF}"/>
    <dgm:cxn modelId="{8A993E64-D951-46D4-AC1B-60A307283177}" type="presOf" srcId="{DD10D6AA-EEEF-45A9-97AB-3D15DCD6CDE6}" destId="{E70E53E3-068B-455E-A48C-25AF98BD7B6E}" srcOrd="1" destOrd="0" presId="urn:microsoft.com/office/officeart/2005/8/layout/hProcess7"/>
    <dgm:cxn modelId="{D428566C-9764-4C38-94E1-DF9F403D86EF}" srcId="{88F8BA92-962F-4D7B-9593-292EE3ED528F}" destId="{9400FAD1-2D8E-4617-BE39-20074117BA97}" srcOrd="0" destOrd="0" parTransId="{AE12C74B-356D-4792-88BC-382E9253948A}" sibTransId="{ADF0B38C-240B-44DB-97EA-05225B269EEC}"/>
    <dgm:cxn modelId="{A3F0826E-356B-41CD-904F-21F1631BF3DD}" type="presOf" srcId="{DD10D6AA-EEEF-45A9-97AB-3D15DCD6CDE6}" destId="{AD350C58-351C-487B-BA99-3582457D2350}" srcOrd="0" destOrd="0" presId="urn:microsoft.com/office/officeart/2005/8/layout/hProcess7"/>
    <dgm:cxn modelId="{0A91A957-E104-4107-AA65-F1E32A22C8BE}" type="presOf" srcId="{F2687256-C77A-4011-AA6C-9C7BCEC91AD9}" destId="{4EB2DF3E-7286-4CBC-8E3E-4D89D658895C}" srcOrd="0" destOrd="0" presId="urn:microsoft.com/office/officeart/2005/8/layout/hProcess7"/>
    <dgm:cxn modelId="{90775185-DB5B-45E6-944C-07E1A725CB79}" type="presOf" srcId="{7187B4E6-AD23-46B1-9FF7-8D2456034063}" destId="{F3042C79-A17F-427E-A390-70C2C4D7A7EA}" srcOrd="0" destOrd="0" presId="urn:microsoft.com/office/officeart/2005/8/layout/hProcess7"/>
    <dgm:cxn modelId="{C32D379C-205B-471C-A231-43288A6BD3E2}" type="presOf" srcId="{88F8BA92-962F-4D7B-9593-292EE3ED528F}" destId="{DF855C2F-A109-4E71-9939-3B43E04E6678}" srcOrd="1" destOrd="0" presId="urn:microsoft.com/office/officeart/2005/8/layout/hProcess7"/>
    <dgm:cxn modelId="{BCB802A6-F466-421B-9F48-FF3460A32BA6}" type="presOf" srcId="{05F87EA6-15F5-471E-854F-791A5FCA8365}" destId="{9A0CEDC1-644F-4179-A59E-50823735E1A0}" srcOrd="0" destOrd="0" presId="urn:microsoft.com/office/officeart/2005/8/layout/hProcess7"/>
    <dgm:cxn modelId="{69B109A8-C885-4A17-88BB-8FBBE95DD0BD}" srcId="{32AB5FF1-F19D-44F7-9161-F1E732DF415C}" destId="{F2687256-C77A-4011-AA6C-9C7BCEC91AD9}" srcOrd="0" destOrd="0" parTransId="{ADA2BBA9-CAFD-4937-8BA8-A6724F4B1C94}" sibTransId="{97781888-33DF-4DBC-B020-7AC4E56BB42D}"/>
    <dgm:cxn modelId="{807F8BBE-B63E-4F47-8B0D-D98323BAEACD}" type="presOf" srcId="{32AB5FF1-F19D-44F7-9161-F1E732DF415C}" destId="{FEA559E0-4133-49CA-9025-21E5269F4C37}" srcOrd="0" destOrd="0" presId="urn:microsoft.com/office/officeart/2005/8/layout/hProcess7"/>
    <dgm:cxn modelId="{904A65DB-BD85-4C88-BBF4-79B71492C831}" type="presOf" srcId="{88F8BA92-962F-4D7B-9593-292EE3ED528F}" destId="{F79481D7-B26F-470B-AD96-B18A454F2E1A}" srcOrd="0" destOrd="0" presId="urn:microsoft.com/office/officeart/2005/8/layout/hProcess7"/>
    <dgm:cxn modelId="{80EF38E0-E2EA-42CE-AAAE-E9D80F20556B}" type="presOf" srcId="{9400FAD1-2D8E-4617-BE39-20074117BA97}" destId="{C5C09CFE-A385-4054-9B01-3C81BA44BF8F}" srcOrd="0" destOrd="0" presId="urn:microsoft.com/office/officeart/2005/8/layout/hProcess7"/>
    <dgm:cxn modelId="{9D4B4CEE-6E01-4FB6-8F21-BD28C7AFB3DC}" srcId="{7187B4E6-AD23-46B1-9FF7-8D2456034063}" destId="{DD10D6AA-EEEF-45A9-97AB-3D15DCD6CDE6}" srcOrd="1" destOrd="0" parTransId="{723584E2-0055-464E-B22F-572AE3DC698A}" sibTransId="{536953E6-0A9E-4667-994B-F1A302B7B69D}"/>
    <dgm:cxn modelId="{C23314F7-0215-48A0-96FB-ABD21B9154F0}" srcId="{DD10D6AA-EEEF-45A9-97AB-3D15DCD6CDE6}" destId="{05F87EA6-15F5-471E-854F-791A5FCA8365}" srcOrd="0" destOrd="0" parTransId="{C12B976A-CFC9-412B-ADE8-9E0004BC5F2E}" sibTransId="{C1D5BDB8-A485-4572-A58F-E3F1168D481C}"/>
    <dgm:cxn modelId="{638CB1FA-470F-4DFD-903A-7A60AE9FEF5D}" type="presOf" srcId="{32AB5FF1-F19D-44F7-9161-F1E732DF415C}" destId="{405BE23A-0375-48B3-9AC1-9D3F4D6C8343}" srcOrd="1" destOrd="0" presId="urn:microsoft.com/office/officeart/2005/8/layout/hProcess7"/>
    <dgm:cxn modelId="{D3DCCA9F-9857-4336-9C1F-E2A8F0B02AD9}" type="presParOf" srcId="{F3042C79-A17F-427E-A390-70C2C4D7A7EA}" destId="{4B4CAA17-353F-42F8-8250-F866E5AF4676}" srcOrd="0" destOrd="0" presId="urn:microsoft.com/office/officeart/2005/8/layout/hProcess7"/>
    <dgm:cxn modelId="{EE7ABAE6-E010-4A45-B650-0E218CA0533C}" type="presParOf" srcId="{4B4CAA17-353F-42F8-8250-F866E5AF4676}" destId="{FEA559E0-4133-49CA-9025-21E5269F4C37}" srcOrd="0" destOrd="0" presId="urn:microsoft.com/office/officeart/2005/8/layout/hProcess7"/>
    <dgm:cxn modelId="{E6E8FFC7-531F-472A-9487-7A6769829DCD}" type="presParOf" srcId="{4B4CAA17-353F-42F8-8250-F866E5AF4676}" destId="{405BE23A-0375-48B3-9AC1-9D3F4D6C8343}" srcOrd="1" destOrd="0" presId="urn:microsoft.com/office/officeart/2005/8/layout/hProcess7"/>
    <dgm:cxn modelId="{57C4D3D5-0783-4AA4-85D6-A0D7BBB36062}" type="presParOf" srcId="{4B4CAA17-353F-42F8-8250-F866E5AF4676}" destId="{4EB2DF3E-7286-4CBC-8E3E-4D89D658895C}" srcOrd="2" destOrd="0" presId="urn:microsoft.com/office/officeart/2005/8/layout/hProcess7"/>
    <dgm:cxn modelId="{F490DFBB-EB72-4BCB-B52C-C8988362BC1D}" type="presParOf" srcId="{F3042C79-A17F-427E-A390-70C2C4D7A7EA}" destId="{9B869A27-264A-494B-A680-80DD20B4D188}" srcOrd="1" destOrd="0" presId="urn:microsoft.com/office/officeart/2005/8/layout/hProcess7"/>
    <dgm:cxn modelId="{1B35C87F-8E5E-442F-98C1-A09A8D641D9C}" type="presParOf" srcId="{F3042C79-A17F-427E-A390-70C2C4D7A7EA}" destId="{5E729DAB-7B87-4E4E-8F51-F8066229140E}" srcOrd="2" destOrd="0" presId="urn:microsoft.com/office/officeart/2005/8/layout/hProcess7"/>
    <dgm:cxn modelId="{8C1F8207-2D04-40F8-BE19-06D5DDA3D346}" type="presParOf" srcId="{5E729DAB-7B87-4E4E-8F51-F8066229140E}" destId="{A8CAC5EE-647F-4D7E-8E6D-DA0A6D704B7F}" srcOrd="0" destOrd="0" presId="urn:microsoft.com/office/officeart/2005/8/layout/hProcess7"/>
    <dgm:cxn modelId="{F28E7499-B01A-466E-AB69-C317C23A29D0}" type="presParOf" srcId="{5E729DAB-7B87-4E4E-8F51-F8066229140E}" destId="{4EBDACFC-4E9D-4C03-A270-4A0B8F09248D}" srcOrd="1" destOrd="0" presId="urn:microsoft.com/office/officeart/2005/8/layout/hProcess7"/>
    <dgm:cxn modelId="{D4B42DFC-7899-45A2-B565-5FE5391A62E7}" type="presParOf" srcId="{5E729DAB-7B87-4E4E-8F51-F8066229140E}" destId="{CC8E830B-7B7D-430A-A828-2E409482FBE6}" srcOrd="2" destOrd="0" presId="urn:microsoft.com/office/officeart/2005/8/layout/hProcess7"/>
    <dgm:cxn modelId="{465DC6D9-2906-4CD0-99DB-6F9CCB4EDDEF}" type="presParOf" srcId="{F3042C79-A17F-427E-A390-70C2C4D7A7EA}" destId="{5CA87C3A-B966-4538-8A50-23CD427E306B}" srcOrd="3" destOrd="0" presId="urn:microsoft.com/office/officeart/2005/8/layout/hProcess7"/>
    <dgm:cxn modelId="{6E42EB10-2F19-4E94-B951-ACBFAAE06E7E}" type="presParOf" srcId="{F3042C79-A17F-427E-A390-70C2C4D7A7EA}" destId="{231C0FD3-29B1-4F28-BA1C-B7CCD33FC714}" srcOrd="4" destOrd="0" presId="urn:microsoft.com/office/officeart/2005/8/layout/hProcess7"/>
    <dgm:cxn modelId="{4BDABCCA-279D-4454-91A2-4403FA83ED30}" type="presParOf" srcId="{231C0FD3-29B1-4F28-BA1C-B7CCD33FC714}" destId="{AD350C58-351C-487B-BA99-3582457D2350}" srcOrd="0" destOrd="0" presId="urn:microsoft.com/office/officeart/2005/8/layout/hProcess7"/>
    <dgm:cxn modelId="{0DD67003-44AE-437F-B5CB-1749999C546D}" type="presParOf" srcId="{231C0FD3-29B1-4F28-BA1C-B7CCD33FC714}" destId="{E70E53E3-068B-455E-A48C-25AF98BD7B6E}" srcOrd="1" destOrd="0" presId="urn:microsoft.com/office/officeart/2005/8/layout/hProcess7"/>
    <dgm:cxn modelId="{9A513045-EE00-4BC8-B654-68D708FDE690}" type="presParOf" srcId="{231C0FD3-29B1-4F28-BA1C-B7CCD33FC714}" destId="{9A0CEDC1-644F-4179-A59E-50823735E1A0}" srcOrd="2" destOrd="0" presId="urn:microsoft.com/office/officeart/2005/8/layout/hProcess7"/>
    <dgm:cxn modelId="{8811D157-CC61-4271-AEF1-F71AAFEAB28F}" type="presParOf" srcId="{F3042C79-A17F-427E-A390-70C2C4D7A7EA}" destId="{6D371342-318B-40D9-88B7-8CC3BB1138AE}" srcOrd="5" destOrd="0" presId="urn:microsoft.com/office/officeart/2005/8/layout/hProcess7"/>
    <dgm:cxn modelId="{08D51344-82E0-40A2-A35E-315837291AA6}" type="presParOf" srcId="{F3042C79-A17F-427E-A390-70C2C4D7A7EA}" destId="{25ACBBD1-11A4-4710-A9A5-F13F2E27ADA5}" srcOrd="6" destOrd="0" presId="urn:microsoft.com/office/officeart/2005/8/layout/hProcess7"/>
    <dgm:cxn modelId="{FBAC754F-B07B-498C-B84B-988DF9A8FC40}" type="presParOf" srcId="{25ACBBD1-11A4-4710-A9A5-F13F2E27ADA5}" destId="{E8F6AC4F-19F0-4978-958A-4A461BB37D85}" srcOrd="0" destOrd="0" presId="urn:microsoft.com/office/officeart/2005/8/layout/hProcess7"/>
    <dgm:cxn modelId="{E6C2D607-5693-4F39-9609-7F9C009AF600}" type="presParOf" srcId="{25ACBBD1-11A4-4710-A9A5-F13F2E27ADA5}" destId="{7EDF5E20-4771-4B4F-9045-E701C33E8FB8}" srcOrd="1" destOrd="0" presId="urn:microsoft.com/office/officeart/2005/8/layout/hProcess7"/>
    <dgm:cxn modelId="{60FC28E5-A287-43C8-8117-001CF3D3860C}" type="presParOf" srcId="{25ACBBD1-11A4-4710-A9A5-F13F2E27ADA5}" destId="{D073E843-A291-4A9E-A361-74F68F4A21A8}" srcOrd="2" destOrd="0" presId="urn:microsoft.com/office/officeart/2005/8/layout/hProcess7"/>
    <dgm:cxn modelId="{3E930ABD-AC91-44D0-AC33-C1205E62F37A}" type="presParOf" srcId="{F3042C79-A17F-427E-A390-70C2C4D7A7EA}" destId="{2450F9DC-A0F1-44EB-99EE-CE985AA92E8D}" srcOrd="7" destOrd="0" presId="urn:microsoft.com/office/officeart/2005/8/layout/hProcess7"/>
    <dgm:cxn modelId="{E0991304-5235-4DB0-A820-519E93E1F5F1}" type="presParOf" srcId="{F3042C79-A17F-427E-A390-70C2C4D7A7EA}" destId="{464912E2-D458-45E1-8D43-66776B38EC6A}" srcOrd="8" destOrd="0" presId="urn:microsoft.com/office/officeart/2005/8/layout/hProcess7"/>
    <dgm:cxn modelId="{0052330C-7719-42A4-B500-23496ED99C0B}" type="presParOf" srcId="{464912E2-D458-45E1-8D43-66776B38EC6A}" destId="{F79481D7-B26F-470B-AD96-B18A454F2E1A}" srcOrd="0" destOrd="0" presId="urn:microsoft.com/office/officeart/2005/8/layout/hProcess7"/>
    <dgm:cxn modelId="{BD4AA535-5F3D-410D-AC6E-3B18E3AF2187}" type="presParOf" srcId="{464912E2-D458-45E1-8D43-66776B38EC6A}" destId="{DF855C2F-A109-4E71-9939-3B43E04E6678}" srcOrd="1" destOrd="0" presId="urn:microsoft.com/office/officeart/2005/8/layout/hProcess7"/>
    <dgm:cxn modelId="{0F4E6648-56B0-431A-A796-38E9D3DEF7A3}" type="presParOf" srcId="{464912E2-D458-45E1-8D43-66776B38EC6A}" destId="{C5C09CFE-A385-4054-9B01-3C81BA44BF8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685B2F-B0B6-4DD8-B4BD-5A81093039CC}">
      <dsp:nvSpPr>
        <dsp:cNvPr id="0" name=""/>
        <dsp:cNvSpPr/>
      </dsp:nvSpPr>
      <dsp:spPr>
        <a:xfrm>
          <a:off x="0" y="1538"/>
          <a:ext cx="11739563" cy="655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D66B4-414D-4232-BA45-B4C1B16E9770}">
      <dsp:nvSpPr>
        <dsp:cNvPr id="0" name=""/>
        <dsp:cNvSpPr/>
      </dsp:nvSpPr>
      <dsp:spPr>
        <a:xfrm>
          <a:off x="198251" y="148997"/>
          <a:ext cx="360457" cy="3604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2C15A-AAC9-4F73-ADFE-ECA7EB59ADA1}">
      <dsp:nvSpPr>
        <dsp:cNvPr id="0" name=""/>
        <dsp:cNvSpPr/>
      </dsp:nvSpPr>
      <dsp:spPr>
        <a:xfrm>
          <a:off x="756960" y="1538"/>
          <a:ext cx="10982602" cy="65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61" tIns="69361" rIns="69361" bIns="6936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Secondary bacterial infections (eg, cellulitis, septicemia)</a:t>
          </a:r>
        </a:p>
      </dsp:txBody>
      <dsp:txXfrm>
        <a:off x="756960" y="1538"/>
        <a:ext cx="10982602" cy="655377"/>
      </dsp:txXfrm>
    </dsp:sp>
    <dsp:sp modelId="{22164BDB-59C4-4D90-B078-37F749278B9A}">
      <dsp:nvSpPr>
        <dsp:cNvPr id="0" name=""/>
        <dsp:cNvSpPr/>
      </dsp:nvSpPr>
      <dsp:spPr>
        <a:xfrm>
          <a:off x="0" y="820759"/>
          <a:ext cx="11739563" cy="655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48AE2-BA32-4ACE-BA3D-45BF70C587DA}">
      <dsp:nvSpPr>
        <dsp:cNvPr id="0" name=""/>
        <dsp:cNvSpPr/>
      </dsp:nvSpPr>
      <dsp:spPr>
        <a:xfrm>
          <a:off x="198251" y="968219"/>
          <a:ext cx="360457" cy="3604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8BF969-860C-4C57-AFE9-D542F577E97F}">
      <dsp:nvSpPr>
        <dsp:cNvPr id="0" name=""/>
        <dsp:cNvSpPr/>
      </dsp:nvSpPr>
      <dsp:spPr>
        <a:xfrm>
          <a:off x="756960" y="820759"/>
          <a:ext cx="10982602" cy="65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61" tIns="69361" rIns="69361" bIns="6936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Acute retinal necrosis leading to blindness</a:t>
          </a:r>
        </a:p>
      </dsp:txBody>
      <dsp:txXfrm>
        <a:off x="756960" y="820759"/>
        <a:ext cx="10982602" cy="655377"/>
      </dsp:txXfrm>
    </dsp:sp>
    <dsp:sp modelId="{E3CB225E-1E9F-4239-8820-60236BAFF6A3}">
      <dsp:nvSpPr>
        <dsp:cNvPr id="0" name=""/>
        <dsp:cNvSpPr/>
      </dsp:nvSpPr>
      <dsp:spPr>
        <a:xfrm>
          <a:off x="0" y="1639981"/>
          <a:ext cx="11739563" cy="655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1CD9E-CAC0-4E78-A3DB-B81D2CAEBEB4}">
      <dsp:nvSpPr>
        <dsp:cNvPr id="0" name=""/>
        <dsp:cNvSpPr/>
      </dsp:nvSpPr>
      <dsp:spPr>
        <a:xfrm>
          <a:off x="198251" y="1787441"/>
          <a:ext cx="360457" cy="3604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FA8A3E-69A5-4872-A007-656EFC0A5997}">
      <dsp:nvSpPr>
        <dsp:cNvPr id="0" name=""/>
        <dsp:cNvSpPr/>
      </dsp:nvSpPr>
      <dsp:spPr>
        <a:xfrm>
          <a:off x="756960" y="1639981"/>
          <a:ext cx="10982602" cy="65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61" tIns="69361" rIns="69361" bIns="6936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Aseptic meningitis/encephalitis with adverse functional sequelae</a:t>
          </a:r>
        </a:p>
      </dsp:txBody>
      <dsp:txXfrm>
        <a:off x="756960" y="1639981"/>
        <a:ext cx="10982602" cy="655377"/>
      </dsp:txXfrm>
    </dsp:sp>
    <dsp:sp modelId="{ACD1E5E3-D38D-4033-B991-1A65A02939AC}">
      <dsp:nvSpPr>
        <dsp:cNvPr id="0" name=""/>
        <dsp:cNvSpPr/>
      </dsp:nvSpPr>
      <dsp:spPr>
        <a:xfrm>
          <a:off x="0" y="2459203"/>
          <a:ext cx="11739563" cy="655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69CC4-A628-4FD3-8440-A2BF812DA380}">
      <dsp:nvSpPr>
        <dsp:cNvPr id="0" name=""/>
        <dsp:cNvSpPr/>
      </dsp:nvSpPr>
      <dsp:spPr>
        <a:xfrm>
          <a:off x="198251" y="2606663"/>
          <a:ext cx="360457" cy="3604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EED82B-E56F-4274-82A6-E19D9216076D}">
      <dsp:nvSpPr>
        <dsp:cNvPr id="0" name=""/>
        <dsp:cNvSpPr/>
      </dsp:nvSpPr>
      <dsp:spPr>
        <a:xfrm>
          <a:off x="756960" y="2459203"/>
          <a:ext cx="10982602" cy="65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61" tIns="69361" rIns="69361" bIns="6936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Cranial and peripheral nerve palsies</a:t>
          </a:r>
        </a:p>
      </dsp:txBody>
      <dsp:txXfrm>
        <a:off x="756960" y="2459203"/>
        <a:ext cx="10982602" cy="655377"/>
      </dsp:txXfrm>
    </dsp:sp>
    <dsp:sp modelId="{C99FDF2F-630C-4EAF-AC65-8837D31706D9}">
      <dsp:nvSpPr>
        <dsp:cNvPr id="0" name=""/>
        <dsp:cNvSpPr/>
      </dsp:nvSpPr>
      <dsp:spPr>
        <a:xfrm>
          <a:off x="0" y="3278424"/>
          <a:ext cx="11739563" cy="655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B8F91B-F8CD-4A02-A07F-FD34F1612DC2}">
      <dsp:nvSpPr>
        <dsp:cNvPr id="0" name=""/>
        <dsp:cNvSpPr/>
      </dsp:nvSpPr>
      <dsp:spPr>
        <a:xfrm>
          <a:off x="198251" y="3425884"/>
          <a:ext cx="360457" cy="36045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BEEAC4-745F-4912-8DD1-EB27A76D7628}">
      <dsp:nvSpPr>
        <dsp:cNvPr id="0" name=""/>
        <dsp:cNvSpPr/>
      </dsp:nvSpPr>
      <dsp:spPr>
        <a:xfrm>
          <a:off x="756960" y="3278424"/>
          <a:ext cx="10982602" cy="65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61" tIns="69361" rIns="69361" bIns="6936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Spinal cord involvement (</a:t>
          </a:r>
          <a:r>
            <a:rPr lang="en-US" sz="1900" kern="1200" dirty="0" err="1"/>
            <a:t>eg</a:t>
          </a:r>
          <a:r>
            <a:rPr lang="en-US" sz="1900" kern="1200" dirty="0"/>
            <a:t>, acute urinary retention, urinary or bowel dysfunction)</a:t>
          </a:r>
        </a:p>
      </dsp:txBody>
      <dsp:txXfrm>
        <a:off x="756960" y="3278424"/>
        <a:ext cx="10982602" cy="655377"/>
      </dsp:txXfrm>
    </dsp:sp>
    <dsp:sp modelId="{19F8BD6A-90F6-40F1-8DA6-3B2D4C8E2CEA}">
      <dsp:nvSpPr>
        <dsp:cNvPr id="0" name=""/>
        <dsp:cNvSpPr/>
      </dsp:nvSpPr>
      <dsp:spPr>
        <a:xfrm>
          <a:off x="0" y="4097646"/>
          <a:ext cx="11739563" cy="65537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12DD8-4392-45A0-A666-15AC8CEFF0D3}">
      <dsp:nvSpPr>
        <dsp:cNvPr id="0" name=""/>
        <dsp:cNvSpPr/>
      </dsp:nvSpPr>
      <dsp:spPr>
        <a:xfrm>
          <a:off x="198251" y="4245106"/>
          <a:ext cx="360457" cy="36045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29003-000E-49B3-9A83-485A01C1C21B}">
      <dsp:nvSpPr>
        <dsp:cNvPr id="0" name=""/>
        <dsp:cNvSpPr/>
      </dsp:nvSpPr>
      <dsp:spPr>
        <a:xfrm>
          <a:off x="756960" y="4097646"/>
          <a:ext cx="10982602" cy="655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61" tIns="69361" rIns="69361" bIns="6936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Postherpetic neuralgia</a:t>
          </a:r>
          <a:endParaRPr lang="en-US" sz="1900" kern="1200"/>
        </a:p>
      </dsp:txBody>
      <dsp:txXfrm>
        <a:off x="756960" y="4097646"/>
        <a:ext cx="10982602" cy="6553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386405-6A43-4E8A-9A74-E1757936D6AB}">
      <dsp:nvSpPr>
        <dsp:cNvPr id="0" name=""/>
        <dsp:cNvSpPr/>
      </dsp:nvSpPr>
      <dsp:spPr>
        <a:xfrm>
          <a:off x="0" y="0"/>
          <a:ext cx="11739563" cy="135811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953970-EDEE-45EE-B1EC-202BFABCFFC8}">
      <dsp:nvSpPr>
        <dsp:cNvPr id="0" name=""/>
        <dsp:cNvSpPr/>
      </dsp:nvSpPr>
      <dsp:spPr>
        <a:xfrm>
          <a:off x="410829" y="306156"/>
          <a:ext cx="746963" cy="7469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50890-8DD5-4B0A-B9C9-B7345114B636}">
      <dsp:nvSpPr>
        <dsp:cNvPr id="0" name=""/>
        <dsp:cNvSpPr/>
      </dsp:nvSpPr>
      <dsp:spPr>
        <a:xfrm>
          <a:off x="1568622" y="580"/>
          <a:ext cx="10170940" cy="1358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734" tIns="143734" rIns="143734" bIns="14373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Coordinating between primary and specialty care</a:t>
          </a:r>
        </a:p>
      </dsp:txBody>
      <dsp:txXfrm>
        <a:off x="1568622" y="580"/>
        <a:ext cx="10170940" cy="1358114"/>
      </dsp:txXfrm>
    </dsp:sp>
    <dsp:sp modelId="{FE569203-DAD8-4DC7-9912-8B75D28091B9}">
      <dsp:nvSpPr>
        <dsp:cNvPr id="0" name=""/>
        <dsp:cNvSpPr/>
      </dsp:nvSpPr>
      <dsp:spPr>
        <a:xfrm>
          <a:off x="0" y="1698223"/>
          <a:ext cx="11739563" cy="135811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CAA288-4594-4F5A-80EF-9FCFAE219519}">
      <dsp:nvSpPr>
        <dsp:cNvPr id="0" name=""/>
        <dsp:cNvSpPr/>
      </dsp:nvSpPr>
      <dsp:spPr>
        <a:xfrm>
          <a:off x="410829" y="2003799"/>
          <a:ext cx="746963" cy="7469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BE546-3AAE-4654-80BA-DBE66982720B}">
      <dsp:nvSpPr>
        <dsp:cNvPr id="0" name=""/>
        <dsp:cNvSpPr/>
      </dsp:nvSpPr>
      <dsp:spPr>
        <a:xfrm>
          <a:off x="1568622" y="1698223"/>
          <a:ext cx="10170940" cy="1358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734" tIns="143734" rIns="143734" bIns="14373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Ensuring series completion</a:t>
          </a:r>
        </a:p>
      </dsp:txBody>
      <dsp:txXfrm>
        <a:off x="1568622" y="1698223"/>
        <a:ext cx="10170940" cy="1358114"/>
      </dsp:txXfrm>
    </dsp:sp>
    <dsp:sp modelId="{9C75C69E-7B7A-438C-9DE6-DEC35A7D449D}">
      <dsp:nvSpPr>
        <dsp:cNvPr id="0" name=""/>
        <dsp:cNvSpPr/>
      </dsp:nvSpPr>
      <dsp:spPr>
        <a:xfrm>
          <a:off x="0" y="3395866"/>
          <a:ext cx="11739563" cy="135811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E056D2-D441-4E98-B367-DEFCCD158921}">
      <dsp:nvSpPr>
        <dsp:cNvPr id="0" name=""/>
        <dsp:cNvSpPr/>
      </dsp:nvSpPr>
      <dsp:spPr>
        <a:xfrm>
          <a:off x="410829" y="3701442"/>
          <a:ext cx="746963" cy="7469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86D88-8B01-485D-A152-D7EEAC39A3BD}">
      <dsp:nvSpPr>
        <dsp:cNvPr id="0" name=""/>
        <dsp:cNvSpPr/>
      </dsp:nvSpPr>
      <dsp:spPr>
        <a:xfrm>
          <a:off x="1568622" y="3395866"/>
          <a:ext cx="10170940" cy="1358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734" tIns="143734" rIns="143734" bIns="14373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Addressing disparities in access to, patient acceptance of, and administration of vaccine</a:t>
          </a:r>
        </a:p>
      </dsp:txBody>
      <dsp:txXfrm>
        <a:off x="1568622" y="3395866"/>
        <a:ext cx="10170940" cy="13581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F885A-C245-4352-9F17-DD830A29AC58}">
      <dsp:nvSpPr>
        <dsp:cNvPr id="0" name=""/>
        <dsp:cNvSpPr/>
      </dsp:nvSpPr>
      <dsp:spPr>
        <a:xfrm>
          <a:off x="0" y="143994"/>
          <a:ext cx="2698957" cy="1475313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Identify Ideal Candidates</a:t>
          </a:r>
        </a:p>
      </dsp:txBody>
      <dsp:txXfrm>
        <a:off x="0" y="143994"/>
        <a:ext cx="2698957" cy="1475313"/>
      </dsp:txXfrm>
    </dsp:sp>
    <dsp:sp modelId="{66902496-DBE2-461D-8609-43B8696764B7}">
      <dsp:nvSpPr>
        <dsp:cNvPr id="0" name=""/>
        <dsp:cNvSpPr/>
      </dsp:nvSpPr>
      <dsp:spPr>
        <a:xfrm>
          <a:off x="2698957" y="12926"/>
          <a:ext cx="539791" cy="17374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DEECE4-E105-4D4F-BF8A-9397DEF5F55B}">
      <dsp:nvSpPr>
        <dsp:cNvPr id="0" name=""/>
        <dsp:cNvSpPr/>
      </dsp:nvSpPr>
      <dsp:spPr>
        <a:xfrm>
          <a:off x="3454665" y="12926"/>
          <a:ext cx="7341165" cy="173745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b="1" kern="1200">
              <a:solidFill>
                <a:srgbClr val="000000"/>
              </a:solidFill>
              <a:latin typeface="+mn-lt"/>
              <a:ea typeface="+mn-ea"/>
              <a:cs typeface="+mn-cs"/>
            </a:rPr>
            <a:t>Run reports </a:t>
          </a: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at your practice for all patients ≥50 yr of age and those with immunocompromise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b="1" kern="1200">
              <a:solidFill>
                <a:srgbClr val="000000"/>
              </a:solidFill>
              <a:latin typeface="+mn-lt"/>
              <a:ea typeface="+mn-ea"/>
              <a:cs typeface="+mn-cs"/>
            </a:rPr>
            <a:t>Evaluate medication list </a:t>
          </a: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for immune suppressing medications or others that may indicate need for vaccination (</a:t>
          </a:r>
          <a:r>
            <a:rPr lang="en-US" sz="1800" kern="1200" err="1">
              <a:solidFill>
                <a:srgbClr val="000000"/>
              </a:solidFill>
              <a:latin typeface="+mn-lt"/>
              <a:ea typeface="+mn-ea"/>
              <a:cs typeface="+mn-cs"/>
            </a:rPr>
            <a:t>eg</a:t>
          </a: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, hydroxychloroquine) </a:t>
          </a:r>
        </a:p>
      </dsp:txBody>
      <dsp:txXfrm>
        <a:off x="3454665" y="12926"/>
        <a:ext cx="7341165" cy="1737450"/>
      </dsp:txXfrm>
    </dsp:sp>
    <dsp:sp modelId="{531D4A7E-0A19-4D2C-BF82-D74B8DF0E647}">
      <dsp:nvSpPr>
        <dsp:cNvPr id="0" name=""/>
        <dsp:cNvSpPr/>
      </dsp:nvSpPr>
      <dsp:spPr>
        <a:xfrm>
          <a:off x="0" y="1937576"/>
          <a:ext cx="2698957" cy="1029600"/>
        </a:xfrm>
        <a:prstGeom prst="rect">
          <a:avLst/>
        </a:prstGeom>
        <a:solidFill>
          <a:schemeClr val="accent6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Provide</a:t>
          </a:r>
          <a:r>
            <a:rPr lang="en-US" sz="2000" b="1" kern="1200" baseline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 </a:t>
          </a:r>
          <a:br>
            <a:rPr lang="en-US" sz="2000" b="1" kern="1200" baseline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</a:br>
          <a:r>
            <a:rPr lang="en-US" sz="2000" b="1" kern="1200" baseline="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Education</a:t>
          </a:r>
          <a:endParaRPr lang="en-US" sz="2000" b="1" kern="1200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latin typeface="+mn-lt"/>
            <a:ea typeface="+mn-ea"/>
            <a:cs typeface="+mn-cs"/>
          </a:endParaRPr>
        </a:p>
      </dsp:txBody>
      <dsp:txXfrm>
        <a:off x="0" y="1937576"/>
        <a:ext cx="2698957" cy="1029600"/>
      </dsp:txXfrm>
    </dsp:sp>
    <dsp:sp modelId="{C98BC6C9-5F0E-4BD4-9CB2-5C67A4C97950}">
      <dsp:nvSpPr>
        <dsp:cNvPr id="0" name=""/>
        <dsp:cNvSpPr/>
      </dsp:nvSpPr>
      <dsp:spPr>
        <a:xfrm>
          <a:off x="2698957" y="1937576"/>
          <a:ext cx="539791" cy="1029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319913-770D-45F1-86D1-03817E0EFA39}">
      <dsp:nvSpPr>
        <dsp:cNvPr id="0" name=""/>
        <dsp:cNvSpPr/>
      </dsp:nvSpPr>
      <dsp:spPr>
        <a:xfrm>
          <a:off x="3454665" y="1937576"/>
          <a:ext cx="7341165" cy="1029600"/>
        </a:xfrm>
        <a:prstGeom prst="rect">
          <a:avLst/>
        </a:prstGeom>
        <a:solidFill>
          <a:schemeClr val="accent6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Offer disease and vaccine information </a:t>
          </a:r>
        </a:p>
      </dsp:txBody>
      <dsp:txXfrm>
        <a:off x="3454665" y="1937576"/>
        <a:ext cx="7341165" cy="1029600"/>
      </dsp:txXfrm>
    </dsp:sp>
    <dsp:sp modelId="{1491E6CA-4057-455F-BD3C-E1B040C78463}">
      <dsp:nvSpPr>
        <dsp:cNvPr id="0" name=""/>
        <dsp:cNvSpPr/>
      </dsp:nvSpPr>
      <dsp:spPr>
        <a:xfrm>
          <a:off x="0" y="3317262"/>
          <a:ext cx="2698957" cy="1158300"/>
        </a:xfrm>
        <a:prstGeom prst="rect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latin typeface="+mn-lt"/>
              <a:ea typeface="+mn-ea"/>
              <a:cs typeface="+mn-cs"/>
            </a:rPr>
            <a:t>Encourage and Provide Vaccination </a:t>
          </a:r>
        </a:p>
      </dsp:txBody>
      <dsp:txXfrm>
        <a:off x="0" y="3317262"/>
        <a:ext cx="2698957" cy="1158300"/>
      </dsp:txXfrm>
    </dsp:sp>
    <dsp:sp modelId="{5FF3E56A-974A-4A7F-BAE4-A155B356E473}">
      <dsp:nvSpPr>
        <dsp:cNvPr id="0" name=""/>
        <dsp:cNvSpPr/>
      </dsp:nvSpPr>
      <dsp:spPr>
        <a:xfrm>
          <a:off x="2698957" y="3154376"/>
          <a:ext cx="539791" cy="1484071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021B1-5DC7-4BA0-A01A-A0ADF69617D8}">
      <dsp:nvSpPr>
        <dsp:cNvPr id="0" name=""/>
        <dsp:cNvSpPr/>
      </dsp:nvSpPr>
      <dsp:spPr>
        <a:xfrm>
          <a:off x="3454665" y="3154376"/>
          <a:ext cx="7341165" cy="1484071"/>
        </a:xfrm>
        <a:prstGeom prst="rect">
          <a:avLst/>
        </a:prstGeom>
        <a:solidFill>
          <a:schemeClr val="tx1">
            <a:lumMod val="75000"/>
            <a:lumOff val="25000"/>
            <a:alpha val="10196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Provide </a:t>
          </a:r>
          <a:r>
            <a:rPr lang="en-US" sz="1800" b="1" kern="1200">
              <a:solidFill>
                <a:srgbClr val="000000"/>
              </a:solidFill>
              <a:latin typeface="+mn-lt"/>
              <a:ea typeface="+mn-ea"/>
              <a:cs typeface="+mn-cs"/>
            </a:rPr>
            <a:t>strong</a:t>
          </a: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 RZV vaccine recommendations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srgbClr val="000000"/>
              </a:solidFill>
              <a:latin typeface="+mn-lt"/>
              <a:ea typeface="+mn-ea"/>
              <a:cs typeface="+mn-cs"/>
            </a:rPr>
            <a:t>Determine whether coadministration with other vaccines is possible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Offer </a:t>
          </a:r>
          <a:r>
            <a:rPr lang="en-US" sz="1800" b="1" kern="1200">
              <a:solidFill>
                <a:srgbClr val="000000"/>
              </a:solidFill>
              <a:latin typeface="+mn-lt"/>
              <a:ea typeface="+mn-ea"/>
              <a:cs typeface="+mn-cs"/>
            </a:rPr>
            <a:t>incentives</a:t>
          </a:r>
          <a:r>
            <a:rPr lang="en-US" sz="1800" kern="1200">
              <a:solidFill>
                <a:srgbClr val="000000"/>
              </a:solidFill>
              <a:latin typeface="+mn-lt"/>
              <a:ea typeface="+mn-ea"/>
              <a:cs typeface="+mn-cs"/>
            </a:rPr>
            <a:t> for being up to date with vaccination</a:t>
          </a:r>
        </a:p>
      </dsp:txBody>
      <dsp:txXfrm>
        <a:off x="3454665" y="3154376"/>
        <a:ext cx="7341165" cy="14840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5E44D-8663-45A2-897B-3B8AF2EA5A74}">
      <dsp:nvSpPr>
        <dsp:cNvPr id="0" name=""/>
        <dsp:cNvSpPr/>
      </dsp:nvSpPr>
      <dsp:spPr>
        <a:xfrm>
          <a:off x="0" y="-36928"/>
          <a:ext cx="5204963" cy="631538"/>
        </a:xfrm>
        <a:prstGeom prst="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2"/>
              </a:solidFill>
              <a:latin typeface="+mn-lt"/>
              <a:ea typeface="+mn-ea"/>
              <a:cs typeface="+mn-cs"/>
            </a:rPr>
            <a:t>Ambulatory Care</a:t>
          </a:r>
          <a:endParaRPr lang="en-US" sz="2400" b="1" kern="1200" baseline="30000" dirty="0">
            <a:solidFill>
              <a:schemeClr val="bg2"/>
            </a:solidFill>
            <a:latin typeface="+mn-lt"/>
            <a:ea typeface="+mn-ea"/>
            <a:cs typeface="+mn-cs"/>
          </a:endParaRPr>
        </a:p>
      </dsp:txBody>
      <dsp:txXfrm>
        <a:off x="0" y="-36928"/>
        <a:ext cx="5204963" cy="631538"/>
      </dsp:txXfrm>
    </dsp:sp>
    <dsp:sp modelId="{32866AF7-2004-47EE-8932-AF08FD03AC23}">
      <dsp:nvSpPr>
        <dsp:cNvPr id="0" name=""/>
        <dsp:cNvSpPr/>
      </dsp:nvSpPr>
      <dsp:spPr>
        <a:xfrm>
          <a:off x="8410" y="594609"/>
          <a:ext cx="5204963" cy="4093005"/>
        </a:xfrm>
        <a:prstGeom prst="rect">
          <a:avLst/>
        </a:prstGeom>
        <a:solidFill>
          <a:schemeClr val="accent1">
            <a:lumMod val="40000"/>
            <a:lumOff val="60000"/>
            <a:alpha val="10196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Vaccinate in-house or send to pharmacy that can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Outpatient (primary care, cardiology, pulmonology, endocrinology) or community based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Vaccine indication when new diagnosis is made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Community-based pharmacies often partner with clinics in their community</a:t>
          </a:r>
        </a:p>
      </dsp:txBody>
      <dsp:txXfrm>
        <a:off x="8410" y="594609"/>
        <a:ext cx="5204963" cy="4093005"/>
      </dsp:txXfrm>
    </dsp:sp>
    <dsp:sp modelId="{01A60A39-5BA5-4E90-A330-E81854A0CB2A}">
      <dsp:nvSpPr>
        <dsp:cNvPr id="0" name=""/>
        <dsp:cNvSpPr/>
      </dsp:nvSpPr>
      <dsp:spPr>
        <a:xfrm>
          <a:off x="5542200" y="-36928"/>
          <a:ext cx="5204963" cy="631538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b="1" kern="1200" dirty="0">
              <a:solidFill>
                <a:schemeClr val="bg2"/>
              </a:solidFill>
              <a:latin typeface="+mn-lt"/>
              <a:ea typeface="+mn-ea"/>
              <a:cs typeface="+mn-cs"/>
            </a:rPr>
            <a:t>Transitions of Care</a:t>
          </a:r>
          <a:endParaRPr lang="en-US" sz="2400" b="1" kern="1200" baseline="30000" dirty="0">
            <a:solidFill>
              <a:schemeClr val="bg2"/>
            </a:solidFill>
            <a:latin typeface="+mn-lt"/>
            <a:ea typeface="+mn-ea"/>
            <a:cs typeface="+mn-cs"/>
          </a:endParaRPr>
        </a:p>
      </dsp:txBody>
      <dsp:txXfrm>
        <a:off x="5542200" y="-36928"/>
        <a:ext cx="5204963" cy="631538"/>
      </dsp:txXfrm>
    </dsp:sp>
    <dsp:sp modelId="{7BE453C1-B592-4D17-8992-D06E33230B97}">
      <dsp:nvSpPr>
        <dsp:cNvPr id="0" name=""/>
        <dsp:cNvSpPr/>
      </dsp:nvSpPr>
      <dsp:spPr>
        <a:xfrm>
          <a:off x="5542200" y="594609"/>
          <a:ext cx="5204963" cy="4093005"/>
        </a:xfrm>
        <a:prstGeom prst="rect">
          <a:avLst/>
        </a:prstGeom>
        <a:solidFill>
          <a:schemeClr val="accent6">
            <a:lumMod val="20000"/>
            <a:lumOff val="80000"/>
            <a:alpha val="10196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Referrals for medication management post discharge </a:t>
          </a:r>
          <a:endParaRPr lang="en-US" sz="2000" u="none" kern="1200">
            <a:solidFill>
              <a:srgbClr val="000000"/>
            </a:solidFill>
            <a:latin typeface="+mn-lt"/>
            <a:ea typeface="+mn-ea"/>
            <a:cs typeface="+mn-cs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Partner with local health systems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000" kern="1200">
              <a:solidFill>
                <a:srgbClr val="000000"/>
              </a:solidFill>
              <a:latin typeface="+mn-lt"/>
              <a:ea typeface="+mn-ea"/>
              <a:cs typeface="+mn-cs"/>
            </a:rPr>
            <a:t>Recommend vaccines to prevent rehospitalization due to respiratory illness </a:t>
          </a:r>
        </a:p>
      </dsp:txBody>
      <dsp:txXfrm>
        <a:off x="5542200" y="594609"/>
        <a:ext cx="5204963" cy="40930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F767D-9B22-4C8A-B338-9DA19E369FE5}">
      <dsp:nvSpPr>
        <dsp:cNvPr id="0" name=""/>
        <dsp:cNvSpPr/>
      </dsp:nvSpPr>
      <dsp:spPr>
        <a:xfrm>
          <a:off x="0" y="1973"/>
          <a:ext cx="11740260" cy="100019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8A3EBD-05D4-4E60-8B35-1A91363B41D1}">
      <dsp:nvSpPr>
        <dsp:cNvPr id="0" name=""/>
        <dsp:cNvSpPr/>
      </dsp:nvSpPr>
      <dsp:spPr>
        <a:xfrm>
          <a:off x="302559" y="227017"/>
          <a:ext cx="550108" cy="5501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62DA8-6A73-4BE1-BA5C-6C5BBB2FE354}">
      <dsp:nvSpPr>
        <dsp:cNvPr id="0" name=""/>
        <dsp:cNvSpPr/>
      </dsp:nvSpPr>
      <dsp:spPr>
        <a:xfrm>
          <a:off x="1155226" y="1973"/>
          <a:ext cx="10585033" cy="1000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Does the office/clinic operate in way that effectively addresses the needs of the populations it serves?</a:t>
          </a:r>
        </a:p>
      </dsp:txBody>
      <dsp:txXfrm>
        <a:off x="1155226" y="1973"/>
        <a:ext cx="10585033" cy="1000196"/>
      </dsp:txXfrm>
    </dsp:sp>
    <dsp:sp modelId="{B48C35C2-0577-40BC-9F19-C617BCE68E72}">
      <dsp:nvSpPr>
        <dsp:cNvPr id="0" name=""/>
        <dsp:cNvSpPr/>
      </dsp:nvSpPr>
      <dsp:spPr>
        <a:xfrm>
          <a:off x="0" y="1252219"/>
          <a:ext cx="11740260" cy="100019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0CE772-5732-4950-8C93-FF5B472245A9}">
      <dsp:nvSpPr>
        <dsp:cNvPr id="0" name=""/>
        <dsp:cNvSpPr/>
      </dsp:nvSpPr>
      <dsp:spPr>
        <a:xfrm>
          <a:off x="302559" y="1477263"/>
          <a:ext cx="550108" cy="5501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44EC5-D547-47A0-A7F4-3A08EFF10F10}">
      <dsp:nvSpPr>
        <dsp:cNvPr id="0" name=""/>
        <dsp:cNvSpPr/>
      </dsp:nvSpPr>
      <dsp:spPr>
        <a:xfrm>
          <a:off x="1155226" y="1252219"/>
          <a:ext cx="10585033" cy="1000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Are HCPs addressing patients’ specific questions, concerns, or hesitancy?</a:t>
          </a:r>
        </a:p>
      </dsp:txBody>
      <dsp:txXfrm>
        <a:off x="1155226" y="1252219"/>
        <a:ext cx="10585033" cy="1000196"/>
      </dsp:txXfrm>
    </dsp:sp>
    <dsp:sp modelId="{83836CA0-F3E3-4C82-BAE4-015A1E1AFF52}">
      <dsp:nvSpPr>
        <dsp:cNvPr id="0" name=""/>
        <dsp:cNvSpPr/>
      </dsp:nvSpPr>
      <dsp:spPr>
        <a:xfrm>
          <a:off x="0" y="2502464"/>
          <a:ext cx="11740260" cy="100019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36E7F-AA5C-4ECF-8C01-30F4046D46E3}">
      <dsp:nvSpPr>
        <dsp:cNvPr id="0" name=""/>
        <dsp:cNvSpPr/>
      </dsp:nvSpPr>
      <dsp:spPr>
        <a:xfrm>
          <a:off x="302559" y="2727508"/>
          <a:ext cx="550108" cy="5501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EC7D9-C05E-4D2A-A433-254516E2E78F}">
      <dsp:nvSpPr>
        <dsp:cNvPr id="0" name=""/>
        <dsp:cNvSpPr/>
      </dsp:nvSpPr>
      <dsp:spPr>
        <a:xfrm>
          <a:off x="1155226" y="2502464"/>
          <a:ext cx="10585033" cy="1000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Is the office/clinic soliciting patients’ feedback to inform strategic and intentional opportunities to listen and respond?</a:t>
          </a:r>
        </a:p>
      </dsp:txBody>
      <dsp:txXfrm>
        <a:off x="1155226" y="2502464"/>
        <a:ext cx="10585033" cy="1000196"/>
      </dsp:txXfrm>
    </dsp:sp>
    <dsp:sp modelId="{BA074B0D-70AD-4744-AE84-14CF1B77A1A3}">
      <dsp:nvSpPr>
        <dsp:cNvPr id="0" name=""/>
        <dsp:cNvSpPr/>
      </dsp:nvSpPr>
      <dsp:spPr>
        <a:xfrm>
          <a:off x="0" y="3752710"/>
          <a:ext cx="11740260" cy="100019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C381FD-9DD5-47F7-B1D2-6548EF2CE041}">
      <dsp:nvSpPr>
        <dsp:cNvPr id="0" name=""/>
        <dsp:cNvSpPr/>
      </dsp:nvSpPr>
      <dsp:spPr>
        <a:xfrm>
          <a:off x="302559" y="3977754"/>
          <a:ext cx="550108" cy="5501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1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97F4C-FA41-462A-B4D1-8149363E75AA}">
      <dsp:nvSpPr>
        <dsp:cNvPr id="0" name=""/>
        <dsp:cNvSpPr/>
      </dsp:nvSpPr>
      <dsp:spPr>
        <a:xfrm>
          <a:off x="1155226" y="3752710"/>
          <a:ext cx="10585033" cy="1000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854" tIns="105854" rIns="105854" bIns="105854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Are there any outreach activities that are focused on vaccinating underserved populations?</a:t>
          </a:r>
        </a:p>
      </dsp:txBody>
      <dsp:txXfrm>
        <a:off x="1155226" y="3752710"/>
        <a:ext cx="10585033" cy="10001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03FA8-7A94-5B4F-B264-D8A93489DD02}">
      <dsp:nvSpPr>
        <dsp:cNvPr id="0" name=""/>
        <dsp:cNvSpPr/>
      </dsp:nvSpPr>
      <dsp:spPr>
        <a:xfrm>
          <a:off x="3561105" y="-168002"/>
          <a:ext cx="4699393" cy="4699393"/>
        </a:xfrm>
        <a:prstGeom prst="circularArrow">
          <a:avLst>
            <a:gd name="adj1" fmla="val 5544"/>
            <a:gd name="adj2" fmla="val 330680"/>
            <a:gd name="adj3" fmla="val 13305508"/>
            <a:gd name="adj4" fmla="val 17679400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308FA-7A40-204A-B479-EFE605B85930}">
      <dsp:nvSpPr>
        <dsp:cNvPr id="0" name=""/>
        <dsp:cNvSpPr/>
      </dsp:nvSpPr>
      <dsp:spPr>
        <a:xfrm>
          <a:off x="4595932" y="2167"/>
          <a:ext cx="2629741" cy="11249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/>
              </a:solidFill>
            </a:rPr>
            <a:t>Ask </a:t>
          </a:r>
          <a:r>
            <a:rPr lang="en-US" sz="2000" b="1" kern="1200" dirty="0">
              <a:solidFill>
                <a:schemeClr val="bg2"/>
              </a:solidFill>
            </a:rPr>
            <a:t>open-ended questions</a:t>
          </a:r>
        </a:p>
      </dsp:txBody>
      <dsp:txXfrm>
        <a:off x="4650847" y="57082"/>
        <a:ext cx="2519911" cy="1015115"/>
      </dsp:txXfrm>
    </dsp:sp>
    <dsp:sp modelId="{0B2BD48E-91B0-834E-8C9D-AE6695ED6EA1}">
      <dsp:nvSpPr>
        <dsp:cNvPr id="0" name=""/>
        <dsp:cNvSpPr/>
      </dsp:nvSpPr>
      <dsp:spPr>
        <a:xfrm>
          <a:off x="6260382" y="1374995"/>
          <a:ext cx="3264705" cy="1452766"/>
        </a:xfrm>
        <a:prstGeom prst="roundRect">
          <a:avLst/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Reflect </a:t>
          </a:r>
          <a:r>
            <a:rPr lang="en-US" sz="2000" kern="1200">
              <a:solidFill>
                <a:schemeClr val="bg2"/>
              </a:solidFill>
            </a:rPr>
            <a:t>and </a:t>
          </a:r>
          <a:r>
            <a:rPr lang="en-US" sz="2000" b="1" kern="1200">
              <a:solidFill>
                <a:schemeClr val="bg2"/>
              </a:solidFill>
            </a:rPr>
            <a:t>respond</a:t>
          </a:r>
        </a:p>
      </dsp:txBody>
      <dsp:txXfrm>
        <a:off x="6331300" y="1445913"/>
        <a:ext cx="3122869" cy="1310930"/>
      </dsp:txXfrm>
    </dsp:sp>
    <dsp:sp modelId="{900AAB6C-ED62-4444-B9AB-1BCCA8C767F4}">
      <dsp:nvSpPr>
        <dsp:cNvPr id="0" name=""/>
        <dsp:cNvSpPr/>
      </dsp:nvSpPr>
      <dsp:spPr>
        <a:xfrm>
          <a:off x="6244181" y="3247434"/>
          <a:ext cx="3361023" cy="1124945"/>
        </a:xfrm>
        <a:prstGeom prst="roundRect">
          <a:avLst/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Affirm </a:t>
          </a:r>
          <a:r>
            <a:rPr lang="en-US" sz="2000" kern="1200">
              <a:solidFill>
                <a:schemeClr val="bg2"/>
              </a:solidFill>
            </a:rPr>
            <a:t>strengths and </a:t>
          </a:r>
          <a:r>
            <a:rPr lang="en-US" sz="2000" b="1" kern="1200">
              <a:solidFill>
                <a:schemeClr val="bg2"/>
              </a:solidFill>
            </a:rPr>
            <a:t>validate</a:t>
          </a:r>
          <a:r>
            <a:rPr lang="en-US" sz="2000" kern="1200">
              <a:solidFill>
                <a:schemeClr val="bg2"/>
              </a:solidFill>
            </a:rPr>
            <a:t> concerns</a:t>
          </a:r>
        </a:p>
      </dsp:txBody>
      <dsp:txXfrm>
        <a:off x="6299096" y="3302349"/>
        <a:ext cx="3251193" cy="1015115"/>
      </dsp:txXfrm>
    </dsp:sp>
    <dsp:sp modelId="{87D1E34B-2844-6649-89FA-EC046A82477E}">
      <dsp:nvSpPr>
        <dsp:cNvPr id="0" name=""/>
        <dsp:cNvSpPr/>
      </dsp:nvSpPr>
      <dsp:spPr>
        <a:xfrm>
          <a:off x="1978878" y="3247438"/>
          <a:ext cx="3553771" cy="1124945"/>
        </a:xfrm>
        <a:prstGeom prst="roundRect">
          <a:avLst/>
        </a:prstGeom>
        <a:solidFill>
          <a:schemeClr val="accent3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Ask </a:t>
          </a:r>
          <a:r>
            <a:rPr lang="en-US" sz="2000" kern="1200">
              <a:solidFill>
                <a:schemeClr val="bg2"/>
              </a:solidFill>
            </a:rPr>
            <a:t>– </a:t>
          </a:r>
          <a:r>
            <a:rPr lang="en-US" sz="2000" b="1" kern="1200">
              <a:solidFill>
                <a:schemeClr val="bg2"/>
              </a:solidFill>
            </a:rPr>
            <a:t>provide</a:t>
          </a:r>
          <a:r>
            <a:rPr lang="en-US" sz="2000" kern="1200">
              <a:solidFill>
                <a:schemeClr val="bg2"/>
              </a:solidFill>
            </a:rPr>
            <a:t> – </a:t>
          </a:r>
          <a:r>
            <a:rPr lang="en-US" sz="2000" b="1" kern="1200">
              <a:solidFill>
                <a:schemeClr val="bg2"/>
              </a:solidFill>
            </a:rPr>
            <a:t>verify</a:t>
          </a:r>
        </a:p>
      </dsp:txBody>
      <dsp:txXfrm>
        <a:off x="2033793" y="3302353"/>
        <a:ext cx="3443941" cy="1015115"/>
      </dsp:txXfrm>
    </dsp:sp>
    <dsp:sp modelId="{7E7C9B94-C837-C249-8B94-6D1C1E06FA34}">
      <dsp:nvSpPr>
        <dsp:cNvPr id="0" name=""/>
        <dsp:cNvSpPr/>
      </dsp:nvSpPr>
      <dsp:spPr>
        <a:xfrm>
          <a:off x="2019085" y="1385836"/>
          <a:ext cx="3428790" cy="1452777"/>
        </a:xfrm>
        <a:prstGeom prst="roundRect">
          <a:avLst/>
        </a:prstGeom>
        <a:solidFill>
          <a:schemeClr val="accent4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2"/>
              </a:solidFill>
            </a:rPr>
            <a:t>Summarize</a:t>
          </a:r>
          <a:r>
            <a:rPr lang="en-US" sz="2000" kern="1200">
              <a:solidFill>
                <a:schemeClr val="bg2"/>
              </a:solidFill>
            </a:rPr>
            <a:t> interaction and </a:t>
          </a:r>
          <a:r>
            <a:rPr lang="en-US" sz="2000" b="1" kern="1200">
              <a:solidFill>
                <a:schemeClr val="bg2"/>
              </a:solidFill>
            </a:rPr>
            <a:t>determine</a:t>
          </a:r>
          <a:r>
            <a:rPr lang="en-US" sz="2000" kern="1200">
              <a:solidFill>
                <a:schemeClr val="bg2"/>
              </a:solidFill>
            </a:rPr>
            <a:t> action</a:t>
          </a:r>
        </a:p>
      </dsp:txBody>
      <dsp:txXfrm>
        <a:off x="2090004" y="1456755"/>
        <a:ext cx="3286952" cy="13109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559E0-4133-49CA-9025-21E5269F4C37}">
      <dsp:nvSpPr>
        <dsp:cNvPr id="0" name=""/>
        <dsp:cNvSpPr/>
      </dsp:nvSpPr>
      <dsp:spPr>
        <a:xfrm>
          <a:off x="3771" y="0"/>
          <a:ext cx="3027828" cy="4166130"/>
        </a:xfrm>
        <a:prstGeom prst="roundRect">
          <a:avLst>
            <a:gd name="adj" fmla="val 5000"/>
          </a:avLst>
        </a:prstGeom>
        <a:solidFill>
          <a:schemeClr val="accent1">
            <a:lumMod val="20000"/>
            <a:lumOff val="80000"/>
            <a:alpha val="50196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Tier 1</a:t>
          </a:r>
        </a:p>
      </dsp:txBody>
      <dsp:txXfrm rot="16200000">
        <a:off x="-1392691" y="1414198"/>
        <a:ext cx="3398490" cy="587829"/>
      </dsp:txXfrm>
    </dsp:sp>
    <dsp:sp modelId="{4EB2DF3E-7286-4CBC-8E3E-4D89D658895C}">
      <dsp:nvSpPr>
        <dsp:cNvPr id="0" name=""/>
        <dsp:cNvSpPr/>
      </dsp:nvSpPr>
      <dsp:spPr>
        <a:xfrm>
          <a:off x="654362" y="0"/>
          <a:ext cx="2255732" cy="4166130"/>
        </a:xfrm>
        <a:prstGeom prst="rect">
          <a:avLst/>
        </a:prstGeom>
        <a:noFill/>
        <a:ln w="31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Engage faith/community leaders</a:t>
          </a:r>
        </a:p>
      </dsp:txBody>
      <dsp:txXfrm>
        <a:off x="654362" y="0"/>
        <a:ext cx="2255732" cy="4166130"/>
      </dsp:txXfrm>
    </dsp:sp>
    <dsp:sp modelId="{AD350C58-351C-487B-BA99-3582457D2350}">
      <dsp:nvSpPr>
        <dsp:cNvPr id="0" name=""/>
        <dsp:cNvSpPr/>
      </dsp:nvSpPr>
      <dsp:spPr>
        <a:xfrm>
          <a:off x="3159310" y="0"/>
          <a:ext cx="3437523" cy="4166130"/>
        </a:xfrm>
        <a:prstGeom prst="roundRect">
          <a:avLst>
            <a:gd name="adj" fmla="val 5000"/>
          </a:avLst>
        </a:prstGeom>
        <a:solidFill>
          <a:schemeClr val="accent1">
            <a:lumMod val="40000"/>
            <a:lumOff val="60000"/>
            <a:alpha val="8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Tier 2</a:t>
          </a:r>
        </a:p>
      </dsp:txBody>
      <dsp:txXfrm rot="16200000">
        <a:off x="1805017" y="1374428"/>
        <a:ext cx="3396090" cy="667368"/>
      </dsp:txXfrm>
    </dsp:sp>
    <dsp:sp modelId="{4EBDACFC-4E9D-4C03-A270-4A0B8F09248D}">
      <dsp:nvSpPr>
        <dsp:cNvPr id="0" name=""/>
        <dsp:cNvSpPr/>
      </dsp:nvSpPr>
      <dsp:spPr>
        <a:xfrm rot="5400000">
          <a:off x="2871225" y="3300178"/>
          <a:ext cx="612658" cy="547329"/>
        </a:xfrm>
        <a:prstGeom prst="flowChartExtra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54A0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CEDC1-644F-4179-A59E-50823735E1A0}">
      <dsp:nvSpPr>
        <dsp:cNvPr id="0" name=""/>
        <dsp:cNvSpPr/>
      </dsp:nvSpPr>
      <dsp:spPr>
        <a:xfrm>
          <a:off x="3862137" y="0"/>
          <a:ext cx="2560954" cy="4166130"/>
        </a:xfrm>
        <a:prstGeom prst="rect">
          <a:avLst/>
        </a:prstGeom>
        <a:noFill/>
        <a:ln w="31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Educate individuals using HCPs from their specific community</a:t>
          </a:r>
        </a:p>
      </dsp:txBody>
      <dsp:txXfrm>
        <a:off x="3862137" y="0"/>
        <a:ext cx="2560954" cy="4166130"/>
      </dsp:txXfrm>
    </dsp:sp>
    <dsp:sp modelId="{F79481D7-B26F-470B-AD96-B18A454F2E1A}">
      <dsp:nvSpPr>
        <dsp:cNvPr id="0" name=""/>
        <dsp:cNvSpPr/>
      </dsp:nvSpPr>
      <dsp:spPr>
        <a:xfrm>
          <a:off x="6728119" y="0"/>
          <a:ext cx="4149234" cy="4166130"/>
        </a:xfrm>
        <a:prstGeom prst="roundRect">
          <a:avLst>
            <a:gd name="adj" fmla="val 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Tier 3</a:t>
          </a:r>
        </a:p>
      </dsp:txBody>
      <dsp:txXfrm rot="16200000">
        <a:off x="5447083" y="1305342"/>
        <a:ext cx="3391920" cy="805540"/>
      </dsp:txXfrm>
    </dsp:sp>
    <dsp:sp modelId="{7EDF5E20-4771-4B4F-9045-E701C33E8FB8}">
      <dsp:nvSpPr>
        <dsp:cNvPr id="0" name=""/>
        <dsp:cNvSpPr/>
      </dsp:nvSpPr>
      <dsp:spPr>
        <a:xfrm rot="5400000">
          <a:off x="6436458" y="3300178"/>
          <a:ext cx="612658" cy="547329"/>
        </a:xfrm>
        <a:prstGeom prst="flowChartExtra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54A0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C09CFE-A385-4054-9B01-3C81BA44BF8F}">
      <dsp:nvSpPr>
        <dsp:cNvPr id="0" name=""/>
        <dsp:cNvSpPr/>
      </dsp:nvSpPr>
      <dsp:spPr>
        <a:xfrm>
          <a:off x="7521690" y="0"/>
          <a:ext cx="3091179" cy="4166130"/>
        </a:xfrm>
        <a:prstGeom prst="rect">
          <a:avLst/>
        </a:prstGeom>
        <a:noFill/>
        <a:ln w="31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Develop low-barrier clinics to increase access within the community</a:t>
          </a:r>
        </a:p>
      </dsp:txBody>
      <dsp:txXfrm>
        <a:off x="7521690" y="0"/>
        <a:ext cx="3091179" cy="4166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BD001-BDE1-43CB-8F48-E287982ED8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75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541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/>
              <a:t>ED, emergency department.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ACIP, Advisory Committee on Immunization Practices.</a:t>
            </a:r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358564-C233-49E7-91BD-C921990008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47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6-MP, 6-mercaptopurine; ACIP, Advisory Committee on Immunization Practices; COPD, chronic obstructive pulmonary disease; DM, diabetes mellitus; IBD, irritable bowel disease; RA, rheumatoid arthritis; RZV, recombinant zoster vaccine; TNF, tumor necrosis factor.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62FA4-841C-4032-9C7E-858BD0C3A8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41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NHIS, National Health Interview Survey; </a:t>
            </a:r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RZV, recombinant zoster vaccine.</a:t>
            </a:r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1E5AA2-DC40-465C-B092-13F637BF4D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574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RZV, recombinant zoster vaccine.</a:t>
            </a:r>
            <a:endParaRPr lang="en-US" i="1" dirty="0"/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55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u="none" strike="noStrike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APP, advanced practice providers; HCP, healthcare professional; NP, nurse practitioner; RZV, recombinant zoster vaccine.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91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AI, artificial intelligence; </a:t>
            </a:r>
            <a:r>
              <a:rPr kumimoji="0" lang="en-US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RZV, recombinant zoster vaccine.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70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HCP, healthcare professional; NVAC, National Vaccine Advisory Committee.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E5AA2-DC40-465C-B092-13F637BF4D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27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3C7F2-078F-554C-B913-3C3A9A31D7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133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A0898-47ED-F1ED-0FEC-3060D22EE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99B62-66CE-3C09-3EC0-770CFEECA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52E33-90E6-B231-1013-0169456C8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RZV, recombinant zoster vaccine.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D1907-EAE5-FD57-2F94-EE6FD3DA1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526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93700-6EA4-0756-E33A-6AEDBCE14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6A1883-F6DE-EF61-34F2-FBFD83177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DB3F2-4745-D49B-2FCC-90AE263C8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1094A-65D2-CD08-7BA3-CA9B1A45EC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930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RZV, recombinant zoster vaccine; VSD, Vaccine Safety Datalink.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62FA4-841C-4032-9C7E-858BD0C3A8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61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HCP, healthcare professional.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02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B7498-919A-20A4-C8AB-BE5AB4474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A29D4D-52D8-ACFE-D42A-E01199810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7C650-81CF-4EBE-2BAD-D6822C88A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AE, adverse event; OTC, over-the-counter; RZV, recombinant zoster vaccine.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B00CA-E0A5-8AA9-6D35-630E27882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62FA4-841C-4032-9C7E-858BD0C3A8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30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HZ, herpes zoster; RZV, recombinant zoster vaccine.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86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4A40F-C555-8A11-22E3-693104D0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27FA2-C6CE-A390-9A7E-60375F168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7F9B6-766E-61CC-F632-22B5AB29C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spc="-20" noProof="0">
                <a:solidFill>
                  <a:srgbClr val="000000"/>
                </a:solidFill>
                <a:cs typeface="Arial" panose="020B0604020202020204" pitchFamily="34" charset="0"/>
              </a:rPr>
              <a:t>EHR, electronic health record; HZ, herpes zoster; PHN, postherpetic neuralgia.</a:t>
            </a:r>
            <a:endParaRPr lang="en-GB" sz="120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940FE-8A9C-5193-D488-02DBA9E95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B53C8-14E4-49A7-A1A5-3BF810B81EB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999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1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HCP, healthcare professional.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97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4F192A-9354-EB4A-9663-128404BC39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01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FFE4CD-A125-480B-9D33-550C32EDD9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94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/>
              <a:t>HCP, healthcare professional; NVAC, National Vaccine Advisory Committee.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E5AA2-DC40-465C-B092-13F637BF4DD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012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HCP, healthcare professional.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898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HCP, healthcare professional.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3280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RZV, recombinant zoster vaccine.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072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www.proce.com/" TargetMode="Externa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www.clinicaloptions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76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0366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Poppins 24-UnBold-DC Black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Poppins 20-UnBold-DC Black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Poppins 18-Unbold-DC Black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Poppins 16-Unbold-DC Black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Poppins 16-Unbold-DC Black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537165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Poppins 24-UnBold-DC Black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Poppins 20-UnBold-DC Black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Poppins 18-Unbold-DC Black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Poppins 16-Unbold-DC Black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Poppins 16-Unbold-DC Black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/>
              <a:t>Poppins 24-UnBold-DC Black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Poppins 20-UnBold-DC Black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Poppins 18-Unbold-DC Black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Poppins 16-Unbold-DC Black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Poppins 16-Unbold-DC Black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80555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93944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0637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4357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4822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8010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33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2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5485-D700-01A0-EAF1-71A7B45D7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5E03-E815-29E9-1C4C-241E26E29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F75D3-7F9F-9787-CF56-08A0E6AE7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199A1-603C-365F-9F37-ECA225A8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76411-9B92-2B51-CC46-977CC3AB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7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3C107C-DE27-5116-3251-7D90BFC8DD14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0B25D003-6C7D-05F7-FD21-43B9AE2BE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000221B-F359-8395-8114-D8497AA33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1962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1F4025-A12D-4BC7-F6FA-9F1A6FB4FB15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C3EB8D5A-96AF-67B7-55D9-D8D936CD8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C08B08-D23E-AAD7-15AA-37AD890BB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622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09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D7BC352-2D32-A6F8-69C1-B7C9098E24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98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C08516-1DFE-292F-2F17-5FBE2967D64D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499C4AE0-4D78-014E-6213-12754BC2E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1E72E0D-0A73-D782-7BA3-ADBCB45B2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5873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3C107C-DE27-5116-3251-7D90BFC8DD14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0B25D003-6C7D-05F7-FD21-43B9AE2BE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000221B-F359-8395-8114-D8497AA33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4778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D46A1B-8CD8-3C8E-8F28-EFC9C1984FDE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E1607197-CB4E-C1AB-E166-3CE3804B0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242E320-5602-7404-498B-84780D04C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8686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1ED14E-C6AB-1B86-71DD-5074C05BEB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42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9562941" cy="1103313"/>
          </a:xfrm>
          <a:prstGeom prst="rect">
            <a:avLst/>
          </a:prstGeom>
          <a:solidFill>
            <a:srgbClr val="DCE6F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lphaUcPeriod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A8ECB2C-B770-4011-85C3-F3F254CDAE46}"/>
              </a:ext>
            </a:extLst>
          </p:cNvPr>
          <p:cNvSpPr>
            <a:spLocks/>
          </p:cNvSpPr>
          <p:nvPr userDrawn="1"/>
        </p:nvSpPr>
        <p:spPr bwMode="auto">
          <a:xfrm>
            <a:off x="10279702" y="180606"/>
            <a:ext cx="1210121" cy="1218353"/>
          </a:xfrm>
          <a:custGeom>
            <a:avLst/>
            <a:gdLst>
              <a:gd name="T0" fmla="*/ 1166 w 1202"/>
              <a:gd name="T1" fmla="*/ 325 h 1340"/>
              <a:gd name="T2" fmla="*/ 1109 w 1202"/>
              <a:gd name="T3" fmla="*/ 269 h 1340"/>
              <a:gd name="T4" fmla="*/ 825 w 1202"/>
              <a:gd name="T5" fmla="*/ 105 h 1340"/>
              <a:gd name="T6" fmla="*/ 694 w 1202"/>
              <a:gd name="T7" fmla="*/ 30 h 1340"/>
              <a:gd name="T8" fmla="*/ 508 w 1202"/>
              <a:gd name="T9" fmla="*/ 30 h 1340"/>
              <a:gd name="T10" fmla="*/ 381 w 1202"/>
              <a:gd name="T11" fmla="*/ 103 h 1340"/>
              <a:gd name="T12" fmla="*/ 93 w 1202"/>
              <a:gd name="T13" fmla="*/ 269 h 1340"/>
              <a:gd name="T14" fmla="*/ 38 w 1202"/>
              <a:gd name="T15" fmla="*/ 323 h 1340"/>
              <a:gd name="T16" fmla="*/ 0 w 1202"/>
              <a:gd name="T17" fmla="*/ 431 h 1340"/>
              <a:gd name="T18" fmla="*/ 0 w 1202"/>
              <a:gd name="T19" fmla="*/ 877 h 1340"/>
              <a:gd name="T20" fmla="*/ 0 w 1202"/>
              <a:gd name="T21" fmla="*/ 909 h 1340"/>
              <a:gd name="T22" fmla="*/ 93 w 1202"/>
              <a:gd name="T23" fmla="*/ 1071 h 1340"/>
              <a:gd name="T24" fmla="*/ 93 w 1202"/>
              <a:gd name="T25" fmla="*/ 1071 h 1340"/>
              <a:gd name="T26" fmla="*/ 277 w 1202"/>
              <a:gd name="T27" fmla="*/ 1177 h 1340"/>
              <a:gd name="T28" fmla="*/ 508 w 1202"/>
              <a:gd name="T29" fmla="*/ 1310 h 1340"/>
              <a:gd name="T30" fmla="*/ 694 w 1202"/>
              <a:gd name="T31" fmla="*/ 1310 h 1340"/>
              <a:gd name="T32" fmla="*/ 927 w 1202"/>
              <a:gd name="T33" fmla="*/ 1175 h 1340"/>
              <a:gd name="T34" fmla="*/ 1109 w 1202"/>
              <a:gd name="T35" fmla="*/ 1071 h 1340"/>
              <a:gd name="T36" fmla="*/ 1111 w 1202"/>
              <a:gd name="T37" fmla="*/ 1069 h 1340"/>
              <a:gd name="T38" fmla="*/ 1202 w 1202"/>
              <a:gd name="T39" fmla="*/ 909 h 1340"/>
              <a:gd name="T40" fmla="*/ 1202 w 1202"/>
              <a:gd name="T41" fmla="*/ 874 h 1340"/>
              <a:gd name="T42" fmla="*/ 1202 w 1202"/>
              <a:gd name="T43" fmla="*/ 431 h 1340"/>
              <a:gd name="T44" fmla="*/ 1166 w 1202"/>
              <a:gd name="T45" fmla="*/ 325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02" h="1340">
                <a:moveTo>
                  <a:pt x="1166" y="325"/>
                </a:moveTo>
                <a:cubicBezTo>
                  <a:pt x="1150" y="301"/>
                  <a:pt x="1130" y="281"/>
                  <a:pt x="1109" y="269"/>
                </a:cubicBezTo>
                <a:cubicBezTo>
                  <a:pt x="825" y="105"/>
                  <a:pt x="825" y="105"/>
                  <a:pt x="825" y="105"/>
                </a:cubicBezTo>
                <a:cubicBezTo>
                  <a:pt x="694" y="30"/>
                  <a:pt x="694" y="30"/>
                  <a:pt x="694" y="30"/>
                </a:cubicBezTo>
                <a:cubicBezTo>
                  <a:pt x="643" y="0"/>
                  <a:pt x="559" y="0"/>
                  <a:pt x="508" y="30"/>
                </a:cubicBezTo>
                <a:cubicBezTo>
                  <a:pt x="381" y="103"/>
                  <a:pt x="381" y="103"/>
                  <a:pt x="381" y="103"/>
                </a:cubicBezTo>
                <a:cubicBezTo>
                  <a:pt x="93" y="269"/>
                  <a:pt x="93" y="269"/>
                  <a:pt x="93" y="269"/>
                </a:cubicBezTo>
                <a:cubicBezTo>
                  <a:pt x="72" y="281"/>
                  <a:pt x="53" y="300"/>
                  <a:pt x="38" y="323"/>
                </a:cubicBezTo>
                <a:cubicBezTo>
                  <a:pt x="15" y="356"/>
                  <a:pt x="0" y="396"/>
                  <a:pt x="0" y="431"/>
                </a:cubicBezTo>
                <a:cubicBezTo>
                  <a:pt x="0" y="877"/>
                  <a:pt x="0" y="877"/>
                  <a:pt x="0" y="877"/>
                </a:cubicBezTo>
                <a:cubicBezTo>
                  <a:pt x="0" y="909"/>
                  <a:pt x="0" y="909"/>
                  <a:pt x="0" y="909"/>
                </a:cubicBezTo>
                <a:cubicBezTo>
                  <a:pt x="0" y="968"/>
                  <a:pt x="42" y="1041"/>
                  <a:pt x="93" y="1071"/>
                </a:cubicBezTo>
                <a:cubicBezTo>
                  <a:pt x="93" y="1071"/>
                  <a:pt x="93" y="1071"/>
                  <a:pt x="93" y="1071"/>
                </a:cubicBezTo>
                <a:cubicBezTo>
                  <a:pt x="277" y="1177"/>
                  <a:pt x="277" y="1177"/>
                  <a:pt x="277" y="1177"/>
                </a:cubicBezTo>
                <a:cubicBezTo>
                  <a:pt x="508" y="1310"/>
                  <a:pt x="508" y="1310"/>
                  <a:pt x="508" y="1310"/>
                </a:cubicBezTo>
                <a:cubicBezTo>
                  <a:pt x="559" y="1340"/>
                  <a:pt x="643" y="1340"/>
                  <a:pt x="694" y="1310"/>
                </a:cubicBezTo>
                <a:cubicBezTo>
                  <a:pt x="927" y="1175"/>
                  <a:pt x="927" y="1175"/>
                  <a:pt x="927" y="1175"/>
                </a:cubicBezTo>
                <a:cubicBezTo>
                  <a:pt x="1109" y="1071"/>
                  <a:pt x="1109" y="1071"/>
                  <a:pt x="1109" y="1071"/>
                </a:cubicBezTo>
                <a:cubicBezTo>
                  <a:pt x="1109" y="1070"/>
                  <a:pt x="1110" y="1070"/>
                  <a:pt x="1111" y="1069"/>
                </a:cubicBezTo>
                <a:cubicBezTo>
                  <a:pt x="1161" y="1039"/>
                  <a:pt x="1202" y="968"/>
                  <a:pt x="1202" y="909"/>
                </a:cubicBezTo>
                <a:cubicBezTo>
                  <a:pt x="1202" y="874"/>
                  <a:pt x="1202" y="874"/>
                  <a:pt x="1202" y="874"/>
                </a:cubicBezTo>
                <a:cubicBezTo>
                  <a:pt x="1202" y="431"/>
                  <a:pt x="1202" y="431"/>
                  <a:pt x="1202" y="431"/>
                </a:cubicBezTo>
                <a:cubicBezTo>
                  <a:pt x="1202" y="396"/>
                  <a:pt x="1188" y="357"/>
                  <a:pt x="1166" y="325"/>
                </a:cubicBezTo>
                <a:close/>
              </a:path>
            </a:pathLst>
          </a:custGeom>
          <a:solidFill>
            <a:srgbClr val="FFAD00"/>
          </a:solidFill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spc="10" baseline="0">
                <a:solidFill>
                  <a:schemeClr val="accent1">
                    <a:lumMod val="75000"/>
                  </a:schemeClr>
                </a:solidFill>
                <a:latin typeface="Roboto Bold" pitchFamily="2" charset="0"/>
                <a:ea typeface="Roboto Bold" pitchFamily="2" charset="0"/>
              </a:rPr>
              <a:t>Audience Response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480A04-B853-1D74-5BCF-0FC65632C6C6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8A7C7FAB-7904-5D88-0959-EF7389ECB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56F8554-ACBD-13E4-F270-27B2199E9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5174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1F4025-A12D-4BC7-F6FA-9F1A6FB4FB15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C3EB8D5A-96AF-67B7-55D9-D8D936CD8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C08B08-D23E-AAD7-15AA-37AD890BB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489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431A72-A533-822A-6B71-847B6F2C5D96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4946D392-8B4B-A9E5-6A9B-D1C076B22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D11F22D-A543-17B2-E58A-D42C2DC3C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05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B8B926A-88F4-4F50-9829-BAE9999D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792C588B-FA97-471D-A4F5-96E3F3F902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B1C1F6-09AC-4116-B204-15A736997356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9274DAFF-3062-470C-8CBE-5B87F2686C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chemeClr val="accent1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A5C398-A614-4018-A397-4060589E8D3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3DB2D3C-7141-4BED-84FC-AED05B3411F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676D894-0A44-09DC-9AB4-5DC181B5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3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A9F86C-EBCF-AFE6-463C-DC5353F962F3}"/>
              </a:ext>
            </a:extLst>
          </p:cNvPr>
          <p:cNvGrpSpPr/>
          <p:nvPr userDrawn="1"/>
        </p:nvGrpSpPr>
        <p:grpSpPr>
          <a:xfrm>
            <a:off x="9361701" y="6303579"/>
            <a:ext cx="2408147" cy="415354"/>
            <a:chOff x="8943076" y="6223181"/>
            <a:chExt cx="2408147" cy="415354"/>
          </a:xfrm>
        </p:grpSpPr>
        <p:sp>
          <p:nvSpPr>
            <p:cNvPr id="3" name="Rectangle 8">
              <a:extLst>
                <a:ext uri="{FF2B5EF4-FFF2-40B4-BE49-F238E27FC236}">
                  <a16:creationId xmlns:a16="http://schemas.microsoft.com/office/drawing/2014/main" id="{A15DAFA0-42D5-B74E-7549-8C27D291E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3076" y="6302990"/>
              <a:ext cx="16327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rgbClr val="0054A0"/>
                  </a:solidFill>
                  <a:latin typeface="Calibri" panose="020F0502020204030204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ProCE.com</a:t>
              </a:r>
              <a:endParaRPr lang="en-US" altLang="en-US" sz="1200" b="0">
                <a:solidFill>
                  <a:srgbClr val="0054A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6BF15F6-B9C1-241C-EA6C-839C638F7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88548" y="6223181"/>
              <a:ext cx="762675" cy="415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37060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25526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8929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53887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b="0" i="0" spc="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4460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4556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57716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1060222"/>
            <a:ext cx="2942886" cy="10441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28704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5584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218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4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824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1.sv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9.svg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228600" indent="-228600">
              <a:buSzPct val="75000"/>
              <a:buBlip>
                <a:blip r:embed="rId17">
                  <a:extLs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</a:buBlip>
            </a:pPr>
            <a:r>
              <a:rPr lang="en-US" altLang="en-US"/>
              <a:t>Poppins 24-UnBold-DC Black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Poppins 20-UnBold-DC Black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Poppins 18-Unbold-DC Black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Poppins 16-Unbold-DC Black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Poppins 16-Unbold-DC Black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2568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18812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42" r:id="rId15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0054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6539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31819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57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02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551"/>
            <a:ext cx="11582973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/>
              <a:t>Shingles Solutions: Optimizing Shingles Vaccination in Clinical Practice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+mn-lt"/>
              </a:rPr>
              <a:t>Provided by Clinical Care Options, LLC dba </a:t>
            </a:r>
            <a:r>
              <a:rPr lang="en-US" altLang="en-US" dirty="0" err="1">
                <a:latin typeface="+mn-lt"/>
              </a:rPr>
              <a:t>Decera</a:t>
            </a:r>
            <a:r>
              <a:rPr lang="en-US" altLang="en-US" dirty="0">
                <a:latin typeface="+mn-lt"/>
              </a:rPr>
              <a:t> Clinical Education</a:t>
            </a:r>
          </a:p>
          <a:p>
            <a:r>
              <a:rPr lang="en-US" altLang="en-US">
                <a:latin typeface="+mn-lt"/>
              </a:rPr>
              <a:t>This educational activity is supported by an independent medical education grant from GSK.</a:t>
            </a:r>
            <a:endParaRPr lang="en-US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113901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deceraclinical.com/education 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D25C30B9-DB9B-4F0D-825F-3ADFC7E0F7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0992575" cy="4754880"/>
          </a:xfrm>
        </p:spPr>
        <p:txBody>
          <a:bodyPr/>
          <a:lstStyle/>
          <a:p>
            <a:pPr marL="342900" indent="-342900"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dirty="0"/>
              <a:t>~1 in 3 US individuals will develop shingles in their lifetime</a:t>
            </a:r>
            <a:r>
              <a:rPr lang="en-US" altLang="en-US" baseline="30000" dirty="0"/>
              <a:t>1</a:t>
            </a:r>
          </a:p>
          <a:p>
            <a:pPr lvl="2"/>
            <a:r>
              <a:rPr lang="en-US" altLang="en-US" sz="2200" dirty="0"/>
              <a:t>Approximately 1 million cases of herpes zoster occur annually in the United States</a:t>
            </a:r>
            <a:r>
              <a:rPr lang="en-US" altLang="en-US" sz="2200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Incidence of shingles increases with immunocompromise</a:t>
            </a:r>
            <a:r>
              <a:rPr lang="en-US" altLang="en-US" baseline="30000" dirty="0"/>
              <a:t>1</a:t>
            </a:r>
            <a:r>
              <a:rPr lang="en-US" altLang="en-US" dirty="0"/>
              <a:t> and as age increases</a:t>
            </a:r>
            <a:r>
              <a:rPr lang="en-US" altLang="en-US" baseline="30000" dirty="0"/>
              <a:t>3</a:t>
            </a:r>
          </a:p>
          <a:p>
            <a:pPr lvl="2"/>
            <a:r>
              <a:rPr lang="en-US" altLang="en-US" sz="2200" dirty="0"/>
              <a:t>More common at age ≥50 yr</a:t>
            </a:r>
          </a:p>
          <a:p>
            <a:pPr lvl="2"/>
            <a:r>
              <a:rPr lang="en-US" altLang="en-US" sz="2200" dirty="0"/>
              <a:t>Incidence at 60 yr of age is 6-8 cases per 1000 vs 8-12 cases per 1000 at 80 yr of age</a:t>
            </a:r>
          </a:p>
          <a:p>
            <a:pPr lvl="2"/>
            <a:r>
              <a:rPr lang="en-US" altLang="en-US" sz="2200" dirty="0"/>
              <a:t>Peak incidence at ages 60-69 yr</a:t>
            </a:r>
          </a:p>
          <a:p>
            <a:pPr lvl="1"/>
            <a:endParaRPr lang="en-US" alt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F960408-383C-4A8F-91D8-AC924C23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Epidemiology of Shingles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389EB-AE7C-4EC0-87A2-793EF0D79C6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altLang="en-US" dirty="0"/>
              <a:t>1. cdc.gov/shingles/surveillance.html. 2. cdc.gov/shingles/hcp/clinical-overview.html. </a:t>
            </a:r>
            <a:br>
              <a:rPr lang="en-US" altLang="en-US" dirty="0"/>
            </a:br>
            <a:r>
              <a:rPr lang="en-US" altLang="en-US" dirty="0"/>
              <a:t>3. Koshy. Indian J Dermatol </a:t>
            </a:r>
            <a:r>
              <a:rPr lang="en-US" altLang="en-US" dirty="0" err="1"/>
              <a:t>Venereol</a:t>
            </a:r>
            <a:r>
              <a:rPr lang="en-US" altLang="en-US" dirty="0"/>
              <a:t> </a:t>
            </a:r>
            <a:r>
              <a:rPr lang="en-US" altLang="en-US" dirty="0" err="1"/>
              <a:t>Leprol</a:t>
            </a:r>
            <a:r>
              <a:rPr lang="en-US" altLang="en-US" dirty="0"/>
              <a:t>. 2018;84:251. </a:t>
            </a:r>
          </a:p>
        </p:txBody>
      </p:sp>
    </p:spTree>
    <p:extLst>
      <p:ext uri="{BB962C8B-B14F-4D97-AF65-F5344CB8AC3E}">
        <p14:creationId xmlns:p14="http://schemas.microsoft.com/office/powerpoint/2010/main" val="3096611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1" name="Rectangle 3">
            <a:extLst>
              <a:ext uri="{FF2B5EF4-FFF2-40B4-BE49-F238E27FC236}">
                <a16:creationId xmlns:a16="http://schemas.microsoft.com/office/drawing/2014/main" id="{09EB4B6D-6FED-00A0-A0F2-29CF8FE46A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0939817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altLang="en-US"/>
              <a:t>Potential Complications of Shingles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5197FD-44E5-BB9C-3127-1ACC6D9712C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b">
            <a:normAutofit/>
          </a:bodyPr>
          <a:lstStyle/>
          <a:p>
            <a:r>
              <a:rPr lang="en-US" altLang="en-US"/>
              <a:t>Koshy. Indian J Dermatol </a:t>
            </a:r>
            <a:r>
              <a:rPr lang="en-US" altLang="en-US" err="1"/>
              <a:t>Venereol</a:t>
            </a:r>
            <a:r>
              <a:rPr lang="en-US" altLang="en-US"/>
              <a:t> </a:t>
            </a:r>
            <a:r>
              <a:rPr lang="en-US" altLang="en-US" err="1"/>
              <a:t>Leprol</a:t>
            </a:r>
            <a:r>
              <a:rPr lang="en-US" altLang="en-US"/>
              <a:t>. 2018;84:251.</a:t>
            </a:r>
          </a:p>
        </p:txBody>
      </p:sp>
    </p:spTree>
    <p:extLst>
      <p:ext uri="{BB962C8B-B14F-4D97-AF65-F5344CB8AC3E}">
        <p14:creationId xmlns:p14="http://schemas.microsoft.com/office/powerpoint/2010/main" val="3674269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3A814E-8167-74DA-10C6-1D4FB35E8F6A}"/>
              </a:ext>
            </a:extLst>
          </p:cNvPr>
          <p:cNvSpPr/>
          <p:nvPr/>
        </p:nvSpPr>
        <p:spPr>
          <a:xfrm>
            <a:off x="231078" y="1347125"/>
            <a:ext cx="10886101" cy="3910643"/>
          </a:xfrm>
          <a:prstGeom prst="roundRect">
            <a:avLst>
              <a:gd name="adj" fmla="val 0"/>
            </a:avLst>
          </a:prstGeom>
          <a:solidFill>
            <a:srgbClr val="53C6FC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701642E-1AF8-4FCF-B69A-7CC0C5240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472497" y="1328461"/>
            <a:ext cx="2748878" cy="4724649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EC618A98-BD4A-43D6-83E2-6441C82A7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6991" y="1347125"/>
            <a:ext cx="3228383" cy="335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burden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Hospitalizations: up to 4% of patients</a:t>
            </a:r>
            <a:r>
              <a:rPr kumimoji="0" lang="en-US" altLang="en-US" sz="20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ED/outpatient visits 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+mn-lt"/>
              </a:rPr>
              <a:t>C</a:t>
            </a:r>
            <a:r>
              <a:rPr kumimoji="0" lang="en-US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omplications</a:t>
            </a: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kern="0" dirty="0">
                <a:solidFill>
                  <a:srgbClr val="000000"/>
                </a:solidFill>
                <a:latin typeface="+mn-lt"/>
              </a:rPr>
              <a:t>P</a:t>
            </a: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rescriptions</a:t>
            </a:r>
            <a:r>
              <a:rPr kumimoji="0" lang="en-US" altLang="en-US" sz="20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25C30B9-DB9B-4F0D-825F-3ADFC7E0F7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3183761" cy="3770377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altLang="en-US" sz="2200" b="1">
                <a:latin typeface="+mn-lt"/>
              </a:rPr>
              <a:t>Functional burden</a:t>
            </a:r>
            <a:r>
              <a:rPr lang="en-US" altLang="en-US" sz="2200" b="1" baseline="30000">
                <a:latin typeface="+mn-lt"/>
              </a:rPr>
              <a:t>1</a:t>
            </a:r>
            <a:endParaRPr lang="en-US" altLang="en-US" sz="2200" b="1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>
                <a:latin typeface="+mn-lt"/>
              </a:rPr>
              <a:t>Sleep quality, social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>
                <a:latin typeface="+mn-lt"/>
              </a:rPr>
              <a:t>Pain, depression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>
                <a:latin typeface="+mn-lt"/>
              </a:rPr>
              <a:t>Weight loss, chronic fatigue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>
                <a:latin typeface="+mn-lt"/>
              </a:rPr>
              <a:t>Reduced ability to perform activities of daily living</a:t>
            </a:r>
          </a:p>
          <a:p>
            <a:endParaRPr lang="en-US" altLang="en-US" sz="2000">
              <a:latin typeface="+mn-lt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Disease Burden of Shingles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9CD91BE-6D70-BFA6-ECB9-CDE0F9848E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455560"/>
                </a:solidFill>
                <a:cs typeface="Arial" panose="020B0604020202020204" pitchFamily="34" charset="0"/>
              </a:rPr>
              <a:t>1. Koshy. Indian J Dermatol </a:t>
            </a:r>
            <a:r>
              <a:rPr lang="en-US" altLang="en-US" dirty="0" err="1">
                <a:solidFill>
                  <a:srgbClr val="455560"/>
                </a:solidFill>
                <a:cs typeface="Arial" panose="020B0604020202020204" pitchFamily="34" charset="0"/>
              </a:rPr>
              <a:t>Venereol</a:t>
            </a:r>
            <a:r>
              <a:rPr lang="en-US" altLang="en-US" dirty="0">
                <a:solidFill>
                  <a:srgbClr val="455560"/>
                </a:solidFill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455560"/>
                </a:solidFill>
                <a:cs typeface="Arial" panose="020B0604020202020204" pitchFamily="34" charset="0"/>
              </a:rPr>
              <a:t>Leprol</a:t>
            </a:r>
            <a:r>
              <a:rPr lang="en-US" altLang="en-US" dirty="0">
                <a:solidFill>
                  <a:srgbClr val="455560"/>
                </a:solidFill>
                <a:cs typeface="Arial" panose="020B0604020202020204" pitchFamily="34" charset="0"/>
              </a:rPr>
              <a:t>. 2018;84:251. 2. </a:t>
            </a:r>
            <a:r>
              <a:rPr lang="en-US" dirty="0">
                <a:solidFill>
                  <a:srgbClr val="455560"/>
                </a:solidFill>
                <a:cs typeface="Arial" panose="020B0604020202020204" pitchFamily="34" charset="0"/>
              </a:rPr>
              <a:t>cdc.gov/shingles/hcp/clinical-overview.html</a:t>
            </a:r>
            <a:r>
              <a:rPr lang="en-US" altLang="en-US" dirty="0">
                <a:solidFill>
                  <a:srgbClr val="455560"/>
                </a:solidFill>
                <a:cs typeface="Arial" panose="020B0604020202020204" pitchFamily="34" charset="0"/>
              </a:rPr>
              <a:t>. 3. </a:t>
            </a:r>
            <a:r>
              <a:rPr lang="en-US" altLang="en-US" dirty="0" err="1">
                <a:solidFill>
                  <a:srgbClr val="455560"/>
                </a:solidFill>
                <a:cs typeface="Arial" panose="020B0604020202020204" pitchFamily="34" charset="0"/>
              </a:rPr>
              <a:t>Dommasch</a:t>
            </a:r>
            <a:r>
              <a:rPr lang="en-US" altLang="en-US" dirty="0">
                <a:solidFill>
                  <a:srgbClr val="455560"/>
                </a:solidFill>
                <a:cs typeface="Arial" panose="020B0604020202020204" pitchFamily="34" charset="0"/>
              </a:rPr>
              <a:t>. JAMA Dermatol. 2017;153:874.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8E65C0E-6D77-4353-ACC4-264B6165D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913" y="1335023"/>
            <a:ext cx="3664344" cy="334375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Pill burden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Anticholinergic burden (constipation, risk of delirium)</a:t>
            </a:r>
          </a:p>
          <a:p>
            <a:pPr marR="0" lvl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rPr>
              <a:t>Polypharmacy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‒"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Psychological distress, delirium, falls, mortality (especially in older patients)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2100B-F37A-49EE-BEAC-270385B94793}"/>
              </a:ext>
            </a:extLst>
          </p:cNvPr>
          <p:cNvSpPr txBox="1"/>
          <p:nvPr/>
        </p:nvSpPr>
        <p:spPr bwMode="auto">
          <a:xfrm>
            <a:off x="597500" y="5586134"/>
            <a:ext cx="10763066" cy="400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Shingles is preventable and prevention yields significant downstream benefits!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AE59C7-968E-C87A-F3EC-51AD52DC4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/>
              <a:t>FDA approved and ACIP recommended </a:t>
            </a:r>
            <a:r>
              <a:rPr lang="en-US"/>
              <a:t>in 2017 for people aged ≥50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2 doses of recombinant zoster vaccine (RZV) regardless of previous history of shingles or receipt of zoster vaccine live (ZVL)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kern="0">
                <a:solidFill>
                  <a:srgbClr val="000000"/>
                </a:solidFill>
              </a:rPr>
              <a:t>In the US, ACIP considers those born before 1980 to have natural VZV immunity via childhood exposure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43489-9E29-4D6B-9744-DA20506DF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CDC Guidelines for RZV: Older Adults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17D3EA-18FC-2EEB-DCBA-B3D7CFD6471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Anderson. MMWR </a:t>
            </a:r>
            <a:r>
              <a:rPr lang="en-US" altLang="en-US" dirty="0" err="1"/>
              <a:t>Morb</a:t>
            </a:r>
            <a:r>
              <a:rPr lang="en-US" altLang="en-US" dirty="0"/>
              <a:t> Mortal </a:t>
            </a:r>
            <a:r>
              <a:rPr lang="en-US" altLang="en-US" dirty="0" err="1"/>
              <a:t>Wkly</a:t>
            </a:r>
            <a:r>
              <a:rPr lang="en-US" altLang="en-US" dirty="0"/>
              <a:t> Rep. 2022;71:80. cdc.gov/vaccines/</a:t>
            </a:r>
            <a:r>
              <a:rPr lang="en-US" altLang="en-US" dirty="0" err="1"/>
              <a:t>vpd</a:t>
            </a:r>
            <a:r>
              <a:rPr lang="en-US" altLang="en-US" dirty="0"/>
              <a:t>/shingles/index.html. Zoster vaccine recombinant PI.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560624-206C-49FB-3EEB-B7ACCD946FC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42091" y="1770521"/>
            <a:ext cx="5299093" cy="2037806"/>
          </a:xfrm>
          <a:prstGeom prst="roundRect">
            <a:avLst>
              <a:gd name="adj" fmla="val 7534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US" dirty="0"/>
              <a:t>CDC and ACIP recommend shingles vaccination </a:t>
            </a:r>
            <a:r>
              <a:rPr lang="en-US" i="1" dirty="0"/>
              <a:t>regardless</a:t>
            </a:r>
            <a:r>
              <a:rPr lang="en-US" dirty="0"/>
              <a:t> of whether patients recall having had a naturally occurring varicella infection (</a:t>
            </a:r>
            <a:r>
              <a:rPr lang="en-US" dirty="0" err="1"/>
              <a:t>ie</a:t>
            </a:r>
            <a:r>
              <a:rPr lang="en-US" dirty="0"/>
              <a:t>, chickenpox)</a:t>
            </a:r>
          </a:p>
        </p:txBody>
      </p:sp>
    </p:spTree>
    <p:extLst>
      <p:ext uri="{BB962C8B-B14F-4D97-AF65-F5344CB8AC3E}">
        <p14:creationId xmlns:p14="http://schemas.microsoft.com/office/powerpoint/2010/main" val="3604632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90CE04-A46B-495F-B409-257A07013126}"/>
              </a:ext>
            </a:extLst>
          </p:cNvPr>
          <p:cNvSpPr/>
          <p:nvPr/>
        </p:nvSpPr>
        <p:spPr bwMode="auto">
          <a:xfrm>
            <a:off x="130629" y="5107058"/>
            <a:ext cx="11540671" cy="861663"/>
          </a:xfrm>
          <a:prstGeom prst="rect">
            <a:avLst/>
          </a:prstGeom>
          <a:solidFill>
            <a:schemeClr val="accent1">
              <a:alpha val="2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04CAA-95AB-2627-8201-00A4DF7D6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/>
              <a:t>FDA approved </a:t>
            </a:r>
            <a:r>
              <a:rPr lang="en-US" sz="2200"/>
              <a:t>for people aged ≥18 with immunocompromise in 2021 and </a:t>
            </a:r>
            <a:br>
              <a:rPr lang="en-US" sz="2200"/>
            </a:br>
            <a:r>
              <a:rPr lang="en-US" sz="2200" b="1"/>
              <a:t>ACIP recommended </a:t>
            </a:r>
            <a:r>
              <a:rPr lang="en-US" sz="2200"/>
              <a:t>for people aged ≥19 with immunocompromise in 2021</a:t>
            </a:r>
          </a:p>
          <a:p>
            <a:pPr lvl="2"/>
            <a:r>
              <a:rPr lang="en-US" sz="2000"/>
              <a:t>Immunosuppressive conditions: DM, RA, IBD, COPD, HIV</a:t>
            </a:r>
          </a:p>
          <a:p>
            <a:pPr lvl="2"/>
            <a:r>
              <a:rPr lang="en-US" sz="2000"/>
              <a:t>Immunosuppressive medications: daily steroids; hydroxychloroquine; methotrexate, azathioprine, or 6-MP; cancer chemotherapeutic agents; anti-rejection medications; biologic agents (</a:t>
            </a:r>
            <a:r>
              <a:rPr lang="en-US" sz="2000" err="1"/>
              <a:t>eg</a:t>
            </a:r>
            <a:r>
              <a:rPr lang="en-US" sz="2000"/>
              <a:t>, TNF-</a:t>
            </a:r>
            <a:r>
              <a:rPr lang="el-GR" sz="2000"/>
              <a:t>α</a:t>
            </a:r>
            <a:r>
              <a:rPr lang="en-US" sz="2000"/>
              <a:t> inhibitors)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/>
              <a:t>Recommend vaccination to adult patients anticipating, undergoing, or recovering from immunocompromising illnesses or procedures, </a:t>
            </a:r>
            <a:r>
              <a:rPr lang="en-US" sz="2200" err="1"/>
              <a:t>eg</a:t>
            </a:r>
            <a:r>
              <a:rPr lang="en-US" sz="2200"/>
              <a:t>, chemotherapy or solid organ transplant</a:t>
            </a:r>
            <a:endParaRPr lang="en-US" sz="2200" b="1"/>
          </a:p>
          <a:p>
            <a:pPr lvl="1"/>
            <a:r>
              <a:rPr lang="en-US" sz="2200" b="1"/>
              <a:t>Highest effectiveness if administered prior to starting immunosuppressing medication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86A0BD-BFC7-C129-DA75-88525A9F2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CDC Guidelines for RZV: People With Immunocompromise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7BB824-038D-8A40-2F39-0DE61B1945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83833" y="6089903"/>
            <a:ext cx="6307806" cy="535487"/>
          </a:xfrm>
        </p:spPr>
        <p:txBody>
          <a:bodyPr/>
          <a:lstStyle/>
          <a:p>
            <a:r>
              <a:rPr lang="en-US" altLang="en-US" dirty="0"/>
              <a:t>Anderson. MMWR </a:t>
            </a:r>
            <a:r>
              <a:rPr lang="en-US" altLang="en-US" dirty="0" err="1"/>
              <a:t>Morb</a:t>
            </a:r>
            <a:r>
              <a:rPr lang="en-US" altLang="en-US" dirty="0"/>
              <a:t> Mortal </a:t>
            </a:r>
            <a:r>
              <a:rPr lang="en-US" altLang="en-US" dirty="0" err="1"/>
              <a:t>Wkly</a:t>
            </a:r>
            <a:r>
              <a:rPr lang="en-US" altLang="en-US" dirty="0"/>
              <a:t> Rep. 2022;71:80. dc.gov/vaccines/</a:t>
            </a:r>
            <a:r>
              <a:rPr lang="en-US" altLang="en-US" dirty="0" err="1"/>
              <a:t>vpd</a:t>
            </a:r>
            <a:r>
              <a:rPr lang="en-US" altLang="en-US" dirty="0"/>
              <a:t>/shingles/index.html. cdc.gov/vaccines/</a:t>
            </a:r>
            <a:r>
              <a:rPr lang="en-US" altLang="en-US" dirty="0" err="1"/>
              <a:t>vpd</a:t>
            </a:r>
            <a:r>
              <a:rPr lang="en-US" altLang="en-US" dirty="0"/>
              <a:t>/shingles/hcp/immunocompromised-adults.html. Zoster vaccine recombinant PI. </a:t>
            </a:r>
          </a:p>
        </p:txBody>
      </p:sp>
    </p:spTree>
    <p:extLst>
      <p:ext uri="{BB962C8B-B14F-4D97-AF65-F5344CB8AC3E}">
        <p14:creationId xmlns:p14="http://schemas.microsoft.com/office/powerpoint/2010/main" val="1640636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D1FBC5-14CC-46C0-AD4F-A45025933D9B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oundRect">
            <a:avLst>
              <a:gd name="adj" fmla="val 4414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sz="2000" b="1" dirty="0"/>
              <a:t>Coverage With ≥1 Dose of Any Zoster Vaccine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NHIS 2021 Survey evaluated self-reported immunization rates for 5 vaccine-preventable diseases in US adults ≥19 yr of age (N = 29,142)</a:t>
            </a:r>
            <a:r>
              <a:rPr lang="en-US" sz="2000" baseline="30000" dirty="0"/>
              <a:t>1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Zoster vaccination coverage with ≥1 dose of any type of vaccination was:</a:t>
            </a:r>
          </a:p>
          <a:p>
            <a:pPr lvl="3">
              <a:spcBef>
                <a:spcPts val="400"/>
              </a:spcBef>
            </a:pPr>
            <a:r>
              <a:rPr lang="en-US" sz="1800" dirty="0"/>
              <a:t>32.6% among adults ≥50 yr of age</a:t>
            </a:r>
          </a:p>
          <a:p>
            <a:pPr lvl="3">
              <a:spcBef>
                <a:spcPts val="400"/>
              </a:spcBef>
            </a:pPr>
            <a:r>
              <a:rPr lang="en-US" sz="1800" dirty="0"/>
              <a:t>41.1% among adults ≥60 yr of age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White adults ≥50 and ≥60 yr of age had higher vaccine coverage compared with Black, Hispanic, and other races/ethnicities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B72A401-8B93-9463-2248-0683613B8464}"/>
              </a:ext>
            </a:extLst>
          </p:cNvPr>
          <p:cNvSpPr>
            <a:spLocks noGrp="1"/>
          </p:cNvSpPr>
          <p:nvPr>
            <p:ph idx="13"/>
          </p:nvPr>
        </p:nvSpPr>
        <p:spPr>
          <a:prstGeom prst="roundRect">
            <a:avLst>
              <a:gd name="adj" fmla="val 3903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sz="2000" b="1" dirty="0"/>
              <a:t>Coverage With 2 Doses of Recombinant Zoster Vaccine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Claims data evaluated for adults (N = 726,352) ≥50 yr of age who received ≥1 RZV dose between 4/2017 and 3/2021</a:t>
            </a:r>
            <a:r>
              <a:rPr lang="en-US" sz="2000" baseline="30000" dirty="0"/>
              <a:t>2</a:t>
            </a:r>
          </a:p>
          <a:p>
            <a:pPr lvl="3">
              <a:spcBef>
                <a:spcPts val="400"/>
              </a:spcBef>
              <a:defRPr/>
            </a:pPr>
            <a:r>
              <a:rPr lang="en-US" sz="1800" dirty="0"/>
              <a:t>Receipt of dose 2 within 2-6 </a:t>
            </a:r>
            <a:r>
              <a:rPr lang="en-US" sz="1800" dirty="0" err="1"/>
              <a:t>mo</a:t>
            </a:r>
            <a:r>
              <a:rPr lang="en-US" sz="1800" dirty="0"/>
              <a:t>: 71.8%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Low receipt of on-time dose 2 and/or completion rates associated with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–"/>
              <a:tabLst/>
              <a:defRPr/>
            </a:pPr>
            <a:r>
              <a:rPr lang="en-US" b="1" dirty="0"/>
              <a:t>Younger age (50-64 yr)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–"/>
              <a:tabLst/>
              <a:defRPr/>
            </a:pPr>
            <a:r>
              <a:rPr lang="en-US" b="1" dirty="0"/>
              <a:t>B</a:t>
            </a:r>
            <a:r>
              <a:rPr lang="en-US" sz="1800" b="1" dirty="0"/>
              <a:t>lack race or Hispanic ethnicity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–"/>
              <a:tabLst/>
              <a:defRPr/>
            </a:pPr>
            <a:r>
              <a:rPr lang="en-US" b="1" dirty="0"/>
              <a:t>L</a:t>
            </a:r>
            <a:r>
              <a:rPr lang="en-US" sz="1800" b="1" dirty="0"/>
              <a:t>ower income and educational attainment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Poppins" panose="00000500000000000000" pitchFamily="2" charset="0"/>
              <a:buChar char="–"/>
              <a:tabLst/>
              <a:defRPr/>
            </a:pPr>
            <a:r>
              <a:rPr lang="en-US" b="1" dirty="0"/>
              <a:t>C</a:t>
            </a:r>
            <a:r>
              <a:rPr lang="en-US" sz="1800" b="1" dirty="0"/>
              <a:t>ommercial insurance</a:t>
            </a:r>
          </a:p>
          <a:p>
            <a:endParaRPr lang="en-US" sz="20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F0B8639-50B8-44B8-B34D-943BF45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Uptake of Shingles Vaccine in US Adults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F9BC19-C07C-5D33-D8C0-8F1B5AC9B1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13016" y="6322244"/>
            <a:ext cx="7511142" cy="300625"/>
          </a:xfrm>
        </p:spPr>
        <p:txBody>
          <a:bodyPr/>
          <a:lstStyle/>
          <a:p>
            <a:r>
              <a:rPr lang="en-US" altLang="en-US" dirty="0">
                <a:solidFill>
                  <a:srgbClr val="455560"/>
                </a:solidFill>
                <a:latin typeface="+mn-lt"/>
                <a:cs typeface="Arial" panose="020B0604020202020204" pitchFamily="34" charset="0"/>
              </a:rPr>
              <a:t>1. cdc.gov/</a:t>
            </a:r>
            <a:r>
              <a:rPr lang="en-US" altLang="en-US" dirty="0" err="1">
                <a:solidFill>
                  <a:srgbClr val="455560"/>
                </a:solidFill>
                <a:latin typeface="+mn-lt"/>
                <a:cs typeface="Arial" panose="020B0604020202020204" pitchFamily="34" charset="0"/>
              </a:rPr>
              <a:t>adultvaxview</a:t>
            </a:r>
            <a:r>
              <a:rPr lang="en-US" altLang="en-US" dirty="0">
                <a:solidFill>
                  <a:srgbClr val="455560"/>
                </a:solidFill>
                <a:latin typeface="+mn-lt"/>
                <a:cs typeface="Arial" panose="020B0604020202020204" pitchFamily="34" charset="0"/>
              </a:rPr>
              <a:t>/publications-resources/vaccination-coverage-adults-2021.html?CDC_AAref_Val=https://cdc.gov/vaccines/imz-managers/coverage/adultvaxview/pubs-resources/vaccination-coverage-adults-2021.html. 2. </a:t>
            </a:r>
            <a:r>
              <a:rPr lang="en-US" altLang="en-US" dirty="0" err="1">
                <a:solidFill>
                  <a:srgbClr val="455560"/>
                </a:solidFill>
                <a:latin typeface="+mn-lt"/>
                <a:cs typeface="Arial" panose="020B0604020202020204" pitchFamily="34" charset="0"/>
              </a:rPr>
              <a:t>LaMori</a:t>
            </a:r>
            <a:r>
              <a:rPr lang="en-US" altLang="en-US" dirty="0">
                <a:solidFill>
                  <a:srgbClr val="455560"/>
                </a:solidFill>
                <a:latin typeface="+mn-lt"/>
                <a:cs typeface="Arial" panose="020B0604020202020204" pitchFamily="34" charset="0"/>
              </a:rPr>
              <a:t>. Vaccine. 2022;40:2266.</a:t>
            </a:r>
          </a:p>
        </p:txBody>
      </p:sp>
    </p:spTree>
    <p:extLst>
      <p:ext uri="{BB962C8B-B14F-4D97-AF65-F5344CB8AC3E}">
        <p14:creationId xmlns:p14="http://schemas.microsoft.com/office/powerpoint/2010/main" val="2977772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54A1C75-BD68-6366-FA66-A237CA9316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085782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02A8BD2-84FA-13C9-4841-26361C95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3 Major Areas of Emphasis for Shingles Vaccination</a:t>
            </a:r>
          </a:p>
        </p:txBody>
      </p:sp>
    </p:spTree>
    <p:extLst>
      <p:ext uri="{BB962C8B-B14F-4D97-AF65-F5344CB8AC3E}">
        <p14:creationId xmlns:p14="http://schemas.microsoft.com/office/powerpoint/2010/main" val="358015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C143C231-7D54-56B9-5F06-BC8508B57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 Coordination Is a Foundation for RZV Uptake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136E556-9B3B-5BB6-D4F7-2A3F89429570}"/>
              </a:ext>
            </a:extLst>
          </p:cNvPr>
          <p:cNvSpPr txBox="1"/>
          <p:nvPr/>
        </p:nvSpPr>
        <p:spPr>
          <a:xfrm>
            <a:off x="1603481" y="3117999"/>
            <a:ext cx="3160295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3600"/>
              <a:t>Primary care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D4F2846-8534-D787-D6A4-7481CC84A5DC}"/>
              </a:ext>
            </a:extLst>
          </p:cNvPr>
          <p:cNvSpPr txBox="1"/>
          <p:nvPr/>
        </p:nvSpPr>
        <p:spPr>
          <a:xfrm>
            <a:off x="7043719" y="3116715"/>
            <a:ext cx="3160295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3600"/>
              <a:t>Specialty care</a:t>
            </a:r>
          </a:p>
        </p:txBody>
      </p:sp>
      <p:sp>
        <p:nvSpPr>
          <p:cNvPr id="62" name="Arrow: Left-Right 61">
            <a:extLst>
              <a:ext uri="{FF2B5EF4-FFF2-40B4-BE49-F238E27FC236}">
                <a16:creationId xmlns:a16="http://schemas.microsoft.com/office/drawing/2014/main" id="{E3374335-8487-AFC2-B99D-BD4B4D6B9A57}"/>
              </a:ext>
            </a:extLst>
          </p:cNvPr>
          <p:cNvSpPr/>
          <p:nvPr/>
        </p:nvSpPr>
        <p:spPr>
          <a:xfrm>
            <a:off x="4944614" y="3090289"/>
            <a:ext cx="1764632" cy="609600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12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8C641-21A1-7856-A076-60454FDEA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Increase vaccine-related discussions</a:t>
            </a:r>
          </a:p>
          <a:p>
            <a:pPr lvl="2"/>
            <a:r>
              <a:rPr lang="en-US" sz="2200" b="1" dirty="0">
                <a:solidFill>
                  <a:schemeClr val="accent1"/>
                </a:solidFill>
              </a:rPr>
              <a:t>Vaccination is the responsibility of primary care HCPs, specialists, APPs, nurses, and pharmacists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Improve methods to identify high-risk patients</a:t>
            </a:r>
          </a:p>
          <a:p>
            <a:pPr lvl="2"/>
            <a:r>
              <a:rPr lang="en-US" sz="2200" dirty="0"/>
              <a:t>Screen patients based on their age and risk factors, including immune compromise status and treatments that may indicate need for vaccination</a:t>
            </a:r>
          </a:p>
          <a:p>
            <a:pPr lvl="1"/>
            <a:r>
              <a:rPr lang="en-US" sz="2400" dirty="0"/>
              <a:t>Discuss vaccination with </a:t>
            </a:r>
            <a:r>
              <a:rPr lang="en-US" sz="2400" b="1" dirty="0"/>
              <a:t>all</a:t>
            </a:r>
            <a:r>
              <a:rPr lang="en-US" sz="2400" dirty="0"/>
              <a:t> eligible patients</a:t>
            </a:r>
          </a:p>
          <a:p>
            <a:pPr lvl="2"/>
            <a:r>
              <a:rPr lang="en-US" sz="2200" dirty="0"/>
              <a:t>Important even when patients are under a specialist’s care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2470F-7F30-0FF1-1AE5-953844B76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>
            <a:noAutofit/>
          </a:bodyPr>
          <a:lstStyle/>
          <a:p>
            <a:r>
              <a:rPr lang="en-US" dirty="0"/>
              <a:t>Strategies to Boost RZV Uptake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2072C3-79E7-3766-7787-2685493D45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altLang="en-US" dirty="0"/>
              <a:t>Scalia. J Intern Med. 2022;291:408. cdc.gov/acip/vaccine-recommendations/shared-clinical-decision-making.html.</a:t>
            </a:r>
          </a:p>
        </p:txBody>
      </p:sp>
    </p:spTree>
    <p:extLst>
      <p:ext uri="{BB962C8B-B14F-4D97-AF65-F5344CB8AC3E}">
        <p14:creationId xmlns:p14="http://schemas.microsoft.com/office/powerpoint/2010/main" val="767402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131EAEC8-9B2F-85C7-6356-5C38B90C7445}"/>
              </a:ext>
            </a:extLst>
          </p:cNvPr>
          <p:cNvSpPr/>
          <p:nvPr/>
        </p:nvSpPr>
        <p:spPr>
          <a:xfrm>
            <a:off x="865450" y="1795955"/>
            <a:ext cx="1069048" cy="1069048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Rectangle 4" descr="Badge 1 with solid fill">
            <a:extLst>
              <a:ext uri="{FF2B5EF4-FFF2-40B4-BE49-F238E27FC236}">
                <a16:creationId xmlns:a16="http://schemas.microsoft.com/office/drawing/2014/main" id="{CAC1DCBA-2D3B-1D14-9552-D4A7151C1C12}"/>
              </a:ext>
            </a:extLst>
          </p:cNvPr>
          <p:cNvSpPr/>
          <p:nvPr/>
        </p:nvSpPr>
        <p:spPr>
          <a:xfrm>
            <a:off x="1093280" y="2023785"/>
            <a:ext cx="613388" cy="613388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D5BAD67-2707-1147-3FC7-351BF9198F74}"/>
              </a:ext>
            </a:extLst>
          </p:cNvPr>
          <p:cNvSpPr/>
          <p:nvPr/>
        </p:nvSpPr>
        <p:spPr>
          <a:xfrm>
            <a:off x="220662" y="3197986"/>
            <a:ext cx="2358624" cy="1864058"/>
          </a:xfrm>
          <a:custGeom>
            <a:avLst/>
            <a:gdLst>
              <a:gd name="csX0" fmla="*/ 0 w 2716873"/>
              <a:gd name="csY0" fmla="*/ 0 h 1864058"/>
              <a:gd name="csX1" fmla="*/ 2716873 w 2716873"/>
              <a:gd name="csY1" fmla="*/ 0 h 1864058"/>
              <a:gd name="csX2" fmla="*/ 2716873 w 2716873"/>
              <a:gd name="csY2" fmla="*/ 1864058 h 1864058"/>
              <a:gd name="csX3" fmla="*/ 0 w 2716873"/>
              <a:gd name="csY3" fmla="*/ 1864058 h 1864058"/>
              <a:gd name="csX4" fmla="*/ 0 w 2716873"/>
              <a:gd name="csY4" fmla="*/ 0 h 1864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716873" h="1864058">
                <a:moveTo>
                  <a:pt x="0" y="0"/>
                </a:moveTo>
                <a:lnTo>
                  <a:pt x="2716873" y="0"/>
                </a:lnTo>
                <a:lnTo>
                  <a:pt x="2716873" y="1864058"/>
                </a:lnTo>
                <a:lnTo>
                  <a:pt x="0" y="18640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600" kern="1200" cap="none" dirty="0"/>
              <a:t>Is the vaccine available in the primary care clinic/office? If not, is there an established, organized, and workable process for patient referral?</a:t>
            </a:r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2A334321-0B1F-6934-83D4-5069BE0BEC3C}"/>
              </a:ext>
            </a:extLst>
          </p:cNvPr>
          <p:cNvSpPr/>
          <p:nvPr/>
        </p:nvSpPr>
        <p:spPr>
          <a:xfrm>
            <a:off x="4045916" y="1795955"/>
            <a:ext cx="1069048" cy="1069048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 descr="Badge with solid fill">
            <a:extLst>
              <a:ext uri="{FF2B5EF4-FFF2-40B4-BE49-F238E27FC236}">
                <a16:creationId xmlns:a16="http://schemas.microsoft.com/office/drawing/2014/main" id="{99E67A35-083E-C2E8-072D-C6F2A60F9D85}"/>
              </a:ext>
            </a:extLst>
          </p:cNvPr>
          <p:cNvSpPr/>
          <p:nvPr/>
        </p:nvSpPr>
        <p:spPr>
          <a:xfrm>
            <a:off x="4273746" y="2023785"/>
            <a:ext cx="613388" cy="613388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F3AFFC-11E6-4D4C-630C-DF5DAA4BA91A}"/>
              </a:ext>
            </a:extLst>
          </p:cNvPr>
          <p:cNvSpPr/>
          <p:nvPr/>
        </p:nvSpPr>
        <p:spPr>
          <a:xfrm>
            <a:off x="3401129" y="3197986"/>
            <a:ext cx="2358623" cy="1864058"/>
          </a:xfrm>
          <a:custGeom>
            <a:avLst/>
            <a:gdLst>
              <a:gd name="csX0" fmla="*/ 0 w 2935450"/>
              <a:gd name="csY0" fmla="*/ 0 h 1864058"/>
              <a:gd name="csX1" fmla="*/ 2935450 w 2935450"/>
              <a:gd name="csY1" fmla="*/ 0 h 1864058"/>
              <a:gd name="csX2" fmla="*/ 2935450 w 2935450"/>
              <a:gd name="csY2" fmla="*/ 1864058 h 1864058"/>
              <a:gd name="csX3" fmla="*/ 0 w 2935450"/>
              <a:gd name="csY3" fmla="*/ 1864058 h 1864058"/>
              <a:gd name="csX4" fmla="*/ 0 w 2935450"/>
              <a:gd name="csY4" fmla="*/ 0 h 1864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35450" h="1864058">
                <a:moveTo>
                  <a:pt x="0" y="0"/>
                </a:moveTo>
                <a:lnTo>
                  <a:pt x="2935450" y="0"/>
                </a:lnTo>
                <a:lnTo>
                  <a:pt x="2935450" y="1864058"/>
                </a:lnTo>
                <a:lnTo>
                  <a:pt x="0" y="18640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600" kern="1200" cap="none" dirty="0"/>
              <a:t>Is there coordination </a:t>
            </a:r>
            <a:br>
              <a:rPr lang="en-US" sz="1600" kern="1200" cap="none" dirty="0"/>
            </a:br>
            <a:r>
              <a:rPr lang="en-US" sz="1600" kern="1200" cap="none" dirty="0"/>
              <a:t>of vaccine recommendation across specialties? Is there communication between specialty and primary care HCPs?</a:t>
            </a:r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2AE63A23-81BC-E0BF-BE05-8B6D70450354}"/>
              </a:ext>
            </a:extLst>
          </p:cNvPr>
          <p:cNvSpPr/>
          <p:nvPr/>
        </p:nvSpPr>
        <p:spPr>
          <a:xfrm>
            <a:off x="7165764" y="1795955"/>
            <a:ext cx="1069048" cy="1069048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 descr="Badge 3 with solid fill">
            <a:extLst>
              <a:ext uri="{FF2B5EF4-FFF2-40B4-BE49-F238E27FC236}">
                <a16:creationId xmlns:a16="http://schemas.microsoft.com/office/drawing/2014/main" id="{B5CAF23F-5E82-B840-9C8C-C0219BA71A5A}"/>
              </a:ext>
            </a:extLst>
          </p:cNvPr>
          <p:cNvSpPr/>
          <p:nvPr/>
        </p:nvSpPr>
        <p:spPr>
          <a:xfrm>
            <a:off x="7393594" y="2023785"/>
            <a:ext cx="613388" cy="613388"/>
          </a:xfrm>
          <a:prstGeom prst="rect">
            <a:avLst/>
          </a:pr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6B52688-E9D9-E172-7E2C-E619AC1C0AC2}"/>
              </a:ext>
            </a:extLst>
          </p:cNvPr>
          <p:cNvSpPr/>
          <p:nvPr/>
        </p:nvSpPr>
        <p:spPr>
          <a:xfrm>
            <a:off x="6454859" y="3197986"/>
            <a:ext cx="2490858" cy="1864058"/>
          </a:xfrm>
          <a:custGeom>
            <a:avLst/>
            <a:gdLst>
              <a:gd name="csX0" fmla="*/ 0 w 2899540"/>
              <a:gd name="csY0" fmla="*/ 0 h 1864058"/>
              <a:gd name="csX1" fmla="*/ 2899540 w 2899540"/>
              <a:gd name="csY1" fmla="*/ 0 h 1864058"/>
              <a:gd name="csX2" fmla="*/ 2899540 w 2899540"/>
              <a:gd name="csY2" fmla="*/ 1864058 h 1864058"/>
              <a:gd name="csX3" fmla="*/ 0 w 2899540"/>
              <a:gd name="csY3" fmla="*/ 1864058 h 1864058"/>
              <a:gd name="csX4" fmla="*/ 0 w 2899540"/>
              <a:gd name="csY4" fmla="*/ 0 h 1864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99540" h="1864058">
                <a:moveTo>
                  <a:pt x="0" y="0"/>
                </a:moveTo>
                <a:lnTo>
                  <a:pt x="2899540" y="0"/>
                </a:lnTo>
                <a:lnTo>
                  <a:pt x="2899540" y="1864058"/>
                </a:lnTo>
                <a:lnTo>
                  <a:pt x="0" y="18640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600" kern="1200" cap="none" dirty="0"/>
              <a:t>Are all HCPs aware of the current vaccine recommendation? Can clinic staff answer patients’ questions and support vaccination?</a:t>
            </a:r>
          </a:p>
        </p:txBody>
      </p:sp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E70216AE-C093-527F-36B7-1253A4F29E1D}"/>
              </a:ext>
            </a:extLst>
          </p:cNvPr>
          <p:cNvSpPr/>
          <p:nvPr/>
        </p:nvSpPr>
        <p:spPr>
          <a:xfrm>
            <a:off x="10191385" y="1795955"/>
            <a:ext cx="1069048" cy="1069048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 descr="Badge 4 with solid fill">
            <a:extLst>
              <a:ext uri="{FF2B5EF4-FFF2-40B4-BE49-F238E27FC236}">
                <a16:creationId xmlns:a16="http://schemas.microsoft.com/office/drawing/2014/main" id="{74BD08EF-325A-C4C5-153D-46500A03BE35}"/>
              </a:ext>
            </a:extLst>
          </p:cNvPr>
          <p:cNvSpPr/>
          <p:nvPr/>
        </p:nvSpPr>
        <p:spPr>
          <a:xfrm>
            <a:off x="10419215" y="2023785"/>
            <a:ext cx="613388" cy="613388"/>
          </a:xfrm>
          <a:prstGeom prst="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38CE69-72DA-ED47-39C7-DB2159EC8A77}"/>
              </a:ext>
            </a:extLst>
          </p:cNvPr>
          <p:cNvSpPr/>
          <p:nvPr/>
        </p:nvSpPr>
        <p:spPr>
          <a:xfrm>
            <a:off x="9480480" y="3197986"/>
            <a:ext cx="2490858" cy="1864058"/>
          </a:xfrm>
          <a:custGeom>
            <a:avLst/>
            <a:gdLst>
              <a:gd name="csX0" fmla="*/ 0 w 2058479"/>
              <a:gd name="csY0" fmla="*/ 0 h 1864058"/>
              <a:gd name="csX1" fmla="*/ 2058479 w 2058479"/>
              <a:gd name="csY1" fmla="*/ 0 h 1864058"/>
              <a:gd name="csX2" fmla="*/ 2058479 w 2058479"/>
              <a:gd name="csY2" fmla="*/ 1864058 h 1864058"/>
              <a:gd name="csX3" fmla="*/ 0 w 2058479"/>
              <a:gd name="csY3" fmla="*/ 1864058 h 1864058"/>
              <a:gd name="csX4" fmla="*/ 0 w 2058479"/>
              <a:gd name="csY4" fmla="*/ 0 h 1864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058479" h="1864058">
                <a:moveTo>
                  <a:pt x="0" y="0"/>
                </a:moveTo>
                <a:lnTo>
                  <a:pt x="2058479" y="0"/>
                </a:lnTo>
                <a:lnTo>
                  <a:pt x="2058479" y="1864058"/>
                </a:lnTo>
                <a:lnTo>
                  <a:pt x="0" y="18640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7112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n-US" sz="1600" kern="1200" cap="none" dirty="0"/>
              <a:t>Does the clinic/office use decision support, patient communication, AI, or other tools to enable/support vaccination?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0DA3FF-75F3-3855-47FC-BD671EC15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 Care Coordination Considerations to Support RZV Uptake</a:t>
            </a:r>
          </a:p>
        </p:txBody>
      </p:sp>
    </p:spTree>
    <p:extLst>
      <p:ext uri="{BB962C8B-B14F-4D97-AF65-F5344CB8AC3E}">
        <p14:creationId xmlns:p14="http://schemas.microsoft.com/office/powerpoint/2010/main" val="3163109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7B59C8-610F-AB27-55BE-C6B19C9F2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09"/>
            <a:ext cx="5644122" cy="4760191"/>
          </a:xfrm>
          <a:prstGeom prst="roundRect">
            <a:avLst>
              <a:gd name="adj" fmla="val 4393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Preparation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systems to incorporate vaccine assessment into routine clinical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Assess vaccination status in </a:t>
            </a:r>
            <a:br>
              <a:rPr lang="en-US" dirty="0"/>
            </a:br>
            <a:r>
              <a:rPr lang="en-US" dirty="0"/>
              <a:t>every patient care and counseling encounter</a:t>
            </a:r>
          </a:p>
          <a:p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587CBD-47AA-9F04-F63A-4ED3EA0B347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09"/>
            <a:ext cx="5644122" cy="4760191"/>
          </a:xfrm>
          <a:prstGeom prst="roundRect">
            <a:avLst>
              <a:gd name="adj" fmla="val 3720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Strongly recommend </a:t>
            </a:r>
            <a:r>
              <a:rPr lang="en-US" dirty="0"/>
              <a:t>needed vaccines</a:t>
            </a:r>
          </a:p>
          <a:p>
            <a:pPr marL="800100" lvl="2" indent="-342900">
              <a:buFont typeface="Calibri" panose="020F0502020204030204" pitchFamily="34" charset="0"/>
              <a:buChar char="─"/>
            </a:pPr>
            <a:r>
              <a:rPr lang="en-US" sz="2200" dirty="0"/>
              <a:t>Educate patients on vaccine guidelines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necessary, refer to an HCP who can immunize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Document receipt of vaccination in health record and participate in your state’s immunization registry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B57C6-7E75-46FE-BB48-E7BD41513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dirty="0"/>
              <a:t>NVAC Adult Vaccination Standards of Care for </a:t>
            </a:r>
            <a:r>
              <a:rPr lang="en-US" i="1" dirty="0"/>
              <a:t>All</a:t>
            </a:r>
            <a:r>
              <a:rPr lang="en-US" dirty="0"/>
              <a:t> HCPs Include: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947DF3D-0FC0-EACA-5825-83D32280401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  <a:cs typeface="Arial" panose="020B0604020202020204" pitchFamily="34" charset="0"/>
              </a:rPr>
              <a:t>NVAC. Public Health Rep. 2014;129:115.</a:t>
            </a:r>
          </a:p>
        </p:txBody>
      </p:sp>
    </p:spTree>
    <p:extLst>
      <p:ext uri="{BB962C8B-B14F-4D97-AF65-F5344CB8AC3E}">
        <p14:creationId xmlns:p14="http://schemas.microsoft.com/office/powerpoint/2010/main" val="3304844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1EDB8D-0BC4-DF49-8CAB-58BDF2440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399" y="1333500"/>
            <a:ext cx="3653940" cy="4754880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5E83A38-9C56-455A-2627-16476F4EC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7114267" cy="4754880"/>
          </a:xfrm>
        </p:spPr>
        <p:txBody>
          <a:bodyPr/>
          <a:lstStyle/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Ensure patients are aware of your vaccination policy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Ensure vaccine resources are easy to find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Review all patients’ vaccination status and prepare them for vaccine receival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Recommend needed vaccines effectively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Answer patients’ questions and address their concerns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Implement policies and procedures that assist staff in supporting vaccination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Schedule next vaccinations before patients leave your office/clinic</a:t>
            </a:r>
          </a:p>
          <a:p>
            <a:pPr marL="342886" indent="-342886" defTabSz="914363">
              <a:spcBef>
                <a:spcPts val="6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/>
              <a:t>Remind patients about upcoming vaccination and/or missed appointments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6D2F83F-DE02-C04C-A5F4-1B26FDAA3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How the Healthcare Team Can Support Vaccination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DA5668-256F-E2FC-9223-A9C5B8D7CB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19401" y="6414712"/>
            <a:ext cx="6472238" cy="225574"/>
          </a:xfrm>
        </p:spPr>
        <p:txBody>
          <a:bodyPr/>
          <a:lstStyle/>
          <a:p>
            <a:r>
              <a:rPr lang="en-US" dirty="0"/>
              <a:t>cdc.gov/vaccines/hcp/conversations/your-practice.html. </a:t>
            </a:r>
          </a:p>
        </p:txBody>
      </p:sp>
    </p:spTree>
    <p:extLst>
      <p:ext uri="{BB962C8B-B14F-4D97-AF65-F5344CB8AC3E}">
        <p14:creationId xmlns:p14="http://schemas.microsoft.com/office/powerpoint/2010/main" val="2976779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EB6C4-683B-C599-9049-7940377BB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4749-8982-8D84-AFD9-DDEC046D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/>
              <a:t>Pharmacists’ Role: Proactive Approaches to RZV Uptake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C65CD-B48A-6FBE-4933-2CFA0736FD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80441" y="6302375"/>
            <a:ext cx="6811197" cy="392715"/>
          </a:xfrm>
        </p:spPr>
        <p:txBody>
          <a:bodyPr/>
          <a:lstStyle/>
          <a:p>
            <a:r>
              <a:rPr lang="en-US" altLang="en-US">
                <a:latin typeface="Poppins" panose="00000500000000000000" pitchFamily="2" charset="0"/>
                <a:cs typeface="Poppins" panose="00000500000000000000" pitchFamily="2" charset="0"/>
              </a:rPr>
              <a:t>cdc.gov/vaccines/hcp/current-vis/shingles.html.</a:t>
            </a:r>
            <a:br>
              <a:rPr lang="en-US" altLang="en-US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altLang="en-US">
                <a:latin typeface="Poppins" panose="00000500000000000000" pitchFamily="2" charset="0"/>
                <a:cs typeface="Poppins" panose="00000500000000000000" pitchFamily="2" charset="0"/>
              </a:rPr>
              <a:t>thecommunityguide.org/findings/vaccination-programs-health-care-system-based-interventions-implemented-combination.html.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BF89E5-3BBD-8CEF-EA3C-49C9F43871DC}"/>
              </a:ext>
            </a:extLst>
          </p:cNvPr>
          <p:cNvSpPr txBox="1">
            <a:spLocks/>
          </p:cNvSpPr>
          <p:nvPr/>
        </p:nvSpPr>
        <p:spPr bwMode="auto">
          <a:xfrm>
            <a:off x="801546" y="1113655"/>
            <a:ext cx="10877529" cy="465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B6B3C032-219A-2E51-F8B4-D6736E23D5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036120"/>
              </p:ext>
            </p:extLst>
          </p:nvPr>
        </p:nvGraphicFramePr>
        <p:xfrm>
          <a:off x="710369" y="1368099"/>
          <a:ext cx="10795831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1525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34681-8E55-75F6-94B4-0C7DE54C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84E7-8DFD-42F7-7981-65D83FE1F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Pharmacists’ Role Across Care Settings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6C27B6-CCD5-2FD4-0150-D9316E957D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75944" y="6302375"/>
            <a:ext cx="7620493" cy="373818"/>
          </a:xfrm>
        </p:spPr>
        <p:txBody>
          <a:bodyPr/>
          <a:lstStyle/>
          <a:p>
            <a:r>
              <a:rPr lang="en-US" altLang="en-US">
                <a:latin typeface="+mn-lt"/>
                <a:cs typeface="Arial" panose="020B0604020202020204" pitchFamily="34" charset="0"/>
              </a:rPr>
              <a:t>pharmacytimes.com/view/pharmacists-are-vital-to-transitions-of-care.</a:t>
            </a:r>
            <a:br>
              <a:rPr lang="en-US" altLang="en-US">
                <a:latin typeface="+mn-lt"/>
                <a:cs typeface="Arial" panose="020B0604020202020204" pitchFamily="34" charset="0"/>
              </a:rPr>
            </a:br>
            <a:r>
              <a:rPr lang="en-US" altLang="en-US">
                <a:latin typeface="+mn-lt"/>
                <a:cs typeface="Arial" panose="020B0604020202020204" pitchFamily="34" charset="0"/>
              </a:rPr>
              <a:t>ashp.org/-/media/assets/pharmacy-practice/resource-centers/ambulatory-care/ambulatory-care-career-tool.ashx.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28C6E2A-722E-6FCB-31AD-7FA62B832C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017959"/>
              </p:ext>
            </p:extLst>
          </p:nvPr>
        </p:nvGraphicFramePr>
        <p:xfrm>
          <a:off x="741455" y="1527103"/>
          <a:ext cx="10972482" cy="4650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1995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A96F0-E0D6-FC5F-2171-0D7C02BEA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465282"/>
            <a:ext cx="5644122" cy="475488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Study Design and Methods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Prospective cohort study of adults ≥50 yr of age who received care at 1 of 4 VSD sites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Study conducted between January 1, 2018, and December 31,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RZV vaccination available to all age-eligible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Primary outcome: </a:t>
            </a:r>
            <a:r>
              <a:rPr lang="en-US" sz="2400" b="1" dirty="0"/>
              <a:t>incidence of herpes zoster infection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CD31CE7-DD82-B0CB-161B-9D291578C60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465282"/>
            <a:ext cx="5644122" cy="4754880"/>
          </a:xfrm>
        </p:spPr>
        <p:txBody>
          <a:bodyPr/>
          <a:lstStyle/>
          <a:p>
            <a:r>
              <a:rPr lang="en-US" b="1" dirty="0"/>
              <a:t>Results and Conclusions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2.0 million persons = 7.6 million person-yr of follow-up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RZV vaccine efficacy:</a:t>
            </a:r>
          </a:p>
          <a:p>
            <a:endParaRPr lang="en-US" dirty="0"/>
          </a:p>
          <a:p>
            <a:endParaRPr lang="en-US" b="1" dirty="0">
              <a:solidFill>
                <a:schemeClr val="accent1"/>
              </a:solidFill>
            </a:endParaRP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2 doses of RZV were highly effective </a:t>
            </a:r>
            <a:r>
              <a:rPr lang="en-US" dirty="0"/>
              <a:t>and waned very little during 4 yr of follow-up; </a:t>
            </a:r>
            <a:r>
              <a:rPr lang="en-US" b="1" dirty="0">
                <a:solidFill>
                  <a:schemeClr val="accent6"/>
                </a:solidFill>
              </a:rPr>
              <a:t>1 dose waned ~20%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50476C-E594-BC0D-B94A-2896DD9B6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8"/>
            <a:ext cx="11609898" cy="1004121"/>
          </a:xfrm>
        </p:spPr>
        <p:txBody>
          <a:bodyPr/>
          <a:lstStyle/>
          <a:p>
            <a:r>
              <a:rPr lang="en-US" dirty="0"/>
              <a:t>Need for Second Dose: Real-world Efficacy of RZV Vaccination After 1 and 2 Doses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61BE70-4F3E-4F63-1B90-318742C1AE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+mn-lt"/>
                <a:cs typeface="Arial" panose="020B0604020202020204" pitchFamily="34" charset="0"/>
              </a:rPr>
              <a:t>Zerbo. Ann Intern Med. 2024;177:189.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D5DB538-E5B3-5DAC-FAA7-08287EA97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123091"/>
              </p:ext>
            </p:extLst>
          </p:nvPr>
        </p:nvGraphicFramePr>
        <p:xfrm>
          <a:off x="6308334" y="3394912"/>
          <a:ext cx="553264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756">
                  <a:extLst>
                    <a:ext uri="{9D8B030D-6E8A-4147-A177-3AD203B41FA5}">
                      <a16:colId xmlns:a16="http://schemas.microsoft.com/office/drawing/2014/main" val="3345488315"/>
                    </a:ext>
                  </a:extLst>
                </a:gridCol>
                <a:gridCol w="1187566">
                  <a:extLst>
                    <a:ext uri="{9D8B030D-6E8A-4147-A177-3AD203B41FA5}">
                      <a16:colId xmlns:a16="http://schemas.microsoft.com/office/drawing/2014/main" val="3382095277"/>
                    </a:ext>
                  </a:extLst>
                </a:gridCol>
                <a:gridCol w="1383160">
                  <a:extLst>
                    <a:ext uri="{9D8B030D-6E8A-4147-A177-3AD203B41FA5}">
                      <a16:colId xmlns:a16="http://schemas.microsoft.com/office/drawing/2014/main" val="1668958492"/>
                    </a:ext>
                  </a:extLst>
                </a:gridCol>
                <a:gridCol w="1383160">
                  <a:extLst>
                    <a:ext uri="{9D8B030D-6E8A-4147-A177-3AD203B41FA5}">
                      <a16:colId xmlns:a16="http://schemas.microsoft.com/office/drawing/2014/main" val="36940612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Efficacy, 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Yr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Yr 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Yr 3+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13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1 dose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70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6"/>
                          </a:solidFill>
                          <a:latin typeface="+mn-lt"/>
                        </a:rPr>
                        <a:t>45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6"/>
                          </a:solidFill>
                          <a:latin typeface="+mn-lt"/>
                        </a:rPr>
                        <a:t>48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034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2 doses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+mn-lt"/>
                        </a:rPr>
                        <a:t>79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n-lt"/>
                        </a:rPr>
                        <a:t>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n-lt"/>
                        </a:rPr>
                        <a:t>73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126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096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FE7B-5D4B-AB1E-E3EB-BADEC75B3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14B1DF-9109-0CB6-E340-D48CF7079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HCPs address patients’ questions about the </a:t>
            </a:r>
            <a:r>
              <a:rPr lang="en-US" b="1" dirty="0"/>
              <a:t>data behind the timing of second dose</a:t>
            </a:r>
            <a:r>
              <a:rPr lang="en-US" dirty="0"/>
              <a:t>? And about the impact of series completion?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HCPs and office/clinic staff </a:t>
            </a:r>
            <a:r>
              <a:rPr lang="en-US" b="1" dirty="0"/>
              <a:t>educate</a:t>
            </a:r>
            <a:r>
              <a:rPr lang="en-US" dirty="0"/>
              <a:t> patients about </a:t>
            </a:r>
            <a:r>
              <a:rPr lang="en-US" b="1" dirty="0"/>
              <a:t>postvaccination immune response and reactogenicity</a:t>
            </a:r>
            <a:r>
              <a:rPr lang="en-US" dirty="0"/>
              <a:t>?</a:t>
            </a:r>
          </a:p>
          <a:p>
            <a:pPr marL="574675" lvl="1" indent="-342900">
              <a:buFont typeface="Calibri" panose="020F0502020204030204" pitchFamily="34" charset="0"/>
              <a:buChar char="ꟷ"/>
            </a:pPr>
            <a:r>
              <a:rPr lang="en-US" sz="2200" dirty="0"/>
              <a:t>Is there a process to address </a:t>
            </a:r>
            <a:r>
              <a:rPr lang="en-US" sz="2200" b="1" dirty="0"/>
              <a:t>patients’ concerns postvaccination</a:t>
            </a:r>
            <a:r>
              <a:rPr lang="en-US" sz="22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Are HCPs </a:t>
            </a:r>
            <a:r>
              <a:rPr lang="en-US" b="1" dirty="0"/>
              <a:t>measuring</a:t>
            </a:r>
            <a:r>
              <a:rPr lang="en-US" dirty="0"/>
              <a:t> the effectiveness of their series completion interventions?</a:t>
            </a:r>
          </a:p>
          <a:p>
            <a:pPr marL="574675" lvl="1" indent="-342900">
              <a:buFont typeface="Calibri" panose="020F0502020204030204" pitchFamily="34" charset="0"/>
              <a:buChar char="ꟷ"/>
            </a:pPr>
            <a:r>
              <a:rPr lang="en-US" sz="2200" dirty="0"/>
              <a:t>Do they have an </a:t>
            </a:r>
            <a:r>
              <a:rPr lang="en-US" sz="2200" b="1" dirty="0"/>
              <a:t>iterative improvement </a:t>
            </a:r>
            <a:r>
              <a:rPr lang="en-US" sz="2200" dirty="0"/>
              <a:t>process to increase performance?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B3878F0-359B-BF80-7E34-39F0F0292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to Ask About Series Completion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BEDB2B-6233-C638-D753-2443C372534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36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5C94-DA7C-8498-03DF-1158AF820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1971E-3419-2CF7-9D61-98F85D658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9" y="1333500"/>
            <a:ext cx="5864922" cy="47548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Most common AE is a local injection-site reaction (</a:t>
            </a:r>
            <a:r>
              <a:rPr lang="en-US" sz="2200" dirty="0" err="1"/>
              <a:t>eg</a:t>
            </a:r>
            <a:r>
              <a:rPr lang="en-US" sz="2200" dirty="0"/>
              <a:t>, sore, red arm)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1 in 6 people may experience symptoms that prevent them from doing their daily activities</a:t>
            </a:r>
          </a:p>
          <a:p>
            <a:pPr lvl="2">
              <a:buFont typeface="Calibri" panose="020F0502020204030204" pitchFamily="34" charset="0"/>
              <a:buChar char="─"/>
            </a:pPr>
            <a:r>
              <a:rPr lang="en-US" sz="2000" dirty="0"/>
              <a:t>Reaction to dose 1 does not predict reaction to dose 2</a:t>
            </a:r>
          </a:p>
          <a:p>
            <a:pPr lvl="2">
              <a:buFont typeface="Calibri" panose="020F0502020204030204" pitchFamily="34" charset="0"/>
              <a:buChar char="─"/>
            </a:pPr>
            <a:r>
              <a:rPr lang="en-US" sz="2000" dirty="0"/>
              <a:t>No reaction to dose 1 does predict no reaction to dose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Adults ≥65 yr may be at risk for Guillain-Barré syndrome during the 42 days post vaccination (new warning)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F15F3-1C9F-27F1-C36A-AABA5A313ED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19520" y="1205177"/>
            <a:ext cx="5651818" cy="4754880"/>
          </a:xfrm>
          <a:prstGeom prst="roundRect">
            <a:avLst>
              <a:gd name="adj" fmla="val 6269"/>
            </a:avLst>
          </a:prstGeom>
          <a:solidFill>
            <a:schemeClr val="bg2"/>
          </a:solidFill>
        </p:spPr>
        <p:txBody>
          <a:bodyPr lIns="91440" rIns="91440"/>
          <a:lstStyle/>
          <a:p>
            <a:r>
              <a:rPr lang="en-US" b="1">
                <a:solidFill>
                  <a:schemeClr val="accent1"/>
                </a:solidFill>
              </a:rPr>
              <a:t>Patient Counseling</a:t>
            </a:r>
          </a:p>
          <a:p>
            <a:r>
              <a:rPr lang="en-US" sz="2000" b="1">
                <a:solidFill>
                  <a:schemeClr val="accent1"/>
                </a:solidFill>
              </a:rPr>
              <a:t>Schedule vaccine appointments </a:t>
            </a:r>
            <a:r>
              <a:rPr lang="en-US" sz="2000"/>
              <a:t>where they will not interrupt planned activities</a:t>
            </a:r>
          </a:p>
          <a:p>
            <a:r>
              <a:rPr lang="en-US" sz="2000"/>
              <a:t>Plan to </a:t>
            </a:r>
            <a:r>
              <a:rPr lang="en-US" sz="2000" b="1">
                <a:solidFill>
                  <a:schemeClr val="accent1"/>
                </a:solidFill>
              </a:rPr>
              <a:t>avoid strenuous activities </a:t>
            </a:r>
            <a:r>
              <a:rPr lang="en-US" sz="2000"/>
              <a:t>for a few days after vaccination</a:t>
            </a:r>
          </a:p>
          <a:p>
            <a:r>
              <a:rPr lang="en-US" sz="2000"/>
              <a:t>Encourage patients to </a:t>
            </a:r>
            <a:r>
              <a:rPr lang="en-US" sz="2000" b="1">
                <a:solidFill>
                  <a:schemeClr val="accent1"/>
                </a:solidFill>
              </a:rPr>
              <a:t>get the second dose</a:t>
            </a:r>
            <a:r>
              <a:rPr lang="en-US" sz="2000"/>
              <a:t> even if they experience an AE (eg, fatigue, myalgia) with the first dose</a:t>
            </a:r>
          </a:p>
          <a:p>
            <a:pPr lvl="1"/>
            <a:r>
              <a:rPr lang="en-US" sz="1800"/>
              <a:t>Take OTC pain medications </a:t>
            </a:r>
            <a:r>
              <a:rPr lang="en-US" sz="1800" i="1"/>
              <a:t>after</a:t>
            </a:r>
            <a:r>
              <a:rPr lang="en-US" sz="1800"/>
              <a:t> vaccination if needed for pain or fever</a:t>
            </a:r>
          </a:p>
          <a:p>
            <a:pPr lvl="1"/>
            <a:r>
              <a:rPr lang="en-US" sz="1800"/>
              <a:t>If injection-site reactions or reactogenicity occur with the first dose, do not extend the dosing interval for the second dose</a:t>
            </a:r>
          </a:p>
          <a:p>
            <a:pPr lvl="1"/>
            <a:endParaRPr lang="en-US" sz="180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E0722C-1B03-A4F8-E78C-DB782427B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Counseling on RZV Safety </a:t>
            </a:r>
            <a:r>
              <a:rPr lang="en-US"/>
              <a:t>and Adverse Events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37EFA4-C897-D2B2-7311-55C008ECF4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86560" y="6172666"/>
            <a:ext cx="7802880" cy="492944"/>
          </a:xfrm>
          <a:noFill/>
        </p:spPr>
        <p:txBody>
          <a:bodyPr/>
          <a:lstStyle/>
          <a:p>
            <a:r>
              <a:rPr lang="en-US" altLang="en-US" dirty="0">
                <a:cs typeface="Arial" panose="020B0604020202020204" pitchFamily="34" charset="0"/>
              </a:rPr>
              <a:t>cdc.gov/vaccines/</a:t>
            </a:r>
            <a:r>
              <a:rPr lang="en-US" altLang="en-US" dirty="0" err="1">
                <a:cs typeface="Arial" panose="020B0604020202020204" pitchFamily="34" charset="0"/>
              </a:rPr>
              <a:t>vpd</a:t>
            </a:r>
            <a:r>
              <a:rPr lang="en-US" altLang="en-US" dirty="0">
                <a:cs typeface="Arial" panose="020B0604020202020204" pitchFamily="34" charset="0"/>
              </a:rPr>
              <a:t>/shingles/index.html. cdc.gov/vaccines/</a:t>
            </a:r>
            <a:r>
              <a:rPr lang="en-US" altLang="en-US" dirty="0" err="1">
                <a:cs typeface="Arial" panose="020B0604020202020204" pitchFamily="34" charset="0"/>
              </a:rPr>
              <a:t>vpd</a:t>
            </a:r>
            <a:r>
              <a:rPr lang="en-US" altLang="en-US" dirty="0">
                <a:cs typeface="Arial" panose="020B0604020202020204" pitchFamily="34" charset="0"/>
              </a:rPr>
              <a:t>/shingles/hcp/</a:t>
            </a:r>
            <a:r>
              <a:rPr lang="en-US" altLang="en-US" dirty="0" err="1">
                <a:cs typeface="Arial" panose="020B0604020202020204" pitchFamily="34" charset="0"/>
              </a:rPr>
              <a:t>shingrix</a:t>
            </a:r>
            <a:r>
              <a:rPr lang="en-US" altLang="en-US" dirty="0">
                <a:cs typeface="Arial" panose="020B0604020202020204" pitchFamily="34" charset="0"/>
              </a:rPr>
              <a:t>/faqs.html. </a:t>
            </a:r>
            <a:br>
              <a:rPr lang="en-US" altLang="en-US" dirty="0">
                <a:cs typeface="Arial" panose="020B0604020202020204" pitchFamily="34" charset="0"/>
              </a:rPr>
            </a:br>
            <a:r>
              <a:rPr lang="en-US" altLang="en-US" dirty="0">
                <a:cs typeface="Arial" panose="020B0604020202020204" pitchFamily="34" charset="0"/>
              </a:rPr>
              <a:t>Zoster vaccine recombinant PI. </a:t>
            </a:r>
            <a:r>
              <a:rPr lang="en-US" altLang="en-US" dirty="0">
                <a:latin typeface="+mn-lt"/>
                <a:cs typeface="Arial" panose="020B0604020202020204" pitchFamily="34" charset="0"/>
              </a:rPr>
              <a:t>cdc.gov/vaccines/</a:t>
            </a:r>
            <a:r>
              <a:rPr lang="en-US" altLang="en-US" dirty="0" err="1">
                <a:latin typeface="+mn-lt"/>
                <a:cs typeface="Arial" panose="020B0604020202020204" pitchFamily="34" charset="0"/>
              </a:rPr>
              <a:t>vpd</a:t>
            </a:r>
            <a:r>
              <a:rPr lang="en-US" altLang="en-US" dirty="0">
                <a:latin typeface="+mn-lt"/>
                <a:cs typeface="Arial" panose="020B0604020202020204" pitchFamily="34" charset="0"/>
              </a:rPr>
              <a:t>/shingles/hcp/</a:t>
            </a:r>
            <a:r>
              <a:rPr lang="en-US" altLang="en-US" dirty="0" err="1">
                <a:latin typeface="+mn-lt"/>
                <a:cs typeface="Arial" panose="020B0604020202020204" pitchFamily="34" charset="0"/>
              </a:rPr>
              <a:t>shingrix</a:t>
            </a:r>
            <a:r>
              <a:rPr lang="en-US" altLang="en-US" dirty="0">
                <a:latin typeface="+mn-lt"/>
                <a:cs typeface="Arial" panose="020B0604020202020204" pitchFamily="34" charset="0"/>
              </a:rPr>
              <a:t>/about-vaccine.html. fda.gov/vaccines-blood-biologics/safety-availability-biologics/fda-requires-warning-about-guillain-barre-syndrome-gbs-be-included-prescribing-information-Shingrix. Zoster vaccine recombinant PI.</a:t>
            </a:r>
          </a:p>
        </p:txBody>
      </p:sp>
    </p:spTree>
    <p:extLst>
      <p:ext uri="{BB962C8B-B14F-4D97-AF65-F5344CB8AC3E}">
        <p14:creationId xmlns:p14="http://schemas.microsoft.com/office/powerpoint/2010/main" val="24346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0DC7CB-CA20-D89D-5427-E8EF40AA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Patient Counseling on RZV Benefits: Talking Points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C2EDFE-6E41-2002-6F0F-F8196D1131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Dehghani. </a:t>
            </a:r>
            <a:r>
              <a:rPr lang="en-US" dirty="0" err="1"/>
              <a:t>IDWeek</a:t>
            </a:r>
            <a:r>
              <a:rPr lang="en-US" dirty="0"/>
              <a:t> 2025. </a:t>
            </a:r>
            <a:r>
              <a:rPr lang="en-US" dirty="0" err="1"/>
              <a:t>Abstr</a:t>
            </a:r>
            <a:r>
              <a:rPr lang="en-US" dirty="0"/>
              <a:t> 218.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079C97D-3808-57BD-868C-3F61B94D8980}"/>
              </a:ext>
            </a:extLst>
          </p:cNvPr>
          <p:cNvGrpSpPr/>
          <p:nvPr/>
        </p:nvGrpSpPr>
        <p:grpSpPr>
          <a:xfrm>
            <a:off x="443782" y="1356346"/>
            <a:ext cx="4384657" cy="4651811"/>
            <a:chOff x="6151852" y="1356346"/>
            <a:chExt cx="4384657" cy="4651811"/>
          </a:xfrm>
        </p:grpSpPr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E36BFB28-C8A0-9E97-5E79-AA727997C262}"/>
                </a:ext>
              </a:extLst>
            </p:cNvPr>
            <p:cNvSpPr/>
            <p:nvPr/>
          </p:nvSpPr>
          <p:spPr>
            <a:xfrm>
              <a:off x="6151852" y="1356346"/>
              <a:ext cx="4384657" cy="1500584"/>
            </a:xfrm>
            <a:custGeom>
              <a:avLst/>
              <a:gdLst>
                <a:gd name="csX0" fmla="*/ 0 w 4384657"/>
                <a:gd name="csY0" fmla="*/ 250102 h 1500584"/>
                <a:gd name="csX1" fmla="*/ 250102 w 4384657"/>
                <a:gd name="csY1" fmla="*/ 0 h 1500584"/>
                <a:gd name="csX2" fmla="*/ 4134555 w 4384657"/>
                <a:gd name="csY2" fmla="*/ 0 h 1500584"/>
                <a:gd name="csX3" fmla="*/ 4384657 w 4384657"/>
                <a:gd name="csY3" fmla="*/ 250102 h 1500584"/>
                <a:gd name="csX4" fmla="*/ 4384657 w 4384657"/>
                <a:gd name="csY4" fmla="*/ 1250482 h 1500584"/>
                <a:gd name="csX5" fmla="*/ 4134555 w 4384657"/>
                <a:gd name="csY5" fmla="*/ 1500584 h 1500584"/>
                <a:gd name="csX6" fmla="*/ 250102 w 4384657"/>
                <a:gd name="csY6" fmla="*/ 1500584 h 1500584"/>
                <a:gd name="csX7" fmla="*/ 0 w 4384657"/>
                <a:gd name="csY7" fmla="*/ 1250482 h 1500584"/>
                <a:gd name="csX8" fmla="*/ 0 w 4384657"/>
                <a:gd name="csY8" fmla="*/ 250102 h 1500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384657" h="1500584">
                  <a:moveTo>
                    <a:pt x="0" y="250102"/>
                  </a:moveTo>
                  <a:cubicBezTo>
                    <a:pt x="0" y="111974"/>
                    <a:pt x="111974" y="0"/>
                    <a:pt x="250102" y="0"/>
                  </a:cubicBezTo>
                  <a:lnTo>
                    <a:pt x="4134555" y="0"/>
                  </a:lnTo>
                  <a:cubicBezTo>
                    <a:pt x="4272683" y="0"/>
                    <a:pt x="4384657" y="111974"/>
                    <a:pt x="4384657" y="250102"/>
                  </a:cubicBezTo>
                  <a:lnTo>
                    <a:pt x="4384657" y="1250482"/>
                  </a:lnTo>
                  <a:cubicBezTo>
                    <a:pt x="4384657" y="1388610"/>
                    <a:pt x="4272683" y="1500584"/>
                    <a:pt x="4134555" y="1500584"/>
                  </a:cubicBezTo>
                  <a:lnTo>
                    <a:pt x="250102" y="1500584"/>
                  </a:lnTo>
                  <a:cubicBezTo>
                    <a:pt x="111974" y="1500584"/>
                    <a:pt x="0" y="1388610"/>
                    <a:pt x="0" y="1250482"/>
                  </a:cubicBezTo>
                  <a:lnTo>
                    <a:pt x="0" y="2501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7072" tIns="115162" rIns="157072" bIns="115162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>
                  <a:solidFill>
                    <a:schemeClr val="bg2"/>
                  </a:solidFill>
                </a:rPr>
                <a:t>Highly effective in preventing HZ reactivation</a:t>
              </a: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2E68ADD4-5CD9-781F-68EB-74908A206475}"/>
                </a:ext>
              </a:extLst>
            </p:cNvPr>
            <p:cNvSpPr/>
            <p:nvPr/>
          </p:nvSpPr>
          <p:spPr>
            <a:xfrm>
              <a:off x="6151852" y="2931960"/>
              <a:ext cx="4384657" cy="1500584"/>
            </a:xfrm>
            <a:custGeom>
              <a:avLst/>
              <a:gdLst>
                <a:gd name="csX0" fmla="*/ 0 w 4384657"/>
                <a:gd name="csY0" fmla="*/ 250102 h 1500584"/>
                <a:gd name="csX1" fmla="*/ 250102 w 4384657"/>
                <a:gd name="csY1" fmla="*/ 0 h 1500584"/>
                <a:gd name="csX2" fmla="*/ 4134555 w 4384657"/>
                <a:gd name="csY2" fmla="*/ 0 h 1500584"/>
                <a:gd name="csX3" fmla="*/ 4384657 w 4384657"/>
                <a:gd name="csY3" fmla="*/ 250102 h 1500584"/>
                <a:gd name="csX4" fmla="*/ 4384657 w 4384657"/>
                <a:gd name="csY4" fmla="*/ 1250482 h 1500584"/>
                <a:gd name="csX5" fmla="*/ 4134555 w 4384657"/>
                <a:gd name="csY5" fmla="*/ 1500584 h 1500584"/>
                <a:gd name="csX6" fmla="*/ 250102 w 4384657"/>
                <a:gd name="csY6" fmla="*/ 1500584 h 1500584"/>
                <a:gd name="csX7" fmla="*/ 0 w 4384657"/>
                <a:gd name="csY7" fmla="*/ 1250482 h 1500584"/>
                <a:gd name="csX8" fmla="*/ 0 w 4384657"/>
                <a:gd name="csY8" fmla="*/ 250102 h 1500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384657" h="1500584">
                  <a:moveTo>
                    <a:pt x="0" y="250102"/>
                  </a:moveTo>
                  <a:cubicBezTo>
                    <a:pt x="0" y="111974"/>
                    <a:pt x="111974" y="0"/>
                    <a:pt x="250102" y="0"/>
                  </a:cubicBezTo>
                  <a:lnTo>
                    <a:pt x="4134555" y="0"/>
                  </a:lnTo>
                  <a:cubicBezTo>
                    <a:pt x="4272683" y="0"/>
                    <a:pt x="4384657" y="111974"/>
                    <a:pt x="4384657" y="250102"/>
                  </a:cubicBezTo>
                  <a:lnTo>
                    <a:pt x="4384657" y="1250482"/>
                  </a:lnTo>
                  <a:cubicBezTo>
                    <a:pt x="4384657" y="1388610"/>
                    <a:pt x="4272683" y="1500584"/>
                    <a:pt x="4134555" y="1500584"/>
                  </a:cubicBezTo>
                  <a:lnTo>
                    <a:pt x="250102" y="1500584"/>
                  </a:lnTo>
                  <a:cubicBezTo>
                    <a:pt x="111974" y="1500584"/>
                    <a:pt x="0" y="1388610"/>
                    <a:pt x="0" y="1250482"/>
                  </a:cubicBezTo>
                  <a:lnTo>
                    <a:pt x="0" y="250102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7072" tIns="115162" rIns="157072" bIns="115162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>
                  <a:solidFill>
                    <a:schemeClr val="bg2"/>
                  </a:solidFill>
                </a:rPr>
                <a:t>Associated with a reduced incidence of dementia</a:t>
              </a: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ED29C68-28D5-211A-A21E-72BCA655F5F9}"/>
                </a:ext>
              </a:extLst>
            </p:cNvPr>
            <p:cNvSpPr/>
            <p:nvPr/>
          </p:nvSpPr>
          <p:spPr>
            <a:xfrm>
              <a:off x="6151852" y="4507573"/>
              <a:ext cx="4384657" cy="1500584"/>
            </a:xfrm>
            <a:custGeom>
              <a:avLst/>
              <a:gdLst>
                <a:gd name="csX0" fmla="*/ 0 w 4384657"/>
                <a:gd name="csY0" fmla="*/ 250102 h 1500584"/>
                <a:gd name="csX1" fmla="*/ 250102 w 4384657"/>
                <a:gd name="csY1" fmla="*/ 0 h 1500584"/>
                <a:gd name="csX2" fmla="*/ 4134555 w 4384657"/>
                <a:gd name="csY2" fmla="*/ 0 h 1500584"/>
                <a:gd name="csX3" fmla="*/ 4384657 w 4384657"/>
                <a:gd name="csY3" fmla="*/ 250102 h 1500584"/>
                <a:gd name="csX4" fmla="*/ 4384657 w 4384657"/>
                <a:gd name="csY4" fmla="*/ 1250482 h 1500584"/>
                <a:gd name="csX5" fmla="*/ 4134555 w 4384657"/>
                <a:gd name="csY5" fmla="*/ 1500584 h 1500584"/>
                <a:gd name="csX6" fmla="*/ 250102 w 4384657"/>
                <a:gd name="csY6" fmla="*/ 1500584 h 1500584"/>
                <a:gd name="csX7" fmla="*/ 0 w 4384657"/>
                <a:gd name="csY7" fmla="*/ 1250482 h 1500584"/>
                <a:gd name="csX8" fmla="*/ 0 w 4384657"/>
                <a:gd name="csY8" fmla="*/ 250102 h 1500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384657" h="1500584">
                  <a:moveTo>
                    <a:pt x="0" y="250102"/>
                  </a:moveTo>
                  <a:cubicBezTo>
                    <a:pt x="0" y="111974"/>
                    <a:pt x="111974" y="0"/>
                    <a:pt x="250102" y="0"/>
                  </a:cubicBezTo>
                  <a:lnTo>
                    <a:pt x="4134555" y="0"/>
                  </a:lnTo>
                  <a:cubicBezTo>
                    <a:pt x="4272683" y="0"/>
                    <a:pt x="4384657" y="111974"/>
                    <a:pt x="4384657" y="250102"/>
                  </a:cubicBezTo>
                  <a:lnTo>
                    <a:pt x="4384657" y="1250482"/>
                  </a:lnTo>
                  <a:cubicBezTo>
                    <a:pt x="4384657" y="1388610"/>
                    <a:pt x="4272683" y="1500584"/>
                    <a:pt x="4134555" y="1500584"/>
                  </a:cubicBezTo>
                  <a:lnTo>
                    <a:pt x="250102" y="1500584"/>
                  </a:lnTo>
                  <a:cubicBezTo>
                    <a:pt x="111974" y="1500584"/>
                    <a:pt x="0" y="1388610"/>
                    <a:pt x="0" y="1250482"/>
                  </a:cubicBezTo>
                  <a:lnTo>
                    <a:pt x="0" y="2501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7072" tIns="115162" rIns="157072" bIns="115162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>
                  <a:solidFill>
                    <a:schemeClr val="bg2"/>
                  </a:solidFill>
                </a:rPr>
                <a:t>Associated with a reduction in major adverse cardiovascular events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B9EC4E-7960-9D05-5F6D-6FA936D1EDAB}"/>
              </a:ext>
            </a:extLst>
          </p:cNvPr>
          <p:cNvGrpSpPr/>
          <p:nvPr/>
        </p:nvGrpSpPr>
        <p:grpSpPr>
          <a:xfrm>
            <a:off x="5743304" y="2036228"/>
            <a:ext cx="5399314" cy="3370084"/>
            <a:chOff x="1007803" y="2993902"/>
            <a:chExt cx="4513817" cy="2949101"/>
          </a:xfrm>
        </p:grpSpPr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1B073211-1B92-24EF-2D4F-6A0FB23F32C2}"/>
                </a:ext>
              </a:extLst>
            </p:cNvPr>
            <p:cNvGrpSpPr/>
            <p:nvPr/>
          </p:nvGrpSpPr>
          <p:grpSpPr>
            <a:xfrm>
              <a:off x="1112035" y="3800555"/>
              <a:ext cx="663104" cy="1097881"/>
              <a:chOff x="1112035" y="3800555"/>
              <a:chExt cx="663104" cy="1097881"/>
            </a:xfrm>
          </p:grpSpPr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D8557245-32D0-93E9-55F7-CC76F59F14F0}"/>
                  </a:ext>
                </a:extLst>
              </p:cNvPr>
              <p:cNvSpPr/>
              <p:nvPr/>
            </p:nvSpPr>
            <p:spPr>
              <a:xfrm>
                <a:off x="1398054" y="3976003"/>
                <a:ext cx="347502" cy="922434"/>
              </a:xfrm>
              <a:custGeom>
                <a:avLst/>
                <a:gdLst>
                  <a:gd name="connsiteX0" fmla="*/ 343442 w 347502"/>
                  <a:gd name="connsiteY0" fmla="*/ 922344 h 922434"/>
                  <a:gd name="connsiteX1" fmla="*/ 332355 w 347502"/>
                  <a:gd name="connsiteY1" fmla="*/ 922344 h 922434"/>
                  <a:gd name="connsiteX2" fmla="*/ 316041 w 347502"/>
                  <a:gd name="connsiteY2" fmla="*/ 915404 h 922434"/>
                  <a:gd name="connsiteX3" fmla="*/ 1472 w 347502"/>
                  <a:gd name="connsiteY3" fmla="*/ 169993 h 922434"/>
                  <a:gd name="connsiteX4" fmla="*/ 120 w 347502"/>
                  <a:gd name="connsiteY4" fmla="*/ 89413 h 922434"/>
                  <a:gd name="connsiteX5" fmla="*/ 3365 w 347502"/>
                  <a:gd name="connsiteY5" fmla="*/ 13610 h 922434"/>
                  <a:gd name="connsiteX6" fmla="*/ 14902 w 347502"/>
                  <a:gd name="connsiteY6" fmla="*/ 0 h 922434"/>
                  <a:gd name="connsiteX7" fmla="*/ 100800 w 347502"/>
                  <a:gd name="connsiteY7" fmla="*/ 0 h 922434"/>
                  <a:gd name="connsiteX8" fmla="*/ 112157 w 347502"/>
                  <a:gd name="connsiteY8" fmla="*/ 18478 h 922434"/>
                  <a:gd name="connsiteX9" fmla="*/ 101792 w 347502"/>
                  <a:gd name="connsiteY9" fmla="*/ 104736 h 922434"/>
                  <a:gd name="connsiteX10" fmla="*/ 97285 w 347502"/>
                  <a:gd name="connsiteY10" fmla="*/ 194059 h 922434"/>
                  <a:gd name="connsiteX11" fmla="*/ 346506 w 347502"/>
                  <a:gd name="connsiteY11" fmla="*/ 913421 h 922434"/>
                  <a:gd name="connsiteX12" fmla="*/ 343442 w 347502"/>
                  <a:gd name="connsiteY12" fmla="*/ 922434 h 92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502" h="922434">
                    <a:moveTo>
                      <a:pt x="343442" y="922344"/>
                    </a:moveTo>
                    <a:lnTo>
                      <a:pt x="332355" y="922344"/>
                    </a:lnTo>
                    <a:cubicBezTo>
                      <a:pt x="326496" y="922344"/>
                      <a:pt x="321088" y="919640"/>
                      <a:pt x="316041" y="915404"/>
                    </a:cubicBezTo>
                    <a:cubicBezTo>
                      <a:pt x="157495" y="783898"/>
                      <a:pt x="17156" y="503400"/>
                      <a:pt x="1472" y="169993"/>
                    </a:cubicBezTo>
                    <a:cubicBezTo>
                      <a:pt x="210" y="143494"/>
                      <a:pt x="-240" y="116544"/>
                      <a:pt x="120" y="89413"/>
                    </a:cubicBezTo>
                    <a:cubicBezTo>
                      <a:pt x="481" y="64356"/>
                      <a:pt x="1562" y="39028"/>
                      <a:pt x="3365" y="13610"/>
                    </a:cubicBezTo>
                    <a:cubicBezTo>
                      <a:pt x="3906" y="5769"/>
                      <a:pt x="8953" y="0"/>
                      <a:pt x="14902" y="0"/>
                    </a:cubicBezTo>
                    <a:lnTo>
                      <a:pt x="100800" y="0"/>
                    </a:lnTo>
                    <a:cubicBezTo>
                      <a:pt x="108101" y="0"/>
                      <a:pt x="113689" y="8923"/>
                      <a:pt x="112157" y="18478"/>
                    </a:cubicBezTo>
                    <a:cubicBezTo>
                      <a:pt x="107650" y="47951"/>
                      <a:pt x="104225" y="76704"/>
                      <a:pt x="101792" y="104736"/>
                    </a:cubicBezTo>
                    <a:cubicBezTo>
                      <a:pt x="99178" y="135292"/>
                      <a:pt x="97736" y="165126"/>
                      <a:pt x="97285" y="194059"/>
                    </a:cubicBezTo>
                    <a:cubicBezTo>
                      <a:pt x="91246" y="619132"/>
                      <a:pt x="313427" y="862765"/>
                      <a:pt x="346506" y="913421"/>
                    </a:cubicBezTo>
                    <a:cubicBezTo>
                      <a:pt x="348760" y="916936"/>
                      <a:pt x="346957" y="922434"/>
                      <a:pt x="343442" y="922434"/>
                    </a:cubicBezTo>
                    <a:close/>
                  </a:path>
                </a:pathLst>
              </a:custGeom>
              <a:solidFill>
                <a:srgbClr val="DBD1D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99EAB8DF-2FDF-A5A3-4C90-58B23A5DBB02}"/>
                  </a:ext>
                </a:extLst>
              </p:cNvPr>
              <p:cNvSpPr/>
              <p:nvPr/>
            </p:nvSpPr>
            <p:spPr>
              <a:xfrm>
                <a:off x="1398094" y="4065326"/>
                <a:ext cx="101751" cy="74977"/>
              </a:xfrm>
              <a:custGeom>
                <a:avLst/>
                <a:gdLst>
                  <a:gd name="connsiteX0" fmla="*/ 101752 w 101751"/>
                  <a:gd name="connsiteY0" fmla="*/ 15323 h 74977"/>
                  <a:gd name="connsiteX1" fmla="*/ 98236 w 101751"/>
                  <a:gd name="connsiteY1" fmla="*/ 69764 h 74977"/>
                  <a:gd name="connsiteX2" fmla="*/ 80 w 101751"/>
                  <a:gd name="connsiteY2" fmla="*/ 34702 h 74977"/>
                  <a:gd name="connsiteX3" fmla="*/ 80 w 101751"/>
                  <a:gd name="connsiteY3" fmla="*/ 0 h 74977"/>
                  <a:gd name="connsiteX4" fmla="*/ 101752 w 101751"/>
                  <a:gd name="connsiteY4" fmla="*/ 15323 h 7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751" h="74977">
                    <a:moveTo>
                      <a:pt x="101752" y="15323"/>
                    </a:moveTo>
                    <a:cubicBezTo>
                      <a:pt x="100129" y="33800"/>
                      <a:pt x="99048" y="51917"/>
                      <a:pt x="98236" y="69764"/>
                    </a:cubicBezTo>
                    <a:cubicBezTo>
                      <a:pt x="87601" y="90224"/>
                      <a:pt x="80" y="44526"/>
                      <a:pt x="80" y="34702"/>
                    </a:cubicBezTo>
                    <a:cubicBezTo>
                      <a:pt x="80" y="23165"/>
                      <a:pt x="-100" y="11627"/>
                      <a:pt x="80" y="0"/>
                    </a:cubicBezTo>
                    <a:lnTo>
                      <a:pt x="101752" y="15323"/>
                    </a:lnTo>
                    <a:close/>
                  </a:path>
                </a:pathLst>
              </a:custGeom>
              <a:solidFill>
                <a:srgbClr val="D1C4C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37" name="Graphic 3">
                <a:extLst>
                  <a:ext uri="{FF2B5EF4-FFF2-40B4-BE49-F238E27FC236}">
                    <a16:creationId xmlns:a16="http://schemas.microsoft.com/office/drawing/2014/main" id="{AF5ADE43-9EA8-DA1C-3DBC-36FD4CE96881}"/>
                  </a:ext>
                </a:extLst>
              </p:cNvPr>
              <p:cNvGrpSpPr/>
              <p:nvPr/>
            </p:nvGrpSpPr>
            <p:grpSpPr>
              <a:xfrm>
                <a:off x="1112035" y="3800555"/>
                <a:ext cx="663104" cy="306491"/>
                <a:chOff x="1112035" y="3800555"/>
                <a:chExt cx="663104" cy="306491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8775C4C6-2898-5997-D86E-5C174D6931BA}"/>
                    </a:ext>
                  </a:extLst>
                </p:cNvPr>
                <p:cNvSpPr/>
                <p:nvPr/>
              </p:nvSpPr>
              <p:spPr>
                <a:xfrm>
                  <a:off x="1112035" y="3800555"/>
                  <a:ext cx="663104" cy="306491"/>
                </a:xfrm>
                <a:custGeom>
                  <a:avLst/>
                  <a:gdLst>
                    <a:gd name="connsiteX0" fmla="*/ 105961 w 663104"/>
                    <a:gd name="connsiteY0" fmla="*/ 300644 h 306491"/>
                    <a:gd name="connsiteX1" fmla="*/ 8165 w 663104"/>
                    <a:gd name="connsiteY1" fmla="*/ 130200 h 306491"/>
                    <a:gd name="connsiteX2" fmla="*/ 655239 w 663104"/>
                    <a:gd name="connsiteY2" fmla="*/ 128037 h 306491"/>
                    <a:gd name="connsiteX3" fmla="*/ 523102 w 663104"/>
                    <a:gd name="connsiteY3" fmla="*/ 300373 h 306491"/>
                    <a:gd name="connsiteX4" fmla="*/ 332108 w 663104"/>
                    <a:gd name="connsiteY4" fmla="*/ 280363 h 306491"/>
                    <a:gd name="connsiteX5" fmla="*/ 105961 w 663104"/>
                    <a:gd name="connsiteY5" fmla="*/ 300734 h 306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63104" h="306491">
                      <a:moveTo>
                        <a:pt x="105961" y="300644"/>
                      </a:moveTo>
                      <a:cubicBezTo>
                        <a:pt x="30428" y="281716"/>
                        <a:pt x="-20678" y="213574"/>
                        <a:pt x="8165" y="130200"/>
                      </a:cubicBezTo>
                      <a:cubicBezTo>
                        <a:pt x="65220" y="-34295"/>
                        <a:pt x="596472" y="-51511"/>
                        <a:pt x="655239" y="128037"/>
                      </a:cubicBezTo>
                      <a:cubicBezTo>
                        <a:pt x="689851" y="233854"/>
                        <a:pt x="603773" y="284960"/>
                        <a:pt x="523102" y="300373"/>
                      </a:cubicBezTo>
                      <a:cubicBezTo>
                        <a:pt x="443243" y="315696"/>
                        <a:pt x="375643" y="294334"/>
                        <a:pt x="332108" y="280363"/>
                      </a:cubicBezTo>
                      <a:cubicBezTo>
                        <a:pt x="285959" y="293343"/>
                        <a:pt x="173111" y="317589"/>
                        <a:pt x="105961" y="300734"/>
                      </a:cubicBezTo>
                      <a:close/>
                    </a:path>
                  </a:pathLst>
                </a:custGeom>
                <a:solidFill>
                  <a:srgbClr val="DB9C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F6F105AE-7158-655F-FE3D-300FB5156E3C}"/>
                    </a:ext>
                  </a:extLst>
                </p:cNvPr>
                <p:cNvSpPr/>
                <p:nvPr/>
              </p:nvSpPr>
              <p:spPr>
                <a:xfrm>
                  <a:off x="1162792" y="3818571"/>
                  <a:ext cx="597505" cy="276129"/>
                </a:xfrm>
                <a:custGeom>
                  <a:avLst/>
                  <a:gdLst>
                    <a:gd name="connsiteX0" fmla="*/ 95493 w 597505"/>
                    <a:gd name="connsiteY0" fmla="*/ 270911 h 276129"/>
                    <a:gd name="connsiteX1" fmla="*/ 7342 w 597505"/>
                    <a:gd name="connsiteY1" fmla="*/ 117322 h 276129"/>
                    <a:gd name="connsiteX2" fmla="*/ 590421 w 597505"/>
                    <a:gd name="connsiteY2" fmla="*/ 115339 h 276129"/>
                    <a:gd name="connsiteX3" fmla="*/ 471353 w 597505"/>
                    <a:gd name="connsiteY3" fmla="*/ 270641 h 276129"/>
                    <a:gd name="connsiteX4" fmla="*/ 299197 w 597505"/>
                    <a:gd name="connsiteY4" fmla="*/ 252614 h 276129"/>
                    <a:gd name="connsiteX5" fmla="*/ 95403 w 597505"/>
                    <a:gd name="connsiteY5" fmla="*/ 270911 h 2761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7505" h="276129">
                      <a:moveTo>
                        <a:pt x="95493" y="270911"/>
                      </a:moveTo>
                      <a:cubicBezTo>
                        <a:pt x="27442" y="253786"/>
                        <a:pt x="-18617" y="192404"/>
                        <a:pt x="7342" y="117322"/>
                      </a:cubicBezTo>
                      <a:cubicBezTo>
                        <a:pt x="58719" y="-30949"/>
                        <a:pt x="537512" y="-46362"/>
                        <a:pt x="590421" y="115339"/>
                      </a:cubicBezTo>
                      <a:cubicBezTo>
                        <a:pt x="621607" y="210701"/>
                        <a:pt x="544002" y="256760"/>
                        <a:pt x="471353" y="270641"/>
                      </a:cubicBezTo>
                      <a:cubicBezTo>
                        <a:pt x="399426" y="284431"/>
                        <a:pt x="338495" y="265233"/>
                        <a:pt x="299197" y="252614"/>
                      </a:cubicBezTo>
                      <a:cubicBezTo>
                        <a:pt x="257645" y="264331"/>
                        <a:pt x="155973" y="286144"/>
                        <a:pt x="95403" y="270911"/>
                      </a:cubicBezTo>
                      <a:close/>
                    </a:path>
                  </a:pathLst>
                </a:custGeom>
                <a:solidFill>
                  <a:srgbClr val="EAB97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CCFFFB08-7ABC-8B8A-DD3E-0651650D7A49}"/>
                    </a:ext>
                  </a:extLst>
                </p:cNvPr>
                <p:cNvSpPr/>
                <p:nvPr/>
              </p:nvSpPr>
              <p:spPr>
                <a:xfrm>
                  <a:off x="1444143" y="4059467"/>
                  <a:ext cx="73729" cy="33259"/>
                </a:xfrm>
                <a:custGeom>
                  <a:avLst/>
                  <a:gdLst>
                    <a:gd name="connsiteX0" fmla="*/ 73730 w 73729"/>
                    <a:gd name="connsiteY0" fmla="*/ 0 h 33259"/>
                    <a:gd name="connsiteX1" fmla="*/ 42273 w 73729"/>
                    <a:gd name="connsiteY1" fmla="*/ 33260 h 33259"/>
                    <a:gd name="connsiteX2" fmla="*/ 0 w 73729"/>
                    <a:gd name="connsiteY2" fmla="*/ 21362 h 33259"/>
                    <a:gd name="connsiteX3" fmla="*/ 17937 w 73729"/>
                    <a:gd name="connsiteY3" fmla="*/ 11627 h 33259"/>
                    <a:gd name="connsiteX4" fmla="*/ 73730 w 73729"/>
                    <a:gd name="connsiteY4" fmla="*/ 0 h 33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729" h="33259">
                      <a:moveTo>
                        <a:pt x="73730" y="0"/>
                      </a:moveTo>
                      <a:cubicBezTo>
                        <a:pt x="55703" y="9104"/>
                        <a:pt x="42273" y="33260"/>
                        <a:pt x="42273" y="33260"/>
                      </a:cubicBezTo>
                      <a:lnTo>
                        <a:pt x="0" y="21362"/>
                      </a:lnTo>
                      <a:cubicBezTo>
                        <a:pt x="0" y="21362"/>
                        <a:pt x="13069" y="13340"/>
                        <a:pt x="17937" y="11627"/>
                      </a:cubicBezTo>
                      <a:cubicBezTo>
                        <a:pt x="46419" y="1352"/>
                        <a:pt x="73730" y="0"/>
                        <a:pt x="73730" y="0"/>
                      </a:cubicBezTo>
                      <a:close/>
                    </a:path>
                  </a:pathLst>
                </a:custGeom>
                <a:solidFill>
                  <a:srgbClr val="DB9C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" name="Graphic 3">
              <a:extLst>
                <a:ext uri="{FF2B5EF4-FFF2-40B4-BE49-F238E27FC236}">
                  <a16:creationId xmlns:a16="http://schemas.microsoft.com/office/drawing/2014/main" id="{965271B3-EED5-8E29-1B00-F936501B5FE9}"/>
                </a:ext>
              </a:extLst>
            </p:cNvPr>
            <p:cNvGrpSpPr/>
            <p:nvPr/>
          </p:nvGrpSpPr>
          <p:grpSpPr>
            <a:xfrm>
              <a:off x="1218446" y="4833179"/>
              <a:ext cx="1247007" cy="1029423"/>
              <a:chOff x="1218446" y="4833179"/>
              <a:chExt cx="1247007" cy="1029423"/>
            </a:xfrm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9E9D617F-AD54-652F-2FC5-FB66DCAB259D}"/>
                  </a:ext>
                </a:extLst>
              </p:cNvPr>
              <p:cNvSpPr/>
              <p:nvPr/>
            </p:nvSpPr>
            <p:spPr>
              <a:xfrm>
                <a:off x="1857859" y="4900780"/>
                <a:ext cx="79949" cy="695385"/>
              </a:xfrm>
              <a:custGeom>
                <a:avLst/>
                <a:gdLst>
                  <a:gd name="connsiteX0" fmla="*/ 0 w 79949"/>
                  <a:gd name="connsiteY0" fmla="*/ 0 h 695385"/>
                  <a:gd name="connsiteX1" fmla="*/ 79949 w 79949"/>
                  <a:gd name="connsiteY1" fmla="*/ 0 h 695385"/>
                  <a:gd name="connsiteX2" fmla="*/ 79949 w 79949"/>
                  <a:gd name="connsiteY2" fmla="*/ 695386 h 695385"/>
                  <a:gd name="connsiteX3" fmla="*/ 0 w 79949"/>
                  <a:gd name="connsiteY3" fmla="*/ 695386 h 69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949" h="695385">
                    <a:moveTo>
                      <a:pt x="0" y="0"/>
                    </a:moveTo>
                    <a:lnTo>
                      <a:pt x="79949" y="0"/>
                    </a:lnTo>
                    <a:lnTo>
                      <a:pt x="79949" y="695386"/>
                    </a:lnTo>
                    <a:lnTo>
                      <a:pt x="0" y="695386"/>
                    </a:lnTo>
                    <a:close/>
                  </a:path>
                </a:pathLst>
              </a:custGeom>
              <a:solidFill>
                <a:srgbClr val="DBD1D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0201AB45-3708-F278-5D8C-AE4F050300B8}"/>
                  </a:ext>
                </a:extLst>
              </p:cNvPr>
              <p:cNvSpPr/>
              <p:nvPr/>
            </p:nvSpPr>
            <p:spPr>
              <a:xfrm>
                <a:off x="1295782" y="5558941"/>
                <a:ext cx="1071876" cy="186848"/>
              </a:xfrm>
              <a:custGeom>
                <a:avLst/>
                <a:gdLst>
                  <a:gd name="connsiteX0" fmla="*/ 1071877 w 1071876"/>
                  <a:gd name="connsiteY0" fmla="*/ 0 h 186848"/>
                  <a:gd name="connsiteX1" fmla="*/ 87340 w 1071876"/>
                  <a:gd name="connsiteY1" fmla="*/ 0 h 186848"/>
                  <a:gd name="connsiteX2" fmla="*/ 901 w 1071876"/>
                  <a:gd name="connsiteY2" fmla="*/ 78597 h 186848"/>
                  <a:gd name="connsiteX3" fmla="*/ 0 w 1071876"/>
                  <a:gd name="connsiteY3" fmla="*/ 87340 h 186848"/>
                  <a:gd name="connsiteX4" fmla="*/ 0 w 1071876"/>
                  <a:gd name="connsiteY4" fmla="*/ 146558 h 186848"/>
                  <a:gd name="connsiteX5" fmla="*/ 16675 w 1071876"/>
                  <a:gd name="connsiteY5" fmla="*/ 178646 h 186848"/>
                  <a:gd name="connsiteX6" fmla="*/ 41642 w 1071876"/>
                  <a:gd name="connsiteY6" fmla="*/ 186848 h 186848"/>
                  <a:gd name="connsiteX7" fmla="*/ 66159 w 1071876"/>
                  <a:gd name="connsiteY7" fmla="*/ 178646 h 186848"/>
                  <a:gd name="connsiteX8" fmla="*/ 82563 w 1071876"/>
                  <a:gd name="connsiteY8" fmla="*/ 146558 h 186848"/>
                  <a:gd name="connsiteX9" fmla="*/ 82563 w 1071876"/>
                  <a:gd name="connsiteY9" fmla="*/ 87340 h 186848"/>
                  <a:gd name="connsiteX10" fmla="*/ 87340 w 1071876"/>
                  <a:gd name="connsiteY10" fmla="*/ 79949 h 186848"/>
                  <a:gd name="connsiteX11" fmla="*/ 1071877 w 1071876"/>
                  <a:gd name="connsiteY11" fmla="*/ 79949 h 186848"/>
                  <a:gd name="connsiteX12" fmla="*/ 1071877 w 1071876"/>
                  <a:gd name="connsiteY12" fmla="*/ 0 h 18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71876" h="186848">
                    <a:moveTo>
                      <a:pt x="1071877" y="0"/>
                    </a:moveTo>
                    <a:lnTo>
                      <a:pt x="87340" y="0"/>
                    </a:lnTo>
                    <a:cubicBezTo>
                      <a:pt x="42543" y="0"/>
                      <a:pt x="5047" y="34882"/>
                      <a:pt x="901" y="78597"/>
                    </a:cubicBezTo>
                    <a:cubicBezTo>
                      <a:pt x="631" y="81301"/>
                      <a:pt x="0" y="84546"/>
                      <a:pt x="0" y="87340"/>
                    </a:cubicBezTo>
                    <a:lnTo>
                      <a:pt x="0" y="146558"/>
                    </a:lnTo>
                    <a:cubicBezTo>
                      <a:pt x="0" y="159628"/>
                      <a:pt x="6940" y="171345"/>
                      <a:pt x="16675" y="178646"/>
                    </a:cubicBezTo>
                    <a:cubicBezTo>
                      <a:pt x="23435" y="183784"/>
                      <a:pt x="32538" y="186848"/>
                      <a:pt x="41642" y="186848"/>
                    </a:cubicBezTo>
                    <a:cubicBezTo>
                      <a:pt x="50746" y="186848"/>
                      <a:pt x="59399" y="183784"/>
                      <a:pt x="66159" y="178646"/>
                    </a:cubicBezTo>
                    <a:cubicBezTo>
                      <a:pt x="75893" y="171255"/>
                      <a:pt x="82563" y="159628"/>
                      <a:pt x="82563" y="146558"/>
                    </a:cubicBezTo>
                    <a:lnTo>
                      <a:pt x="82563" y="87340"/>
                    </a:lnTo>
                    <a:cubicBezTo>
                      <a:pt x="82563" y="84186"/>
                      <a:pt x="84185" y="79949"/>
                      <a:pt x="87340" y="79949"/>
                    </a:cubicBezTo>
                    <a:lnTo>
                      <a:pt x="1071877" y="79949"/>
                    </a:lnTo>
                    <a:lnTo>
                      <a:pt x="1071877" y="0"/>
                    </a:lnTo>
                    <a:close/>
                  </a:path>
                </a:pathLst>
              </a:custGeom>
              <a:solidFill>
                <a:srgbClr val="DBD1D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14" name="Graphic 3">
                <a:extLst>
                  <a:ext uri="{FF2B5EF4-FFF2-40B4-BE49-F238E27FC236}">
                    <a16:creationId xmlns:a16="http://schemas.microsoft.com/office/drawing/2014/main" id="{89F54D36-3B52-1416-ABF7-66B9A3A921AF}"/>
                  </a:ext>
                </a:extLst>
              </p:cNvPr>
              <p:cNvGrpSpPr/>
              <p:nvPr/>
            </p:nvGrpSpPr>
            <p:grpSpPr>
              <a:xfrm>
                <a:off x="1599534" y="5558851"/>
                <a:ext cx="865920" cy="186938"/>
                <a:chOff x="1599534" y="5558851"/>
                <a:chExt cx="865920" cy="186938"/>
              </a:xfrm>
              <a:solidFill>
                <a:srgbClr val="DBD1D1"/>
              </a:solidFill>
            </p:grpSpPr>
            <p:sp>
              <p:nvSpPr>
                <p:cNvPr id="233" name="Freeform: Shape 232">
                  <a:extLst>
                    <a:ext uri="{FF2B5EF4-FFF2-40B4-BE49-F238E27FC236}">
                      <a16:creationId xmlns:a16="http://schemas.microsoft.com/office/drawing/2014/main" id="{926051C8-5863-5A34-5B40-E9646F21D336}"/>
                    </a:ext>
                  </a:extLst>
                </p:cNvPr>
                <p:cNvSpPr/>
                <p:nvPr/>
              </p:nvSpPr>
              <p:spPr>
                <a:xfrm>
                  <a:off x="1599534" y="5558851"/>
                  <a:ext cx="375859" cy="186848"/>
                </a:xfrm>
                <a:custGeom>
                  <a:avLst/>
                  <a:gdLst>
                    <a:gd name="connsiteX0" fmla="*/ 375860 w 375859"/>
                    <a:gd name="connsiteY0" fmla="*/ 87340 h 186848"/>
                    <a:gd name="connsiteX1" fmla="*/ 375860 w 375859"/>
                    <a:gd name="connsiteY1" fmla="*/ 146558 h 186848"/>
                    <a:gd name="connsiteX2" fmla="*/ 335930 w 375859"/>
                    <a:gd name="connsiteY2" fmla="*/ 186848 h 186848"/>
                    <a:gd name="connsiteX3" fmla="*/ 296001 w 375859"/>
                    <a:gd name="connsiteY3" fmla="*/ 146558 h 186848"/>
                    <a:gd name="connsiteX4" fmla="*/ 296001 w 375859"/>
                    <a:gd name="connsiteY4" fmla="*/ 87340 h 186848"/>
                    <a:gd name="connsiteX5" fmla="*/ 289962 w 375859"/>
                    <a:gd name="connsiteY5" fmla="*/ 79949 h 186848"/>
                    <a:gd name="connsiteX6" fmla="*/ 85447 w 375859"/>
                    <a:gd name="connsiteY6" fmla="*/ 79949 h 186848"/>
                    <a:gd name="connsiteX7" fmla="*/ 77335 w 375859"/>
                    <a:gd name="connsiteY7" fmla="*/ 87340 h 186848"/>
                    <a:gd name="connsiteX8" fmla="*/ 77335 w 375859"/>
                    <a:gd name="connsiteY8" fmla="*/ 146558 h 186848"/>
                    <a:gd name="connsiteX9" fmla="*/ 38668 w 375859"/>
                    <a:gd name="connsiteY9" fmla="*/ 186848 h 186848"/>
                    <a:gd name="connsiteX10" fmla="*/ 0 w 375859"/>
                    <a:gd name="connsiteY10" fmla="*/ 146558 h 186848"/>
                    <a:gd name="connsiteX11" fmla="*/ 0 w 375859"/>
                    <a:gd name="connsiteY11" fmla="*/ 87340 h 186848"/>
                    <a:gd name="connsiteX12" fmla="*/ 85357 w 375859"/>
                    <a:gd name="connsiteY12" fmla="*/ 0 h 186848"/>
                    <a:gd name="connsiteX13" fmla="*/ 289872 w 375859"/>
                    <a:gd name="connsiteY13" fmla="*/ 0 h 186848"/>
                    <a:gd name="connsiteX14" fmla="*/ 375860 w 375859"/>
                    <a:gd name="connsiteY14" fmla="*/ 87340 h 186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75859" h="186848">
                      <a:moveTo>
                        <a:pt x="375860" y="87340"/>
                      </a:moveTo>
                      <a:lnTo>
                        <a:pt x="375860" y="146558"/>
                      </a:lnTo>
                      <a:cubicBezTo>
                        <a:pt x="375860" y="168821"/>
                        <a:pt x="358104" y="186848"/>
                        <a:pt x="335930" y="186848"/>
                      </a:cubicBezTo>
                      <a:cubicBezTo>
                        <a:pt x="313757" y="186848"/>
                        <a:pt x="296001" y="168821"/>
                        <a:pt x="296001" y="146558"/>
                      </a:cubicBezTo>
                      <a:lnTo>
                        <a:pt x="296001" y="87340"/>
                      </a:lnTo>
                      <a:cubicBezTo>
                        <a:pt x="296001" y="84185"/>
                        <a:pt x="293117" y="79949"/>
                        <a:pt x="289962" y="79949"/>
                      </a:cubicBezTo>
                      <a:lnTo>
                        <a:pt x="85447" y="79949"/>
                      </a:lnTo>
                      <a:cubicBezTo>
                        <a:pt x="82293" y="79949"/>
                        <a:pt x="77335" y="84185"/>
                        <a:pt x="77335" y="87340"/>
                      </a:cubicBezTo>
                      <a:lnTo>
                        <a:pt x="77335" y="146558"/>
                      </a:lnTo>
                      <a:cubicBezTo>
                        <a:pt x="77335" y="168821"/>
                        <a:pt x="60931" y="186848"/>
                        <a:pt x="38668" y="186848"/>
                      </a:cubicBezTo>
                      <a:cubicBezTo>
                        <a:pt x="16404" y="186848"/>
                        <a:pt x="0" y="168821"/>
                        <a:pt x="0" y="146558"/>
                      </a:cubicBezTo>
                      <a:lnTo>
                        <a:pt x="0" y="87340"/>
                      </a:lnTo>
                      <a:cubicBezTo>
                        <a:pt x="0" y="39749"/>
                        <a:pt x="37856" y="0"/>
                        <a:pt x="85357" y="0"/>
                      </a:cubicBezTo>
                      <a:lnTo>
                        <a:pt x="289872" y="0"/>
                      </a:lnTo>
                      <a:cubicBezTo>
                        <a:pt x="337463" y="0"/>
                        <a:pt x="375860" y="39749"/>
                        <a:pt x="375860" y="87340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ED15376C-421D-C3A3-0570-788FC389351E}"/>
                    </a:ext>
                  </a:extLst>
                </p:cNvPr>
                <p:cNvSpPr/>
                <p:nvPr/>
              </p:nvSpPr>
              <p:spPr>
                <a:xfrm>
                  <a:off x="2346207" y="5558941"/>
                  <a:ext cx="119247" cy="186848"/>
                </a:xfrm>
                <a:custGeom>
                  <a:avLst/>
                  <a:gdLst>
                    <a:gd name="connsiteX0" fmla="*/ 33350 w 119247"/>
                    <a:gd name="connsiteY0" fmla="*/ 0 h 186848"/>
                    <a:gd name="connsiteX1" fmla="*/ 0 w 119247"/>
                    <a:gd name="connsiteY1" fmla="*/ 0 h 186848"/>
                    <a:gd name="connsiteX2" fmla="*/ 0 w 119247"/>
                    <a:gd name="connsiteY2" fmla="*/ 79949 h 186848"/>
                    <a:gd name="connsiteX3" fmla="*/ 33350 w 119247"/>
                    <a:gd name="connsiteY3" fmla="*/ 79949 h 186848"/>
                    <a:gd name="connsiteX4" fmla="*/ 39389 w 119247"/>
                    <a:gd name="connsiteY4" fmla="*/ 87340 h 186848"/>
                    <a:gd name="connsiteX5" fmla="*/ 39389 w 119247"/>
                    <a:gd name="connsiteY5" fmla="*/ 146558 h 186848"/>
                    <a:gd name="connsiteX6" fmla="*/ 79318 w 119247"/>
                    <a:gd name="connsiteY6" fmla="*/ 186848 h 186848"/>
                    <a:gd name="connsiteX7" fmla="*/ 119248 w 119247"/>
                    <a:gd name="connsiteY7" fmla="*/ 146558 h 186848"/>
                    <a:gd name="connsiteX8" fmla="*/ 119248 w 119247"/>
                    <a:gd name="connsiteY8" fmla="*/ 87340 h 186848"/>
                    <a:gd name="connsiteX9" fmla="*/ 33259 w 119247"/>
                    <a:gd name="connsiteY9" fmla="*/ 0 h 186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9247" h="186848">
                      <a:moveTo>
                        <a:pt x="33350" y="0"/>
                      </a:moveTo>
                      <a:lnTo>
                        <a:pt x="0" y="0"/>
                      </a:lnTo>
                      <a:lnTo>
                        <a:pt x="0" y="79949"/>
                      </a:lnTo>
                      <a:lnTo>
                        <a:pt x="33350" y="79949"/>
                      </a:lnTo>
                      <a:cubicBezTo>
                        <a:pt x="36504" y="79949"/>
                        <a:pt x="39389" y="84186"/>
                        <a:pt x="39389" y="87340"/>
                      </a:cubicBezTo>
                      <a:lnTo>
                        <a:pt x="39389" y="146558"/>
                      </a:lnTo>
                      <a:cubicBezTo>
                        <a:pt x="39389" y="168822"/>
                        <a:pt x="57145" y="186848"/>
                        <a:pt x="79318" y="186848"/>
                      </a:cubicBezTo>
                      <a:cubicBezTo>
                        <a:pt x="101491" y="186848"/>
                        <a:pt x="119248" y="168822"/>
                        <a:pt x="119248" y="146558"/>
                      </a:cubicBezTo>
                      <a:lnTo>
                        <a:pt x="119248" y="87340"/>
                      </a:lnTo>
                      <a:cubicBezTo>
                        <a:pt x="119248" y="39749"/>
                        <a:pt x="80850" y="0"/>
                        <a:pt x="33259" y="0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5" name="Graphic 3">
                <a:extLst>
                  <a:ext uri="{FF2B5EF4-FFF2-40B4-BE49-F238E27FC236}">
                    <a16:creationId xmlns:a16="http://schemas.microsoft.com/office/drawing/2014/main" id="{C2B40C06-C43E-309A-795D-39AA673F6191}"/>
                  </a:ext>
                </a:extLst>
              </p:cNvPr>
              <p:cNvGrpSpPr/>
              <p:nvPr/>
            </p:nvGrpSpPr>
            <p:grpSpPr>
              <a:xfrm>
                <a:off x="1218446" y="5672600"/>
                <a:ext cx="151876" cy="190003"/>
                <a:chOff x="1218446" y="5672600"/>
                <a:chExt cx="151876" cy="190003"/>
              </a:xfrm>
            </p:grpSpPr>
            <p:sp>
              <p:nvSpPr>
                <p:cNvPr id="230" name="Freeform: Shape 229">
                  <a:extLst>
                    <a:ext uri="{FF2B5EF4-FFF2-40B4-BE49-F238E27FC236}">
                      <a16:creationId xmlns:a16="http://schemas.microsoft.com/office/drawing/2014/main" id="{CAAE24BB-5D48-E6C4-09A4-827E9494F4EC}"/>
                    </a:ext>
                  </a:extLst>
                </p:cNvPr>
                <p:cNvSpPr/>
                <p:nvPr/>
              </p:nvSpPr>
              <p:spPr>
                <a:xfrm>
                  <a:off x="1234400" y="5689455"/>
                  <a:ext cx="133218" cy="173147"/>
                </a:xfrm>
                <a:custGeom>
                  <a:avLst/>
                  <a:gdLst>
                    <a:gd name="connsiteX0" fmla="*/ 77335 w 133218"/>
                    <a:gd name="connsiteY0" fmla="*/ 0 h 173147"/>
                    <a:gd name="connsiteX1" fmla="*/ 133219 w 133218"/>
                    <a:gd name="connsiteY1" fmla="*/ 55883 h 173147"/>
                    <a:gd name="connsiteX2" fmla="*/ 133219 w 133218"/>
                    <a:gd name="connsiteY2" fmla="*/ 117265 h 173147"/>
                    <a:gd name="connsiteX3" fmla="*/ 77335 w 133218"/>
                    <a:gd name="connsiteY3" fmla="*/ 173148 h 173147"/>
                    <a:gd name="connsiteX4" fmla="*/ 55883 w 133218"/>
                    <a:gd name="connsiteY4" fmla="*/ 173148 h 173147"/>
                    <a:gd name="connsiteX5" fmla="*/ 0 w 133218"/>
                    <a:gd name="connsiteY5" fmla="*/ 117265 h 173147"/>
                    <a:gd name="connsiteX6" fmla="*/ 0 w 133218"/>
                    <a:gd name="connsiteY6" fmla="*/ 55883 h 173147"/>
                    <a:gd name="connsiteX7" fmla="*/ 55883 w 133218"/>
                    <a:gd name="connsiteY7" fmla="*/ 0 h 173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218" h="173147">
                      <a:moveTo>
                        <a:pt x="77335" y="0"/>
                      </a:moveTo>
                      <a:cubicBezTo>
                        <a:pt x="108199" y="0"/>
                        <a:pt x="133219" y="25020"/>
                        <a:pt x="133219" y="55883"/>
                      </a:cubicBezTo>
                      <a:lnTo>
                        <a:pt x="133219" y="117265"/>
                      </a:lnTo>
                      <a:cubicBezTo>
                        <a:pt x="133219" y="148128"/>
                        <a:pt x="108199" y="173148"/>
                        <a:pt x="77335" y="173148"/>
                      </a:cubicBezTo>
                      <a:lnTo>
                        <a:pt x="55883" y="173148"/>
                      </a:lnTo>
                      <a:cubicBezTo>
                        <a:pt x="25020" y="173148"/>
                        <a:pt x="0" y="148128"/>
                        <a:pt x="0" y="117265"/>
                      </a:cubicBezTo>
                      <a:lnTo>
                        <a:pt x="0" y="55883"/>
                      </a:lnTo>
                      <a:cubicBezTo>
                        <a:pt x="0" y="25020"/>
                        <a:pt x="25020" y="0"/>
                        <a:pt x="55883" y="0"/>
                      </a:cubicBezTo>
                      <a:close/>
                    </a:path>
                  </a:pathLst>
                </a:custGeom>
                <a:solidFill>
                  <a:srgbClr val="5D668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1" name="Freeform: Shape 230">
                  <a:extLst>
                    <a:ext uri="{FF2B5EF4-FFF2-40B4-BE49-F238E27FC236}">
                      <a16:creationId xmlns:a16="http://schemas.microsoft.com/office/drawing/2014/main" id="{1D514635-AB1E-3C49-A0B6-A046D0BCD86C}"/>
                    </a:ext>
                  </a:extLst>
                </p:cNvPr>
                <p:cNvSpPr/>
                <p:nvPr/>
              </p:nvSpPr>
              <p:spPr>
                <a:xfrm>
                  <a:off x="1258376" y="5713431"/>
                  <a:ext cx="40019" cy="119968"/>
                </a:xfrm>
                <a:custGeom>
                  <a:avLst/>
                  <a:gdLst>
                    <a:gd name="connsiteX0" fmla="*/ 40020 w 40019"/>
                    <a:gd name="connsiteY0" fmla="*/ 20010 h 119968"/>
                    <a:gd name="connsiteX1" fmla="*/ 20010 w 40019"/>
                    <a:gd name="connsiteY1" fmla="*/ 0 h 119968"/>
                    <a:gd name="connsiteX2" fmla="*/ 20010 w 40019"/>
                    <a:gd name="connsiteY2" fmla="*/ 0 h 119968"/>
                    <a:gd name="connsiteX3" fmla="*/ 0 w 40019"/>
                    <a:gd name="connsiteY3" fmla="*/ 20010 h 119968"/>
                    <a:gd name="connsiteX4" fmla="*/ 0 w 40019"/>
                    <a:gd name="connsiteY4" fmla="*/ 99959 h 119968"/>
                    <a:gd name="connsiteX5" fmla="*/ 20010 w 40019"/>
                    <a:gd name="connsiteY5" fmla="*/ 119969 h 119968"/>
                    <a:gd name="connsiteX6" fmla="*/ 20010 w 40019"/>
                    <a:gd name="connsiteY6" fmla="*/ 119969 h 119968"/>
                    <a:gd name="connsiteX7" fmla="*/ 40020 w 40019"/>
                    <a:gd name="connsiteY7" fmla="*/ 99959 h 119968"/>
                    <a:gd name="connsiteX8" fmla="*/ 40020 w 40019"/>
                    <a:gd name="connsiteY8" fmla="*/ 20010 h 119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19" h="119968">
                      <a:moveTo>
                        <a:pt x="40020" y="20010"/>
                      </a:moveTo>
                      <a:cubicBezTo>
                        <a:pt x="40020" y="9013"/>
                        <a:pt x="31096" y="0"/>
                        <a:pt x="20010" y="0"/>
                      </a:cubicBezTo>
                      <a:lnTo>
                        <a:pt x="20010" y="0"/>
                      </a:lnTo>
                      <a:cubicBezTo>
                        <a:pt x="9013" y="0"/>
                        <a:pt x="0" y="8923"/>
                        <a:pt x="0" y="20010"/>
                      </a:cubicBezTo>
                      <a:lnTo>
                        <a:pt x="0" y="99959"/>
                      </a:lnTo>
                      <a:cubicBezTo>
                        <a:pt x="0" y="110955"/>
                        <a:pt x="8923" y="119969"/>
                        <a:pt x="20010" y="119969"/>
                      </a:cubicBezTo>
                      <a:lnTo>
                        <a:pt x="20010" y="119969"/>
                      </a:lnTo>
                      <a:cubicBezTo>
                        <a:pt x="31006" y="119969"/>
                        <a:pt x="40020" y="111046"/>
                        <a:pt x="40020" y="99959"/>
                      </a:cubicBezTo>
                      <a:lnTo>
                        <a:pt x="40020" y="20010"/>
                      </a:ln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2" name="Freeform: Shape 231">
                  <a:extLst>
                    <a:ext uri="{FF2B5EF4-FFF2-40B4-BE49-F238E27FC236}">
                      <a16:creationId xmlns:a16="http://schemas.microsoft.com/office/drawing/2014/main" id="{8986C9BE-29B4-A434-B28E-D488E0B6D908}"/>
                    </a:ext>
                  </a:extLst>
                </p:cNvPr>
                <p:cNvSpPr/>
                <p:nvPr/>
              </p:nvSpPr>
              <p:spPr>
                <a:xfrm>
                  <a:off x="1218446" y="5672600"/>
                  <a:ext cx="151876" cy="99418"/>
                </a:xfrm>
                <a:custGeom>
                  <a:avLst/>
                  <a:gdLst>
                    <a:gd name="connsiteX0" fmla="*/ 148091 w 151876"/>
                    <a:gd name="connsiteY0" fmla="*/ 99418 h 99418"/>
                    <a:gd name="connsiteX1" fmla="*/ 25057 w 151876"/>
                    <a:gd name="connsiteY1" fmla="*/ 99418 h 99418"/>
                    <a:gd name="connsiteX2" fmla="*/ 0 w 151876"/>
                    <a:gd name="connsiteY2" fmla="*/ 75262 h 99418"/>
                    <a:gd name="connsiteX3" fmla="*/ 0 w 151876"/>
                    <a:gd name="connsiteY3" fmla="*/ 75533 h 99418"/>
                    <a:gd name="connsiteX4" fmla="*/ 75713 w 151876"/>
                    <a:gd name="connsiteY4" fmla="*/ 0 h 99418"/>
                    <a:gd name="connsiteX5" fmla="*/ 75983 w 151876"/>
                    <a:gd name="connsiteY5" fmla="*/ 0 h 99418"/>
                    <a:gd name="connsiteX6" fmla="*/ 151876 w 151876"/>
                    <a:gd name="connsiteY6" fmla="*/ 75803 h 99418"/>
                    <a:gd name="connsiteX7" fmla="*/ 151876 w 151876"/>
                    <a:gd name="connsiteY7" fmla="*/ 97615 h 99418"/>
                    <a:gd name="connsiteX8" fmla="*/ 148091 w 151876"/>
                    <a:gd name="connsiteY8" fmla="*/ 99418 h 99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1876" h="99418">
                      <a:moveTo>
                        <a:pt x="148091" y="99418"/>
                      </a:moveTo>
                      <a:lnTo>
                        <a:pt x="25057" y="99418"/>
                      </a:lnTo>
                      <a:cubicBezTo>
                        <a:pt x="11267" y="99418"/>
                        <a:pt x="0" y="89053"/>
                        <a:pt x="0" y="75262"/>
                      </a:cubicBezTo>
                      <a:lnTo>
                        <a:pt x="0" y="75533"/>
                      </a:lnTo>
                      <a:cubicBezTo>
                        <a:pt x="0" y="33800"/>
                        <a:pt x="33890" y="0"/>
                        <a:pt x="75713" y="0"/>
                      </a:cubicBezTo>
                      <a:lnTo>
                        <a:pt x="75983" y="0"/>
                      </a:lnTo>
                      <a:cubicBezTo>
                        <a:pt x="117715" y="0"/>
                        <a:pt x="151876" y="33981"/>
                        <a:pt x="151876" y="75803"/>
                      </a:cubicBezTo>
                      <a:lnTo>
                        <a:pt x="151876" y="97615"/>
                      </a:lnTo>
                      <a:cubicBezTo>
                        <a:pt x="151876" y="99418"/>
                        <a:pt x="149893" y="99418"/>
                        <a:pt x="148091" y="99418"/>
                      </a:cubicBezTo>
                      <a:close/>
                    </a:path>
                  </a:pathLst>
                </a:custGeom>
                <a:solidFill>
                  <a:srgbClr val="DB9C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6" name="Graphic 3">
                <a:extLst>
                  <a:ext uri="{FF2B5EF4-FFF2-40B4-BE49-F238E27FC236}">
                    <a16:creationId xmlns:a16="http://schemas.microsoft.com/office/drawing/2014/main" id="{B092E1D7-DA82-1860-14D9-7F6EE447C076}"/>
                  </a:ext>
                </a:extLst>
              </p:cNvPr>
              <p:cNvGrpSpPr/>
              <p:nvPr/>
            </p:nvGrpSpPr>
            <p:grpSpPr>
              <a:xfrm>
                <a:off x="1618102" y="5672600"/>
                <a:ext cx="151876" cy="190003"/>
                <a:chOff x="1618102" y="5672600"/>
                <a:chExt cx="151876" cy="190003"/>
              </a:xfrm>
            </p:grpSpPr>
            <p:sp>
              <p:nvSpPr>
                <p:cNvPr id="227" name="Freeform: Shape 226">
                  <a:extLst>
                    <a:ext uri="{FF2B5EF4-FFF2-40B4-BE49-F238E27FC236}">
                      <a16:creationId xmlns:a16="http://schemas.microsoft.com/office/drawing/2014/main" id="{A51C2D0D-BCD8-3CD9-8AF2-2B1A43CE02A4}"/>
                    </a:ext>
                  </a:extLst>
                </p:cNvPr>
                <p:cNvSpPr/>
                <p:nvPr/>
              </p:nvSpPr>
              <p:spPr>
                <a:xfrm>
                  <a:off x="1620806" y="5689455"/>
                  <a:ext cx="133218" cy="173147"/>
                </a:xfrm>
                <a:custGeom>
                  <a:avLst/>
                  <a:gdLst>
                    <a:gd name="connsiteX0" fmla="*/ 77335 w 133218"/>
                    <a:gd name="connsiteY0" fmla="*/ 0 h 173147"/>
                    <a:gd name="connsiteX1" fmla="*/ 133218 w 133218"/>
                    <a:gd name="connsiteY1" fmla="*/ 55883 h 173147"/>
                    <a:gd name="connsiteX2" fmla="*/ 133218 w 133218"/>
                    <a:gd name="connsiteY2" fmla="*/ 117265 h 173147"/>
                    <a:gd name="connsiteX3" fmla="*/ 77335 w 133218"/>
                    <a:gd name="connsiteY3" fmla="*/ 173148 h 173147"/>
                    <a:gd name="connsiteX4" fmla="*/ 55883 w 133218"/>
                    <a:gd name="connsiteY4" fmla="*/ 173148 h 173147"/>
                    <a:gd name="connsiteX5" fmla="*/ 0 w 133218"/>
                    <a:gd name="connsiteY5" fmla="*/ 117265 h 173147"/>
                    <a:gd name="connsiteX6" fmla="*/ 0 w 133218"/>
                    <a:gd name="connsiteY6" fmla="*/ 55883 h 173147"/>
                    <a:gd name="connsiteX7" fmla="*/ 55883 w 133218"/>
                    <a:gd name="connsiteY7" fmla="*/ 0 h 173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218" h="173147">
                      <a:moveTo>
                        <a:pt x="77335" y="0"/>
                      </a:moveTo>
                      <a:cubicBezTo>
                        <a:pt x="108199" y="0"/>
                        <a:pt x="133218" y="25020"/>
                        <a:pt x="133218" y="55883"/>
                      </a:cubicBezTo>
                      <a:lnTo>
                        <a:pt x="133218" y="117265"/>
                      </a:lnTo>
                      <a:cubicBezTo>
                        <a:pt x="133218" y="148128"/>
                        <a:pt x="108199" y="173148"/>
                        <a:pt x="77335" y="173148"/>
                      </a:cubicBezTo>
                      <a:lnTo>
                        <a:pt x="55883" y="173148"/>
                      </a:lnTo>
                      <a:cubicBezTo>
                        <a:pt x="25020" y="173148"/>
                        <a:pt x="0" y="148128"/>
                        <a:pt x="0" y="117265"/>
                      </a:cubicBezTo>
                      <a:lnTo>
                        <a:pt x="0" y="55883"/>
                      </a:lnTo>
                      <a:cubicBezTo>
                        <a:pt x="0" y="25020"/>
                        <a:pt x="25020" y="0"/>
                        <a:pt x="55883" y="0"/>
                      </a:cubicBezTo>
                      <a:close/>
                    </a:path>
                  </a:pathLst>
                </a:custGeom>
                <a:solidFill>
                  <a:srgbClr val="5D668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5F37E24C-7916-5C29-24B4-2B7B1C361721}"/>
                    </a:ext>
                  </a:extLst>
                </p:cNvPr>
                <p:cNvSpPr/>
                <p:nvPr/>
              </p:nvSpPr>
              <p:spPr>
                <a:xfrm>
                  <a:off x="1650099" y="5713431"/>
                  <a:ext cx="23975" cy="119878"/>
                </a:xfrm>
                <a:custGeom>
                  <a:avLst/>
                  <a:gdLst>
                    <a:gd name="connsiteX0" fmla="*/ 14331 w 23975"/>
                    <a:gd name="connsiteY0" fmla="*/ 0 h 119878"/>
                    <a:gd name="connsiteX1" fmla="*/ 23976 w 23975"/>
                    <a:gd name="connsiteY1" fmla="*/ 9644 h 119878"/>
                    <a:gd name="connsiteX2" fmla="*/ 23976 w 23975"/>
                    <a:gd name="connsiteY2" fmla="*/ 110234 h 119878"/>
                    <a:gd name="connsiteX3" fmla="*/ 14331 w 23975"/>
                    <a:gd name="connsiteY3" fmla="*/ 119879 h 119878"/>
                    <a:gd name="connsiteX4" fmla="*/ 9644 w 23975"/>
                    <a:gd name="connsiteY4" fmla="*/ 119879 h 119878"/>
                    <a:gd name="connsiteX5" fmla="*/ 0 w 23975"/>
                    <a:gd name="connsiteY5" fmla="*/ 110234 h 119878"/>
                    <a:gd name="connsiteX6" fmla="*/ 0 w 23975"/>
                    <a:gd name="connsiteY6" fmla="*/ 9644 h 119878"/>
                    <a:gd name="connsiteX7" fmla="*/ 9644 w 23975"/>
                    <a:gd name="connsiteY7" fmla="*/ 0 h 119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975" h="119878">
                      <a:moveTo>
                        <a:pt x="14331" y="0"/>
                      </a:moveTo>
                      <a:cubicBezTo>
                        <a:pt x="19658" y="0"/>
                        <a:pt x="23976" y="4318"/>
                        <a:pt x="23976" y="9644"/>
                      </a:cubicBezTo>
                      <a:lnTo>
                        <a:pt x="23976" y="110234"/>
                      </a:lnTo>
                      <a:cubicBezTo>
                        <a:pt x="23976" y="115561"/>
                        <a:pt x="19658" y="119879"/>
                        <a:pt x="14331" y="119879"/>
                      </a:cubicBezTo>
                      <a:lnTo>
                        <a:pt x="9644" y="119879"/>
                      </a:lnTo>
                      <a:cubicBezTo>
                        <a:pt x="4318" y="119879"/>
                        <a:pt x="0" y="115561"/>
                        <a:pt x="0" y="110234"/>
                      </a:cubicBezTo>
                      <a:lnTo>
                        <a:pt x="0" y="9644"/>
                      </a:lnTo>
                      <a:cubicBezTo>
                        <a:pt x="0" y="4318"/>
                        <a:pt x="4318" y="0"/>
                        <a:pt x="9644" y="0"/>
                      </a:cubicBez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58BC784D-772B-EF4E-D45A-66B8E44F75BF}"/>
                    </a:ext>
                  </a:extLst>
                </p:cNvPr>
                <p:cNvSpPr/>
                <p:nvPr/>
              </p:nvSpPr>
              <p:spPr>
                <a:xfrm>
                  <a:off x="1618102" y="5672600"/>
                  <a:ext cx="151876" cy="99418"/>
                </a:xfrm>
                <a:custGeom>
                  <a:avLst/>
                  <a:gdLst>
                    <a:gd name="connsiteX0" fmla="*/ 3245 w 151876"/>
                    <a:gd name="connsiteY0" fmla="*/ 99418 h 99418"/>
                    <a:gd name="connsiteX1" fmla="*/ 126278 w 151876"/>
                    <a:gd name="connsiteY1" fmla="*/ 99418 h 99418"/>
                    <a:gd name="connsiteX2" fmla="*/ 151876 w 151876"/>
                    <a:gd name="connsiteY2" fmla="*/ 75262 h 99418"/>
                    <a:gd name="connsiteX3" fmla="*/ 151876 w 151876"/>
                    <a:gd name="connsiteY3" fmla="*/ 75533 h 99418"/>
                    <a:gd name="connsiteX4" fmla="*/ 75983 w 151876"/>
                    <a:gd name="connsiteY4" fmla="*/ 0 h 99418"/>
                    <a:gd name="connsiteX5" fmla="*/ 75803 w 151876"/>
                    <a:gd name="connsiteY5" fmla="*/ 0 h 99418"/>
                    <a:gd name="connsiteX6" fmla="*/ 0 w 151876"/>
                    <a:gd name="connsiteY6" fmla="*/ 75803 h 99418"/>
                    <a:gd name="connsiteX7" fmla="*/ 0 w 151876"/>
                    <a:gd name="connsiteY7" fmla="*/ 97615 h 99418"/>
                    <a:gd name="connsiteX8" fmla="*/ 3245 w 151876"/>
                    <a:gd name="connsiteY8" fmla="*/ 99418 h 99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1876" h="99418">
                      <a:moveTo>
                        <a:pt x="3245" y="99418"/>
                      </a:moveTo>
                      <a:lnTo>
                        <a:pt x="126278" y="99418"/>
                      </a:lnTo>
                      <a:cubicBezTo>
                        <a:pt x="140069" y="99418"/>
                        <a:pt x="151876" y="89053"/>
                        <a:pt x="151876" y="75262"/>
                      </a:cubicBezTo>
                      <a:lnTo>
                        <a:pt x="151876" y="75533"/>
                      </a:lnTo>
                      <a:cubicBezTo>
                        <a:pt x="151876" y="33800"/>
                        <a:pt x="117715" y="0"/>
                        <a:pt x="75983" y="0"/>
                      </a:cubicBezTo>
                      <a:lnTo>
                        <a:pt x="75803" y="0"/>
                      </a:lnTo>
                      <a:cubicBezTo>
                        <a:pt x="34071" y="0"/>
                        <a:pt x="0" y="33981"/>
                        <a:pt x="0" y="75803"/>
                      </a:cubicBezTo>
                      <a:lnTo>
                        <a:pt x="0" y="97615"/>
                      </a:lnTo>
                      <a:cubicBezTo>
                        <a:pt x="0" y="99418"/>
                        <a:pt x="1442" y="99418"/>
                        <a:pt x="3245" y="99418"/>
                      </a:cubicBezTo>
                      <a:close/>
                    </a:path>
                  </a:pathLst>
                </a:custGeom>
                <a:solidFill>
                  <a:srgbClr val="DB9C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7" name="Graphic 3">
                <a:extLst>
                  <a:ext uri="{FF2B5EF4-FFF2-40B4-BE49-F238E27FC236}">
                    <a16:creationId xmlns:a16="http://schemas.microsoft.com/office/drawing/2014/main" id="{7EB281ED-1EBF-972A-1A35-0BCEF5C260FE}"/>
                  </a:ext>
                </a:extLst>
              </p:cNvPr>
              <p:cNvGrpSpPr/>
              <p:nvPr/>
            </p:nvGrpSpPr>
            <p:grpSpPr>
              <a:xfrm>
                <a:off x="1898149" y="5672600"/>
                <a:ext cx="151786" cy="190003"/>
                <a:chOff x="1898149" y="5672600"/>
                <a:chExt cx="151786" cy="190003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0B80BF95-85FE-27D3-EE85-43CF0E1A2AAA}"/>
                    </a:ext>
                  </a:extLst>
                </p:cNvPr>
                <p:cNvSpPr/>
                <p:nvPr/>
              </p:nvSpPr>
              <p:spPr>
                <a:xfrm>
                  <a:off x="1903467" y="5689455"/>
                  <a:ext cx="133218" cy="173147"/>
                </a:xfrm>
                <a:custGeom>
                  <a:avLst/>
                  <a:gdLst>
                    <a:gd name="connsiteX0" fmla="*/ 77335 w 133218"/>
                    <a:gd name="connsiteY0" fmla="*/ 0 h 173147"/>
                    <a:gd name="connsiteX1" fmla="*/ 133218 w 133218"/>
                    <a:gd name="connsiteY1" fmla="*/ 55883 h 173147"/>
                    <a:gd name="connsiteX2" fmla="*/ 133218 w 133218"/>
                    <a:gd name="connsiteY2" fmla="*/ 117265 h 173147"/>
                    <a:gd name="connsiteX3" fmla="*/ 77335 w 133218"/>
                    <a:gd name="connsiteY3" fmla="*/ 173148 h 173147"/>
                    <a:gd name="connsiteX4" fmla="*/ 55883 w 133218"/>
                    <a:gd name="connsiteY4" fmla="*/ 173148 h 173147"/>
                    <a:gd name="connsiteX5" fmla="*/ 0 w 133218"/>
                    <a:gd name="connsiteY5" fmla="*/ 117265 h 173147"/>
                    <a:gd name="connsiteX6" fmla="*/ 0 w 133218"/>
                    <a:gd name="connsiteY6" fmla="*/ 55883 h 173147"/>
                    <a:gd name="connsiteX7" fmla="*/ 55883 w 133218"/>
                    <a:gd name="connsiteY7" fmla="*/ 0 h 173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218" h="173147">
                      <a:moveTo>
                        <a:pt x="77335" y="0"/>
                      </a:moveTo>
                      <a:cubicBezTo>
                        <a:pt x="108199" y="0"/>
                        <a:pt x="133218" y="25020"/>
                        <a:pt x="133218" y="55883"/>
                      </a:cubicBezTo>
                      <a:lnTo>
                        <a:pt x="133218" y="117265"/>
                      </a:lnTo>
                      <a:cubicBezTo>
                        <a:pt x="133218" y="148128"/>
                        <a:pt x="108199" y="173148"/>
                        <a:pt x="77335" y="173148"/>
                      </a:cubicBezTo>
                      <a:lnTo>
                        <a:pt x="55883" y="173148"/>
                      </a:lnTo>
                      <a:cubicBezTo>
                        <a:pt x="25020" y="173148"/>
                        <a:pt x="0" y="148128"/>
                        <a:pt x="0" y="117265"/>
                      </a:cubicBezTo>
                      <a:lnTo>
                        <a:pt x="0" y="55883"/>
                      </a:lnTo>
                      <a:cubicBezTo>
                        <a:pt x="0" y="25020"/>
                        <a:pt x="25020" y="0"/>
                        <a:pt x="55883" y="0"/>
                      </a:cubicBezTo>
                      <a:close/>
                    </a:path>
                  </a:pathLst>
                </a:custGeom>
                <a:solidFill>
                  <a:srgbClr val="5D668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5" name="Freeform: Shape 224">
                  <a:extLst>
                    <a:ext uri="{FF2B5EF4-FFF2-40B4-BE49-F238E27FC236}">
                      <a16:creationId xmlns:a16="http://schemas.microsoft.com/office/drawing/2014/main" id="{6D1B5830-F150-AE64-CDC1-5949ECF68D48}"/>
                    </a:ext>
                  </a:extLst>
                </p:cNvPr>
                <p:cNvSpPr/>
                <p:nvPr/>
              </p:nvSpPr>
              <p:spPr>
                <a:xfrm>
                  <a:off x="1935104" y="5705139"/>
                  <a:ext cx="77245" cy="119878"/>
                </a:xfrm>
                <a:custGeom>
                  <a:avLst/>
                  <a:gdLst>
                    <a:gd name="connsiteX0" fmla="*/ 44977 w 77245"/>
                    <a:gd name="connsiteY0" fmla="*/ 0 h 119878"/>
                    <a:gd name="connsiteX1" fmla="*/ 77245 w 77245"/>
                    <a:gd name="connsiteY1" fmla="*/ 32268 h 119878"/>
                    <a:gd name="connsiteX2" fmla="*/ 77245 w 77245"/>
                    <a:gd name="connsiteY2" fmla="*/ 87610 h 119878"/>
                    <a:gd name="connsiteX3" fmla="*/ 44977 w 77245"/>
                    <a:gd name="connsiteY3" fmla="*/ 119878 h 119878"/>
                    <a:gd name="connsiteX4" fmla="*/ 32268 w 77245"/>
                    <a:gd name="connsiteY4" fmla="*/ 119878 h 119878"/>
                    <a:gd name="connsiteX5" fmla="*/ 0 w 77245"/>
                    <a:gd name="connsiteY5" fmla="*/ 87610 h 119878"/>
                    <a:gd name="connsiteX6" fmla="*/ 0 w 77245"/>
                    <a:gd name="connsiteY6" fmla="*/ 32268 h 119878"/>
                    <a:gd name="connsiteX7" fmla="*/ 32268 w 77245"/>
                    <a:gd name="connsiteY7" fmla="*/ 0 h 119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7245" h="119878">
                      <a:moveTo>
                        <a:pt x="44977" y="0"/>
                      </a:moveTo>
                      <a:cubicBezTo>
                        <a:pt x="62798" y="0"/>
                        <a:pt x="77245" y="14447"/>
                        <a:pt x="77245" y="32268"/>
                      </a:cubicBezTo>
                      <a:lnTo>
                        <a:pt x="77245" y="87610"/>
                      </a:lnTo>
                      <a:cubicBezTo>
                        <a:pt x="77245" y="105432"/>
                        <a:pt x="62798" y="119878"/>
                        <a:pt x="44977" y="119878"/>
                      </a:cubicBezTo>
                      <a:lnTo>
                        <a:pt x="32268" y="119878"/>
                      </a:lnTo>
                      <a:cubicBezTo>
                        <a:pt x="14447" y="119878"/>
                        <a:pt x="0" y="105432"/>
                        <a:pt x="0" y="87610"/>
                      </a:cubicBezTo>
                      <a:lnTo>
                        <a:pt x="0" y="32268"/>
                      </a:lnTo>
                      <a:cubicBezTo>
                        <a:pt x="0" y="14447"/>
                        <a:pt x="14447" y="0"/>
                        <a:pt x="32268" y="0"/>
                      </a:cubicBez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F1C5A90F-0F95-0951-5072-A5A24163A6C0}"/>
                    </a:ext>
                  </a:extLst>
                </p:cNvPr>
                <p:cNvSpPr/>
                <p:nvPr/>
              </p:nvSpPr>
              <p:spPr>
                <a:xfrm>
                  <a:off x="1898149" y="5672600"/>
                  <a:ext cx="151786" cy="99418"/>
                </a:xfrm>
                <a:custGeom>
                  <a:avLst/>
                  <a:gdLst>
                    <a:gd name="connsiteX0" fmla="*/ 4146 w 151786"/>
                    <a:gd name="connsiteY0" fmla="*/ 99418 h 99418"/>
                    <a:gd name="connsiteX1" fmla="*/ 127179 w 151786"/>
                    <a:gd name="connsiteY1" fmla="*/ 99418 h 99418"/>
                    <a:gd name="connsiteX2" fmla="*/ 151786 w 151786"/>
                    <a:gd name="connsiteY2" fmla="*/ 75262 h 99418"/>
                    <a:gd name="connsiteX3" fmla="*/ 151786 w 151786"/>
                    <a:gd name="connsiteY3" fmla="*/ 75533 h 99418"/>
                    <a:gd name="connsiteX4" fmla="*/ 76344 w 151786"/>
                    <a:gd name="connsiteY4" fmla="*/ 0 h 99418"/>
                    <a:gd name="connsiteX5" fmla="*/ 75983 w 151786"/>
                    <a:gd name="connsiteY5" fmla="*/ 0 h 99418"/>
                    <a:gd name="connsiteX6" fmla="*/ 0 w 151786"/>
                    <a:gd name="connsiteY6" fmla="*/ 75803 h 99418"/>
                    <a:gd name="connsiteX7" fmla="*/ 0 w 151786"/>
                    <a:gd name="connsiteY7" fmla="*/ 97615 h 99418"/>
                    <a:gd name="connsiteX8" fmla="*/ 4146 w 151786"/>
                    <a:gd name="connsiteY8" fmla="*/ 99418 h 99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1786" h="99418">
                      <a:moveTo>
                        <a:pt x="4146" y="99418"/>
                      </a:moveTo>
                      <a:lnTo>
                        <a:pt x="127179" y="99418"/>
                      </a:lnTo>
                      <a:cubicBezTo>
                        <a:pt x="140970" y="99418"/>
                        <a:pt x="151786" y="89053"/>
                        <a:pt x="151786" y="75262"/>
                      </a:cubicBezTo>
                      <a:lnTo>
                        <a:pt x="151786" y="75533"/>
                      </a:lnTo>
                      <a:cubicBezTo>
                        <a:pt x="151786" y="33800"/>
                        <a:pt x="118076" y="0"/>
                        <a:pt x="76344" y="0"/>
                      </a:cubicBezTo>
                      <a:lnTo>
                        <a:pt x="75983" y="0"/>
                      </a:lnTo>
                      <a:cubicBezTo>
                        <a:pt x="34251" y="0"/>
                        <a:pt x="0" y="33981"/>
                        <a:pt x="0" y="75803"/>
                      </a:cubicBezTo>
                      <a:lnTo>
                        <a:pt x="0" y="97615"/>
                      </a:lnTo>
                      <a:cubicBezTo>
                        <a:pt x="0" y="99418"/>
                        <a:pt x="2434" y="99418"/>
                        <a:pt x="4146" y="99418"/>
                      </a:cubicBezTo>
                      <a:close/>
                    </a:path>
                  </a:pathLst>
                </a:custGeom>
                <a:solidFill>
                  <a:srgbClr val="DB9C7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C7C8350F-B951-396E-2BEA-B204A4E9F3C8}"/>
                  </a:ext>
                </a:extLst>
              </p:cNvPr>
              <p:cNvSpPr/>
              <p:nvPr/>
            </p:nvSpPr>
            <p:spPr>
              <a:xfrm>
                <a:off x="1857859" y="5077353"/>
                <a:ext cx="79949" cy="179457"/>
              </a:xfrm>
              <a:custGeom>
                <a:avLst/>
                <a:gdLst>
                  <a:gd name="connsiteX0" fmla="*/ 79949 w 79949"/>
                  <a:gd name="connsiteY0" fmla="*/ 0 h 179457"/>
                  <a:gd name="connsiteX1" fmla="*/ 79949 w 79949"/>
                  <a:gd name="connsiteY1" fmla="*/ 179457 h 179457"/>
                  <a:gd name="connsiteX2" fmla="*/ 0 w 79949"/>
                  <a:gd name="connsiteY2" fmla="*/ 97976 h 179457"/>
                  <a:gd name="connsiteX3" fmla="*/ 0 w 79949"/>
                  <a:gd name="connsiteY3" fmla="*/ 0 h 179457"/>
                  <a:gd name="connsiteX4" fmla="*/ 79949 w 79949"/>
                  <a:gd name="connsiteY4" fmla="*/ 0 h 179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949" h="179457">
                    <a:moveTo>
                      <a:pt x="79949" y="0"/>
                    </a:moveTo>
                    <a:lnTo>
                      <a:pt x="79949" y="179457"/>
                    </a:lnTo>
                    <a:cubicBezTo>
                      <a:pt x="58677" y="148992"/>
                      <a:pt x="29294" y="114200"/>
                      <a:pt x="0" y="97976"/>
                    </a:cubicBezTo>
                    <a:lnTo>
                      <a:pt x="0" y="0"/>
                    </a:lnTo>
                    <a:lnTo>
                      <a:pt x="79949" y="0"/>
                    </a:lnTo>
                    <a:close/>
                  </a:path>
                </a:pathLst>
              </a:custGeom>
              <a:solidFill>
                <a:srgbClr val="D1C4C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1AC1704B-A465-4E52-0BA3-0CFE73305BF2}"/>
                  </a:ext>
                </a:extLst>
              </p:cNvPr>
              <p:cNvSpPr/>
              <p:nvPr/>
            </p:nvSpPr>
            <p:spPr>
              <a:xfrm>
                <a:off x="1804590" y="5012367"/>
                <a:ext cx="202531" cy="103924"/>
              </a:xfrm>
              <a:custGeom>
                <a:avLst/>
                <a:gdLst>
                  <a:gd name="connsiteX0" fmla="*/ 202532 w 202531"/>
                  <a:gd name="connsiteY0" fmla="*/ 0 h 103924"/>
                  <a:gd name="connsiteX1" fmla="*/ 202532 w 202531"/>
                  <a:gd name="connsiteY1" fmla="*/ 74811 h 103924"/>
                  <a:gd name="connsiteX2" fmla="*/ 173418 w 202531"/>
                  <a:gd name="connsiteY2" fmla="*/ 103925 h 103924"/>
                  <a:gd name="connsiteX3" fmla="*/ 29113 w 202531"/>
                  <a:gd name="connsiteY3" fmla="*/ 103925 h 103924"/>
                  <a:gd name="connsiteX4" fmla="*/ 0 w 202531"/>
                  <a:gd name="connsiteY4" fmla="*/ 74811 h 103924"/>
                  <a:gd name="connsiteX5" fmla="*/ 0 w 202531"/>
                  <a:gd name="connsiteY5" fmla="*/ 0 h 103924"/>
                  <a:gd name="connsiteX6" fmla="*/ 202532 w 202531"/>
                  <a:gd name="connsiteY6" fmla="*/ 0 h 10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531" h="103924">
                    <a:moveTo>
                      <a:pt x="202532" y="0"/>
                    </a:moveTo>
                    <a:lnTo>
                      <a:pt x="202532" y="74811"/>
                    </a:lnTo>
                    <a:cubicBezTo>
                      <a:pt x="202532" y="90855"/>
                      <a:pt x="189552" y="103925"/>
                      <a:pt x="173418" y="103925"/>
                    </a:cubicBezTo>
                    <a:lnTo>
                      <a:pt x="29113" y="103925"/>
                    </a:lnTo>
                    <a:cubicBezTo>
                      <a:pt x="13069" y="103925"/>
                      <a:pt x="0" y="90945"/>
                      <a:pt x="0" y="74811"/>
                    </a:cubicBezTo>
                    <a:lnTo>
                      <a:pt x="0" y="0"/>
                    </a:lnTo>
                    <a:lnTo>
                      <a:pt x="202532" y="0"/>
                    </a:lnTo>
                    <a:close/>
                  </a:path>
                </a:pathLst>
              </a:custGeom>
              <a:solidFill>
                <a:srgbClr val="DBD1D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9CAB8C2A-ED5B-D950-AA8D-A5257E6D90AB}"/>
                  </a:ext>
                </a:extLst>
              </p:cNvPr>
              <p:cNvSpPr/>
              <p:nvPr/>
            </p:nvSpPr>
            <p:spPr>
              <a:xfrm>
                <a:off x="1804590" y="5012276"/>
                <a:ext cx="202531" cy="56564"/>
              </a:xfrm>
              <a:custGeom>
                <a:avLst/>
                <a:gdLst>
                  <a:gd name="connsiteX0" fmla="*/ 202532 w 202531"/>
                  <a:gd name="connsiteY0" fmla="*/ 90 h 56564"/>
                  <a:gd name="connsiteX1" fmla="*/ 202532 w 202531"/>
                  <a:gd name="connsiteY1" fmla="*/ 51467 h 56564"/>
                  <a:gd name="connsiteX2" fmla="*/ 0 w 202531"/>
                  <a:gd name="connsiteY2" fmla="*/ 27311 h 56564"/>
                  <a:gd name="connsiteX3" fmla="*/ 0 w 202531"/>
                  <a:gd name="connsiteY3" fmla="*/ 0 h 56564"/>
                  <a:gd name="connsiteX4" fmla="*/ 202532 w 202531"/>
                  <a:gd name="connsiteY4" fmla="*/ 0 h 56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531" h="56564">
                    <a:moveTo>
                      <a:pt x="202532" y="90"/>
                    </a:moveTo>
                    <a:lnTo>
                      <a:pt x="202532" y="51467"/>
                    </a:lnTo>
                    <a:cubicBezTo>
                      <a:pt x="150254" y="64176"/>
                      <a:pt x="23976" y="52008"/>
                      <a:pt x="0" y="27311"/>
                    </a:cubicBezTo>
                    <a:lnTo>
                      <a:pt x="0" y="0"/>
                    </a:lnTo>
                    <a:lnTo>
                      <a:pt x="202532" y="0"/>
                    </a:lnTo>
                    <a:close/>
                  </a:path>
                </a:pathLst>
              </a:custGeom>
              <a:solidFill>
                <a:srgbClr val="D1C4C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2B38168C-0EF2-93AE-3C24-2AAFEE69E6AE}"/>
                  </a:ext>
                </a:extLst>
              </p:cNvPr>
              <p:cNvSpPr/>
              <p:nvPr/>
            </p:nvSpPr>
            <p:spPr>
              <a:xfrm>
                <a:off x="1409441" y="4833179"/>
                <a:ext cx="922327" cy="192436"/>
              </a:xfrm>
              <a:custGeom>
                <a:avLst/>
                <a:gdLst>
                  <a:gd name="connsiteX0" fmla="*/ 848885 w 922327"/>
                  <a:gd name="connsiteY0" fmla="*/ 192437 h 192436"/>
                  <a:gd name="connsiteX1" fmla="*/ 76794 w 922327"/>
                  <a:gd name="connsiteY1" fmla="*/ 192437 h 192436"/>
                  <a:gd name="connsiteX2" fmla="*/ 0 w 922327"/>
                  <a:gd name="connsiteY2" fmla="*/ 111226 h 192436"/>
                  <a:gd name="connsiteX3" fmla="*/ 143223 w 922327"/>
                  <a:gd name="connsiteY3" fmla="*/ 2794 h 192436"/>
                  <a:gd name="connsiteX4" fmla="*/ 461127 w 922327"/>
                  <a:gd name="connsiteY4" fmla="*/ 61472 h 192436"/>
                  <a:gd name="connsiteX5" fmla="*/ 819591 w 922327"/>
                  <a:gd name="connsiteY5" fmla="*/ 0 h 192436"/>
                  <a:gd name="connsiteX6" fmla="*/ 922254 w 922327"/>
                  <a:gd name="connsiteY6" fmla="*/ 115012 h 192436"/>
                  <a:gd name="connsiteX7" fmla="*/ 922254 w 922327"/>
                  <a:gd name="connsiteY7" fmla="*/ 115012 h 192436"/>
                  <a:gd name="connsiteX8" fmla="*/ 848885 w 922327"/>
                  <a:gd name="connsiteY8" fmla="*/ 192437 h 192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2327" h="192436">
                    <a:moveTo>
                      <a:pt x="848885" y="192437"/>
                    </a:moveTo>
                    <a:lnTo>
                      <a:pt x="76794" y="192437"/>
                    </a:lnTo>
                    <a:cubicBezTo>
                      <a:pt x="33440" y="192437"/>
                      <a:pt x="0" y="154581"/>
                      <a:pt x="0" y="111226"/>
                    </a:cubicBezTo>
                    <a:cubicBezTo>
                      <a:pt x="0" y="62103"/>
                      <a:pt x="50205" y="6400"/>
                      <a:pt x="143223" y="2794"/>
                    </a:cubicBezTo>
                    <a:cubicBezTo>
                      <a:pt x="222722" y="-270"/>
                      <a:pt x="277073" y="19469"/>
                      <a:pt x="461127" y="61472"/>
                    </a:cubicBezTo>
                    <a:cubicBezTo>
                      <a:pt x="597681" y="35603"/>
                      <a:pt x="722607" y="-90"/>
                      <a:pt x="819591" y="0"/>
                    </a:cubicBezTo>
                    <a:cubicBezTo>
                      <a:pt x="875925" y="0"/>
                      <a:pt x="922254" y="71657"/>
                      <a:pt x="922254" y="115012"/>
                    </a:cubicBezTo>
                    <a:lnTo>
                      <a:pt x="922254" y="115012"/>
                    </a:lnTo>
                    <a:cubicBezTo>
                      <a:pt x="924057" y="161611"/>
                      <a:pt x="892239" y="192437"/>
                      <a:pt x="848885" y="192437"/>
                    </a:cubicBezTo>
                    <a:close/>
                  </a:path>
                </a:pathLst>
              </a:custGeom>
              <a:solidFill>
                <a:srgbClr val="DB9C7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A1655529-3BB4-5811-6FCF-2C251D755AE6}"/>
                  </a:ext>
                </a:extLst>
              </p:cNvPr>
              <p:cNvSpPr/>
              <p:nvPr/>
            </p:nvSpPr>
            <p:spPr>
              <a:xfrm>
                <a:off x="1465865" y="4860220"/>
                <a:ext cx="849850" cy="156112"/>
              </a:xfrm>
              <a:custGeom>
                <a:avLst/>
                <a:gdLst>
                  <a:gd name="connsiteX0" fmla="*/ 782005 w 849850"/>
                  <a:gd name="connsiteY0" fmla="*/ 156113 h 156112"/>
                  <a:gd name="connsiteX1" fmla="*/ 70755 w 849850"/>
                  <a:gd name="connsiteY1" fmla="*/ 156113 h 156112"/>
                  <a:gd name="connsiteX2" fmla="*/ 0 w 849850"/>
                  <a:gd name="connsiteY2" fmla="*/ 90225 h 156112"/>
                  <a:gd name="connsiteX3" fmla="*/ 131957 w 849850"/>
                  <a:gd name="connsiteY3" fmla="*/ 2254 h 156112"/>
                  <a:gd name="connsiteX4" fmla="*/ 424893 w 849850"/>
                  <a:gd name="connsiteY4" fmla="*/ 49844 h 156112"/>
                  <a:gd name="connsiteX5" fmla="*/ 755145 w 849850"/>
                  <a:gd name="connsiteY5" fmla="*/ 0 h 156112"/>
                  <a:gd name="connsiteX6" fmla="*/ 849786 w 849850"/>
                  <a:gd name="connsiteY6" fmla="*/ 93289 h 156112"/>
                  <a:gd name="connsiteX7" fmla="*/ 849786 w 849850"/>
                  <a:gd name="connsiteY7" fmla="*/ 93289 h 156112"/>
                  <a:gd name="connsiteX8" fmla="*/ 782185 w 849850"/>
                  <a:gd name="connsiteY8" fmla="*/ 156113 h 15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49850" h="156112">
                    <a:moveTo>
                      <a:pt x="782005" y="156113"/>
                    </a:moveTo>
                    <a:lnTo>
                      <a:pt x="70755" y="156113"/>
                    </a:lnTo>
                    <a:cubicBezTo>
                      <a:pt x="30826" y="156113"/>
                      <a:pt x="0" y="125377"/>
                      <a:pt x="0" y="90225"/>
                    </a:cubicBezTo>
                    <a:cubicBezTo>
                      <a:pt x="0" y="50385"/>
                      <a:pt x="46239" y="5138"/>
                      <a:pt x="131957" y="2254"/>
                    </a:cubicBezTo>
                    <a:cubicBezTo>
                      <a:pt x="205146" y="-270"/>
                      <a:pt x="255260" y="15774"/>
                      <a:pt x="424893" y="49844"/>
                    </a:cubicBezTo>
                    <a:cubicBezTo>
                      <a:pt x="550630" y="28843"/>
                      <a:pt x="665822" y="-90"/>
                      <a:pt x="755145" y="0"/>
                    </a:cubicBezTo>
                    <a:cubicBezTo>
                      <a:pt x="806972" y="0"/>
                      <a:pt x="849786" y="58137"/>
                      <a:pt x="849786" y="93289"/>
                    </a:cubicBezTo>
                    <a:lnTo>
                      <a:pt x="849786" y="93289"/>
                    </a:lnTo>
                    <a:cubicBezTo>
                      <a:pt x="851409" y="131056"/>
                      <a:pt x="822115" y="156113"/>
                      <a:pt x="782185" y="156113"/>
                    </a:cubicBezTo>
                    <a:close/>
                  </a:path>
                </a:pathLst>
              </a:custGeom>
              <a:solidFill>
                <a:srgbClr val="EAB97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8356C38-E0F0-00FB-92D7-5D2898F16DB7}"/>
                  </a:ext>
                </a:extLst>
              </p:cNvPr>
              <p:cNvSpPr/>
              <p:nvPr/>
            </p:nvSpPr>
            <p:spPr>
              <a:xfrm>
                <a:off x="1940588" y="5575781"/>
                <a:ext cx="36682" cy="65362"/>
              </a:xfrm>
              <a:custGeom>
                <a:avLst/>
                <a:gdLst>
                  <a:gd name="connsiteX0" fmla="*/ 34446 w 36682"/>
                  <a:gd name="connsiteY0" fmla="*/ 65272 h 65362"/>
                  <a:gd name="connsiteX1" fmla="*/ 34266 w 36682"/>
                  <a:gd name="connsiteY1" fmla="*/ 65272 h 65362"/>
                  <a:gd name="connsiteX2" fmla="*/ 32193 w 36682"/>
                  <a:gd name="connsiteY2" fmla="*/ 62838 h 65362"/>
                  <a:gd name="connsiteX3" fmla="*/ 1096 w 36682"/>
                  <a:gd name="connsiteY3" fmla="*/ 4161 h 65362"/>
                  <a:gd name="connsiteX4" fmla="*/ 375 w 36682"/>
                  <a:gd name="connsiteY4" fmla="*/ 1096 h 65362"/>
                  <a:gd name="connsiteX5" fmla="*/ 3440 w 36682"/>
                  <a:gd name="connsiteY5" fmla="*/ 375 h 65362"/>
                  <a:gd name="connsiteX6" fmla="*/ 36609 w 36682"/>
                  <a:gd name="connsiteY6" fmla="*/ 63289 h 65362"/>
                  <a:gd name="connsiteX7" fmla="*/ 34356 w 36682"/>
                  <a:gd name="connsiteY7" fmla="*/ 65362 h 65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82" h="65362">
                    <a:moveTo>
                      <a:pt x="34446" y="65272"/>
                    </a:moveTo>
                    <a:cubicBezTo>
                      <a:pt x="34446" y="65272"/>
                      <a:pt x="34356" y="65272"/>
                      <a:pt x="34266" y="65272"/>
                    </a:cubicBezTo>
                    <a:cubicBezTo>
                      <a:pt x="33004" y="65182"/>
                      <a:pt x="32102" y="64100"/>
                      <a:pt x="32193" y="62838"/>
                    </a:cubicBezTo>
                    <a:cubicBezTo>
                      <a:pt x="33184" y="49859"/>
                      <a:pt x="20836" y="16149"/>
                      <a:pt x="1096" y="4161"/>
                    </a:cubicBezTo>
                    <a:cubicBezTo>
                      <a:pt x="15" y="3530"/>
                      <a:pt x="-346" y="2088"/>
                      <a:pt x="375" y="1096"/>
                    </a:cubicBezTo>
                    <a:cubicBezTo>
                      <a:pt x="1006" y="15"/>
                      <a:pt x="2448" y="-346"/>
                      <a:pt x="3440" y="375"/>
                    </a:cubicBezTo>
                    <a:cubicBezTo>
                      <a:pt x="24802" y="13445"/>
                      <a:pt x="37781" y="48958"/>
                      <a:pt x="36609" y="63289"/>
                    </a:cubicBezTo>
                    <a:cubicBezTo>
                      <a:pt x="36519" y="64461"/>
                      <a:pt x="35528" y="65362"/>
                      <a:pt x="34356" y="65362"/>
                    </a:cubicBezTo>
                    <a:close/>
                  </a:path>
                </a:pathLst>
              </a:custGeom>
              <a:solidFill>
                <a:srgbClr val="EDE5D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3">
              <a:extLst>
                <a:ext uri="{FF2B5EF4-FFF2-40B4-BE49-F238E27FC236}">
                  <a16:creationId xmlns:a16="http://schemas.microsoft.com/office/drawing/2014/main" id="{2B8D2655-57A7-990F-E571-0E0B6EF8A6DB}"/>
                </a:ext>
              </a:extLst>
            </p:cNvPr>
            <p:cNvGrpSpPr/>
            <p:nvPr/>
          </p:nvGrpSpPr>
          <p:grpSpPr>
            <a:xfrm>
              <a:off x="1492838" y="3092113"/>
              <a:ext cx="1449745" cy="2850890"/>
              <a:chOff x="1492838" y="3092113"/>
              <a:chExt cx="1449745" cy="2850890"/>
            </a:xfrm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A37CA454-2518-A7DA-B9C9-EA8270DB4059}"/>
                  </a:ext>
                </a:extLst>
              </p:cNvPr>
              <p:cNvSpPr/>
              <p:nvPr/>
            </p:nvSpPr>
            <p:spPr>
              <a:xfrm>
                <a:off x="2665913" y="4225966"/>
                <a:ext cx="266083" cy="114993"/>
              </a:xfrm>
              <a:custGeom>
                <a:avLst/>
                <a:gdLst>
                  <a:gd name="connsiteX0" fmla="*/ 14151 w 266083"/>
                  <a:gd name="connsiteY0" fmla="*/ 19358 h 114993"/>
                  <a:gd name="connsiteX1" fmla="*/ 164856 w 266083"/>
                  <a:gd name="connsiteY1" fmla="*/ 339 h 114993"/>
                  <a:gd name="connsiteX2" fmla="*/ 259857 w 266083"/>
                  <a:gd name="connsiteY2" fmla="*/ 52347 h 114993"/>
                  <a:gd name="connsiteX3" fmla="*/ 246968 w 266083"/>
                  <a:gd name="connsiteY3" fmla="*/ 60909 h 114993"/>
                  <a:gd name="connsiteX4" fmla="*/ 265986 w 266083"/>
                  <a:gd name="connsiteY4" fmla="*/ 83623 h 114993"/>
                  <a:gd name="connsiteX5" fmla="*/ 224524 w 266083"/>
                  <a:gd name="connsiteY5" fmla="*/ 114630 h 114993"/>
                  <a:gd name="connsiteX6" fmla="*/ 127810 w 266083"/>
                  <a:gd name="connsiteY6" fmla="*/ 96963 h 114993"/>
                  <a:gd name="connsiteX7" fmla="*/ 42093 w 266083"/>
                  <a:gd name="connsiteY7" fmla="*/ 111835 h 114993"/>
                  <a:gd name="connsiteX8" fmla="*/ 0 w 266083"/>
                  <a:gd name="connsiteY8" fmla="*/ 83713 h 114993"/>
                  <a:gd name="connsiteX9" fmla="*/ 14151 w 266083"/>
                  <a:gd name="connsiteY9" fmla="*/ 19448 h 114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6083" h="114993">
                    <a:moveTo>
                      <a:pt x="14151" y="19358"/>
                    </a:moveTo>
                    <a:cubicBezTo>
                      <a:pt x="14151" y="19358"/>
                      <a:pt x="142773" y="-2996"/>
                      <a:pt x="164856" y="339"/>
                    </a:cubicBezTo>
                    <a:cubicBezTo>
                      <a:pt x="187029" y="3674"/>
                      <a:pt x="261299" y="47480"/>
                      <a:pt x="259857" y="52347"/>
                    </a:cubicBezTo>
                    <a:cubicBezTo>
                      <a:pt x="257424" y="60729"/>
                      <a:pt x="246968" y="60909"/>
                      <a:pt x="246968" y="60909"/>
                    </a:cubicBezTo>
                    <a:cubicBezTo>
                      <a:pt x="263733" y="71185"/>
                      <a:pt x="266707" y="82181"/>
                      <a:pt x="265986" y="83623"/>
                    </a:cubicBezTo>
                    <a:cubicBezTo>
                      <a:pt x="261840" y="92637"/>
                      <a:pt x="235881" y="111114"/>
                      <a:pt x="224524" y="114630"/>
                    </a:cubicBezTo>
                    <a:cubicBezTo>
                      <a:pt x="213168" y="118145"/>
                      <a:pt x="130605" y="94980"/>
                      <a:pt x="127810" y="96963"/>
                    </a:cubicBezTo>
                    <a:cubicBezTo>
                      <a:pt x="125016" y="98856"/>
                      <a:pt x="65708" y="118415"/>
                      <a:pt x="42093" y="111835"/>
                    </a:cubicBezTo>
                    <a:cubicBezTo>
                      <a:pt x="22894" y="106517"/>
                      <a:pt x="0" y="83713"/>
                      <a:pt x="0" y="83713"/>
                    </a:cubicBezTo>
                    <a:lnTo>
                      <a:pt x="14151" y="19448"/>
                    </a:lnTo>
                    <a:close/>
                  </a:path>
                </a:pathLst>
              </a:custGeom>
              <a:solidFill>
                <a:srgbClr val="C4574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5861D309-59C1-B2C4-6678-9C52392EAF48}"/>
                  </a:ext>
                </a:extLst>
              </p:cNvPr>
              <p:cNvSpPr/>
              <p:nvPr/>
            </p:nvSpPr>
            <p:spPr>
              <a:xfrm>
                <a:off x="2020642" y="3696046"/>
                <a:ext cx="689797" cy="709856"/>
              </a:xfrm>
              <a:custGeom>
                <a:avLst/>
                <a:gdLst>
                  <a:gd name="connsiteX0" fmla="*/ 164225 w 689797"/>
                  <a:gd name="connsiteY0" fmla="*/ 0 h 709856"/>
                  <a:gd name="connsiteX1" fmla="*/ 310603 w 689797"/>
                  <a:gd name="connsiteY1" fmla="*/ 477171 h 709856"/>
                  <a:gd name="connsiteX2" fmla="*/ 689798 w 689797"/>
                  <a:gd name="connsiteY2" fmla="*/ 537741 h 709856"/>
                  <a:gd name="connsiteX3" fmla="*/ 658701 w 689797"/>
                  <a:gd name="connsiteY3" fmla="*/ 687544 h 709856"/>
                  <a:gd name="connsiteX4" fmla="*/ 191896 w 689797"/>
                  <a:gd name="connsiteY4" fmla="*/ 689527 h 709856"/>
                  <a:gd name="connsiteX5" fmla="*/ 0 w 689797"/>
                  <a:gd name="connsiteY5" fmla="*/ 238315 h 709856"/>
                  <a:gd name="connsiteX6" fmla="*/ 164225 w 689797"/>
                  <a:gd name="connsiteY6" fmla="*/ 0 h 709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9797" h="709856">
                    <a:moveTo>
                      <a:pt x="164225" y="0"/>
                    </a:moveTo>
                    <a:cubicBezTo>
                      <a:pt x="226507" y="84906"/>
                      <a:pt x="282931" y="452204"/>
                      <a:pt x="310603" y="477171"/>
                    </a:cubicBezTo>
                    <a:cubicBezTo>
                      <a:pt x="338274" y="502138"/>
                      <a:pt x="689798" y="537741"/>
                      <a:pt x="689798" y="537741"/>
                    </a:cubicBezTo>
                    <a:lnTo>
                      <a:pt x="658701" y="687544"/>
                    </a:lnTo>
                    <a:cubicBezTo>
                      <a:pt x="658701" y="687544"/>
                      <a:pt x="266798" y="736397"/>
                      <a:pt x="191896" y="689527"/>
                    </a:cubicBezTo>
                    <a:cubicBezTo>
                      <a:pt x="116994" y="642748"/>
                      <a:pt x="0" y="238315"/>
                      <a:pt x="0" y="238315"/>
                    </a:cubicBezTo>
                    <a:lnTo>
                      <a:pt x="164225" y="0"/>
                    </a:lnTo>
                    <a:close/>
                  </a:path>
                </a:pathLst>
              </a:custGeom>
              <a:solidFill>
                <a:srgbClr val="F2ECE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41" name="Graphic 3">
                <a:extLst>
                  <a:ext uri="{FF2B5EF4-FFF2-40B4-BE49-F238E27FC236}">
                    <a16:creationId xmlns:a16="http://schemas.microsoft.com/office/drawing/2014/main" id="{BDFD1128-93A3-37F0-B444-E674600B81A1}"/>
                  </a:ext>
                </a:extLst>
              </p:cNvPr>
              <p:cNvGrpSpPr/>
              <p:nvPr/>
            </p:nvGrpSpPr>
            <p:grpSpPr>
              <a:xfrm>
                <a:off x="1497377" y="3116214"/>
                <a:ext cx="1445206" cy="2826789"/>
                <a:chOff x="1497377" y="3116214"/>
                <a:chExt cx="1445206" cy="2826789"/>
              </a:xfrm>
            </p:grpSpPr>
            <p:grpSp>
              <p:nvGrpSpPr>
                <p:cNvPr id="183" name="Graphic 3">
                  <a:extLst>
                    <a:ext uri="{FF2B5EF4-FFF2-40B4-BE49-F238E27FC236}">
                      <a16:creationId xmlns:a16="http://schemas.microsoft.com/office/drawing/2014/main" id="{7B00CF16-3617-0DB4-83D6-B7F4F408045E}"/>
                    </a:ext>
                  </a:extLst>
                </p:cNvPr>
                <p:cNvGrpSpPr/>
                <p:nvPr/>
              </p:nvGrpSpPr>
              <p:grpSpPr>
                <a:xfrm>
                  <a:off x="1576618" y="3116214"/>
                  <a:ext cx="291515" cy="977263"/>
                  <a:chOff x="1576618" y="3116214"/>
                  <a:chExt cx="291515" cy="977263"/>
                </a:xfrm>
              </p:grpSpPr>
              <p:sp>
                <p:nvSpPr>
                  <p:cNvPr id="208" name="Freeform: Shape 207">
                    <a:extLst>
                      <a:ext uri="{FF2B5EF4-FFF2-40B4-BE49-F238E27FC236}">
                        <a16:creationId xmlns:a16="http://schemas.microsoft.com/office/drawing/2014/main" id="{D22D68F5-80D4-B14A-05B5-29C22FA4EDCB}"/>
                      </a:ext>
                    </a:extLst>
                  </p:cNvPr>
                  <p:cNvSpPr/>
                  <p:nvPr/>
                </p:nvSpPr>
                <p:spPr>
                  <a:xfrm>
                    <a:off x="1576618" y="3136852"/>
                    <a:ext cx="291515" cy="956624"/>
                  </a:xfrm>
                  <a:custGeom>
                    <a:avLst/>
                    <a:gdLst>
                      <a:gd name="connsiteX0" fmla="*/ 202 w 291515"/>
                      <a:gd name="connsiteY0" fmla="*/ 953892 h 956624"/>
                      <a:gd name="connsiteX1" fmla="*/ 92770 w 291515"/>
                      <a:gd name="connsiteY1" fmla="*/ 886381 h 956624"/>
                      <a:gd name="connsiteX2" fmla="*/ 210936 w 291515"/>
                      <a:gd name="connsiteY2" fmla="*/ 703859 h 956624"/>
                      <a:gd name="connsiteX3" fmla="*/ 201562 w 291515"/>
                      <a:gd name="connsiteY3" fmla="*/ 71117 h 956624"/>
                      <a:gd name="connsiteX4" fmla="*/ 290344 w 291515"/>
                      <a:gd name="connsiteY4" fmla="*/ 41102 h 956624"/>
                      <a:gd name="connsiteX5" fmla="*/ 291516 w 291515"/>
                      <a:gd name="connsiteY5" fmla="*/ 13160 h 956624"/>
                      <a:gd name="connsiteX6" fmla="*/ 83937 w 291515"/>
                      <a:gd name="connsiteY6" fmla="*/ 75894 h 956624"/>
                      <a:gd name="connsiteX7" fmla="*/ 292 w 291515"/>
                      <a:gd name="connsiteY7" fmla="*/ 953982 h 95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91515" h="956624">
                        <a:moveTo>
                          <a:pt x="202" y="953892"/>
                        </a:moveTo>
                        <a:cubicBezTo>
                          <a:pt x="2455" y="966511"/>
                          <a:pt x="45900" y="933972"/>
                          <a:pt x="92770" y="886381"/>
                        </a:cubicBezTo>
                        <a:cubicBezTo>
                          <a:pt x="148112" y="830138"/>
                          <a:pt x="208142" y="752892"/>
                          <a:pt x="210936" y="703859"/>
                        </a:cubicBezTo>
                        <a:cubicBezTo>
                          <a:pt x="215983" y="613184"/>
                          <a:pt x="190475" y="94101"/>
                          <a:pt x="201562" y="71117"/>
                        </a:cubicBezTo>
                        <a:cubicBezTo>
                          <a:pt x="212829" y="48042"/>
                          <a:pt x="290344" y="41102"/>
                          <a:pt x="290344" y="41102"/>
                        </a:cubicBezTo>
                        <a:lnTo>
                          <a:pt x="291516" y="13160"/>
                        </a:lnTo>
                        <a:cubicBezTo>
                          <a:pt x="203184" y="8203"/>
                          <a:pt x="113140" y="-37225"/>
                          <a:pt x="83937" y="75894"/>
                        </a:cubicBezTo>
                        <a:cubicBezTo>
                          <a:pt x="54733" y="189012"/>
                          <a:pt x="-4665" y="926581"/>
                          <a:pt x="292" y="953982"/>
                        </a:cubicBezTo>
                        <a:close/>
                      </a:path>
                    </a:pathLst>
                  </a:custGeom>
                  <a:solidFill>
                    <a:srgbClr val="434E7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9" name="Freeform: Shape 208">
                    <a:extLst>
                      <a:ext uri="{FF2B5EF4-FFF2-40B4-BE49-F238E27FC236}">
                        <a16:creationId xmlns:a16="http://schemas.microsoft.com/office/drawing/2014/main" id="{06757780-999F-A421-4863-A2EAE98F9BF4}"/>
                      </a:ext>
                    </a:extLst>
                  </p:cNvPr>
                  <p:cNvSpPr/>
                  <p:nvPr/>
                </p:nvSpPr>
                <p:spPr>
                  <a:xfrm>
                    <a:off x="1584746" y="3116214"/>
                    <a:ext cx="270165" cy="659510"/>
                  </a:xfrm>
                  <a:custGeom>
                    <a:avLst/>
                    <a:gdLst>
                      <a:gd name="connsiteX0" fmla="*/ 4693 w 270165"/>
                      <a:gd name="connsiteY0" fmla="*/ 659421 h 659510"/>
                      <a:gd name="connsiteX1" fmla="*/ 186 w 270165"/>
                      <a:gd name="connsiteY1" fmla="*/ 655004 h 659510"/>
                      <a:gd name="connsiteX2" fmla="*/ 75088 w 270165"/>
                      <a:gd name="connsiteY2" fmla="*/ 17214 h 659510"/>
                      <a:gd name="connsiteX3" fmla="*/ 182798 w 270165"/>
                      <a:gd name="connsiteY3" fmla="*/ 13428 h 659510"/>
                      <a:gd name="connsiteX4" fmla="*/ 265181 w 270165"/>
                      <a:gd name="connsiteY4" fmla="*/ 27940 h 659510"/>
                      <a:gd name="connsiteX5" fmla="*/ 270138 w 270165"/>
                      <a:gd name="connsiteY5" fmla="*/ 31996 h 659510"/>
                      <a:gd name="connsiteX6" fmla="*/ 266082 w 270165"/>
                      <a:gd name="connsiteY6" fmla="*/ 36953 h 659510"/>
                      <a:gd name="connsiteX7" fmla="*/ 180004 w 270165"/>
                      <a:gd name="connsiteY7" fmla="*/ 22081 h 659510"/>
                      <a:gd name="connsiteX8" fmla="*/ 81036 w 270165"/>
                      <a:gd name="connsiteY8" fmla="*/ 24064 h 659510"/>
                      <a:gd name="connsiteX9" fmla="*/ 9199 w 270165"/>
                      <a:gd name="connsiteY9" fmla="*/ 654914 h 659510"/>
                      <a:gd name="connsiteX10" fmla="*/ 4783 w 270165"/>
                      <a:gd name="connsiteY10" fmla="*/ 659511 h 659510"/>
                      <a:gd name="connsiteX11" fmla="*/ 4693 w 270165"/>
                      <a:gd name="connsiteY11" fmla="*/ 659511 h 659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0165" h="659510">
                        <a:moveTo>
                          <a:pt x="4693" y="659421"/>
                        </a:moveTo>
                        <a:cubicBezTo>
                          <a:pt x="2259" y="659421"/>
                          <a:pt x="276" y="657438"/>
                          <a:pt x="186" y="655004"/>
                        </a:cubicBezTo>
                        <a:cubicBezTo>
                          <a:pt x="-1346" y="584970"/>
                          <a:pt x="5143" y="78145"/>
                          <a:pt x="75088" y="17214"/>
                        </a:cubicBezTo>
                        <a:cubicBezTo>
                          <a:pt x="107266" y="-10818"/>
                          <a:pt x="143950" y="990"/>
                          <a:pt x="182798" y="13428"/>
                        </a:cubicBezTo>
                        <a:cubicBezTo>
                          <a:pt x="209388" y="21991"/>
                          <a:pt x="236879" y="30734"/>
                          <a:pt x="265181" y="27940"/>
                        </a:cubicBezTo>
                        <a:cubicBezTo>
                          <a:pt x="267614" y="27579"/>
                          <a:pt x="269868" y="29472"/>
                          <a:pt x="270138" y="31996"/>
                        </a:cubicBezTo>
                        <a:cubicBezTo>
                          <a:pt x="270409" y="34429"/>
                          <a:pt x="268606" y="36683"/>
                          <a:pt x="266082" y="36953"/>
                        </a:cubicBezTo>
                        <a:cubicBezTo>
                          <a:pt x="235887" y="40108"/>
                          <a:pt x="207495" y="30914"/>
                          <a:pt x="180004" y="22081"/>
                        </a:cubicBezTo>
                        <a:cubicBezTo>
                          <a:pt x="142057" y="9913"/>
                          <a:pt x="109339" y="-633"/>
                          <a:pt x="81036" y="24064"/>
                        </a:cubicBezTo>
                        <a:cubicBezTo>
                          <a:pt x="18934" y="78235"/>
                          <a:pt x="6766" y="541435"/>
                          <a:pt x="9199" y="654914"/>
                        </a:cubicBezTo>
                        <a:cubicBezTo>
                          <a:pt x="9199" y="657438"/>
                          <a:pt x="7307" y="659421"/>
                          <a:pt x="4783" y="659511"/>
                        </a:cubicBezTo>
                        <a:lnTo>
                          <a:pt x="4693" y="659511"/>
                        </a:lnTo>
                        <a:close/>
                      </a:path>
                    </a:pathLst>
                  </a:custGeom>
                  <a:solidFill>
                    <a:srgbClr val="13203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0" name="Freeform: Shape 209">
                    <a:extLst>
                      <a:ext uri="{FF2B5EF4-FFF2-40B4-BE49-F238E27FC236}">
                        <a16:creationId xmlns:a16="http://schemas.microsoft.com/office/drawing/2014/main" id="{230AECDA-89B3-B1DF-5081-0E3315516E51}"/>
                      </a:ext>
                    </a:extLst>
                  </p:cNvPr>
                  <p:cNvSpPr/>
                  <p:nvPr/>
                </p:nvSpPr>
                <p:spPr>
                  <a:xfrm>
                    <a:off x="1638071" y="3156800"/>
                    <a:ext cx="229522" cy="866523"/>
                  </a:xfrm>
                  <a:custGeom>
                    <a:avLst/>
                    <a:gdLst>
                      <a:gd name="connsiteX0" fmla="*/ 31227 w 229522"/>
                      <a:gd name="connsiteY0" fmla="*/ 866433 h 866523"/>
                      <a:gd name="connsiteX1" fmla="*/ 149393 w 229522"/>
                      <a:gd name="connsiteY1" fmla="*/ 683911 h 866523"/>
                      <a:gd name="connsiteX2" fmla="*/ 140019 w 229522"/>
                      <a:gd name="connsiteY2" fmla="*/ 51169 h 866523"/>
                      <a:gd name="connsiteX3" fmla="*/ 228801 w 229522"/>
                      <a:gd name="connsiteY3" fmla="*/ 21154 h 866523"/>
                      <a:gd name="connsiteX4" fmla="*/ 229522 w 229522"/>
                      <a:gd name="connsiteY4" fmla="*/ 3488 h 866523"/>
                      <a:gd name="connsiteX5" fmla="*/ 80440 w 229522"/>
                      <a:gd name="connsiteY5" fmla="*/ 23137 h 866523"/>
                      <a:gd name="connsiteX6" fmla="*/ 85398 w 229522"/>
                      <a:gd name="connsiteY6" fmla="*/ 266499 h 866523"/>
                      <a:gd name="connsiteX7" fmla="*/ 852 w 229522"/>
                      <a:gd name="connsiteY7" fmla="*/ 717531 h 866523"/>
                      <a:gd name="connsiteX8" fmla="*/ 31227 w 229522"/>
                      <a:gd name="connsiteY8" fmla="*/ 866523 h 866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29522" h="866523">
                        <a:moveTo>
                          <a:pt x="31227" y="866433"/>
                        </a:moveTo>
                        <a:cubicBezTo>
                          <a:pt x="86569" y="810189"/>
                          <a:pt x="146599" y="732944"/>
                          <a:pt x="149393" y="683911"/>
                        </a:cubicBezTo>
                        <a:cubicBezTo>
                          <a:pt x="154441" y="593236"/>
                          <a:pt x="128933" y="74153"/>
                          <a:pt x="140019" y="51169"/>
                        </a:cubicBezTo>
                        <a:cubicBezTo>
                          <a:pt x="151286" y="28094"/>
                          <a:pt x="228801" y="21154"/>
                          <a:pt x="228801" y="21154"/>
                        </a:cubicBezTo>
                        <a:lnTo>
                          <a:pt x="229522" y="3488"/>
                        </a:lnTo>
                        <a:cubicBezTo>
                          <a:pt x="181391" y="2586"/>
                          <a:pt x="107571" y="-11204"/>
                          <a:pt x="80440" y="23137"/>
                        </a:cubicBezTo>
                        <a:cubicBezTo>
                          <a:pt x="51868" y="59191"/>
                          <a:pt x="87020" y="200701"/>
                          <a:pt x="85398" y="266499"/>
                        </a:cubicBezTo>
                        <a:cubicBezTo>
                          <a:pt x="83144" y="358707"/>
                          <a:pt x="9415" y="633166"/>
                          <a:pt x="852" y="717531"/>
                        </a:cubicBezTo>
                        <a:cubicBezTo>
                          <a:pt x="-4286" y="767376"/>
                          <a:pt x="14823" y="826414"/>
                          <a:pt x="31227" y="866523"/>
                        </a:cubicBezTo>
                        <a:close/>
                      </a:path>
                    </a:pathLst>
                  </a:custGeom>
                  <a:solidFill>
                    <a:srgbClr val="20366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1" name="Freeform: Shape 210">
                    <a:extLst>
                      <a:ext uri="{FF2B5EF4-FFF2-40B4-BE49-F238E27FC236}">
                        <a16:creationId xmlns:a16="http://schemas.microsoft.com/office/drawing/2014/main" id="{ACFF6F79-D9C6-3BF3-3D6B-FD63CCE0EA6C}"/>
                      </a:ext>
                    </a:extLst>
                  </p:cNvPr>
                  <p:cNvSpPr/>
                  <p:nvPr/>
                </p:nvSpPr>
                <p:spPr>
                  <a:xfrm>
                    <a:off x="1675492" y="3161527"/>
                    <a:ext cx="92615" cy="744170"/>
                  </a:xfrm>
                  <a:custGeom>
                    <a:avLst/>
                    <a:gdLst>
                      <a:gd name="connsiteX0" fmla="*/ 4532 w 92615"/>
                      <a:gd name="connsiteY0" fmla="*/ 744171 h 744170"/>
                      <a:gd name="connsiteX1" fmla="*/ 4082 w 92615"/>
                      <a:gd name="connsiteY1" fmla="*/ 744171 h 744170"/>
                      <a:gd name="connsiteX2" fmla="*/ 26 w 92615"/>
                      <a:gd name="connsiteY2" fmla="*/ 739304 h 744170"/>
                      <a:gd name="connsiteX3" fmla="*/ 1738 w 92615"/>
                      <a:gd name="connsiteY3" fmla="*/ 661608 h 744170"/>
                      <a:gd name="connsiteX4" fmla="*/ 86735 w 92615"/>
                      <a:gd name="connsiteY4" fmla="*/ 202 h 744170"/>
                      <a:gd name="connsiteX5" fmla="*/ 92413 w 92615"/>
                      <a:gd name="connsiteY5" fmla="*/ 3087 h 744170"/>
                      <a:gd name="connsiteX6" fmla="*/ 89529 w 92615"/>
                      <a:gd name="connsiteY6" fmla="*/ 8765 h 744170"/>
                      <a:gd name="connsiteX7" fmla="*/ 10842 w 92615"/>
                      <a:gd name="connsiteY7" fmla="*/ 661698 h 744170"/>
                      <a:gd name="connsiteX8" fmla="*/ 9039 w 92615"/>
                      <a:gd name="connsiteY8" fmla="*/ 740115 h 744170"/>
                      <a:gd name="connsiteX9" fmla="*/ 4532 w 92615"/>
                      <a:gd name="connsiteY9" fmla="*/ 744171 h 744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2615" h="744170">
                        <a:moveTo>
                          <a:pt x="4532" y="744171"/>
                        </a:moveTo>
                        <a:cubicBezTo>
                          <a:pt x="4532" y="744171"/>
                          <a:pt x="4262" y="744171"/>
                          <a:pt x="4082" y="744171"/>
                        </a:cubicBezTo>
                        <a:cubicBezTo>
                          <a:pt x="1648" y="743900"/>
                          <a:pt x="-245" y="741737"/>
                          <a:pt x="26" y="739304"/>
                        </a:cubicBezTo>
                        <a:cubicBezTo>
                          <a:pt x="837" y="730380"/>
                          <a:pt x="1288" y="701537"/>
                          <a:pt x="1738" y="661608"/>
                        </a:cubicBezTo>
                        <a:cubicBezTo>
                          <a:pt x="5794" y="346769"/>
                          <a:pt x="19134" y="21925"/>
                          <a:pt x="86735" y="202"/>
                        </a:cubicBezTo>
                        <a:cubicBezTo>
                          <a:pt x="89078" y="-519"/>
                          <a:pt x="91602" y="743"/>
                          <a:pt x="92413" y="3087"/>
                        </a:cubicBezTo>
                        <a:cubicBezTo>
                          <a:pt x="93135" y="5430"/>
                          <a:pt x="91873" y="7954"/>
                          <a:pt x="89529" y="8765"/>
                        </a:cubicBezTo>
                        <a:cubicBezTo>
                          <a:pt x="18954" y="31389"/>
                          <a:pt x="13095" y="489271"/>
                          <a:pt x="10842" y="661698"/>
                        </a:cubicBezTo>
                        <a:cubicBezTo>
                          <a:pt x="10301" y="703340"/>
                          <a:pt x="9941" y="730831"/>
                          <a:pt x="9039" y="740115"/>
                        </a:cubicBezTo>
                        <a:cubicBezTo>
                          <a:pt x="8859" y="742458"/>
                          <a:pt x="6876" y="744171"/>
                          <a:pt x="4532" y="744171"/>
                        </a:cubicBezTo>
                        <a:close/>
                      </a:path>
                    </a:pathLst>
                  </a:custGeom>
                  <a:solidFill>
                    <a:srgbClr val="13203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4" name="Graphic 3">
                  <a:extLst>
                    <a:ext uri="{FF2B5EF4-FFF2-40B4-BE49-F238E27FC236}">
                      <a16:creationId xmlns:a16="http://schemas.microsoft.com/office/drawing/2014/main" id="{6FBF2438-F80F-E026-73CC-858DA5BA22EE}"/>
                    </a:ext>
                  </a:extLst>
                </p:cNvPr>
                <p:cNvGrpSpPr/>
                <p:nvPr/>
              </p:nvGrpSpPr>
              <p:grpSpPr>
                <a:xfrm>
                  <a:off x="1497377" y="3501181"/>
                  <a:ext cx="1163105" cy="1458953"/>
                  <a:chOff x="1497377" y="3501181"/>
                  <a:chExt cx="1163105" cy="1458953"/>
                </a:xfrm>
              </p:grpSpPr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9F25DCD9-8AF5-54DE-6E68-E4DF4518164A}"/>
                      </a:ext>
                    </a:extLst>
                  </p:cNvPr>
                  <p:cNvSpPr/>
                  <p:nvPr/>
                </p:nvSpPr>
                <p:spPr>
                  <a:xfrm>
                    <a:off x="1497467" y="4332754"/>
                    <a:ext cx="1161089" cy="627379"/>
                  </a:xfrm>
                  <a:custGeom>
                    <a:avLst/>
                    <a:gdLst>
                      <a:gd name="connsiteX0" fmla="*/ 1153033 w 1161089"/>
                      <a:gd name="connsiteY0" fmla="*/ 506104 h 627379"/>
                      <a:gd name="connsiteX1" fmla="*/ 1139333 w 1161089"/>
                      <a:gd name="connsiteY1" fmla="*/ 537290 h 627379"/>
                      <a:gd name="connsiteX2" fmla="*/ 613940 w 1161089"/>
                      <a:gd name="connsiteY2" fmla="*/ 626163 h 627379"/>
                      <a:gd name="connsiteX3" fmla="*/ 569774 w 1161089"/>
                      <a:gd name="connsiteY3" fmla="*/ 627245 h 627379"/>
                      <a:gd name="connsiteX4" fmla="*/ 553550 w 1161089"/>
                      <a:gd name="connsiteY4" fmla="*/ 627245 h 627379"/>
                      <a:gd name="connsiteX5" fmla="*/ 22118 w 1161089"/>
                      <a:gd name="connsiteY5" fmla="*/ 458243 h 627379"/>
                      <a:gd name="connsiteX6" fmla="*/ 76650 w 1161089"/>
                      <a:gd name="connsiteY6" fmla="*/ 0 h 627379"/>
                      <a:gd name="connsiteX7" fmla="*/ 129018 w 1161089"/>
                      <a:gd name="connsiteY7" fmla="*/ 16224 h 627379"/>
                      <a:gd name="connsiteX8" fmla="*/ 134335 w 1161089"/>
                      <a:gd name="connsiteY8" fmla="*/ 17847 h 627379"/>
                      <a:gd name="connsiteX9" fmla="*/ 299642 w 1161089"/>
                      <a:gd name="connsiteY9" fmla="*/ 69043 h 627379"/>
                      <a:gd name="connsiteX10" fmla="*/ 535884 w 1161089"/>
                      <a:gd name="connsiteY10" fmla="*/ 142232 h 627379"/>
                      <a:gd name="connsiteX11" fmla="*/ 642152 w 1161089"/>
                      <a:gd name="connsiteY11" fmla="*/ 175131 h 627379"/>
                      <a:gd name="connsiteX12" fmla="*/ 663244 w 1161089"/>
                      <a:gd name="connsiteY12" fmla="*/ 181711 h 627379"/>
                      <a:gd name="connsiteX13" fmla="*/ 686138 w 1161089"/>
                      <a:gd name="connsiteY13" fmla="*/ 180990 h 627379"/>
                      <a:gd name="connsiteX14" fmla="*/ 1110941 w 1161089"/>
                      <a:gd name="connsiteY14" fmla="*/ 274369 h 627379"/>
                      <a:gd name="connsiteX15" fmla="*/ 1153033 w 1161089"/>
                      <a:gd name="connsiteY15" fmla="*/ 505924 h 627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161089" h="627379">
                        <a:moveTo>
                          <a:pt x="1153033" y="506104"/>
                        </a:moveTo>
                        <a:cubicBezTo>
                          <a:pt x="1149248" y="521968"/>
                          <a:pt x="1144380" y="533234"/>
                          <a:pt x="1139333" y="537290"/>
                        </a:cubicBezTo>
                        <a:cubicBezTo>
                          <a:pt x="1047486" y="609578"/>
                          <a:pt x="749592" y="622377"/>
                          <a:pt x="613940" y="626163"/>
                        </a:cubicBezTo>
                        <a:cubicBezTo>
                          <a:pt x="596184" y="626614"/>
                          <a:pt x="581131" y="626974"/>
                          <a:pt x="569774" y="627245"/>
                        </a:cubicBezTo>
                        <a:cubicBezTo>
                          <a:pt x="563375" y="627425"/>
                          <a:pt x="558057" y="627425"/>
                          <a:pt x="553550" y="627245"/>
                        </a:cubicBezTo>
                        <a:cubicBezTo>
                          <a:pt x="459450" y="625532"/>
                          <a:pt x="82598" y="581907"/>
                          <a:pt x="22118" y="458243"/>
                        </a:cubicBezTo>
                        <a:cubicBezTo>
                          <a:pt x="-38272" y="334579"/>
                          <a:pt x="40235" y="84546"/>
                          <a:pt x="76650" y="0"/>
                        </a:cubicBezTo>
                        <a:lnTo>
                          <a:pt x="129018" y="16224"/>
                        </a:lnTo>
                        <a:lnTo>
                          <a:pt x="134335" y="17847"/>
                        </a:lnTo>
                        <a:lnTo>
                          <a:pt x="299642" y="69043"/>
                        </a:lnTo>
                        <a:lnTo>
                          <a:pt x="535884" y="142232"/>
                        </a:lnTo>
                        <a:lnTo>
                          <a:pt x="642152" y="175131"/>
                        </a:lnTo>
                        <a:lnTo>
                          <a:pt x="663244" y="181711"/>
                        </a:lnTo>
                        <a:cubicBezTo>
                          <a:pt x="663244" y="181711"/>
                          <a:pt x="671716" y="181350"/>
                          <a:pt x="686138" y="180990"/>
                        </a:cubicBezTo>
                        <a:cubicBezTo>
                          <a:pt x="763202" y="178827"/>
                          <a:pt x="1064341" y="235882"/>
                          <a:pt x="1110941" y="274369"/>
                        </a:cubicBezTo>
                        <a:cubicBezTo>
                          <a:pt x="1167455" y="321149"/>
                          <a:pt x="1167455" y="446165"/>
                          <a:pt x="1153033" y="505924"/>
                        </a:cubicBezTo>
                        <a:close/>
                      </a:path>
                    </a:pathLst>
                  </a:custGeom>
                  <a:solidFill>
                    <a:srgbClr val="FCF9F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980CB36E-DF27-0D20-993E-7AFEAA177C38}"/>
                      </a:ext>
                    </a:extLst>
                  </p:cNvPr>
                  <p:cNvSpPr/>
                  <p:nvPr/>
                </p:nvSpPr>
                <p:spPr>
                  <a:xfrm>
                    <a:off x="1574116" y="3501181"/>
                    <a:ext cx="672870" cy="1066553"/>
                  </a:xfrm>
                  <a:custGeom>
                    <a:avLst/>
                    <a:gdLst>
                      <a:gd name="connsiteX0" fmla="*/ 616789 w 672870"/>
                      <a:gd name="connsiteY0" fmla="*/ 902689 h 1066553"/>
                      <a:gd name="connsiteX1" fmla="*/ 609488 w 672870"/>
                      <a:gd name="connsiteY1" fmla="*/ 1012743 h 1066553"/>
                      <a:gd name="connsiteX2" fmla="*/ 609758 w 672870"/>
                      <a:gd name="connsiteY2" fmla="*/ 1042037 h 1066553"/>
                      <a:gd name="connsiteX3" fmla="*/ 610570 w 672870"/>
                      <a:gd name="connsiteY3" fmla="*/ 1066554 h 1066553"/>
                      <a:gd name="connsiteX4" fmla="*/ 345034 w 672870"/>
                      <a:gd name="connsiteY4" fmla="*/ 966324 h 1066553"/>
                      <a:gd name="connsiteX5" fmla="*/ 172517 w 672870"/>
                      <a:gd name="connsiteY5" fmla="*/ 900526 h 1066553"/>
                      <a:gd name="connsiteX6" fmla="*/ 55973 w 672870"/>
                      <a:gd name="connsiteY6" fmla="*/ 855189 h 1066553"/>
                      <a:gd name="connsiteX7" fmla="*/ 50565 w 672870"/>
                      <a:gd name="connsiteY7" fmla="*/ 853025 h 1066553"/>
                      <a:gd name="connsiteX8" fmla="*/ 0 w 672870"/>
                      <a:gd name="connsiteY8" fmla="*/ 831573 h 1066553"/>
                      <a:gd name="connsiteX9" fmla="*/ 91036 w 672870"/>
                      <a:gd name="connsiteY9" fmla="*/ 299511 h 1066553"/>
                      <a:gd name="connsiteX10" fmla="*/ 252376 w 672870"/>
                      <a:gd name="connsiteY10" fmla="*/ 76609 h 1066553"/>
                      <a:gd name="connsiteX11" fmla="*/ 311594 w 672870"/>
                      <a:gd name="connsiteY11" fmla="*/ 5493 h 1066553"/>
                      <a:gd name="connsiteX12" fmla="*/ 339265 w 672870"/>
                      <a:gd name="connsiteY12" fmla="*/ 355 h 1066553"/>
                      <a:gd name="connsiteX13" fmla="*/ 364593 w 672870"/>
                      <a:gd name="connsiteY13" fmla="*/ 535 h 1066553"/>
                      <a:gd name="connsiteX14" fmla="*/ 469870 w 672870"/>
                      <a:gd name="connsiteY14" fmla="*/ 29468 h 1066553"/>
                      <a:gd name="connsiteX15" fmla="*/ 507997 w 672870"/>
                      <a:gd name="connsiteY15" fmla="*/ 90129 h 1066553"/>
                      <a:gd name="connsiteX16" fmla="*/ 610660 w 672870"/>
                      <a:gd name="connsiteY16" fmla="*/ 194865 h 1066553"/>
                      <a:gd name="connsiteX17" fmla="*/ 672852 w 672870"/>
                      <a:gd name="connsiteY17" fmla="*/ 516464 h 1066553"/>
                      <a:gd name="connsiteX18" fmla="*/ 616699 w 672870"/>
                      <a:gd name="connsiteY18" fmla="*/ 902689 h 1066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672870" h="1066553">
                        <a:moveTo>
                          <a:pt x="616789" y="902689"/>
                        </a:moveTo>
                        <a:cubicBezTo>
                          <a:pt x="612372" y="943160"/>
                          <a:pt x="609578" y="980926"/>
                          <a:pt x="609488" y="1012743"/>
                        </a:cubicBezTo>
                        <a:cubicBezTo>
                          <a:pt x="609488" y="1022658"/>
                          <a:pt x="609488" y="1032483"/>
                          <a:pt x="609758" y="1042037"/>
                        </a:cubicBezTo>
                        <a:cubicBezTo>
                          <a:pt x="609939" y="1050329"/>
                          <a:pt x="610209" y="1058532"/>
                          <a:pt x="610570" y="1066554"/>
                        </a:cubicBezTo>
                        <a:cubicBezTo>
                          <a:pt x="610570" y="1066554"/>
                          <a:pt x="483300" y="1018782"/>
                          <a:pt x="345034" y="966324"/>
                        </a:cubicBezTo>
                        <a:cubicBezTo>
                          <a:pt x="286537" y="944241"/>
                          <a:pt x="226057" y="921167"/>
                          <a:pt x="172517" y="900526"/>
                        </a:cubicBezTo>
                        <a:cubicBezTo>
                          <a:pt x="126909" y="882950"/>
                          <a:pt x="86168" y="867267"/>
                          <a:pt x="55973" y="855189"/>
                        </a:cubicBezTo>
                        <a:cubicBezTo>
                          <a:pt x="54171" y="854468"/>
                          <a:pt x="52278" y="853747"/>
                          <a:pt x="50565" y="853025"/>
                        </a:cubicBezTo>
                        <a:cubicBezTo>
                          <a:pt x="19199" y="840587"/>
                          <a:pt x="180" y="832655"/>
                          <a:pt x="0" y="831573"/>
                        </a:cubicBezTo>
                        <a:cubicBezTo>
                          <a:pt x="27130" y="733507"/>
                          <a:pt x="47771" y="388203"/>
                          <a:pt x="91036" y="299511"/>
                        </a:cubicBezTo>
                        <a:cubicBezTo>
                          <a:pt x="110234" y="260122"/>
                          <a:pt x="210554" y="133934"/>
                          <a:pt x="252376" y="76609"/>
                        </a:cubicBezTo>
                        <a:cubicBezTo>
                          <a:pt x="254269" y="73905"/>
                          <a:pt x="308620" y="6574"/>
                          <a:pt x="311594" y="5493"/>
                        </a:cubicBezTo>
                        <a:cubicBezTo>
                          <a:pt x="319526" y="2699"/>
                          <a:pt x="328990" y="986"/>
                          <a:pt x="339265" y="355"/>
                        </a:cubicBezTo>
                        <a:cubicBezTo>
                          <a:pt x="347197" y="-186"/>
                          <a:pt x="355760" y="-96"/>
                          <a:pt x="364593" y="535"/>
                        </a:cubicBezTo>
                        <a:cubicBezTo>
                          <a:pt x="408398" y="3510"/>
                          <a:pt x="438143" y="15498"/>
                          <a:pt x="469870" y="29468"/>
                        </a:cubicBezTo>
                        <a:cubicBezTo>
                          <a:pt x="474467" y="31451"/>
                          <a:pt x="504211" y="86704"/>
                          <a:pt x="507997" y="90129"/>
                        </a:cubicBezTo>
                        <a:cubicBezTo>
                          <a:pt x="530260" y="109868"/>
                          <a:pt x="593444" y="154755"/>
                          <a:pt x="610660" y="194865"/>
                        </a:cubicBezTo>
                        <a:cubicBezTo>
                          <a:pt x="622467" y="222356"/>
                          <a:pt x="671501" y="466439"/>
                          <a:pt x="672852" y="516464"/>
                        </a:cubicBezTo>
                        <a:cubicBezTo>
                          <a:pt x="673844" y="550535"/>
                          <a:pt x="633554" y="746397"/>
                          <a:pt x="616699" y="902689"/>
                        </a:cubicBezTo>
                        <a:close/>
                      </a:path>
                    </a:pathLst>
                  </a:custGeom>
                  <a:solidFill>
                    <a:srgbClr val="FCF9F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EA442DE5-D9A3-3BBD-84CE-293FFC405D1D}"/>
                      </a:ext>
                    </a:extLst>
                  </p:cNvPr>
                  <p:cNvSpPr/>
                  <p:nvPr/>
                </p:nvSpPr>
                <p:spPr>
                  <a:xfrm>
                    <a:off x="1497377" y="3501536"/>
                    <a:ext cx="643233" cy="1458597"/>
                  </a:xfrm>
                  <a:custGeom>
                    <a:avLst/>
                    <a:gdLst>
                      <a:gd name="connsiteX0" fmla="*/ 643234 w 643233"/>
                      <a:gd name="connsiteY0" fmla="*/ 1427907 h 1458597"/>
                      <a:gd name="connsiteX1" fmla="*/ 613940 w 643233"/>
                      <a:gd name="connsiteY1" fmla="*/ 1457381 h 1458597"/>
                      <a:gd name="connsiteX2" fmla="*/ 569774 w 643233"/>
                      <a:gd name="connsiteY2" fmla="*/ 1458463 h 1458597"/>
                      <a:gd name="connsiteX3" fmla="*/ 553550 w 643233"/>
                      <a:gd name="connsiteY3" fmla="*/ 1458463 h 1458597"/>
                      <a:gd name="connsiteX4" fmla="*/ 22118 w 643233"/>
                      <a:gd name="connsiteY4" fmla="*/ 1289461 h 1458597"/>
                      <a:gd name="connsiteX5" fmla="*/ 76650 w 643233"/>
                      <a:gd name="connsiteY5" fmla="*/ 831218 h 1458597"/>
                      <a:gd name="connsiteX6" fmla="*/ 167685 w 643233"/>
                      <a:gd name="connsiteY6" fmla="*/ 299156 h 1458597"/>
                      <a:gd name="connsiteX7" fmla="*/ 329026 w 643233"/>
                      <a:gd name="connsiteY7" fmla="*/ 76254 h 1458597"/>
                      <a:gd name="connsiteX8" fmla="*/ 388244 w 643233"/>
                      <a:gd name="connsiteY8" fmla="*/ 5138 h 1458597"/>
                      <a:gd name="connsiteX9" fmla="*/ 415915 w 643233"/>
                      <a:gd name="connsiteY9" fmla="*/ 0 h 1458597"/>
                      <a:gd name="connsiteX10" fmla="*/ 397077 w 643233"/>
                      <a:gd name="connsiteY10" fmla="*/ 45608 h 1458597"/>
                      <a:gd name="connsiteX11" fmla="*/ 184450 w 643233"/>
                      <a:gd name="connsiteY11" fmla="*/ 366035 h 1458597"/>
                      <a:gd name="connsiteX12" fmla="*/ 140555 w 643233"/>
                      <a:gd name="connsiteY12" fmla="*/ 830948 h 1458597"/>
                      <a:gd name="connsiteX13" fmla="*/ 134245 w 643233"/>
                      <a:gd name="connsiteY13" fmla="*/ 849155 h 1458597"/>
                      <a:gd name="connsiteX14" fmla="*/ 132533 w 643233"/>
                      <a:gd name="connsiteY14" fmla="*/ 854834 h 1458597"/>
                      <a:gd name="connsiteX15" fmla="*/ 78903 w 643233"/>
                      <a:gd name="connsiteY15" fmla="*/ 1205005 h 1458597"/>
                      <a:gd name="connsiteX16" fmla="*/ 643053 w 643233"/>
                      <a:gd name="connsiteY16" fmla="*/ 1427907 h 1458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43233" h="1458597">
                        <a:moveTo>
                          <a:pt x="643234" y="1427907"/>
                        </a:moveTo>
                        <a:lnTo>
                          <a:pt x="613940" y="1457381"/>
                        </a:lnTo>
                        <a:cubicBezTo>
                          <a:pt x="596184" y="1457832"/>
                          <a:pt x="581131" y="1458193"/>
                          <a:pt x="569774" y="1458463"/>
                        </a:cubicBezTo>
                        <a:cubicBezTo>
                          <a:pt x="563375" y="1458643"/>
                          <a:pt x="558057" y="1458643"/>
                          <a:pt x="553550" y="1458463"/>
                        </a:cubicBezTo>
                        <a:cubicBezTo>
                          <a:pt x="459450" y="1456750"/>
                          <a:pt x="82598" y="1413125"/>
                          <a:pt x="22118" y="1289461"/>
                        </a:cubicBezTo>
                        <a:cubicBezTo>
                          <a:pt x="-38272" y="1165797"/>
                          <a:pt x="40235" y="915764"/>
                          <a:pt x="76650" y="831218"/>
                        </a:cubicBezTo>
                        <a:cubicBezTo>
                          <a:pt x="103780" y="733152"/>
                          <a:pt x="124421" y="387848"/>
                          <a:pt x="167685" y="299156"/>
                        </a:cubicBezTo>
                        <a:cubicBezTo>
                          <a:pt x="186884" y="259767"/>
                          <a:pt x="287203" y="133579"/>
                          <a:pt x="329026" y="76254"/>
                        </a:cubicBezTo>
                        <a:cubicBezTo>
                          <a:pt x="330918" y="73550"/>
                          <a:pt x="385269" y="6219"/>
                          <a:pt x="388244" y="5138"/>
                        </a:cubicBezTo>
                        <a:cubicBezTo>
                          <a:pt x="396176" y="2344"/>
                          <a:pt x="405640" y="631"/>
                          <a:pt x="415915" y="0"/>
                        </a:cubicBezTo>
                        <a:lnTo>
                          <a:pt x="397077" y="45608"/>
                        </a:lnTo>
                        <a:cubicBezTo>
                          <a:pt x="345791" y="122222"/>
                          <a:pt x="221315" y="259947"/>
                          <a:pt x="184450" y="366035"/>
                        </a:cubicBezTo>
                        <a:cubicBezTo>
                          <a:pt x="147495" y="472033"/>
                          <a:pt x="161195" y="779662"/>
                          <a:pt x="140555" y="830948"/>
                        </a:cubicBezTo>
                        <a:cubicBezTo>
                          <a:pt x="138752" y="835455"/>
                          <a:pt x="136589" y="841584"/>
                          <a:pt x="134245" y="849155"/>
                        </a:cubicBezTo>
                        <a:cubicBezTo>
                          <a:pt x="133705" y="850958"/>
                          <a:pt x="133074" y="852851"/>
                          <a:pt x="132533" y="854834"/>
                        </a:cubicBezTo>
                        <a:cubicBezTo>
                          <a:pt x="107115" y="938568"/>
                          <a:pt x="58893" y="1159758"/>
                          <a:pt x="78903" y="1205005"/>
                        </a:cubicBezTo>
                        <a:cubicBezTo>
                          <a:pt x="101436" y="1255661"/>
                          <a:pt x="643053" y="1427907"/>
                          <a:pt x="643053" y="1427907"/>
                        </a:cubicBezTo>
                        <a:close/>
                      </a:path>
                    </a:pathLst>
                  </a:custGeom>
                  <a:solidFill>
                    <a:srgbClr val="F2ECE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67C9E9A9-1FF6-9D7D-85F3-8C65A698CC3B}"/>
                      </a:ext>
                    </a:extLst>
                  </p:cNvPr>
                  <p:cNvSpPr/>
                  <p:nvPr/>
                </p:nvSpPr>
                <p:spPr>
                  <a:xfrm>
                    <a:off x="1571863" y="4400986"/>
                    <a:ext cx="1086692" cy="437962"/>
                  </a:xfrm>
                  <a:custGeom>
                    <a:avLst/>
                    <a:gdLst>
                      <a:gd name="connsiteX0" fmla="*/ 1078637 w 1086692"/>
                      <a:gd name="connsiteY0" fmla="*/ 437872 h 437962"/>
                      <a:gd name="connsiteX1" fmla="*/ 1013740 w 1086692"/>
                      <a:gd name="connsiteY1" fmla="*/ 290052 h 437962"/>
                      <a:gd name="connsiteX2" fmla="*/ 612012 w 1086692"/>
                      <a:gd name="connsiteY2" fmla="*/ 142232 h 437962"/>
                      <a:gd name="connsiteX3" fmla="*/ 2253 w 1086692"/>
                      <a:gd name="connsiteY3" fmla="*/ 45608 h 437962"/>
                      <a:gd name="connsiteX4" fmla="*/ 0 w 1086692"/>
                      <a:gd name="connsiteY4" fmla="*/ 0 h 437962"/>
                      <a:gd name="connsiteX5" fmla="*/ 174770 w 1086692"/>
                      <a:gd name="connsiteY5" fmla="*/ 811 h 437962"/>
                      <a:gd name="connsiteX6" fmla="*/ 225246 w 1086692"/>
                      <a:gd name="connsiteY6" fmla="*/ 1082 h 437962"/>
                      <a:gd name="connsiteX7" fmla="*/ 619042 w 1086692"/>
                      <a:gd name="connsiteY7" fmla="*/ 2974 h 437962"/>
                      <a:gd name="connsiteX8" fmla="*/ 611741 w 1086692"/>
                      <a:gd name="connsiteY8" fmla="*/ 113028 h 437962"/>
                      <a:gd name="connsiteX9" fmla="*/ 1036544 w 1086692"/>
                      <a:gd name="connsiteY9" fmla="*/ 206407 h 437962"/>
                      <a:gd name="connsiteX10" fmla="*/ 1078637 w 1086692"/>
                      <a:gd name="connsiteY10" fmla="*/ 437962 h 437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086692" h="437962">
                        <a:moveTo>
                          <a:pt x="1078637" y="437872"/>
                        </a:moveTo>
                        <a:cubicBezTo>
                          <a:pt x="1060069" y="395509"/>
                          <a:pt x="1037265" y="343502"/>
                          <a:pt x="1013740" y="290052"/>
                        </a:cubicBezTo>
                        <a:cubicBezTo>
                          <a:pt x="968944" y="188471"/>
                          <a:pt x="714855" y="152688"/>
                          <a:pt x="612012" y="142232"/>
                        </a:cubicBezTo>
                        <a:cubicBezTo>
                          <a:pt x="585332" y="139438"/>
                          <a:pt x="2253" y="45608"/>
                          <a:pt x="2253" y="45608"/>
                        </a:cubicBezTo>
                        <a:lnTo>
                          <a:pt x="0" y="0"/>
                        </a:lnTo>
                        <a:lnTo>
                          <a:pt x="174770" y="811"/>
                        </a:lnTo>
                        <a:lnTo>
                          <a:pt x="225246" y="1082"/>
                        </a:lnTo>
                        <a:lnTo>
                          <a:pt x="619042" y="2974"/>
                        </a:lnTo>
                        <a:cubicBezTo>
                          <a:pt x="614626" y="43445"/>
                          <a:pt x="611832" y="81211"/>
                          <a:pt x="611741" y="113028"/>
                        </a:cubicBezTo>
                        <a:cubicBezTo>
                          <a:pt x="688806" y="110865"/>
                          <a:pt x="989945" y="167920"/>
                          <a:pt x="1036544" y="206407"/>
                        </a:cubicBezTo>
                        <a:cubicBezTo>
                          <a:pt x="1093059" y="253187"/>
                          <a:pt x="1093059" y="378204"/>
                          <a:pt x="1078637" y="437962"/>
                        </a:cubicBezTo>
                        <a:close/>
                      </a:path>
                    </a:pathLst>
                  </a:custGeom>
                  <a:solidFill>
                    <a:srgbClr val="F2ECE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02" name="Graphic 3">
                    <a:extLst>
                      <a:ext uri="{FF2B5EF4-FFF2-40B4-BE49-F238E27FC236}">
                        <a16:creationId xmlns:a16="http://schemas.microsoft.com/office/drawing/2014/main" id="{EFA2D51F-A408-E564-43F5-FF4528DEB439}"/>
                      </a:ext>
                    </a:extLst>
                  </p:cNvPr>
                  <p:cNvGrpSpPr/>
                  <p:nvPr/>
                </p:nvGrpSpPr>
                <p:grpSpPr>
                  <a:xfrm>
                    <a:off x="1857158" y="3782888"/>
                    <a:ext cx="803324" cy="1032985"/>
                    <a:chOff x="1857158" y="3782888"/>
                    <a:chExt cx="803324" cy="1032985"/>
                  </a:xfrm>
                  <a:solidFill>
                    <a:srgbClr val="DBD1D1"/>
                  </a:solidFill>
                </p:grpSpPr>
                <p:sp>
                  <p:nvSpPr>
                    <p:cNvPr id="204" name="Freeform: Shape 203">
                      <a:extLst>
                        <a:ext uri="{FF2B5EF4-FFF2-40B4-BE49-F238E27FC236}">
                          <a16:creationId xmlns:a16="http://schemas.microsoft.com/office/drawing/2014/main" id="{27B4207C-CE30-211B-309B-173129DA53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8350" y="4515235"/>
                      <a:ext cx="512132" cy="300638"/>
                    </a:xfrm>
                    <a:custGeom>
                      <a:avLst/>
                      <a:gdLst>
                        <a:gd name="connsiteX0" fmla="*/ 507107 w 512132"/>
                        <a:gd name="connsiteY0" fmla="*/ 300639 h 300638"/>
                        <a:gd name="connsiteX1" fmla="*/ 506927 w 512132"/>
                        <a:gd name="connsiteY1" fmla="*/ 300639 h 300638"/>
                        <a:gd name="connsiteX2" fmla="*/ 502601 w 512132"/>
                        <a:gd name="connsiteY2" fmla="*/ 295952 h 300638"/>
                        <a:gd name="connsiteX3" fmla="*/ 480878 w 512132"/>
                        <a:gd name="connsiteY3" fmla="*/ 125598 h 300638"/>
                        <a:gd name="connsiteX4" fmla="*/ 4248 w 512132"/>
                        <a:gd name="connsiteY4" fmla="*/ 9054 h 300638"/>
                        <a:gd name="connsiteX5" fmla="*/ 12 w 512132"/>
                        <a:gd name="connsiteY5" fmla="*/ 4277 h 300638"/>
                        <a:gd name="connsiteX6" fmla="*/ 4789 w 512132"/>
                        <a:gd name="connsiteY6" fmla="*/ 41 h 300638"/>
                        <a:gd name="connsiteX7" fmla="*/ 489081 w 512132"/>
                        <a:gd name="connsiteY7" fmla="*/ 121722 h 300638"/>
                        <a:gd name="connsiteX8" fmla="*/ 511614 w 512132"/>
                        <a:gd name="connsiteY8" fmla="*/ 296312 h 300638"/>
                        <a:gd name="connsiteX9" fmla="*/ 507107 w 512132"/>
                        <a:gd name="connsiteY9" fmla="*/ 300639 h 3006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512132" h="300638">
                          <a:moveTo>
                            <a:pt x="507107" y="300639"/>
                          </a:moveTo>
                          <a:lnTo>
                            <a:pt x="506927" y="300639"/>
                          </a:lnTo>
                          <a:cubicBezTo>
                            <a:pt x="504403" y="300549"/>
                            <a:pt x="502511" y="298476"/>
                            <a:pt x="502601" y="295952"/>
                          </a:cubicBezTo>
                          <a:cubicBezTo>
                            <a:pt x="507017" y="182743"/>
                            <a:pt x="481960" y="127851"/>
                            <a:pt x="480878" y="125598"/>
                          </a:cubicBezTo>
                          <a:cubicBezTo>
                            <a:pt x="470693" y="103966"/>
                            <a:pt x="406247" y="31498"/>
                            <a:pt x="4248" y="9054"/>
                          </a:cubicBezTo>
                          <a:cubicBezTo>
                            <a:pt x="1724" y="8874"/>
                            <a:pt x="-168" y="6801"/>
                            <a:pt x="12" y="4277"/>
                          </a:cubicBezTo>
                          <a:cubicBezTo>
                            <a:pt x="192" y="1753"/>
                            <a:pt x="2265" y="-320"/>
                            <a:pt x="4789" y="41"/>
                          </a:cubicBezTo>
                          <a:cubicBezTo>
                            <a:pt x="400749" y="22124"/>
                            <a:pt x="475380" y="92519"/>
                            <a:pt x="489081" y="121722"/>
                          </a:cubicBezTo>
                          <a:cubicBezTo>
                            <a:pt x="499176" y="143174"/>
                            <a:pt x="515219" y="204195"/>
                            <a:pt x="511614" y="296312"/>
                          </a:cubicBezTo>
                          <a:cubicBezTo>
                            <a:pt x="511524" y="298746"/>
                            <a:pt x="509541" y="300639"/>
                            <a:pt x="507107" y="300639"/>
                          </a:cubicBezTo>
                          <a:close/>
                        </a:path>
                      </a:pathLst>
                    </a:custGeom>
                    <a:solidFill>
                      <a:srgbClr val="DBD1D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5" name="Freeform: Shape 204">
                      <a:extLst>
                        <a:ext uri="{FF2B5EF4-FFF2-40B4-BE49-F238E27FC236}">
                          <a16:creationId xmlns:a16="http://schemas.microsoft.com/office/drawing/2014/main" id="{3CCE2117-EC1D-234D-64A5-B3FBF0E8B6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3290" y="3782888"/>
                      <a:ext cx="63800" cy="753479"/>
                    </a:xfrm>
                    <a:custGeom>
                      <a:avLst/>
                      <a:gdLst>
                        <a:gd name="connsiteX0" fmla="*/ 4492 w 63800"/>
                        <a:gd name="connsiteY0" fmla="*/ 753389 h 753479"/>
                        <a:gd name="connsiteX1" fmla="*/ 3681 w 63800"/>
                        <a:gd name="connsiteY1" fmla="*/ 753389 h 753479"/>
                        <a:gd name="connsiteX2" fmla="*/ 75 w 63800"/>
                        <a:gd name="connsiteY2" fmla="*/ 748161 h 753479"/>
                        <a:gd name="connsiteX3" fmla="*/ 54787 w 63800"/>
                        <a:gd name="connsiteY3" fmla="*/ 217721 h 753479"/>
                        <a:gd name="connsiteX4" fmla="*/ 29820 w 63800"/>
                        <a:gd name="connsiteY4" fmla="*/ 5545 h 753479"/>
                        <a:gd name="connsiteX5" fmla="*/ 33245 w 63800"/>
                        <a:gd name="connsiteY5" fmla="*/ 137 h 753479"/>
                        <a:gd name="connsiteX6" fmla="*/ 38653 w 63800"/>
                        <a:gd name="connsiteY6" fmla="*/ 3562 h 753479"/>
                        <a:gd name="connsiteX7" fmla="*/ 63800 w 63800"/>
                        <a:gd name="connsiteY7" fmla="*/ 217721 h 753479"/>
                        <a:gd name="connsiteX8" fmla="*/ 8908 w 63800"/>
                        <a:gd name="connsiteY8" fmla="*/ 749784 h 753479"/>
                        <a:gd name="connsiteX9" fmla="*/ 4492 w 63800"/>
                        <a:gd name="connsiteY9" fmla="*/ 753479 h 753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3800" h="753479">
                          <a:moveTo>
                            <a:pt x="4492" y="753389"/>
                          </a:moveTo>
                          <a:cubicBezTo>
                            <a:pt x="4492" y="753389"/>
                            <a:pt x="3951" y="753389"/>
                            <a:pt x="3681" y="753389"/>
                          </a:cubicBezTo>
                          <a:cubicBezTo>
                            <a:pt x="1247" y="752938"/>
                            <a:pt x="-376" y="750595"/>
                            <a:pt x="75" y="748161"/>
                          </a:cubicBezTo>
                          <a:cubicBezTo>
                            <a:pt x="14767" y="671637"/>
                            <a:pt x="54877" y="270810"/>
                            <a:pt x="54787" y="217721"/>
                          </a:cubicBezTo>
                          <a:cubicBezTo>
                            <a:pt x="54787" y="153545"/>
                            <a:pt x="38653" y="43852"/>
                            <a:pt x="29820" y="5545"/>
                          </a:cubicBezTo>
                          <a:cubicBezTo>
                            <a:pt x="29279" y="3111"/>
                            <a:pt x="30811" y="678"/>
                            <a:pt x="33245" y="137"/>
                          </a:cubicBezTo>
                          <a:cubicBezTo>
                            <a:pt x="35678" y="-494"/>
                            <a:pt x="38112" y="1128"/>
                            <a:pt x="38653" y="3562"/>
                          </a:cubicBezTo>
                          <a:cubicBezTo>
                            <a:pt x="47486" y="42229"/>
                            <a:pt x="63800" y="152914"/>
                            <a:pt x="63800" y="217721"/>
                          </a:cubicBezTo>
                          <a:cubicBezTo>
                            <a:pt x="63800" y="270990"/>
                            <a:pt x="23600" y="673079"/>
                            <a:pt x="8908" y="749784"/>
                          </a:cubicBezTo>
                          <a:cubicBezTo>
                            <a:pt x="8458" y="751947"/>
                            <a:pt x="6565" y="753479"/>
                            <a:pt x="4492" y="753479"/>
                          </a:cubicBezTo>
                          <a:close/>
                        </a:path>
                      </a:pathLst>
                    </a:custGeom>
                    <a:solidFill>
                      <a:srgbClr val="DBD1D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6" name="Freeform: Shape 205">
                      <a:extLst>
                        <a:ext uri="{FF2B5EF4-FFF2-40B4-BE49-F238E27FC236}">
                          <a16:creationId xmlns:a16="http://schemas.microsoft.com/office/drawing/2014/main" id="{4AD60FFD-4E11-3A70-C2AA-EC9A718C13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38222" y="4465483"/>
                      <a:ext cx="23065" cy="36903"/>
                    </a:xfrm>
                    <a:custGeom>
                      <a:avLst/>
                      <a:gdLst>
                        <a:gd name="connsiteX0" fmla="*/ 9640 w 23065"/>
                        <a:gd name="connsiteY0" fmla="*/ 36903 h 36903"/>
                        <a:gd name="connsiteX1" fmla="*/ 8288 w 23065"/>
                        <a:gd name="connsiteY1" fmla="*/ 36813 h 36903"/>
                        <a:gd name="connsiteX2" fmla="*/ 536 w 23065"/>
                        <a:gd name="connsiteY2" fmla="*/ 16533 h 36903"/>
                        <a:gd name="connsiteX3" fmla="*/ 14777 w 23065"/>
                        <a:gd name="connsiteY3" fmla="*/ 129 h 36903"/>
                        <a:gd name="connsiteX4" fmla="*/ 22529 w 23065"/>
                        <a:gd name="connsiteY4" fmla="*/ 20409 h 36903"/>
                        <a:gd name="connsiteX5" fmla="*/ 22529 w 23065"/>
                        <a:gd name="connsiteY5" fmla="*/ 20409 h 36903"/>
                        <a:gd name="connsiteX6" fmla="*/ 9640 w 23065"/>
                        <a:gd name="connsiteY6" fmla="*/ 36903 h 36903"/>
                        <a:gd name="connsiteX7" fmla="*/ 10361 w 23065"/>
                        <a:gd name="connsiteY7" fmla="*/ 28160 h 36903"/>
                        <a:gd name="connsiteX8" fmla="*/ 10361 w 23065"/>
                        <a:gd name="connsiteY8" fmla="*/ 28160 h 36903"/>
                        <a:gd name="connsiteX9" fmla="*/ 10361 w 23065"/>
                        <a:gd name="connsiteY9" fmla="*/ 28160 h 36903"/>
                        <a:gd name="connsiteX10" fmla="*/ 13155 w 23065"/>
                        <a:gd name="connsiteY10" fmla="*/ 9503 h 36903"/>
                        <a:gd name="connsiteX11" fmla="*/ 9459 w 23065"/>
                        <a:gd name="connsiteY11" fmla="*/ 18156 h 36903"/>
                        <a:gd name="connsiteX12" fmla="*/ 10000 w 23065"/>
                        <a:gd name="connsiteY12" fmla="*/ 27530 h 36903"/>
                        <a:gd name="connsiteX13" fmla="*/ 13696 w 23065"/>
                        <a:gd name="connsiteY13" fmla="*/ 18877 h 36903"/>
                        <a:gd name="connsiteX14" fmla="*/ 13696 w 23065"/>
                        <a:gd name="connsiteY14" fmla="*/ 18877 h 36903"/>
                        <a:gd name="connsiteX15" fmla="*/ 13155 w 23065"/>
                        <a:gd name="connsiteY15" fmla="*/ 9503 h 3690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3065" h="36903">
                          <a:moveTo>
                            <a:pt x="9640" y="36903"/>
                          </a:moveTo>
                          <a:cubicBezTo>
                            <a:pt x="9640" y="36903"/>
                            <a:pt x="8738" y="36903"/>
                            <a:pt x="8288" y="36813"/>
                          </a:cubicBezTo>
                          <a:cubicBezTo>
                            <a:pt x="1888" y="35732"/>
                            <a:pt x="-1357" y="27169"/>
                            <a:pt x="536" y="16533"/>
                          </a:cubicBezTo>
                          <a:cubicBezTo>
                            <a:pt x="2429" y="5897"/>
                            <a:pt x="8378" y="-1043"/>
                            <a:pt x="14777" y="129"/>
                          </a:cubicBezTo>
                          <a:cubicBezTo>
                            <a:pt x="21177" y="1210"/>
                            <a:pt x="24422" y="9773"/>
                            <a:pt x="22529" y="20409"/>
                          </a:cubicBezTo>
                          <a:lnTo>
                            <a:pt x="22529" y="20409"/>
                          </a:lnTo>
                          <a:cubicBezTo>
                            <a:pt x="20816" y="30233"/>
                            <a:pt x="15498" y="36903"/>
                            <a:pt x="9640" y="36903"/>
                          </a:cubicBezTo>
                          <a:close/>
                          <a:moveTo>
                            <a:pt x="10361" y="28160"/>
                          </a:moveTo>
                          <a:lnTo>
                            <a:pt x="10361" y="28160"/>
                          </a:lnTo>
                          <a:lnTo>
                            <a:pt x="10361" y="28160"/>
                          </a:lnTo>
                          <a:close/>
                          <a:moveTo>
                            <a:pt x="13155" y="9503"/>
                          </a:moveTo>
                          <a:cubicBezTo>
                            <a:pt x="12073" y="10584"/>
                            <a:pt x="10361" y="13288"/>
                            <a:pt x="9459" y="18156"/>
                          </a:cubicBezTo>
                          <a:cubicBezTo>
                            <a:pt x="8648" y="22933"/>
                            <a:pt x="9369" y="26177"/>
                            <a:pt x="10000" y="27530"/>
                          </a:cubicBezTo>
                          <a:cubicBezTo>
                            <a:pt x="11082" y="26448"/>
                            <a:pt x="12794" y="23744"/>
                            <a:pt x="13696" y="18877"/>
                          </a:cubicBezTo>
                          <a:lnTo>
                            <a:pt x="13696" y="18877"/>
                          </a:lnTo>
                          <a:cubicBezTo>
                            <a:pt x="14507" y="14100"/>
                            <a:pt x="13786" y="10855"/>
                            <a:pt x="13155" y="9503"/>
                          </a:cubicBezTo>
                          <a:close/>
                        </a:path>
                      </a:pathLst>
                    </a:custGeom>
                    <a:solidFill>
                      <a:srgbClr val="DBD1D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" name="Freeform: Shape 206">
                      <a:extLst>
                        <a:ext uri="{FF2B5EF4-FFF2-40B4-BE49-F238E27FC236}">
                          <a16:creationId xmlns:a16="http://schemas.microsoft.com/office/drawing/2014/main" id="{BF7FB4D5-B246-FBE9-8E72-862783183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7158" y="4526589"/>
                      <a:ext cx="477374" cy="232320"/>
                    </a:xfrm>
                    <a:custGeom>
                      <a:avLst/>
                      <a:gdLst>
                        <a:gd name="connsiteX0" fmla="*/ 295621 w 477374"/>
                        <a:gd name="connsiteY0" fmla="*/ 232140 h 232320"/>
                        <a:gd name="connsiteX1" fmla="*/ 293097 w 477374"/>
                        <a:gd name="connsiteY1" fmla="*/ 231329 h 232320"/>
                        <a:gd name="connsiteX2" fmla="*/ 291925 w 477374"/>
                        <a:gd name="connsiteY2" fmla="*/ 225019 h 232320"/>
                        <a:gd name="connsiteX3" fmla="*/ 456420 w 477374"/>
                        <a:gd name="connsiteY3" fmla="*/ 137679 h 232320"/>
                        <a:gd name="connsiteX4" fmla="*/ 192327 w 477374"/>
                        <a:gd name="connsiteY4" fmla="*/ 21226 h 232320"/>
                        <a:gd name="connsiteX5" fmla="*/ 151586 w 477374"/>
                        <a:gd name="connsiteY5" fmla="*/ 33033 h 232320"/>
                        <a:gd name="connsiteX6" fmla="*/ 92098 w 477374"/>
                        <a:gd name="connsiteY6" fmla="*/ 43218 h 232320"/>
                        <a:gd name="connsiteX7" fmla="*/ 92368 w 477374"/>
                        <a:gd name="connsiteY7" fmla="*/ 35016 h 232320"/>
                        <a:gd name="connsiteX8" fmla="*/ 104356 w 477374"/>
                        <a:gd name="connsiteY8" fmla="*/ 25913 h 232320"/>
                        <a:gd name="connsiteX9" fmla="*/ 91557 w 477374"/>
                        <a:gd name="connsiteY9" fmla="*/ 28346 h 232320"/>
                        <a:gd name="connsiteX10" fmla="*/ 431 w 477374"/>
                        <a:gd name="connsiteY10" fmla="*/ 37540 h 232320"/>
                        <a:gd name="connsiteX11" fmla="*/ 2865 w 477374"/>
                        <a:gd name="connsiteY11" fmla="*/ 27715 h 232320"/>
                        <a:gd name="connsiteX12" fmla="*/ 154110 w 477374"/>
                        <a:gd name="connsiteY12" fmla="*/ 2027 h 232320"/>
                        <a:gd name="connsiteX13" fmla="*/ 157896 w 477374"/>
                        <a:gd name="connsiteY13" fmla="*/ 7165 h 232320"/>
                        <a:gd name="connsiteX14" fmla="*/ 157715 w 477374"/>
                        <a:gd name="connsiteY14" fmla="*/ 7886 h 232320"/>
                        <a:gd name="connsiteX15" fmla="*/ 167630 w 477374"/>
                        <a:gd name="connsiteY15" fmla="*/ 9959 h 232320"/>
                        <a:gd name="connsiteX16" fmla="*/ 168532 w 477374"/>
                        <a:gd name="connsiteY16" fmla="*/ 14916 h 232320"/>
                        <a:gd name="connsiteX17" fmla="*/ 144376 w 477374"/>
                        <a:gd name="connsiteY17" fmla="*/ 24110 h 232320"/>
                        <a:gd name="connsiteX18" fmla="*/ 100931 w 477374"/>
                        <a:gd name="connsiteY18" fmla="*/ 38532 h 232320"/>
                        <a:gd name="connsiteX19" fmla="*/ 148702 w 477374"/>
                        <a:gd name="connsiteY19" fmla="*/ 24651 h 232320"/>
                        <a:gd name="connsiteX20" fmla="*/ 193679 w 477374"/>
                        <a:gd name="connsiteY20" fmla="*/ 12483 h 232320"/>
                        <a:gd name="connsiteX21" fmla="*/ 477241 w 477374"/>
                        <a:gd name="connsiteY21" fmla="*/ 147594 h 232320"/>
                        <a:gd name="connsiteX22" fmla="*/ 475529 w 477374"/>
                        <a:gd name="connsiteY22" fmla="*/ 152281 h 232320"/>
                        <a:gd name="connsiteX23" fmla="*/ 470572 w 477374"/>
                        <a:gd name="connsiteY23" fmla="*/ 152551 h 232320"/>
                        <a:gd name="connsiteX24" fmla="*/ 299316 w 477374"/>
                        <a:gd name="connsiteY24" fmla="*/ 230337 h 232320"/>
                        <a:gd name="connsiteX25" fmla="*/ 295621 w 477374"/>
                        <a:gd name="connsiteY25" fmla="*/ 232320 h 232320"/>
                        <a:gd name="connsiteX26" fmla="*/ 124276 w 477374"/>
                        <a:gd name="connsiteY26" fmla="*/ 9148 h 232320"/>
                        <a:gd name="connsiteX27" fmla="*/ 11427 w 477374"/>
                        <a:gd name="connsiteY27" fmla="*/ 32222 h 232320"/>
                        <a:gd name="connsiteX28" fmla="*/ 10797 w 477374"/>
                        <a:gd name="connsiteY28" fmla="*/ 32763 h 232320"/>
                        <a:gd name="connsiteX29" fmla="*/ 90025 w 477374"/>
                        <a:gd name="connsiteY29" fmla="*/ 19513 h 232320"/>
                        <a:gd name="connsiteX30" fmla="*/ 143024 w 477374"/>
                        <a:gd name="connsiteY30" fmla="*/ 9869 h 232320"/>
                        <a:gd name="connsiteX31" fmla="*/ 124366 w 477374"/>
                        <a:gd name="connsiteY31" fmla="*/ 9148 h 2323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477374" h="232320">
                          <a:moveTo>
                            <a:pt x="295621" y="232140"/>
                          </a:moveTo>
                          <a:cubicBezTo>
                            <a:pt x="294720" y="232140"/>
                            <a:pt x="293818" y="231870"/>
                            <a:pt x="293097" y="231329"/>
                          </a:cubicBezTo>
                          <a:cubicBezTo>
                            <a:pt x="291024" y="229887"/>
                            <a:pt x="290483" y="227092"/>
                            <a:pt x="291925" y="225019"/>
                          </a:cubicBezTo>
                          <a:cubicBezTo>
                            <a:pt x="320047" y="184188"/>
                            <a:pt x="401709" y="127764"/>
                            <a:pt x="456420" y="137679"/>
                          </a:cubicBezTo>
                          <a:cubicBezTo>
                            <a:pt x="404954" y="102527"/>
                            <a:pt x="206658" y="23659"/>
                            <a:pt x="192327" y="21226"/>
                          </a:cubicBezTo>
                          <a:cubicBezTo>
                            <a:pt x="188271" y="20685"/>
                            <a:pt x="167089" y="27806"/>
                            <a:pt x="151586" y="33033"/>
                          </a:cubicBezTo>
                          <a:cubicBezTo>
                            <a:pt x="107060" y="48086"/>
                            <a:pt x="95433" y="50880"/>
                            <a:pt x="92098" y="43218"/>
                          </a:cubicBezTo>
                          <a:cubicBezTo>
                            <a:pt x="90926" y="40514"/>
                            <a:pt x="91016" y="37630"/>
                            <a:pt x="92368" y="35016"/>
                          </a:cubicBezTo>
                          <a:cubicBezTo>
                            <a:pt x="94261" y="31411"/>
                            <a:pt x="98407" y="28527"/>
                            <a:pt x="104356" y="25913"/>
                          </a:cubicBezTo>
                          <a:cubicBezTo>
                            <a:pt x="100030" y="26724"/>
                            <a:pt x="95703" y="27535"/>
                            <a:pt x="91557" y="28346"/>
                          </a:cubicBezTo>
                          <a:cubicBezTo>
                            <a:pt x="9445" y="44030"/>
                            <a:pt x="2504" y="44120"/>
                            <a:pt x="431" y="37540"/>
                          </a:cubicBezTo>
                          <a:cubicBezTo>
                            <a:pt x="-290" y="35287"/>
                            <a:pt x="-470" y="31681"/>
                            <a:pt x="2865" y="27715"/>
                          </a:cubicBezTo>
                          <a:cubicBezTo>
                            <a:pt x="17196" y="10860"/>
                            <a:pt x="100841" y="-5905"/>
                            <a:pt x="154110" y="2027"/>
                          </a:cubicBezTo>
                          <a:cubicBezTo>
                            <a:pt x="156544" y="2388"/>
                            <a:pt x="158256" y="4641"/>
                            <a:pt x="157896" y="7165"/>
                          </a:cubicBezTo>
                          <a:cubicBezTo>
                            <a:pt x="157896" y="7435"/>
                            <a:pt x="157806" y="7615"/>
                            <a:pt x="157715" y="7886"/>
                          </a:cubicBezTo>
                          <a:cubicBezTo>
                            <a:pt x="164476" y="7345"/>
                            <a:pt x="166278" y="8246"/>
                            <a:pt x="167630" y="9959"/>
                          </a:cubicBezTo>
                          <a:cubicBezTo>
                            <a:pt x="168622" y="11131"/>
                            <a:pt x="168982" y="13384"/>
                            <a:pt x="168532" y="14916"/>
                          </a:cubicBezTo>
                          <a:cubicBezTo>
                            <a:pt x="167180" y="18882"/>
                            <a:pt x="162402" y="20054"/>
                            <a:pt x="144376" y="24110"/>
                          </a:cubicBezTo>
                          <a:cubicBezTo>
                            <a:pt x="130675" y="27175"/>
                            <a:pt x="105708" y="32673"/>
                            <a:pt x="100931" y="38532"/>
                          </a:cubicBezTo>
                          <a:cubicBezTo>
                            <a:pt x="108863" y="38171"/>
                            <a:pt x="132478" y="30149"/>
                            <a:pt x="148702" y="24651"/>
                          </a:cubicBezTo>
                          <a:cubicBezTo>
                            <a:pt x="172678" y="16539"/>
                            <a:pt x="187730" y="11671"/>
                            <a:pt x="193679" y="12483"/>
                          </a:cubicBezTo>
                          <a:cubicBezTo>
                            <a:pt x="196293" y="12843"/>
                            <a:pt x="469310" y="113433"/>
                            <a:pt x="477241" y="147594"/>
                          </a:cubicBezTo>
                          <a:cubicBezTo>
                            <a:pt x="477692" y="149307"/>
                            <a:pt x="476971" y="151199"/>
                            <a:pt x="475529" y="152281"/>
                          </a:cubicBezTo>
                          <a:cubicBezTo>
                            <a:pt x="474087" y="153363"/>
                            <a:pt x="472104" y="153453"/>
                            <a:pt x="470572" y="152551"/>
                          </a:cubicBezTo>
                          <a:cubicBezTo>
                            <a:pt x="425865" y="126322"/>
                            <a:pt x="332215" y="182476"/>
                            <a:pt x="299316" y="230337"/>
                          </a:cubicBezTo>
                          <a:cubicBezTo>
                            <a:pt x="298415" y="231599"/>
                            <a:pt x="297063" y="232320"/>
                            <a:pt x="295621" y="232320"/>
                          </a:cubicBezTo>
                          <a:close/>
                          <a:moveTo>
                            <a:pt x="124276" y="9148"/>
                          </a:moveTo>
                          <a:cubicBezTo>
                            <a:pt x="78127" y="9148"/>
                            <a:pt x="24497" y="21496"/>
                            <a:pt x="11427" y="32222"/>
                          </a:cubicBezTo>
                          <a:cubicBezTo>
                            <a:pt x="11157" y="32402"/>
                            <a:pt x="10977" y="32583"/>
                            <a:pt x="10797" y="32763"/>
                          </a:cubicBezTo>
                          <a:cubicBezTo>
                            <a:pt x="23505" y="32222"/>
                            <a:pt x="61452" y="25011"/>
                            <a:pt x="90025" y="19513"/>
                          </a:cubicBezTo>
                          <a:cubicBezTo>
                            <a:pt x="114992" y="14736"/>
                            <a:pt x="131757" y="11671"/>
                            <a:pt x="143024" y="9869"/>
                          </a:cubicBezTo>
                          <a:cubicBezTo>
                            <a:pt x="137075" y="9328"/>
                            <a:pt x="130765" y="9148"/>
                            <a:pt x="124366" y="9148"/>
                          </a:cubicBezTo>
                          <a:close/>
                        </a:path>
                      </a:pathLst>
                    </a:custGeom>
                    <a:solidFill>
                      <a:srgbClr val="DBD1D1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B5485BFE-07CA-FFC9-28FF-CEB8FFBF61E5}"/>
                      </a:ext>
                    </a:extLst>
                  </p:cNvPr>
                  <p:cNvSpPr/>
                  <p:nvPr/>
                </p:nvSpPr>
                <p:spPr>
                  <a:xfrm>
                    <a:off x="2178102" y="4442151"/>
                    <a:ext cx="11012" cy="76369"/>
                  </a:xfrm>
                  <a:custGeom>
                    <a:avLst/>
                    <a:gdLst>
                      <a:gd name="connsiteX0" fmla="*/ 5412 w 11012"/>
                      <a:gd name="connsiteY0" fmla="*/ 76279 h 76369"/>
                      <a:gd name="connsiteX1" fmla="*/ 996 w 11012"/>
                      <a:gd name="connsiteY1" fmla="*/ 72404 h 76369"/>
                      <a:gd name="connsiteX2" fmla="*/ 2077 w 11012"/>
                      <a:gd name="connsiteY2" fmla="*/ 4172 h 76369"/>
                      <a:gd name="connsiteX3" fmla="*/ 6854 w 11012"/>
                      <a:gd name="connsiteY3" fmla="*/ 26 h 76369"/>
                      <a:gd name="connsiteX4" fmla="*/ 11000 w 11012"/>
                      <a:gd name="connsiteY4" fmla="*/ 4803 h 76369"/>
                      <a:gd name="connsiteX5" fmla="*/ 9829 w 11012"/>
                      <a:gd name="connsiteY5" fmla="*/ 71232 h 76369"/>
                      <a:gd name="connsiteX6" fmla="*/ 6043 w 11012"/>
                      <a:gd name="connsiteY6" fmla="*/ 76369 h 76369"/>
                      <a:gd name="connsiteX7" fmla="*/ 5412 w 11012"/>
                      <a:gd name="connsiteY7" fmla="*/ 76369 h 76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012" h="76369">
                        <a:moveTo>
                          <a:pt x="5412" y="76279"/>
                        </a:moveTo>
                        <a:cubicBezTo>
                          <a:pt x="3159" y="76279"/>
                          <a:pt x="1266" y="74657"/>
                          <a:pt x="996" y="72404"/>
                        </a:cubicBezTo>
                        <a:cubicBezTo>
                          <a:pt x="-627" y="60957"/>
                          <a:pt x="-266" y="38603"/>
                          <a:pt x="2077" y="4172"/>
                        </a:cubicBezTo>
                        <a:cubicBezTo>
                          <a:pt x="2257" y="1648"/>
                          <a:pt x="4421" y="-245"/>
                          <a:pt x="6854" y="26"/>
                        </a:cubicBezTo>
                        <a:cubicBezTo>
                          <a:pt x="9378" y="206"/>
                          <a:pt x="11181" y="2369"/>
                          <a:pt x="11000" y="4803"/>
                        </a:cubicBezTo>
                        <a:cubicBezTo>
                          <a:pt x="8747" y="38153"/>
                          <a:pt x="8296" y="60506"/>
                          <a:pt x="9829" y="71232"/>
                        </a:cubicBezTo>
                        <a:cubicBezTo>
                          <a:pt x="10189" y="73666"/>
                          <a:pt x="8477" y="76009"/>
                          <a:pt x="6043" y="76369"/>
                        </a:cubicBezTo>
                        <a:cubicBezTo>
                          <a:pt x="5863" y="76369"/>
                          <a:pt x="5592" y="76369"/>
                          <a:pt x="5412" y="76369"/>
                        </a:cubicBezTo>
                        <a:close/>
                      </a:path>
                    </a:pathLst>
                  </a:custGeom>
                  <a:solidFill>
                    <a:srgbClr val="DBD1D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5" name="Graphic 3">
                  <a:extLst>
                    <a:ext uri="{FF2B5EF4-FFF2-40B4-BE49-F238E27FC236}">
                      <a16:creationId xmlns:a16="http://schemas.microsoft.com/office/drawing/2014/main" id="{AE234490-4C61-0096-9162-318A188316CB}"/>
                    </a:ext>
                  </a:extLst>
                </p:cNvPr>
                <p:cNvGrpSpPr/>
                <p:nvPr/>
              </p:nvGrpSpPr>
              <p:grpSpPr>
                <a:xfrm>
                  <a:off x="2010741" y="4654973"/>
                  <a:ext cx="931841" cy="1288030"/>
                  <a:chOff x="2010741" y="4654973"/>
                  <a:chExt cx="931841" cy="1288030"/>
                </a:xfrm>
              </p:grpSpPr>
              <p:grpSp>
                <p:nvGrpSpPr>
                  <p:cNvPr id="186" name="Graphic 3">
                    <a:extLst>
                      <a:ext uri="{FF2B5EF4-FFF2-40B4-BE49-F238E27FC236}">
                        <a16:creationId xmlns:a16="http://schemas.microsoft.com/office/drawing/2014/main" id="{ECC6A316-F979-E296-BEAA-53D4D887C44D}"/>
                      </a:ext>
                    </a:extLst>
                  </p:cNvPr>
                  <p:cNvGrpSpPr/>
                  <p:nvPr/>
                </p:nvGrpSpPr>
                <p:grpSpPr>
                  <a:xfrm>
                    <a:off x="2243636" y="4654973"/>
                    <a:ext cx="698946" cy="1148682"/>
                    <a:chOff x="2243636" y="4654973"/>
                    <a:chExt cx="698946" cy="1148682"/>
                  </a:xfrm>
                </p:grpSpPr>
                <p:sp>
                  <p:nvSpPr>
                    <p:cNvPr id="193" name="Freeform: Shape 192">
                      <a:extLst>
                        <a:ext uri="{FF2B5EF4-FFF2-40B4-BE49-F238E27FC236}">
                          <a16:creationId xmlns:a16="http://schemas.microsoft.com/office/drawing/2014/main" id="{79473A91-D104-FA81-3E2C-DAD45B3E9A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6234" y="5499272"/>
                      <a:ext cx="326980" cy="292713"/>
                    </a:xfrm>
                    <a:custGeom>
                      <a:avLst/>
                      <a:gdLst>
                        <a:gd name="connsiteX0" fmla="*/ 106088 w 326980"/>
                        <a:gd name="connsiteY0" fmla="*/ 0 h 292713"/>
                        <a:gd name="connsiteX1" fmla="*/ 0 w 326980"/>
                        <a:gd name="connsiteY1" fmla="*/ 35062 h 292713"/>
                        <a:gd name="connsiteX2" fmla="*/ 46149 w 326980"/>
                        <a:gd name="connsiteY2" fmla="*/ 201270 h 292713"/>
                        <a:gd name="connsiteX3" fmla="*/ 51377 w 326980"/>
                        <a:gd name="connsiteY3" fmla="*/ 275541 h 292713"/>
                        <a:gd name="connsiteX4" fmla="*/ 326376 w 326980"/>
                        <a:gd name="connsiteY4" fmla="*/ 280858 h 292713"/>
                        <a:gd name="connsiteX5" fmla="*/ 152778 w 326980"/>
                        <a:gd name="connsiteY5" fmla="*/ 167650 h 292713"/>
                        <a:gd name="connsiteX6" fmla="*/ 106088 w 326980"/>
                        <a:gd name="connsiteY6" fmla="*/ 90 h 2927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26980" h="292713">
                          <a:moveTo>
                            <a:pt x="106088" y="0"/>
                          </a:moveTo>
                          <a:lnTo>
                            <a:pt x="0" y="35062"/>
                          </a:lnTo>
                          <a:cubicBezTo>
                            <a:pt x="25238" y="106719"/>
                            <a:pt x="45247" y="189012"/>
                            <a:pt x="46149" y="201270"/>
                          </a:cubicBezTo>
                          <a:cubicBezTo>
                            <a:pt x="47952" y="225246"/>
                            <a:pt x="46960" y="263733"/>
                            <a:pt x="51377" y="275541"/>
                          </a:cubicBezTo>
                          <a:cubicBezTo>
                            <a:pt x="55793" y="287348"/>
                            <a:pt x="314118" y="304564"/>
                            <a:pt x="326376" y="280858"/>
                          </a:cubicBezTo>
                          <a:cubicBezTo>
                            <a:pt x="338635" y="257063"/>
                            <a:pt x="160529" y="189192"/>
                            <a:pt x="152778" y="167650"/>
                          </a:cubicBezTo>
                          <a:cubicBezTo>
                            <a:pt x="150524" y="161431"/>
                            <a:pt x="124926" y="96264"/>
                            <a:pt x="106088" y="90"/>
                          </a:cubicBezTo>
                          <a:close/>
                        </a:path>
                      </a:pathLst>
                    </a:custGeom>
                    <a:solidFill>
                      <a:srgbClr val="D9736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94" name="Graphic 3">
                      <a:extLst>
                        <a:ext uri="{FF2B5EF4-FFF2-40B4-BE49-F238E27FC236}">
                          <a16:creationId xmlns:a16="http://schemas.microsoft.com/office/drawing/2014/main" id="{E62C4E39-CA10-C048-3500-F00549765E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26343" y="5704518"/>
                      <a:ext cx="316240" cy="99137"/>
                      <a:chOff x="2626343" y="5704518"/>
                      <a:chExt cx="316240" cy="99137"/>
                    </a:xfrm>
                  </p:grpSpPr>
                  <p:sp>
                    <p:nvSpPr>
                      <p:cNvPr id="196" name="Freeform: Shape 195">
                        <a:extLst>
                          <a:ext uri="{FF2B5EF4-FFF2-40B4-BE49-F238E27FC236}">
                            <a16:creationId xmlns:a16="http://schemas.microsoft.com/office/drawing/2014/main" id="{5BAF1877-6C8F-D1BA-F110-AA22AC06B0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6343" y="5704518"/>
                        <a:ext cx="312351" cy="94992"/>
                      </a:xfrm>
                      <a:custGeom>
                        <a:avLst/>
                        <a:gdLst>
                          <a:gd name="connsiteX0" fmla="*/ 7032 w 312351"/>
                          <a:gd name="connsiteY0" fmla="*/ 620 h 94992"/>
                          <a:gd name="connsiteX1" fmla="*/ 2 w 312351"/>
                          <a:gd name="connsiteY1" fmla="*/ 4857 h 94992"/>
                          <a:gd name="connsiteX2" fmla="*/ 5680 w 312351"/>
                          <a:gd name="connsiteY2" fmla="*/ 78046 h 94992"/>
                          <a:gd name="connsiteX3" fmla="*/ 311686 w 312351"/>
                          <a:gd name="connsiteY3" fmla="*/ 75161 h 94992"/>
                          <a:gd name="connsiteX4" fmla="*/ 221912 w 312351"/>
                          <a:gd name="connsiteY4" fmla="*/ 23064 h 94992"/>
                          <a:gd name="connsiteX5" fmla="*/ 218938 w 312351"/>
                          <a:gd name="connsiteY5" fmla="*/ 24506 h 94992"/>
                          <a:gd name="connsiteX6" fmla="*/ 7032 w 312351"/>
                          <a:gd name="connsiteY6" fmla="*/ 710 h 94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12351" h="94992">
                            <a:moveTo>
                              <a:pt x="7032" y="620"/>
                            </a:moveTo>
                            <a:cubicBezTo>
                              <a:pt x="3877" y="-1182"/>
                              <a:pt x="-89" y="1161"/>
                              <a:pt x="2" y="4857"/>
                            </a:cubicBezTo>
                            <a:cubicBezTo>
                              <a:pt x="452" y="23875"/>
                              <a:pt x="1804" y="67951"/>
                              <a:pt x="5680" y="78046"/>
                            </a:cubicBezTo>
                            <a:cubicBezTo>
                              <a:pt x="10547" y="91025"/>
                              <a:pt x="294650" y="109953"/>
                              <a:pt x="311686" y="75161"/>
                            </a:cubicBezTo>
                            <a:cubicBezTo>
                              <a:pt x="318446" y="61281"/>
                              <a:pt x="272658" y="45237"/>
                              <a:pt x="221912" y="23064"/>
                            </a:cubicBezTo>
                            <a:cubicBezTo>
                              <a:pt x="220650" y="22523"/>
                              <a:pt x="219388" y="23244"/>
                              <a:pt x="218938" y="24506"/>
                            </a:cubicBezTo>
                            <a:cubicBezTo>
                              <a:pt x="205418" y="71015"/>
                              <a:pt x="56245" y="29283"/>
                              <a:pt x="7032" y="710"/>
                            </a:cubicBezTo>
                            <a:close/>
                          </a:path>
                        </a:pathLst>
                      </a:custGeom>
                      <a:solidFill>
                        <a:srgbClr val="949AB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7" name="Freeform: Shape 196">
                        <a:extLst>
                          <a:ext uri="{FF2B5EF4-FFF2-40B4-BE49-F238E27FC236}">
                            <a16:creationId xmlns:a16="http://schemas.microsoft.com/office/drawing/2014/main" id="{40AFC1B9-BC43-EEE4-0FA4-3B30935D12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27530" y="5775035"/>
                        <a:ext cx="315052" cy="28620"/>
                      </a:xfrm>
                      <a:custGeom>
                        <a:avLst/>
                        <a:gdLst>
                          <a:gd name="connsiteX0" fmla="*/ 187195 w 315052"/>
                          <a:gd name="connsiteY0" fmla="*/ 28620 h 28620"/>
                          <a:gd name="connsiteX1" fmla="*/ 2960 w 315052"/>
                          <a:gd name="connsiteY1" fmla="*/ 11675 h 28620"/>
                          <a:gd name="connsiteX2" fmla="*/ 256 w 315052"/>
                          <a:gd name="connsiteY2" fmla="*/ 5906 h 28620"/>
                          <a:gd name="connsiteX3" fmla="*/ 6025 w 315052"/>
                          <a:gd name="connsiteY3" fmla="*/ 3202 h 28620"/>
                          <a:gd name="connsiteX4" fmla="*/ 307795 w 315052"/>
                          <a:gd name="connsiteY4" fmla="*/ 949 h 28620"/>
                          <a:gd name="connsiteX5" fmla="*/ 314104 w 315052"/>
                          <a:gd name="connsiteY5" fmla="*/ 1760 h 28620"/>
                          <a:gd name="connsiteX6" fmla="*/ 313293 w 315052"/>
                          <a:gd name="connsiteY6" fmla="*/ 8070 h 28620"/>
                          <a:gd name="connsiteX7" fmla="*/ 187195 w 315052"/>
                          <a:gd name="connsiteY7" fmla="*/ 28620 h 286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15052" h="28620">
                            <a:moveTo>
                              <a:pt x="187195" y="28620"/>
                            </a:moveTo>
                            <a:cubicBezTo>
                              <a:pt x="108237" y="28620"/>
                              <a:pt x="20627" y="18075"/>
                              <a:pt x="2960" y="11675"/>
                            </a:cubicBezTo>
                            <a:cubicBezTo>
                              <a:pt x="617" y="10864"/>
                              <a:pt x="-555" y="8250"/>
                              <a:pt x="256" y="5906"/>
                            </a:cubicBezTo>
                            <a:cubicBezTo>
                              <a:pt x="1158" y="3563"/>
                              <a:pt x="3681" y="2391"/>
                              <a:pt x="6025" y="3202"/>
                            </a:cubicBezTo>
                            <a:cubicBezTo>
                              <a:pt x="34778" y="13658"/>
                              <a:pt x="262908" y="35741"/>
                              <a:pt x="307795" y="949"/>
                            </a:cubicBezTo>
                            <a:cubicBezTo>
                              <a:pt x="309778" y="-583"/>
                              <a:pt x="312572" y="-223"/>
                              <a:pt x="314104" y="1760"/>
                            </a:cubicBezTo>
                            <a:cubicBezTo>
                              <a:pt x="315636" y="3743"/>
                              <a:pt x="315276" y="6537"/>
                              <a:pt x="313293" y="8070"/>
                            </a:cubicBezTo>
                            <a:cubicBezTo>
                              <a:pt x="293463" y="23392"/>
                              <a:pt x="242447" y="28620"/>
                              <a:pt x="187195" y="28620"/>
                            </a:cubicBezTo>
                            <a:close/>
                          </a:path>
                        </a:pathLst>
                      </a:custGeom>
                      <a:solidFill>
                        <a:srgbClr val="210602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95" name="Freeform: Shape 194">
                      <a:extLst>
                        <a:ext uri="{FF2B5EF4-FFF2-40B4-BE49-F238E27FC236}">
                          <a16:creationId xmlns:a16="http://schemas.microsoft.com/office/drawing/2014/main" id="{CC4B12BB-1EA1-C2E9-CBE9-7DAC9A2EB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43636" y="4654973"/>
                      <a:ext cx="489606" cy="1013771"/>
                    </a:xfrm>
                    <a:custGeom>
                      <a:avLst/>
                      <a:gdLst>
                        <a:gd name="connsiteX0" fmla="*/ 28480 w 489606"/>
                        <a:gd name="connsiteY0" fmla="*/ 43636 h 1013771"/>
                        <a:gd name="connsiteX1" fmla="*/ 2611 w 489606"/>
                        <a:gd name="connsiteY1" fmla="*/ 178657 h 1013771"/>
                        <a:gd name="connsiteX2" fmla="*/ 109420 w 489606"/>
                        <a:gd name="connsiteY2" fmla="*/ 251486 h 1013771"/>
                        <a:gd name="connsiteX3" fmla="*/ 268778 w 489606"/>
                        <a:gd name="connsiteY3" fmla="*/ 1013661 h 1013771"/>
                        <a:gd name="connsiteX4" fmla="*/ 489607 w 489606"/>
                        <a:gd name="connsiteY4" fmla="*/ 982835 h 1013771"/>
                        <a:gd name="connsiteX5" fmla="*/ 376759 w 489606"/>
                        <a:gd name="connsiteY5" fmla="*/ 22004 h 1013771"/>
                        <a:gd name="connsiteX6" fmla="*/ 168819 w 489606"/>
                        <a:gd name="connsiteY6" fmla="*/ 74462 h 1013771"/>
                        <a:gd name="connsiteX7" fmla="*/ 28390 w 489606"/>
                        <a:gd name="connsiteY7" fmla="*/ 43546 h 10137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89606" h="1013771">
                          <a:moveTo>
                            <a:pt x="28480" y="43636"/>
                          </a:moveTo>
                          <a:cubicBezTo>
                            <a:pt x="28210" y="46431"/>
                            <a:pt x="-10188" y="150355"/>
                            <a:pt x="2611" y="178657"/>
                          </a:cubicBezTo>
                          <a:cubicBezTo>
                            <a:pt x="26857" y="232287"/>
                            <a:pt x="110051" y="246168"/>
                            <a:pt x="109420" y="251486"/>
                          </a:cubicBezTo>
                          <a:cubicBezTo>
                            <a:pt x="75981" y="539465"/>
                            <a:pt x="177382" y="788867"/>
                            <a:pt x="268778" y="1013661"/>
                          </a:cubicBezTo>
                          <a:cubicBezTo>
                            <a:pt x="321056" y="1015915"/>
                            <a:pt x="489607" y="982835"/>
                            <a:pt x="489607" y="982835"/>
                          </a:cubicBezTo>
                          <a:cubicBezTo>
                            <a:pt x="489607" y="982835"/>
                            <a:pt x="415697" y="55444"/>
                            <a:pt x="376759" y="22004"/>
                          </a:cubicBezTo>
                          <a:cubicBezTo>
                            <a:pt x="315918" y="-30364"/>
                            <a:pt x="229209" y="20291"/>
                            <a:pt x="168819" y="74462"/>
                          </a:cubicBezTo>
                          <a:cubicBezTo>
                            <a:pt x="90042" y="41293"/>
                            <a:pt x="36051" y="28764"/>
                            <a:pt x="28390" y="43546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50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7" name="Graphic 3">
                    <a:extLst>
                      <a:ext uri="{FF2B5EF4-FFF2-40B4-BE49-F238E27FC236}">
                        <a16:creationId xmlns:a16="http://schemas.microsoft.com/office/drawing/2014/main" id="{7DFE69E9-A66B-18EE-BB70-9DAC364FA5C6}"/>
                      </a:ext>
                    </a:extLst>
                  </p:cNvPr>
                  <p:cNvGrpSpPr/>
                  <p:nvPr/>
                </p:nvGrpSpPr>
                <p:grpSpPr>
                  <a:xfrm>
                    <a:off x="2010741" y="4675084"/>
                    <a:ext cx="557413" cy="1267918"/>
                    <a:chOff x="2010741" y="4675084"/>
                    <a:chExt cx="557413" cy="1267918"/>
                  </a:xfrm>
                </p:grpSpPr>
                <p:sp>
                  <p:nvSpPr>
                    <p:cNvPr id="188" name="Freeform: Shape 187">
                      <a:extLst>
                        <a:ext uri="{FF2B5EF4-FFF2-40B4-BE49-F238E27FC236}">
                          <a16:creationId xmlns:a16="http://schemas.microsoft.com/office/drawing/2014/main" id="{43A9C922-9F72-6B1D-DC30-30E5A4636A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67700" y="5581745"/>
                      <a:ext cx="265452" cy="325927"/>
                    </a:xfrm>
                    <a:custGeom>
                      <a:avLst/>
                      <a:gdLst>
                        <a:gd name="connsiteX0" fmla="*/ 105006 w 265452"/>
                        <a:gd name="connsiteY0" fmla="*/ 90 h 325927"/>
                        <a:gd name="connsiteX1" fmla="*/ 0 w 265452"/>
                        <a:gd name="connsiteY1" fmla="*/ 12799 h 325927"/>
                        <a:gd name="connsiteX2" fmla="*/ 29744 w 265452"/>
                        <a:gd name="connsiteY2" fmla="*/ 183243 h 325927"/>
                        <a:gd name="connsiteX3" fmla="*/ 41282 w 265452"/>
                        <a:gd name="connsiteY3" fmla="*/ 279056 h 325927"/>
                        <a:gd name="connsiteX4" fmla="*/ 264364 w 265452"/>
                        <a:gd name="connsiteY4" fmla="*/ 324934 h 325927"/>
                        <a:gd name="connsiteX5" fmla="*/ 139528 w 265452"/>
                        <a:gd name="connsiteY5" fmla="*/ 186758 h 325927"/>
                        <a:gd name="connsiteX6" fmla="*/ 105006 w 265452"/>
                        <a:gd name="connsiteY6" fmla="*/ 0 h 3259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65452" h="325927">
                          <a:moveTo>
                            <a:pt x="105006" y="90"/>
                          </a:moveTo>
                          <a:lnTo>
                            <a:pt x="0" y="12799"/>
                          </a:lnTo>
                          <a:cubicBezTo>
                            <a:pt x="21722" y="99508"/>
                            <a:pt x="27581" y="169813"/>
                            <a:pt x="29744" y="183243"/>
                          </a:cubicBezTo>
                          <a:cubicBezTo>
                            <a:pt x="36324" y="225516"/>
                            <a:pt x="33710" y="264094"/>
                            <a:pt x="41282" y="279056"/>
                          </a:cubicBezTo>
                          <a:cubicBezTo>
                            <a:pt x="44797" y="286086"/>
                            <a:pt x="258956" y="333317"/>
                            <a:pt x="264364" y="324934"/>
                          </a:cubicBezTo>
                          <a:cubicBezTo>
                            <a:pt x="278785" y="302491"/>
                            <a:pt x="145206" y="209021"/>
                            <a:pt x="139528" y="186758"/>
                          </a:cubicBezTo>
                          <a:cubicBezTo>
                            <a:pt x="137725" y="179818"/>
                            <a:pt x="115913" y="110956"/>
                            <a:pt x="105006" y="0"/>
                          </a:cubicBezTo>
                          <a:close/>
                        </a:path>
                      </a:pathLst>
                    </a:custGeom>
                    <a:solidFill>
                      <a:srgbClr val="D9736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89" name="Graphic 3">
                      <a:extLst>
                        <a:ext uri="{FF2B5EF4-FFF2-40B4-BE49-F238E27FC236}">
                          <a16:creationId xmlns:a16="http://schemas.microsoft.com/office/drawing/2014/main" id="{56F9F804-CA33-9DA5-DAAB-C0AFDD0122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295353" y="5787649"/>
                      <a:ext cx="272801" cy="155353"/>
                      <a:chOff x="2295353" y="5787649"/>
                      <a:chExt cx="272801" cy="155353"/>
                    </a:xfrm>
                  </p:grpSpPr>
                  <p:sp>
                    <p:nvSpPr>
                      <p:cNvPr id="191" name="Freeform: Shape 190">
                        <a:extLst>
                          <a:ext uri="{FF2B5EF4-FFF2-40B4-BE49-F238E27FC236}">
                            <a16:creationId xmlns:a16="http://schemas.microsoft.com/office/drawing/2014/main" id="{A11ED7AD-C092-9E73-F442-A405E520CC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5353" y="5787649"/>
                        <a:ext cx="269349" cy="151537"/>
                      </a:xfrm>
                      <a:custGeom>
                        <a:avLst/>
                        <a:gdLst>
                          <a:gd name="connsiteX0" fmla="*/ 4164 w 269349"/>
                          <a:gd name="connsiteY0" fmla="*/ 774 h 151537"/>
                          <a:gd name="connsiteX1" fmla="*/ 18 w 269349"/>
                          <a:gd name="connsiteY1" fmla="*/ 2667 h 151537"/>
                          <a:gd name="connsiteX2" fmla="*/ 8941 w 269349"/>
                          <a:gd name="connsiteY2" fmla="*/ 78650 h 151537"/>
                          <a:gd name="connsiteX3" fmla="*/ 179025 w 269349"/>
                          <a:gd name="connsiteY3" fmla="*/ 150487 h 151537"/>
                          <a:gd name="connsiteX4" fmla="*/ 268258 w 269349"/>
                          <a:gd name="connsiteY4" fmla="*/ 122815 h 151537"/>
                          <a:gd name="connsiteX5" fmla="*/ 196511 w 269349"/>
                          <a:gd name="connsiteY5" fmla="*/ 58460 h 151537"/>
                          <a:gd name="connsiteX6" fmla="*/ 192906 w 269349"/>
                          <a:gd name="connsiteY6" fmla="*/ 59541 h 151537"/>
                          <a:gd name="connsiteX7" fmla="*/ 4074 w 269349"/>
                          <a:gd name="connsiteY7" fmla="*/ 774 h 1515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69349" h="151537">
                            <a:moveTo>
                              <a:pt x="4164" y="774"/>
                            </a:moveTo>
                            <a:cubicBezTo>
                              <a:pt x="2542" y="-939"/>
                              <a:pt x="-252" y="413"/>
                              <a:pt x="18" y="2667"/>
                            </a:cubicBezTo>
                            <a:cubicBezTo>
                              <a:pt x="4885" y="42326"/>
                              <a:pt x="1370" y="63687"/>
                              <a:pt x="8941" y="78650"/>
                            </a:cubicBezTo>
                            <a:cubicBezTo>
                              <a:pt x="11375" y="83427"/>
                              <a:pt x="104213" y="138679"/>
                              <a:pt x="179025" y="150487"/>
                            </a:cubicBezTo>
                            <a:cubicBezTo>
                              <a:pt x="224272" y="157607"/>
                              <a:pt x="266005" y="126331"/>
                              <a:pt x="268258" y="122815"/>
                            </a:cubicBezTo>
                            <a:cubicBezTo>
                              <a:pt x="276460" y="110016"/>
                              <a:pt x="237071" y="86942"/>
                              <a:pt x="196511" y="58460"/>
                            </a:cubicBezTo>
                            <a:cubicBezTo>
                              <a:pt x="195249" y="57558"/>
                              <a:pt x="193537" y="58099"/>
                              <a:pt x="192906" y="59541"/>
                            </a:cubicBezTo>
                            <a:cubicBezTo>
                              <a:pt x="156041" y="142915"/>
                              <a:pt x="36523" y="35205"/>
                              <a:pt x="4074" y="774"/>
                            </a:cubicBezTo>
                            <a:close/>
                          </a:path>
                        </a:pathLst>
                      </a:custGeom>
                      <a:solidFill>
                        <a:srgbClr val="949AB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2" name="Freeform: Shape 191">
                        <a:extLst>
                          <a:ext uri="{FF2B5EF4-FFF2-40B4-BE49-F238E27FC236}">
                            <a16:creationId xmlns:a16="http://schemas.microsoft.com/office/drawing/2014/main" id="{826AFC9F-9436-94F7-00E8-F33A1B8ABF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9943" y="5861817"/>
                        <a:ext cx="268211" cy="81185"/>
                      </a:xfrm>
                      <a:custGeom>
                        <a:avLst/>
                        <a:gdLst>
                          <a:gd name="connsiteX0" fmla="*/ 181736 w 268211"/>
                          <a:gd name="connsiteY0" fmla="*/ 81186 h 81185"/>
                          <a:gd name="connsiteX1" fmla="*/ 174074 w 268211"/>
                          <a:gd name="connsiteY1" fmla="*/ 80825 h 81185"/>
                          <a:gd name="connsiteX2" fmla="*/ 746 w 268211"/>
                          <a:gd name="connsiteY2" fmla="*/ 7005 h 81185"/>
                          <a:gd name="connsiteX3" fmla="*/ 1918 w 268211"/>
                          <a:gd name="connsiteY3" fmla="*/ 786 h 81185"/>
                          <a:gd name="connsiteX4" fmla="*/ 8137 w 268211"/>
                          <a:gd name="connsiteY4" fmla="*/ 1958 h 81185"/>
                          <a:gd name="connsiteX5" fmla="*/ 174886 w 268211"/>
                          <a:gd name="connsiteY5" fmla="*/ 71812 h 81185"/>
                          <a:gd name="connsiteX6" fmla="*/ 260874 w 268211"/>
                          <a:gd name="connsiteY6" fmla="*/ 45132 h 81185"/>
                          <a:gd name="connsiteX7" fmla="*/ 267183 w 268211"/>
                          <a:gd name="connsiteY7" fmla="*/ 45763 h 81185"/>
                          <a:gd name="connsiteX8" fmla="*/ 266552 w 268211"/>
                          <a:gd name="connsiteY8" fmla="*/ 52072 h 81185"/>
                          <a:gd name="connsiteX9" fmla="*/ 181646 w 268211"/>
                          <a:gd name="connsiteY9" fmla="*/ 81096 h 811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268211" h="81185">
                            <a:moveTo>
                              <a:pt x="181736" y="81186"/>
                            </a:moveTo>
                            <a:cubicBezTo>
                              <a:pt x="179032" y="81186"/>
                              <a:pt x="176418" y="81096"/>
                              <a:pt x="174074" y="80825"/>
                            </a:cubicBezTo>
                            <a:cubicBezTo>
                              <a:pt x="140454" y="77490"/>
                              <a:pt x="17601" y="31973"/>
                              <a:pt x="746" y="7005"/>
                            </a:cubicBezTo>
                            <a:cubicBezTo>
                              <a:pt x="-606" y="4932"/>
                              <a:pt x="-65" y="2138"/>
                              <a:pt x="1918" y="786"/>
                            </a:cubicBezTo>
                            <a:cubicBezTo>
                              <a:pt x="3991" y="-656"/>
                              <a:pt x="6785" y="-25"/>
                              <a:pt x="8137" y="1958"/>
                            </a:cubicBezTo>
                            <a:cubicBezTo>
                              <a:pt x="22378" y="23049"/>
                              <a:pt x="141266" y="68567"/>
                              <a:pt x="174886" y="71812"/>
                            </a:cubicBezTo>
                            <a:cubicBezTo>
                              <a:pt x="197870" y="74065"/>
                              <a:pt x="237259" y="64511"/>
                              <a:pt x="260874" y="45132"/>
                            </a:cubicBezTo>
                            <a:cubicBezTo>
                              <a:pt x="262767" y="43600"/>
                              <a:pt x="265651" y="43870"/>
                              <a:pt x="267183" y="45763"/>
                            </a:cubicBezTo>
                            <a:cubicBezTo>
                              <a:pt x="268806" y="47656"/>
                              <a:pt x="268445" y="50540"/>
                              <a:pt x="266552" y="52072"/>
                            </a:cubicBezTo>
                            <a:cubicBezTo>
                              <a:pt x="243658" y="70910"/>
                              <a:pt x="206793" y="81096"/>
                              <a:pt x="181646" y="81096"/>
                            </a:cubicBezTo>
                            <a:close/>
                          </a:path>
                        </a:pathLst>
                      </a:custGeom>
                      <a:solidFill>
                        <a:srgbClr val="210602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90" name="Freeform: Shape 189">
                      <a:extLst>
                        <a:ext uri="{FF2B5EF4-FFF2-40B4-BE49-F238E27FC236}">
                          <a16:creationId xmlns:a16="http://schemas.microsoft.com/office/drawing/2014/main" id="{1BC0603E-43F8-14E0-78F6-853E1B55F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0741" y="4675084"/>
                      <a:ext cx="391799" cy="1072057"/>
                    </a:xfrm>
                    <a:custGeom>
                      <a:avLst/>
                      <a:gdLst>
                        <a:gd name="connsiteX0" fmla="*/ 251280 w 391799"/>
                        <a:gd name="connsiteY0" fmla="*/ 0 h 1072057"/>
                        <a:gd name="connsiteX1" fmla="*/ 1968 w 391799"/>
                        <a:gd name="connsiteY1" fmla="*/ 347377 h 1072057"/>
                        <a:gd name="connsiteX2" fmla="*/ 175026 w 391799"/>
                        <a:gd name="connsiteY2" fmla="*/ 1072057 h 1072057"/>
                        <a:gd name="connsiteX3" fmla="*/ 391799 w 391799"/>
                        <a:gd name="connsiteY3" fmla="*/ 1037265 h 1072057"/>
                        <a:gd name="connsiteX4" fmla="*/ 337899 w 391799"/>
                        <a:gd name="connsiteY4" fmla="*/ 59669 h 1072057"/>
                        <a:gd name="connsiteX5" fmla="*/ 251190 w 391799"/>
                        <a:gd name="connsiteY5" fmla="*/ 0 h 10720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91799" h="1072057">
                          <a:moveTo>
                            <a:pt x="251280" y="0"/>
                          </a:moveTo>
                          <a:cubicBezTo>
                            <a:pt x="115267" y="61832"/>
                            <a:pt x="21167" y="218305"/>
                            <a:pt x="1968" y="347377"/>
                          </a:cubicBezTo>
                          <a:cubicBezTo>
                            <a:pt x="-21647" y="506374"/>
                            <a:pt x="175026" y="1072057"/>
                            <a:pt x="175026" y="1072057"/>
                          </a:cubicBezTo>
                          <a:cubicBezTo>
                            <a:pt x="175026" y="1072057"/>
                            <a:pt x="365750" y="1060160"/>
                            <a:pt x="391799" y="1037265"/>
                          </a:cubicBezTo>
                          <a:cubicBezTo>
                            <a:pt x="376747" y="833021"/>
                            <a:pt x="369536" y="163323"/>
                            <a:pt x="337899" y="59669"/>
                          </a:cubicBezTo>
                          <a:cubicBezTo>
                            <a:pt x="329787" y="33169"/>
                            <a:pt x="276788" y="7481"/>
                            <a:pt x="251190" y="0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</a:schemeClr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42" name="Graphic 3">
                <a:extLst>
                  <a:ext uri="{FF2B5EF4-FFF2-40B4-BE49-F238E27FC236}">
                    <a16:creationId xmlns:a16="http://schemas.microsoft.com/office/drawing/2014/main" id="{82E0C914-B4DF-EC33-3EC0-8C97726ACF4A}"/>
                  </a:ext>
                </a:extLst>
              </p:cNvPr>
              <p:cNvGrpSpPr/>
              <p:nvPr/>
            </p:nvGrpSpPr>
            <p:grpSpPr>
              <a:xfrm>
                <a:off x="1654166" y="3723782"/>
                <a:ext cx="1004453" cy="666928"/>
                <a:chOff x="1654166" y="3723782"/>
                <a:chExt cx="1004453" cy="666928"/>
              </a:xfrm>
            </p:grpSpPr>
            <p:grpSp>
              <p:nvGrpSpPr>
                <p:cNvPr id="174" name="Graphic 3">
                  <a:extLst>
                    <a:ext uri="{FF2B5EF4-FFF2-40B4-BE49-F238E27FC236}">
                      <a16:creationId xmlns:a16="http://schemas.microsoft.com/office/drawing/2014/main" id="{74D6FA0D-0E8F-AD9A-8CDA-DB977D785428}"/>
                    </a:ext>
                  </a:extLst>
                </p:cNvPr>
                <p:cNvGrpSpPr/>
                <p:nvPr/>
              </p:nvGrpSpPr>
              <p:grpSpPr>
                <a:xfrm>
                  <a:off x="2392536" y="4225966"/>
                  <a:ext cx="266083" cy="114993"/>
                  <a:chOff x="2392536" y="4225966"/>
                  <a:chExt cx="266083" cy="114993"/>
                </a:xfrm>
              </p:grpSpPr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DE79FABE-299C-A7C9-A667-7C60E1A9C2D2}"/>
                      </a:ext>
                    </a:extLst>
                  </p:cNvPr>
                  <p:cNvSpPr/>
                  <p:nvPr/>
                </p:nvSpPr>
                <p:spPr>
                  <a:xfrm>
                    <a:off x="2392536" y="4225966"/>
                    <a:ext cx="266083" cy="114993"/>
                  </a:xfrm>
                  <a:custGeom>
                    <a:avLst/>
                    <a:gdLst>
                      <a:gd name="connsiteX0" fmla="*/ 14151 w 266083"/>
                      <a:gd name="connsiteY0" fmla="*/ 19358 h 114993"/>
                      <a:gd name="connsiteX1" fmla="*/ 164856 w 266083"/>
                      <a:gd name="connsiteY1" fmla="*/ 339 h 114993"/>
                      <a:gd name="connsiteX2" fmla="*/ 259857 w 266083"/>
                      <a:gd name="connsiteY2" fmla="*/ 52347 h 114993"/>
                      <a:gd name="connsiteX3" fmla="*/ 246968 w 266083"/>
                      <a:gd name="connsiteY3" fmla="*/ 60909 h 114993"/>
                      <a:gd name="connsiteX4" fmla="*/ 265986 w 266083"/>
                      <a:gd name="connsiteY4" fmla="*/ 83623 h 114993"/>
                      <a:gd name="connsiteX5" fmla="*/ 224524 w 266083"/>
                      <a:gd name="connsiteY5" fmla="*/ 114630 h 114993"/>
                      <a:gd name="connsiteX6" fmla="*/ 127810 w 266083"/>
                      <a:gd name="connsiteY6" fmla="*/ 96963 h 114993"/>
                      <a:gd name="connsiteX7" fmla="*/ 42093 w 266083"/>
                      <a:gd name="connsiteY7" fmla="*/ 111835 h 114993"/>
                      <a:gd name="connsiteX8" fmla="*/ 0 w 266083"/>
                      <a:gd name="connsiteY8" fmla="*/ 83713 h 114993"/>
                      <a:gd name="connsiteX9" fmla="*/ 14151 w 266083"/>
                      <a:gd name="connsiteY9" fmla="*/ 19448 h 114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66083" h="114993">
                        <a:moveTo>
                          <a:pt x="14151" y="19358"/>
                        </a:moveTo>
                        <a:cubicBezTo>
                          <a:pt x="14151" y="19358"/>
                          <a:pt x="142773" y="-2996"/>
                          <a:pt x="164856" y="339"/>
                        </a:cubicBezTo>
                        <a:cubicBezTo>
                          <a:pt x="186938" y="3674"/>
                          <a:pt x="261299" y="47480"/>
                          <a:pt x="259857" y="52347"/>
                        </a:cubicBezTo>
                        <a:cubicBezTo>
                          <a:pt x="257424" y="60729"/>
                          <a:pt x="246968" y="60909"/>
                          <a:pt x="246968" y="60909"/>
                        </a:cubicBezTo>
                        <a:cubicBezTo>
                          <a:pt x="263733" y="71185"/>
                          <a:pt x="266707" y="82181"/>
                          <a:pt x="265986" y="83623"/>
                        </a:cubicBezTo>
                        <a:cubicBezTo>
                          <a:pt x="261840" y="92637"/>
                          <a:pt x="235881" y="111114"/>
                          <a:pt x="224524" y="114630"/>
                        </a:cubicBezTo>
                        <a:cubicBezTo>
                          <a:pt x="213168" y="118145"/>
                          <a:pt x="130605" y="94980"/>
                          <a:pt x="127810" y="96963"/>
                        </a:cubicBezTo>
                        <a:cubicBezTo>
                          <a:pt x="125016" y="98856"/>
                          <a:pt x="65708" y="118415"/>
                          <a:pt x="42093" y="111835"/>
                        </a:cubicBezTo>
                        <a:cubicBezTo>
                          <a:pt x="22894" y="106517"/>
                          <a:pt x="0" y="83713"/>
                          <a:pt x="0" y="83713"/>
                        </a:cubicBezTo>
                        <a:lnTo>
                          <a:pt x="14151" y="19448"/>
                        </a:lnTo>
                        <a:close/>
                      </a:path>
                    </a:pathLst>
                  </a:custGeom>
                  <a:solidFill>
                    <a:srgbClr val="D9736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0" name="Freeform: Shape 179">
                    <a:extLst>
                      <a:ext uri="{FF2B5EF4-FFF2-40B4-BE49-F238E27FC236}">
                        <a16:creationId xmlns:a16="http://schemas.microsoft.com/office/drawing/2014/main" id="{DB08CB95-1E69-A711-6FA4-EAF8D7D532CD}"/>
                      </a:ext>
                    </a:extLst>
                  </p:cNvPr>
                  <p:cNvSpPr/>
                  <p:nvPr/>
                </p:nvSpPr>
                <p:spPr>
                  <a:xfrm>
                    <a:off x="2553579" y="4242256"/>
                    <a:ext cx="90515" cy="49126"/>
                  </a:xfrm>
                  <a:custGeom>
                    <a:avLst/>
                    <a:gdLst>
                      <a:gd name="connsiteX0" fmla="*/ 85925 w 90515"/>
                      <a:gd name="connsiteY0" fmla="*/ 49127 h 49126"/>
                      <a:gd name="connsiteX1" fmla="*/ 83491 w 90515"/>
                      <a:gd name="connsiteY1" fmla="*/ 48405 h 49126"/>
                      <a:gd name="connsiteX2" fmla="*/ 3993 w 90515"/>
                      <a:gd name="connsiteY2" fmla="*/ 9017 h 49126"/>
                      <a:gd name="connsiteX3" fmla="*/ 27 w 90515"/>
                      <a:gd name="connsiteY3" fmla="*/ 4059 h 49126"/>
                      <a:gd name="connsiteX4" fmla="*/ 4804 w 90515"/>
                      <a:gd name="connsiteY4" fmla="*/ 3 h 49126"/>
                      <a:gd name="connsiteX5" fmla="*/ 88449 w 90515"/>
                      <a:gd name="connsiteY5" fmla="*/ 40834 h 49126"/>
                      <a:gd name="connsiteX6" fmla="*/ 89801 w 90515"/>
                      <a:gd name="connsiteY6" fmla="*/ 47054 h 49126"/>
                      <a:gd name="connsiteX7" fmla="*/ 86015 w 90515"/>
                      <a:gd name="connsiteY7" fmla="*/ 49127 h 49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0515" h="49126">
                        <a:moveTo>
                          <a:pt x="85925" y="49127"/>
                        </a:moveTo>
                        <a:cubicBezTo>
                          <a:pt x="85114" y="49127"/>
                          <a:pt x="84212" y="48856"/>
                          <a:pt x="83491" y="48405"/>
                        </a:cubicBezTo>
                        <a:cubicBezTo>
                          <a:pt x="74478" y="42547"/>
                          <a:pt x="11204" y="9918"/>
                          <a:pt x="3993" y="9017"/>
                        </a:cubicBezTo>
                        <a:cubicBezTo>
                          <a:pt x="1559" y="8746"/>
                          <a:pt x="-244" y="6493"/>
                          <a:pt x="27" y="4059"/>
                        </a:cubicBezTo>
                        <a:cubicBezTo>
                          <a:pt x="297" y="1626"/>
                          <a:pt x="2461" y="-87"/>
                          <a:pt x="4804" y="3"/>
                        </a:cubicBezTo>
                        <a:cubicBezTo>
                          <a:pt x="14358" y="724"/>
                          <a:pt x="81508" y="36328"/>
                          <a:pt x="88449" y="40834"/>
                        </a:cubicBezTo>
                        <a:cubicBezTo>
                          <a:pt x="90522" y="42186"/>
                          <a:pt x="91153" y="44980"/>
                          <a:pt x="89801" y="47054"/>
                        </a:cubicBezTo>
                        <a:cubicBezTo>
                          <a:pt x="88899" y="48405"/>
                          <a:pt x="87457" y="49127"/>
                          <a:pt x="86015" y="49127"/>
                        </a:cubicBezTo>
                        <a:close/>
                      </a:path>
                    </a:pathLst>
                  </a:custGeom>
                  <a:solidFill>
                    <a:srgbClr val="8539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1" name="Freeform: Shape 180">
                    <a:extLst>
                      <a:ext uri="{FF2B5EF4-FFF2-40B4-BE49-F238E27FC236}">
                        <a16:creationId xmlns:a16="http://schemas.microsoft.com/office/drawing/2014/main" id="{97F6FB0A-16AC-DF6C-5750-FE5EB1A1A2AC}"/>
                      </a:ext>
                    </a:extLst>
                  </p:cNvPr>
                  <p:cNvSpPr/>
                  <p:nvPr/>
                </p:nvSpPr>
                <p:spPr>
                  <a:xfrm>
                    <a:off x="2538307" y="4290686"/>
                    <a:ext cx="94590" cy="46394"/>
                  </a:xfrm>
                  <a:custGeom>
                    <a:avLst/>
                    <a:gdLst>
                      <a:gd name="connsiteX0" fmla="*/ 90020 w 94590"/>
                      <a:gd name="connsiteY0" fmla="*/ 46395 h 46394"/>
                      <a:gd name="connsiteX1" fmla="*/ 86324 w 94590"/>
                      <a:gd name="connsiteY1" fmla="*/ 44412 h 46394"/>
                      <a:gd name="connsiteX2" fmla="*/ 3040 w 94590"/>
                      <a:gd name="connsiteY2" fmla="*/ 8719 h 46394"/>
                      <a:gd name="connsiteX3" fmla="*/ 246 w 94590"/>
                      <a:gd name="connsiteY3" fmla="*/ 3040 h 46394"/>
                      <a:gd name="connsiteX4" fmla="*/ 6015 w 94590"/>
                      <a:gd name="connsiteY4" fmla="*/ 246 h 46394"/>
                      <a:gd name="connsiteX5" fmla="*/ 94166 w 94590"/>
                      <a:gd name="connsiteY5" fmla="*/ 39995 h 46394"/>
                      <a:gd name="connsiteX6" fmla="*/ 92003 w 94590"/>
                      <a:gd name="connsiteY6" fmla="*/ 45944 h 46394"/>
                      <a:gd name="connsiteX7" fmla="*/ 90110 w 94590"/>
                      <a:gd name="connsiteY7" fmla="*/ 46395 h 46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590" h="46394">
                        <a:moveTo>
                          <a:pt x="90020" y="46395"/>
                        </a:moveTo>
                        <a:cubicBezTo>
                          <a:pt x="88578" y="46395"/>
                          <a:pt x="87136" y="45674"/>
                          <a:pt x="86324" y="44412"/>
                        </a:cubicBezTo>
                        <a:cubicBezTo>
                          <a:pt x="80105" y="39004"/>
                          <a:pt x="16921" y="13496"/>
                          <a:pt x="3040" y="8719"/>
                        </a:cubicBezTo>
                        <a:cubicBezTo>
                          <a:pt x="697" y="7908"/>
                          <a:pt x="-565" y="5384"/>
                          <a:pt x="246" y="3040"/>
                        </a:cubicBezTo>
                        <a:cubicBezTo>
                          <a:pt x="1057" y="697"/>
                          <a:pt x="3581" y="-565"/>
                          <a:pt x="6015" y="246"/>
                        </a:cubicBezTo>
                        <a:cubicBezTo>
                          <a:pt x="6826" y="516"/>
                          <a:pt x="90290" y="31793"/>
                          <a:pt x="94166" y="39995"/>
                        </a:cubicBezTo>
                        <a:cubicBezTo>
                          <a:pt x="95248" y="42249"/>
                          <a:pt x="94166" y="44953"/>
                          <a:pt x="92003" y="45944"/>
                        </a:cubicBezTo>
                        <a:cubicBezTo>
                          <a:pt x="91372" y="46215"/>
                          <a:pt x="90741" y="46395"/>
                          <a:pt x="90110" y="46395"/>
                        </a:cubicBezTo>
                        <a:close/>
                      </a:path>
                    </a:pathLst>
                  </a:custGeom>
                  <a:solidFill>
                    <a:srgbClr val="8539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D72FB61A-59F4-532C-43A5-8FA126B54F31}"/>
                      </a:ext>
                    </a:extLst>
                  </p:cNvPr>
                  <p:cNvSpPr/>
                  <p:nvPr/>
                </p:nvSpPr>
                <p:spPr>
                  <a:xfrm>
                    <a:off x="2547160" y="4265881"/>
                    <a:ext cx="106093" cy="58310"/>
                  </a:xfrm>
                  <a:custGeom>
                    <a:avLst/>
                    <a:gdLst>
                      <a:gd name="connsiteX0" fmla="*/ 101537 w 106093"/>
                      <a:gd name="connsiteY0" fmla="*/ 58310 h 58310"/>
                      <a:gd name="connsiteX1" fmla="*/ 97120 w 106093"/>
                      <a:gd name="connsiteY1" fmla="*/ 54524 h 58310"/>
                      <a:gd name="connsiteX2" fmla="*/ 7167 w 106093"/>
                      <a:gd name="connsiteY2" fmla="*/ 10449 h 58310"/>
                      <a:gd name="connsiteX3" fmla="*/ 2840 w 106093"/>
                      <a:gd name="connsiteY3" fmla="*/ 8736 h 58310"/>
                      <a:gd name="connsiteX4" fmla="*/ 316 w 106093"/>
                      <a:gd name="connsiteY4" fmla="*/ 2878 h 58310"/>
                      <a:gd name="connsiteX5" fmla="*/ 6175 w 106093"/>
                      <a:gd name="connsiteY5" fmla="*/ 354 h 58310"/>
                      <a:gd name="connsiteX6" fmla="*/ 10411 w 106093"/>
                      <a:gd name="connsiteY6" fmla="*/ 1976 h 58310"/>
                      <a:gd name="connsiteX7" fmla="*/ 106044 w 106093"/>
                      <a:gd name="connsiteY7" fmla="*/ 52992 h 58310"/>
                      <a:gd name="connsiteX8" fmla="*/ 102348 w 106093"/>
                      <a:gd name="connsiteY8" fmla="*/ 58130 h 58310"/>
                      <a:gd name="connsiteX9" fmla="*/ 101627 w 106093"/>
                      <a:gd name="connsiteY9" fmla="*/ 58130 h 58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6093" h="58310">
                        <a:moveTo>
                          <a:pt x="101537" y="58310"/>
                        </a:moveTo>
                        <a:cubicBezTo>
                          <a:pt x="99374" y="58310"/>
                          <a:pt x="97481" y="56778"/>
                          <a:pt x="97120" y="54524"/>
                        </a:cubicBezTo>
                        <a:cubicBezTo>
                          <a:pt x="96399" y="52001"/>
                          <a:pt x="87566" y="41545"/>
                          <a:pt x="7167" y="10449"/>
                        </a:cubicBezTo>
                        <a:lnTo>
                          <a:pt x="2840" y="8736"/>
                        </a:lnTo>
                        <a:cubicBezTo>
                          <a:pt x="497" y="7835"/>
                          <a:pt x="-585" y="5221"/>
                          <a:pt x="316" y="2878"/>
                        </a:cubicBezTo>
                        <a:cubicBezTo>
                          <a:pt x="1218" y="534"/>
                          <a:pt x="3832" y="-638"/>
                          <a:pt x="6175" y="354"/>
                        </a:cubicBezTo>
                        <a:lnTo>
                          <a:pt x="10411" y="1976"/>
                        </a:lnTo>
                        <a:cubicBezTo>
                          <a:pt x="92524" y="33703"/>
                          <a:pt x="104782" y="45601"/>
                          <a:pt x="106044" y="52992"/>
                        </a:cubicBezTo>
                        <a:cubicBezTo>
                          <a:pt x="106404" y="55426"/>
                          <a:pt x="104782" y="57769"/>
                          <a:pt x="102348" y="58130"/>
                        </a:cubicBezTo>
                        <a:cubicBezTo>
                          <a:pt x="102078" y="58130"/>
                          <a:pt x="101898" y="58130"/>
                          <a:pt x="101627" y="58130"/>
                        </a:cubicBezTo>
                        <a:close/>
                      </a:path>
                    </a:pathLst>
                  </a:custGeom>
                  <a:solidFill>
                    <a:srgbClr val="8539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75" name="Graphic 3">
                  <a:extLst>
                    <a:ext uri="{FF2B5EF4-FFF2-40B4-BE49-F238E27FC236}">
                      <a16:creationId xmlns:a16="http://schemas.microsoft.com/office/drawing/2014/main" id="{C97EE4B4-E9BA-35A7-CB63-DDC06DC3FB6E}"/>
                    </a:ext>
                  </a:extLst>
                </p:cNvPr>
                <p:cNvGrpSpPr/>
                <p:nvPr/>
              </p:nvGrpSpPr>
              <p:grpSpPr>
                <a:xfrm>
                  <a:off x="1654166" y="3723782"/>
                  <a:ext cx="761096" cy="666928"/>
                  <a:chOff x="1654166" y="3723782"/>
                  <a:chExt cx="761096" cy="666928"/>
                </a:xfrm>
              </p:grpSpPr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5DE93B73-F51F-0B54-7004-991087D676F7}"/>
                      </a:ext>
                    </a:extLst>
                  </p:cNvPr>
                  <p:cNvSpPr/>
                  <p:nvPr/>
                </p:nvSpPr>
                <p:spPr>
                  <a:xfrm>
                    <a:off x="1654166" y="3723782"/>
                    <a:ext cx="756577" cy="661812"/>
                  </a:xfrm>
                  <a:custGeom>
                    <a:avLst/>
                    <a:gdLst>
                      <a:gd name="connsiteX0" fmla="*/ 124375 w 756577"/>
                      <a:gd name="connsiteY0" fmla="*/ 206 h 661812"/>
                      <a:gd name="connsiteX1" fmla="*/ 180168 w 756577"/>
                      <a:gd name="connsiteY1" fmla="*/ 614200 h 661812"/>
                      <a:gd name="connsiteX2" fmla="*/ 724489 w 756577"/>
                      <a:gd name="connsiteY2" fmla="*/ 645116 h 661812"/>
                      <a:gd name="connsiteX3" fmla="*/ 756577 w 756577"/>
                      <a:gd name="connsiteY3" fmla="*/ 510005 h 661812"/>
                      <a:gd name="connsiteX4" fmla="*/ 318074 w 756577"/>
                      <a:gd name="connsiteY4" fmla="*/ 444207 h 661812"/>
                      <a:gd name="connsiteX5" fmla="*/ 124465 w 756577"/>
                      <a:gd name="connsiteY5" fmla="*/ 206 h 6618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56577" h="661812">
                        <a:moveTo>
                          <a:pt x="124375" y="206"/>
                        </a:moveTo>
                        <a:cubicBezTo>
                          <a:pt x="-123043" y="20035"/>
                          <a:pt x="54070" y="519109"/>
                          <a:pt x="180168" y="614200"/>
                        </a:cubicBezTo>
                        <a:cubicBezTo>
                          <a:pt x="292025" y="698566"/>
                          <a:pt x="724489" y="645116"/>
                          <a:pt x="724489" y="645116"/>
                        </a:cubicBezTo>
                        <a:lnTo>
                          <a:pt x="756577" y="510005"/>
                        </a:lnTo>
                        <a:cubicBezTo>
                          <a:pt x="756577" y="510005"/>
                          <a:pt x="356561" y="474943"/>
                          <a:pt x="318074" y="444207"/>
                        </a:cubicBezTo>
                        <a:cubicBezTo>
                          <a:pt x="273998" y="408964"/>
                          <a:pt x="259757" y="-10611"/>
                          <a:pt x="124465" y="206"/>
                        </a:cubicBezTo>
                        <a:close/>
                      </a:path>
                    </a:pathLst>
                  </a:custGeom>
                  <a:solidFill>
                    <a:srgbClr val="FCF9F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3C47CF82-81DA-51E1-AD42-DACD23E67169}"/>
                      </a:ext>
                    </a:extLst>
                  </p:cNvPr>
                  <p:cNvSpPr/>
                  <p:nvPr/>
                </p:nvSpPr>
                <p:spPr>
                  <a:xfrm>
                    <a:off x="1906475" y="3929879"/>
                    <a:ext cx="508786" cy="308414"/>
                  </a:xfrm>
                  <a:custGeom>
                    <a:avLst/>
                    <a:gdLst>
                      <a:gd name="connsiteX0" fmla="*/ 504267 w 508786"/>
                      <a:gd name="connsiteY0" fmla="*/ 308414 h 308414"/>
                      <a:gd name="connsiteX1" fmla="*/ 503907 w 508786"/>
                      <a:gd name="connsiteY1" fmla="*/ 308414 h 308414"/>
                      <a:gd name="connsiteX2" fmla="*/ 97401 w 508786"/>
                      <a:gd name="connsiteY2" fmla="*/ 254154 h 308414"/>
                      <a:gd name="connsiteX3" fmla="*/ 237 w 508786"/>
                      <a:gd name="connsiteY3" fmla="*/ 5924 h 308414"/>
                      <a:gd name="connsiteX4" fmla="*/ 3121 w 508786"/>
                      <a:gd name="connsiteY4" fmla="*/ 245 h 308414"/>
                      <a:gd name="connsiteX5" fmla="*/ 8799 w 508786"/>
                      <a:gd name="connsiteY5" fmla="*/ 3130 h 308414"/>
                      <a:gd name="connsiteX6" fmla="*/ 103981 w 508786"/>
                      <a:gd name="connsiteY6" fmla="*/ 248024 h 308414"/>
                      <a:gd name="connsiteX7" fmla="*/ 504628 w 508786"/>
                      <a:gd name="connsiteY7" fmla="*/ 299491 h 308414"/>
                      <a:gd name="connsiteX8" fmla="*/ 508774 w 508786"/>
                      <a:gd name="connsiteY8" fmla="*/ 304268 h 308414"/>
                      <a:gd name="connsiteX9" fmla="*/ 504267 w 508786"/>
                      <a:gd name="connsiteY9" fmla="*/ 308414 h 308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08786" h="308414">
                        <a:moveTo>
                          <a:pt x="504267" y="308414"/>
                        </a:moveTo>
                        <a:cubicBezTo>
                          <a:pt x="504267" y="308414"/>
                          <a:pt x="504087" y="308414"/>
                          <a:pt x="503907" y="308414"/>
                        </a:cubicBezTo>
                        <a:cubicBezTo>
                          <a:pt x="464879" y="305620"/>
                          <a:pt x="122188" y="280473"/>
                          <a:pt x="97401" y="254154"/>
                        </a:cubicBezTo>
                        <a:cubicBezTo>
                          <a:pt x="73966" y="229276"/>
                          <a:pt x="3211" y="15027"/>
                          <a:pt x="237" y="5924"/>
                        </a:cubicBezTo>
                        <a:cubicBezTo>
                          <a:pt x="-575" y="3580"/>
                          <a:pt x="777" y="1056"/>
                          <a:pt x="3121" y="245"/>
                        </a:cubicBezTo>
                        <a:cubicBezTo>
                          <a:pt x="5464" y="-566"/>
                          <a:pt x="7988" y="696"/>
                          <a:pt x="8799" y="3130"/>
                        </a:cubicBezTo>
                        <a:cubicBezTo>
                          <a:pt x="33947" y="79654"/>
                          <a:pt x="86315" y="229276"/>
                          <a:pt x="103981" y="248024"/>
                        </a:cubicBezTo>
                        <a:cubicBezTo>
                          <a:pt x="120926" y="266051"/>
                          <a:pt x="352842" y="288675"/>
                          <a:pt x="504628" y="299491"/>
                        </a:cubicBezTo>
                        <a:cubicBezTo>
                          <a:pt x="507152" y="299671"/>
                          <a:pt x="508954" y="301835"/>
                          <a:pt x="508774" y="304268"/>
                        </a:cubicBezTo>
                        <a:cubicBezTo>
                          <a:pt x="508594" y="306612"/>
                          <a:pt x="506611" y="308414"/>
                          <a:pt x="504267" y="308414"/>
                        </a:cubicBezTo>
                        <a:close/>
                      </a:path>
                    </a:pathLst>
                  </a:custGeom>
                  <a:solidFill>
                    <a:srgbClr val="DBD1D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6D79A267-901D-F489-CAB5-5BC0FBD20C89}"/>
                      </a:ext>
                    </a:extLst>
                  </p:cNvPr>
                  <p:cNvSpPr/>
                  <p:nvPr/>
                </p:nvSpPr>
                <p:spPr>
                  <a:xfrm>
                    <a:off x="1665229" y="4013157"/>
                    <a:ext cx="729972" cy="377553"/>
                  </a:xfrm>
                  <a:custGeom>
                    <a:avLst/>
                    <a:gdLst>
                      <a:gd name="connsiteX0" fmla="*/ 443204 w 729972"/>
                      <a:gd name="connsiteY0" fmla="*/ 377463 h 377553"/>
                      <a:gd name="connsiteX1" fmla="*/ 166582 w 729972"/>
                      <a:gd name="connsiteY1" fmla="*/ 328520 h 377553"/>
                      <a:gd name="connsiteX2" fmla="*/ 194 w 729972"/>
                      <a:gd name="connsiteY2" fmla="*/ 5750 h 377553"/>
                      <a:gd name="connsiteX3" fmla="*/ 3258 w 729972"/>
                      <a:gd name="connsiteY3" fmla="*/ 161 h 377553"/>
                      <a:gd name="connsiteX4" fmla="*/ 8847 w 729972"/>
                      <a:gd name="connsiteY4" fmla="*/ 3226 h 377553"/>
                      <a:gd name="connsiteX5" fmla="*/ 171809 w 729972"/>
                      <a:gd name="connsiteY5" fmla="*/ 321130 h 377553"/>
                      <a:gd name="connsiteX6" fmla="*/ 709911 w 729972"/>
                      <a:gd name="connsiteY6" fmla="*/ 351685 h 377553"/>
                      <a:gd name="connsiteX7" fmla="*/ 721088 w 729972"/>
                      <a:gd name="connsiteY7" fmla="*/ 304635 h 377553"/>
                      <a:gd name="connsiteX8" fmla="*/ 726496 w 729972"/>
                      <a:gd name="connsiteY8" fmla="*/ 301300 h 377553"/>
                      <a:gd name="connsiteX9" fmla="*/ 729831 w 729972"/>
                      <a:gd name="connsiteY9" fmla="*/ 306708 h 377553"/>
                      <a:gd name="connsiteX10" fmla="*/ 717933 w 729972"/>
                      <a:gd name="connsiteY10" fmla="*/ 356823 h 377553"/>
                      <a:gd name="connsiteX11" fmla="*/ 714147 w 729972"/>
                      <a:gd name="connsiteY11" fmla="*/ 360248 h 377553"/>
                      <a:gd name="connsiteX12" fmla="*/ 443384 w 729972"/>
                      <a:gd name="connsiteY12" fmla="*/ 377554 h 377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729972" h="377553">
                        <a:moveTo>
                          <a:pt x="443204" y="377463"/>
                        </a:moveTo>
                        <a:cubicBezTo>
                          <a:pt x="334231" y="377463"/>
                          <a:pt x="221473" y="366737"/>
                          <a:pt x="166582" y="328520"/>
                        </a:cubicBezTo>
                        <a:cubicBezTo>
                          <a:pt x="145400" y="313829"/>
                          <a:pt x="70949" y="247039"/>
                          <a:pt x="194" y="5750"/>
                        </a:cubicBezTo>
                        <a:cubicBezTo>
                          <a:pt x="-527" y="3406"/>
                          <a:pt x="825" y="882"/>
                          <a:pt x="3258" y="161"/>
                        </a:cubicBezTo>
                        <a:cubicBezTo>
                          <a:pt x="5692" y="-470"/>
                          <a:pt x="8125" y="792"/>
                          <a:pt x="8847" y="3226"/>
                        </a:cubicBezTo>
                        <a:cubicBezTo>
                          <a:pt x="64369" y="192688"/>
                          <a:pt x="129446" y="291656"/>
                          <a:pt x="171809" y="321130"/>
                        </a:cubicBezTo>
                        <a:cubicBezTo>
                          <a:pt x="285739" y="400448"/>
                          <a:pt x="671334" y="356282"/>
                          <a:pt x="709911" y="351685"/>
                        </a:cubicBezTo>
                        <a:lnTo>
                          <a:pt x="721088" y="304635"/>
                        </a:lnTo>
                        <a:cubicBezTo>
                          <a:pt x="721629" y="302201"/>
                          <a:pt x="724062" y="300669"/>
                          <a:pt x="726496" y="301300"/>
                        </a:cubicBezTo>
                        <a:cubicBezTo>
                          <a:pt x="728929" y="301841"/>
                          <a:pt x="730462" y="304274"/>
                          <a:pt x="729831" y="306708"/>
                        </a:cubicBezTo>
                        <a:lnTo>
                          <a:pt x="717933" y="356823"/>
                        </a:lnTo>
                        <a:cubicBezTo>
                          <a:pt x="717482" y="358625"/>
                          <a:pt x="715950" y="359977"/>
                          <a:pt x="714147" y="360248"/>
                        </a:cubicBezTo>
                        <a:cubicBezTo>
                          <a:pt x="704593" y="361510"/>
                          <a:pt x="576783" y="377554"/>
                          <a:pt x="443384" y="377554"/>
                        </a:cubicBezTo>
                        <a:close/>
                      </a:path>
                    </a:pathLst>
                  </a:custGeom>
                  <a:solidFill>
                    <a:srgbClr val="DBD1D1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3" name="Graphic 3">
                <a:extLst>
                  <a:ext uri="{FF2B5EF4-FFF2-40B4-BE49-F238E27FC236}">
                    <a16:creationId xmlns:a16="http://schemas.microsoft.com/office/drawing/2014/main" id="{246DE655-26E8-6D6A-E792-D31E0B54F338}"/>
                  </a:ext>
                </a:extLst>
              </p:cNvPr>
              <p:cNvGrpSpPr/>
              <p:nvPr/>
            </p:nvGrpSpPr>
            <p:grpSpPr>
              <a:xfrm>
                <a:off x="1822735" y="3092113"/>
                <a:ext cx="400264" cy="695171"/>
                <a:chOff x="1822735" y="3092113"/>
                <a:chExt cx="400264" cy="695171"/>
              </a:xfrm>
            </p:grpSpPr>
            <p:grpSp>
              <p:nvGrpSpPr>
                <p:cNvPr id="151" name="Graphic 3">
                  <a:extLst>
                    <a:ext uri="{FF2B5EF4-FFF2-40B4-BE49-F238E27FC236}">
                      <a16:creationId xmlns:a16="http://schemas.microsoft.com/office/drawing/2014/main" id="{AA4809C3-8694-CA85-CEC1-E7102184CCAA}"/>
                    </a:ext>
                  </a:extLst>
                </p:cNvPr>
                <p:cNvGrpSpPr/>
                <p:nvPr/>
              </p:nvGrpSpPr>
              <p:grpSpPr>
                <a:xfrm>
                  <a:off x="1884566" y="3161097"/>
                  <a:ext cx="338433" cy="626187"/>
                  <a:chOff x="1884566" y="3161097"/>
                  <a:chExt cx="338433" cy="626187"/>
                </a:xfrm>
              </p:grpSpPr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6CF03EB4-640C-835A-AB8D-E871AAA8EE4D}"/>
                      </a:ext>
                    </a:extLst>
                  </p:cNvPr>
                  <p:cNvSpPr/>
                  <p:nvPr/>
                </p:nvSpPr>
                <p:spPr>
                  <a:xfrm>
                    <a:off x="1884566" y="3161097"/>
                    <a:ext cx="338433" cy="626187"/>
                  </a:xfrm>
                  <a:custGeom>
                    <a:avLst/>
                    <a:gdLst>
                      <a:gd name="connsiteX0" fmla="*/ 338427 w 338433"/>
                      <a:gd name="connsiteY0" fmla="*/ 236604 h 626187"/>
                      <a:gd name="connsiteX1" fmla="*/ 309314 w 338433"/>
                      <a:gd name="connsiteY1" fmla="*/ 262923 h 626187"/>
                      <a:gd name="connsiteX2" fmla="*/ 261092 w 338433"/>
                      <a:gd name="connsiteY2" fmla="*/ 353959 h 626187"/>
                      <a:gd name="connsiteX3" fmla="*/ 159871 w 338433"/>
                      <a:gd name="connsiteY3" fmla="*/ 342602 h 626187"/>
                      <a:gd name="connsiteX4" fmla="*/ 153832 w 338433"/>
                      <a:gd name="connsiteY4" fmla="*/ 373338 h 626187"/>
                      <a:gd name="connsiteX5" fmla="*/ 212870 w 338433"/>
                      <a:gd name="connsiteY5" fmla="*/ 626164 h 626187"/>
                      <a:gd name="connsiteX6" fmla="*/ 3308 w 338433"/>
                      <a:gd name="connsiteY6" fmla="*/ 360539 h 626187"/>
                      <a:gd name="connsiteX7" fmla="*/ 35215 w 338433"/>
                      <a:gd name="connsiteY7" fmla="*/ 283023 h 626187"/>
                      <a:gd name="connsiteX8" fmla="*/ 65771 w 338433"/>
                      <a:gd name="connsiteY8" fmla="*/ 22174 h 626187"/>
                      <a:gd name="connsiteX9" fmla="*/ 278217 w 338433"/>
                      <a:gd name="connsiteY9" fmla="*/ 25419 h 626187"/>
                      <a:gd name="connsiteX10" fmla="*/ 299309 w 338433"/>
                      <a:gd name="connsiteY10" fmla="*/ 166119 h 626187"/>
                      <a:gd name="connsiteX11" fmla="*/ 338427 w 338433"/>
                      <a:gd name="connsiteY11" fmla="*/ 236514 h 626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38433" h="626187">
                        <a:moveTo>
                          <a:pt x="338427" y="236604"/>
                        </a:moveTo>
                        <a:cubicBezTo>
                          <a:pt x="337165" y="254450"/>
                          <a:pt x="309764" y="257155"/>
                          <a:pt x="309314" y="262923"/>
                        </a:cubicBezTo>
                        <a:cubicBezTo>
                          <a:pt x="307150" y="291586"/>
                          <a:pt x="269835" y="352877"/>
                          <a:pt x="261092" y="353959"/>
                        </a:cubicBezTo>
                        <a:cubicBezTo>
                          <a:pt x="212059" y="360268"/>
                          <a:pt x="164287" y="335211"/>
                          <a:pt x="159871" y="342602"/>
                        </a:cubicBezTo>
                        <a:cubicBezTo>
                          <a:pt x="157798" y="346207"/>
                          <a:pt x="151218" y="359817"/>
                          <a:pt x="153832" y="373338"/>
                        </a:cubicBezTo>
                        <a:cubicBezTo>
                          <a:pt x="165730" y="434809"/>
                          <a:pt x="219360" y="624632"/>
                          <a:pt x="212870" y="626164"/>
                        </a:cubicBezTo>
                        <a:cubicBezTo>
                          <a:pt x="201964" y="628868"/>
                          <a:pt x="-30222" y="395420"/>
                          <a:pt x="3308" y="360539"/>
                        </a:cubicBezTo>
                        <a:cubicBezTo>
                          <a:pt x="36747" y="325657"/>
                          <a:pt x="35936" y="308982"/>
                          <a:pt x="35215" y="283023"/>
                        </a:cubicBezTo>
                        <a:cubicBezTo>
                          <a:pt x="32511" y="189193"/>
                          <a:pt x="-26166" y="122945"/>
                          <a:pt x="65771" y="22174"/>
                        </a:cubicBezTo>
                        <a:cubicBezTo>
                          <a:pt x="84338" y="1804"/>
                          <a:pt x="237477" y="-16764"/>
                          <a:pt x="278217" y="25419"/>
                        </a:cubicBezTo>
                        <a:cubicBezTo>
                          <a:pt x="329594" y="78779"/>
                          <a:pt x="295163" y="143225"/>
                          <a:pt x="299309" y="166119"/>
                        </a:cubicBezTo>
                        <a:cubicBezTo>
                          <a:pt x="304717" y="195953"/>
                          <a:pt x="338968" y="229033"/>
                          <a:pt x="338427" y="236514"/>
                        </a:cubicBezTo>
                        <a:close/>
                      </a:path>
                    </a:pathLst>
                  </a:custGeom>
                  <a:solidFill>
                    <a:srgbClr val="D9736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90538F07-44A7-3D61-3A70-4F3DDCA1A0F6}"/>
                      </a:ext>
                    </a:extLst>
                  </p:cNvPr>
                  <p:cNvSpPr/>
                  <p:nvPr/>
                </p:nvSpPr>
                <p:spPr>
                  <a:xfrm>
                    <a:off x="2005589" y="3342449"/>
                    <a:ext cx="32899" cy="31063"/>
                  </a:xfrm>
                  <a:custGeom>
                    <a:avLst/>
                    <a:gdLst>
                      <a:gd name="connsiteX0" fmla="*/ 0 w 32899"/>
                      <a:gd name="connsiteY0" fmla="*/ 18748 h 31063"/>
                      <a:gd name="connsiteX1" fmla="*/ 32899 w 32899"/>
                      <a:gd name="connsiteY1" fmla="*/ 27221 h 31063"/>
                      <a:gd name="connsiteX2" fmla="*/ 3065 w 32899"/>
                      <a:gd name="connsiteY2" fmla="*/ 0 h 31063"/>
                      <a:gd name="connsiteX3" fmla="*/ 0 w 32899"/>
                      <a:gd name="connsiteY3" fmla="*/ 18838 h 310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899" h="31063">
                        <a:moveTo>
                          <a:pt x="0" y="18748"/>
                        </a:moveTo>
                        <a:cubicBezTo>
                          <a:pt x="1983" y="27311"/>
                          <a:pt x="25778" y="36414"/>
                          <a:pt x="32899" y="27221"/>
                        </a:cubicBezTo>
                        <a:cubicBezTo>
                          <a:pt x="15323" y="25959"/>
                          <a:pt x="3065" y="0"/>
                          <a:pt x="3065" y="0"/>
                        </a:cubicBezTo>
                        <a:lnTo>
                          <a:pt x="0" y="18838"/>
                        </a:lnTo>
                        <a:close/>
                      </a:path>
                    </a:pathLst>
                  </a:custGeom>
                  <a:solidFill>
                    <a:srgbClr val="C457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59F4FB45-44CF-3162-028B-57C9378CC8DE}"/>
                      </a:ext>
                    </a:extLst>
                  </p:cNvPr>
                  <p:cNvSpPr/>
                  <p:nvPr/>
                </p:nvSpPr>
                <p:spPr>
                  <a:xfrm>
                    <a:off x="2145273" y="3438795"/>
                    <a:ext cx="26331" cy="15420"/>
                  </a:xfrm>
                  <a:custGeom>
                    <a:avLst/>
                    <a:gdLst>
                      <a:gd name="connsiteX0" fmla="*/ 21836 w 26331"/>
                      <a:gd name="connsiteY0" fmla="*/ 15421 h 15420"/>
                      <a:gd name="connsiteX1" fmla="*/ 20935 w 26331"/>
                      <a:gd name="connsiteY1" fmla="*/ 15330 h 15420"/>
                      <a:gd name="connsiteX2" fmla="*/ 2458 w 26331"/>
                      <a:gd name="connsiteY2" fmla="*/ 8480 h 15420"/>
                      <a:gd name="connsiteX3" fmla="*/ 475 w 26331"/>
                      <a:gd name="connsiteY3" fmla="*/ 2441 h 15420"/>
                      <a:gd name="connsiteX4" fmla="*/ 6514 w 26331"/>
                      <a:gd name="connsiteY4" fmla="*/ 458 h 15420"/>
                      <a:gd name="connsiteX5" fmla="*/ 22738 w 26331"/>
                      <a:gd name="connsiteY5" fmla="*/ 6497 h 15420"/>
                      <a:gd name="connsiteX6" fmla="*/ 26253 w 26331"/>
                      <a:gd name="connsiteY6" fmla="*/ 11815 h 15420"/>
                      <a:gd name="connsiteX7" fmla="*/ 21836 w 26331"/>
                      <a:gd name="connsiteY7" fmla="*/ 15421 h 15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31" h="15420">
                        <a:moveTo>
                          <a:pt x="21836" y="15421"/>
                        </a:moveTo>
                        <a:cubicBezTo>
                          <a:pt x="21836" y="15421"/>
                          <a:pt x="21206" y="15421"/>
                          <a:pt x="20935" y="15330"/>
                        </a:cubicBezTo>
                        <a:cubicBezTo>
                          <a:pt x="15257" y="14159"/>
                          <a:pt x="9037" y="11815"/>
                          <a:pt x="2458" y="8480"/>
                        </a:cubicBezTo>
                        <a:cubicBezTo>
                          <a:pt x="204" y="7309"/>
                          <a:pt x="-607" y="4604"/>
                          <a:pt x="475" y="2441"/>
                        </a:cubicBezTo>
                        <a:cubicBezTo>
                          <a:pt x="1646" y="278"/>
                          <a:pt x="4350" y="-623"/>
                          <a:pt x="6514" y="458"/>
                        </a:cubicBezTo>
                        <a:cubicBezTo>
                          <a:pt x="12282" y="3433"/>
                          <a:pt x="17961" y="5506"/>
                          <a:pt x="22738" y="6497"/>
                        </a:cubicBezTo>
                        <a:cubicBezTo>
                          <a:pt x="25171" y="7038"/>
                          <a:pt x="26704" y="9382"/>
                          <a:pt x="26253" y="11815"/>
                        </a:cubicBezTo>
                        <a:cubicBezTo>
                          <a:pt x="25802" y="13978"/>
                          <a:pt x="23910" y="15421"/>
                          <a:pt x="21836" y="15421"/>
                        </a:cubicBezTo>
                        <a:close/>
                      </a:path>
                    </a:pathLst>
                  </a:custGeom>
                  <a:solidFill>
                    <a:srgbClr val="8539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68" name="Graphic 3">
                    <a:extLst>
                      <a:ext uri="{FF2B5EF4-FFF2-40B4-BE49-F238E27FC236}">
                        <a16:creationId xmlns:a16="http://schemas.microsoft.com/office/drawing/2014/main" id="{98695732-D8BA-E63B-48CB-A9ACD1747CB7}"/>
                      </a:ext>
                    </a:extLst>
                  </p:cNvPr>
                  <p:cNvGrpSpPr/>
                  <p:nvPr/>
                </p:nvGrpSpPr>
                <p:grpSpPr>
                  <a:xfrm>
                    <a:off x="2134464" y="3312748"/>
                    <a:ext cx="32573" cy="34353"/>
                    <a:chOff x="2134464" y="3312748"/>
                    <a:chExt cx="32573" cy="34353"/>
                  </a:xfrm>
                </p:grpSpPr>
                <p:sp>
                  <p:nvSpPr>
                    <p:cNvPr id="172" name="Freeform: Shape 171">
                      <a:extLst>
                        <a:ext uri="{FF2B5EF4-FFF2-40B4-BE49-F238E27FC236}">
                          <a16:creationId xmlns:a16="http://schemas.microsoft.com/office/drawing/2014/main" id="{D50DA420-8FC7-AB54-389F-0BB46C8960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4751" y="3320472"/>
                      <a:ext cx="13607" cy="26629"/>
                    </a:xfrm>
                    <a:custGeom>
                      <a:avLst/>
                      <a:gdLst>
                        <a:gd name="connsiteX0" fmla="*/ 11272 w 13607"/>
                        <a:gd name="connsiteY0" fmla="*/ 26123 h 26629"/>
                        <a:gd name="connsiteX1" fmla="*/ 12173 w 13607"/>
                        <a:gd name="connsiteY1" fmla="*/ 74 h 26629"/>
                        <a:gd name="connsiteX2" fmla="*/ 1267 w 13607"/>
                        <a:gd name="connsiteY2" fmla="*/ 3769 h 26629"/>
                        <a:gd name="connsiteX3" fmla="*/ 2799 w 13607"/>
                        <a:gd name="connsiteY3" fmla="*/ 23509 h 26629"/>
                        <a:gd name="connsiteX4" fmla="*/ 11272 w 13607"/>
                        <a:gd name="connsiteY4" fmla="*/ 26123 h 266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607" h="26629">
                          <a:moveTo>
                            <a:pt x="11272" y="26123"/>
                          </a:moveTo>
                          <a:cubicBezTo>
                            <a:pt x="14066" y="19903"/>
                            <a:pt x="14337" y="8636"/>
                            <a:pt x="12173" y="74"/>
                          </a:cubicBezTo>
                          <a:cubicBezTo>
                            <a:pt x="11993" y="-557"/>
                            <a:pt x="1537" y="3048"/>
                            <a:pt x="1267" y="3769"/>
                          </a:cubicBezTo>
                          <a:cubicBezTo>
                            <a:pt x="-175" y="7284"/>
                            <a:pt x="-1167" y="18732"/>
                            <a:pt x="2799" y="23509"/>
                          </a:cubicBezTo>
                          <a:cubicBezTo>
                            <a:pt x="4332" y="25401"/>
                            <a:pt x="10641" y="27655"/>
                            <a:pt x="11272" y="26123"/>
                          </a:cubicBezTo>
                          <a:close/>
                        </a:path>
                      </a:pathLst>
                    </a:custGeom>
                    <a:solidFill>
                      <a:srgbClr val="0E0E0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73" name="Freeform: Shape 172">
                      <a:extLst>
                        <a:ext uri="{FF2B5EF4-FFF2-40B4-BE49-F238E27FC236}">
                          <a16:creationId xmlns:a16="http://schemas.microsoft.com/office/drawing/2014/main" id="{6B016411-F49A-D3AD-2AD7-8BAB04A15E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34464" y="3312748"/>
                      <a:ext cx="32573" cy="19335"/>
                    </a:xfrm>
                    <a:custGeom>
                      <a:avLst/>
                      <a:gdLst>
                        <a:gd name="connsiteX0" fmla="*/ 4523 w 32573"/>
                        <a:gd name="connsiteY0" fmla="*/ 19245 h 19335"/>
                        <a:gd name="connsiteX1" fmla="*/ 1188 w 32573"/>
                        <a:gd name="connsiteY1" fmla="*/ 17803 h 19335"/>
                        <a:gd name="connsiteX2" fmla="*/ 1459 w 32573"/>
                        <a:gd name="connsiteY2" fmla="*/ 11404 h 19335"/>
                        <a:gd name="connsiteX3" fmla="*/ 27057 w 32573"/>
                        <a:gd name="connsiteY3" fmla="*/ 137 h 19335"/>
                        <a:gd name="connsiteX4" fmla="*/ 32465 w 32573"/>
                        <a:gd name="connsiteY4" fmla="*/ 3562 h 19335"/>
                        <a:gd name="connsiteX5" fmla="*/ 29040 w 32573"/>
                        <a:gd name="connsiteY5" fmla="*/ 8970 h 19335"/>
                        <a:gd name="connsiteX6" fmla="*/ 7588 w 32573"/>
                        <a:gd name="connsiteY6" fmla="*/ 18164 h 19335"/>
                        <a:gd name="connsiteX7" fmla="*/ 4523 w 32573"/>
                        <a:gd name="connsiteY7" fmla="*/ 19335 h 193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2573" h="19335">
                          <a:moveTo>
                            <a:pt x="4523" y="19245"/>
                          </a:moveTo>
                          <a:cubicBezTo>
                            <a:pt x="3262" y="19245"/>
                            <a:pt x="2090" y="18795"/>
                            <a:pt x="1188" y="17803"/>
                          </a:cubicBezTo>
                          <a:cubicBezTo>
                            <a:pt x="-524" y="16000"/>
                            <a:pt x="-344" y="13116"/>
                            <a:pt x="1459" y="11404"/>
                          </a:cubicBezTo>
                          <a:cubicBezTo>
                            <a:pt x="8850" y="4643"/>
                            <a:pt x="18134" y="2120"/>
                            <a:pt x="27057" y="137"/>
                          </a:cubicBezTo>
                          <a:cubicBezTo>
                            <a:pt x="29491" y="-494"/>
                            <a:pt x="31924" y="1128"/>
                            <a:pt x="32465" y="3562"/>
                          </a:cubicBezTo>
                          <a:cubicBezTo>
                            <a:pt x="33006" y="5995"/>
                            <a:pt x="31474" y="8429"/>
                            <a:pt x="29040" y="8970"/>
                          </a:cubicBezTo>
                          <a:cubicBezTo>
                            <a:pt x="21018" y="10773"/>
                            <a:pt x="13357" y="12846"/>
                            <a:pt x="7588" y="18164"/>
                          </a:cubicBezTo>
                          <a:cubicBezTo>
                            <a:pt x="6687" y="18975"/>
                            <a:pt x="5605" y="19335"/>
                            <a:pt x="4523" y="19335"/>
                          </a:cubicBezTo>
                          <a:close/>
                        </a:path>
                      </a:pathLst>
                    </a:custGeom>
                    <a:solidFill>
                      <a:srgbClr val="210602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8C16B708-0297-AB74-7A58-740F3417C2B2}"/>
                      </a:ext>
                    </a:extLst>
                  </p:cNvPr>
                  <p:cNvSpPr/>
                  <p:nvPr/>
                </p:nvSpPr>
                <p:spPr>
                  <a:xfrm>
                    <a:off x="2137185" y="3281879"/>
                    <a:ext cx="32451" cy="14241"/>
                  </a:xfrm>
                  <a:custGeom>
                    <a:avLst/>
                    <a:gdLst>
                      <a:gd name="connsiteX0" fmla="*/ 27851 w 32451"/>
                      <a:gd name="connsiteY0" fmla="*/ 14241 h 14241"/>
                      <a:gd name="connsiteX1" fmla="*/ 25238 w 32451"/>
                      <a:gd name="connsiteY1" fmla="*/ 13430 h 14241"/>
                      <a:gd name="connsiteX2" fmla="*/ 4507 w 32451"/>
                      <a:gd name="connsiteY2" fmla="*/ 9013 h 14241"/>
                      <a:gd name="connsiteX3" fmla="*/ 0 w 32451"/>
                      <a:gd name="connsiteY3" fmla="*/ 4507 h 14241"/>
                      <a:gd name="connsiteX4" fmla="*/ 4507 w 32451"/>
                      <a:gd name="connsiteY4" fmla="*/ 0 h 14241"/>
                      <a:gd name="connsiteX5" fmla="*/ 30556 w 32451"/>
                      <a:gd name="connsiteY5" fmla="*/ 6039 h 14241"/>
                      <a:gd name="connsiteX6" fmla="*/ 31637 w 32451"/>
                      <a:gd name="connsiteY6" fmla="*/ 12348 h 14241"/>
                      <a:gd name="connsiteX7" fmla="*/ 27942 w 32451"/>
                      <a:gd name="connsiteY7" fmla="*/ 14241 h 14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2451" h="14241">
                        <a:moveTo>
                          <a:pt x="27851" y="14241"/>
                        </a:moveTo>
                        <a:cubicBezTo>
                          <a:pt x="26950" y="14241"/>
                          <a:pt x="26049" y="13971"/>
                          <a:pt x="25238" y="13430"/>
                        </a:cubicBezTo>
                        <a:cubicBezTo>
                          <a:pt x="21182" y="10546"/>
                          <a:pt x="13610" y="8923"/>
                          <a:pt x="4507" y="9013"/>
                        </a:cubicBezTo>
                        <a:cubicBezTo>
                          <a:pt x="1713" y="9013"/>
                          <a:pt x="0" y="7030"/>
                          <a:pt x="0" y="4507"/>
                        </a:cubicBezTo>
                        <a:cubicBezTo>
                          <a:pt x="0" y="1983"/>
                          <a:pt x="1983" y="0"/>
                          <a:pt x="4507" y="0"/>
                        </a:cubicBezTo>
                        <a:cubicBezTo>
                          <a:pt x="16044" y="0"/>
                          <a:pt x="24787" y="1983"/>
                          <a:pt x="30556" y="6039"/>
                        </a:cubicBezTo>
                        <a:cubicBezTo>
                          <a:pt x="32538" y="7481"/>
                          <a:pt x="33079" y="10275"/>
                          <a:pt x="31637" y="12348"/>
                        </a:cubicBezTo>
                        <a:cubicBezTo>
                          <a:pt x="30736" y="13610"/>
                          <a:pt x="29384" y="14241"/>
                          <a:pt x="27942" y="14241"/>
                        </a:cubicBezTo>
                        <a:close/>
                      </a:path>
                    </a:pathLst>
                  </a:custGeom>
                  <a:solidFill>
                    <a:srgbClr val="21060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F65DC817-1A41-5602-A2B0-46F9BBE85D86}"/>
                      </a:ext>
                    </a:extLst>
                  </p:cNvPr>
                  <p:cNvSpPr/>
                  <p:nvPr/>
                </p:nvSpPr>
                <p:spPr>
                  <a:xfrm>
                    <a:off x="2186609" y="3398292"/>
                    <a:ext cx="34940" cy="21666"/>
                  </a:xfrm>
                  <a:custGeom>
                    <a:avLst/>
                    <a:gdLst>
                      <a:gd name="connsiteX0" fmla="*/ 32869 w 34940"/>
                      <a:gd name="connsiteY0" fmla="*/ 220 h 21666"/>
                      <a:gd name="connsiteX1" fmla="*/ 691 w 34940"/>
                      <a:gd name="connsiteY1" fmla="*/ 13470 h 21666"/>
                      <a:gd name="connsiteX2" fmla="*/ 7451 w 34940"/>
                      <a:gd name="connsiteY2" fmla="*/ 21582 h 21666"/>
                      <a:gd name="connsiteX3" fmla="*/ 32959 w 34940"/>
                      <a:gd name="connsiteY3" fmla="*/ 220 h 21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40" h="21666">
                        <a:moveTo>
                          <a:pt x="32869" y="220"/>
                        </a:moveTo>
                        <a:cubicBezTo>
                          <a:pt x="27461" y="-1673"/>
                          <a:pt x="1592" y="9143"/>
                          <a:pt x="691" y="13470"/>
                        </a:cubicBezTo>
                        <a:cubicBezTo>
                          <a:pt x="-300" y="17886"/>
                          <a:pt x="-1562" y="20050"/>
                          <a:pt x="7451" y="21582"/>
                        </a:cubicBezTo>
                        <a:cubicBezTo>
                          <a:pt x="16374" y="23114"/>
                          <a:pt x="42243" y="3465"/>
                          <a:pt x="32959" y="220"/>
                        </a:cubicBezTo>
                        <a:close/>
                      </a:path>
                    </a:pathLst>
                  </a:custGeom>
                  <a:solidFill>
                    <a:srgbClr val="C457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3C2477A9-89A5-F30A-1508-18C32C817D2C}"/>
                      </a:ext>
                    </a:extLst>
                  </p:cNvPr>
                  <p:cNvSpPr/>
                  <p:nvPr/>
                </p:nvSpPr>
                <p:spPr>
                  <a:xfrm>
                    <a:off x="2045734" y="3487304"/>
                    <a:ext cx="100183" cy="28826"/>
                  </a:xfrm>
                  <a:custGeom>
                    <a:avLst/>
                    <a:gdLst>
                      <a:gd name="connsiteX0" fmla="*/ 99923 w 100183"/>
                      <a:gd name="connsiteY0" fmla="*/ 27752 h 28826"/>
                      <a:gd name="connsiteX1" fmla="*/ 20245 w 100183"/>
                      <a:gd name="connsiteY1" fmla="*/ 81 h 28826"/>
                      <a:gd name="connsiteX2" fmla="*/ 2398 w 100183"/>
                      <a:gd name="connsiteY2" fmla="*/ 15043 h 28826"/>
                      <a:gd name="connsiteX3" fmla="*/ 99923 w 100183"/>
                      <a:gd name="connsiteY3" fmla="*/ 27752 h 2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0183" h="28826">
                        <a:moveTo>
                          <a:pt x="99923" y="27752"/>
                        </a:moveTo>
                        <a:cubicBezTo>
                          <a:pt x="105151" y="26130"/>
                          <a:pt x="29889" y="982"/>
                          <a:pt x="20245" y="81"/>
                        </a:cubicBezTo>
                        <a:cubicBezTo>
                          <a:pt x="11322" y="-730"/>
                          <a:pt x="-6435" y="4588"/>
                          <a:pt x="2398" y="15043"/>
                        </a:cubicBezTo>
                        <a:cubicBezTo>
                          <a:pt x="8257" y="21983"/>
                          <a:pt x="85863" y="32169"/>
                          <a:pt x="99923" y="27752"/>
                        </a:cubicBezTo>
                        <a:close/>
                      </a:path>
                    </a:pathLst>
                  </a:custGeom>
                  <a:solidFill>
                    <a:srgbClr val="C457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2" name="Graphic 3">
                  <a:extLst>
                    <a:ext uri="{FF2B5EF4-FFF2-40B4-BE49-F238E27FC236}">
                      <a16:creationId xmlns:a16="http://schemas.microsoft.com/office/drawing/2014/main" id="{76574F7E-DCBC-5DD9-CC69-9E553C2264CC}"/>
                    </a:ext>
                  </a:extLst>
                </p:cNvPr>
                <p:cNvGrpSpPr/>
                <p:nvPr/>
              </p:nvGrpSpPr>
              <p:grpSpPr>
                <a:xfrm>
                  <a:off x="1822735" y="3092113"/>
                  <a:ext cx="379009" cy="368553"/>
                  <a:chOff x="1822735" y="3092113"/>
                  <a:chExt cx="379009" cy="368553"/>
                </a:xfrm>
              </p:grpSpPr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A9591FA5-E5F3-FCE8-97EF-0B96C822AF04}"/>
                      </a:ext>
                    </a:extLst>
                  </p:cNvPr>
                  <p:cNvSpPr/>
                  <p:nvPr/>
                </p:nvSpPr>
                <p:spPr>
                  <a:xfrm>
                    <a:off x="1822735" y="3092113"/>
                    <a:ext cx="378918" cy="368553"/>
                  </a:xfrm>
                  <a:custGeom>
                    <a:avLst/>
                    <a:gdLst>
                      <a:gd name="connsiteX0" fmla="*/ 1413 w 378918"/>
                      <a:gd name="connsiteY0" fmla="*/ 130187 h 368553"/>
                      <a:gd name="connsiteX1" fmla="*/ 11779 w 378918"/>
                      <a:gd name="connsiteY1" fmla="*/ 223566 h 368553"/>
                      <a:gd name="connsiteX2" fmla="*/ 87672 w 378918"/>
                      <a:gd name="connsiteY2" fmla="*/ 367961 h 368553"/>
                      <a:gd name="connsiteX3" fmla="*/ 194571 w 378918"/>
                      <a:gd name="connsiteY3" fmla="*/ 263225 h 368553"/>
                      <a:gd name="connsiteX4" fmla="*/ 339056 w 378918"/>
                      <a:gd name="connsiteY4" fmla="*/ 169305 h 368553"/>
                      <a:gd name="connsiteX5" fmla="*/ 362762 w 378918"/>
                      <a:gd name="connsiteY5" fmla="*/ 130547 h 368553"/>
                      <a:gd name="connsiteX6" fmla="*/ 353298 w 378918"/>
                      <a:gd name="connsiteY6" fmla="*/ 56908 h 368553"/>
                      <a:gd name="connsiteX7" fmla="*/ 353298 w 378918"/>
                      <a:gd name="connsiteY7" fmla="*/ 56908 h 368553"/>
                      <a:gd name="connsiteX8" fmla="*/ 240359 w 378918"/>
                      <a:gd name="connsiteY8" fmla="*/ 3458 h 368553"/>
                      <a:gd name="connsiteX9" fmla="*/ 1504 w 378918"/>
                      <a:gd name="connsiteY9" fmla="*/ 130277 h 368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78918" h="368553">
                        <a:moveTo>
                          <a:pt x="1413" y="130187"/>
                        </a:moveTo>
                        <a:cubicBezTo>
                          <a:pt x="-2643" y="159120"/>
                          <a:pt x="2405" y="191839"/>
                          <a:pt x="11779" y="223566"/>
                        </a:cubicBezTo>
                        <a:cubicBezTo>
                          <a:pt x="33231" y="296034"/>
                          <a:pt x="77216" y="363274"/>
                          <a:pt x="87672" y="367961"/>
                        </a:cubicBezTo>
                        <a:cubicBezTo>
                          <a:pt x="104978" y="375713"/>
                          <a:pt x="204576" y="305588"/>
                          <a:pt x="194571" y="263225"/>
                        </a:cubicBezTo>
                        <a:cubicBezTo>
                          <a:pt x="177085" y="187963"/>
                          <a:pt x="280920" y="225008"/>
                          <a:pt x="339056" y="169305"/>
                        </a:cubicBezTo>
                        <a:cubicBezTo>
                          <a:pt x="350864" y="158038"/>
                          <a:pt x="357264" y="134243"/>
                          <a:pt x="362762" y="130547"/>
                        </a:cubicBezTo>
                        <a:cubicBezTo>
                          <a:pt x="389802" y="111980"/>
                          <a:pt x="380338" y="82776"/>
                          <a:pt x="353298" y="56908"/>
                        </a:cubicBezTo>
                        <a:lnTo>
                          <a:pt x="353298" y="56908"/>
                        </a:lnTo>
                        <a:cubicBezTo>
                          <a:pt x="326618" y="31400"/>
                          <a:pt x="282903" y="9046"/>
                          <a:pt x="240359" y="3458"/>
                        </a:cubicBezTo>
                        <a:cubicBezTo>
                          <a:pt x="116966" y="-12947"/>
                          <a:pt x="15745" y="28966"/>
                          <a:pt x="1504" y="130277"/>
                        </a:cubicBezTo>
                        <a:close/>
                      </a:path>
                    </a:pathLst>
                  </a:custGeom>
                  <a:solidFill>
                    <a:srgbClr val="434E7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CF32862B-B472-8CD7-2E49-0A746FEA507A}"/>
                      </a:ext>
                    </a:extLst>
                  </p:cNvPr>
                  <p:cNvSpPr/>
                  <p:nvPr/>
                </p:nvSpPr>
                <p:spPr>
                  <a:xfrm>
                    <a:off x="1834604" y="3120284"/>
                    <a:ext cx="367139" cy="340382"/>
                  </a:xfrm>
                  <a:custGeom>
                    <a:avLst/>
                    <a:gdLst>
                      <a:gd name="connsiteX0" fmla="*/ 0 w 367139"/>
                      <a:gd name="connsiteY0" fmla="*/ 195395 h 340382"/>
                      <a:gd name="connsiteX1" fmla="*/ 75893 w 367139"/>
                      <a:gd name="connsiteY1" fmla="*/ 339791 h 340382"/>
                      <a:gd name="connsiteX2" fmla="*/ 182792 w 367139"/>
                      <a:gd name="connsiteY2" fmla="*/ 235054 h 340382"/>
                      <a:gd name="connsiteX3" fmla="*/ 327278 w 367139"/>
                      <a:gd name="connsiteY3" fmla="*/ 141135 h 340382"/>
                      <a:gd name="connsiteX4" fmla="*/ 350983 w 367139"/>
                      <a:gd name="connsiteY4" fmla="*/ 102377 h 340382"/>
                      <a:gd name="connsiteX5" fmla="*/ 341519 w 367139"/>
                      <a:gd name="connsiteY5" fmla="*/ 28737 h 340382"/>
                      <a:gd name="connsiteX6" fmla="*/ 206498 w 367139"/>
                      <a:gd name="connsiteY6" fmla="*/ 1607 h 340382"/>
                      <a:gd name="connsiteX7" fmla="*/ 326737 w 367139"/>
                      <a:gd name="connsiteY7" fmla="*/ 83358 h 340382"/>
                      <a:gd name="connsiteX8" fmla="*/ 152868 w 367139"/>
                      <a:gd name="connsiteY8" fmla="*/ 75967 h 340382"/>
                      <a:gd name="connsiteX9" fmla="*/ 291855 w 367139"/>
                      <a:gd name="connsiteY9" fmla="*/ 107695 h 340382"/>
                      <a:gd name="connsiteX10" fmla="*/ 188921 w 367139"/>
                      <a:gd name="connsiteY10" fmla="*/ 190348 h 340382"/>
                      <a:gd name="connsiteX11" fmla="*/ 180 w 367139"/>
                      <a:gd name="connsiteY11" fmla="*/ 195395 h 340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67139" h="340382">
                        <a:moveTo>
                          <a:pt x="0" y="195395"/>
                        </a:moveTo>
                        <a:cubicBezTo>
                          <a:pt x="21452" y="267863"/>
                          <a:pt x="65437" y="335104"/>
                          <a:pt x="75893" y="339791"/>
                        </a:cubicBezTo>
                        <a:cubicBezTo>
                          <a:pt x="93199" y="347542"/>
                          <a:pt x="192797" y="277418"/>
                          <a:pt x="182792" y="235054"/>
                        </a:cubicBezTo>
                        <a:cubicBezTo>
                          <a:pt x="165306" y="159792"/>
                          <a:pt x="269141" y="196838"/>
                          <a:pt x="327278" y="141135"/>
                        </a:cubicBezTo>
                        <a:cubicBezTo>
                          <a:pt x="339085" y="129868"/>
                          <a:pt x="345485" y="106072"/>
                          <a:pt x="350983" y="102377"/>
                        </a:cubicBezTo>
                        <a:cubicBezTo>
                          <a:pt x="378023" y="83809"/>
                          <a:pt x="368559" y="54606"/>
                          <a:pt x="341519" y="28737"/>
                        </a:cubicBezTo>
                        <a:cubicBezTo>
                          <a:pt x="331424" y="47575"/>
                          <a:pt x="268330" y="-10201"/>
                          <a:pt x="206498" y="1607"/>
                        </a:cubicBezTo>
                        <a:cubicBezTo>
                          <a:pt x="298885" y="10800"/>
                          <a:pt x="342060" y="67224"/>
                          <a:pt x="326737" y="83358"/>
                        </a:cubicBezTo>
                        <a:cubicBezTo>
                          <a:pt x="311324" y="99402"/>
                          <a:pt x="152868" y="75967"/>
                          <a:pt x="152868" y="75967"/>
                        </a:cubicBezTo>
                        <a:cubicBezTo>
                          <a:pt x="152868" y="75967"/>
                          <a:pt x="249402" y="108866"/>
                          <a:pt x="291855" y="107695"/>
                        </a:cubicBezTo>
                        <a:cubicBezTo>
                          <a:pt x="290232" y="169797"/>
                          <a:pt x="228040" y="150328"/>
                          <a:pt x="188921" y="190348"/>
                        </a:cubicBezTo>
                        <a:cubicBezTo>
                          <a:pt x="154580" y="225500"/>
                          <a:pt x="53900" y="245149"/>
                          <a:pt x="180" y="195395"/>
                        </a:cubicBezTo>
                        <a:close/>
                      </a:path>
                    </a:pathLst>
                  </a:custGeom>
                  <a:solidFill>
                    <a:srgbClr val="203663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3" name="Graphic 3">
                  <a:extLst>
                    <a:ext uri="{FF2B5EF4-FFF2-40B4-BE49-F238E27FC236}">
                      <a16:creationId xmlns:a16="http://schemas.microsoft.com/office/drawing/2014/main" id="{36ABF869-6C3A-FEF3-2B23-AC045B5D9603}"/>
                    </a:ext>
                  </a:extLst>
                </p:cNvPr>
                <p:cNvGrpSpPr/>
                <p:nvPr/>
              </p:nvGrpSpPr>
              <p:grpSpPr>
                <a:xfrm>
                  <a:off x="2005403" y="3296823"/>
                  <a:ext cx="53135" cy="77983"/>
                  <a:chOff x="2005403" y="3296823"/>
                  <a:chExt cx="53135" cy="77983"/>
                </a:xfrm>
              </p:grpSpPr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247E2234-27E4-DA9E-92C5-FEFF8F3CC1DD}"/>
                      </a:ext>
                    </a:extLst>
                  </p:cNvPr>
                  <p:cNvSpPr/>
                  <p:nvPr/>
                </p:nvSpPr>
                <p:spPr>
                  <a:xfrm>
                    <a:off x="2005403" y="3296823"/>
                    <a:ext cx="53135" cy="72709"/>
                  </a:xfrm>
                  <a:custGeom>
                    <a:avLst/>
                    <a:gdLst>
                      <a:gd name="connsiteX0" fmla="*/ 46245 w 53135"/>
                      <a:gd name="connsiteY0" fmla="*/ 13898 h 72709"/>
                      <a:gd name="connsiteX1" fmla="*/ 637 w 53135"/>
                      <a:gd name="connsiteY1" fmla="*/ 17594 h 72709"/>
                      <a:gd name="connsiteX2" fmla="*/ 35339 w 53135"/>
                      <a:gd name="connsiteY2" fmla="*/ 72305 h 72709"/>
                      <a:gd name="connsiteX3" fmla="*/ 46245 w 53135"/>
                      <a:gd name="connsiteY3" fmla="*/ 13898 h 72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35" h="72709">
                        <a:moveTo>
                          <a:pt x="46245" y="13898"/>
                        </a:moveTo>
                        <a:cubicBezTo>
                          <a:pt x="34257" y="-7464"/>
                          <a:pt x="5144" y="-2596"/>
                          <a:pt x="637" y="17594"/>
                        </a:cubicBezTo>
                        <a:cubicBezTo>
                          <a:pt x="-3960" y="38415"/>
                          <a:pt x="17222" y="77082"/>
                          <a:pt x="35339" y="72305"/>
                        </a:cubicBezTo>
                        <a:cubicBezTo>
                          <a:pt x="50752" y="68249"/>
                          <a:pt x="60396" y="39136"/>
                          <a:pt x="46245" y="13898"/>
                        </a:cubicBezTo>
                        <a:close/>
                      </a:path>
                    </a:pathLst>
                  </a:custGeom>
                  <a:solidFill>
                    <a:srgbClr val="D9736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679933C6-18EF-A7C2-E324-03EA10DCE249}"/>
                      </a:ext>
                    </a:extLst>
                  </p:cNvPr>
                  <p:cNvSpPr/>
                  <p:nvPr/>
                </p:nvSpPr>
                <p:spPr>
                  <a:xfrm>
                    <a:off x="2027298" y="3323120"/>
                    <a:ext cx="19842" cy="27036"/>
                  </a:xfrm>
                  <a:custGeom>
                    <a:avLst/>
                    <a:gdLst>
                      <a:gd name="connsiteX0" fmla="*/ 8126 w 19842"/>
                      <a:gd name="connsiteY0" fmla="*/ 671 h 27036"/>
                      <a:gd name="connsiteX1" fmla="*/ 6864 w 19842"/>
                      <a:gd name="connsiteY1" fmla="*/ 25548 h 27036"/>
                      <a:gd name="connsiteX2" fmla="*/ 8126 w 19842"/>
                      <a:gd name="connsiteY2" fmla="*/ 671 h 27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842" h="27036">
                        <a:moveTo>
                          <a:pt x="8126" y="671"/>
                        </a:moveTo>
                        <a:cubicBezTo>
                          <a:pt x="1276" y="-4196"/>
                          <a:pt x="-5485" y="18788"/>
                          <a:pt x="6864" y="25548"/>
                        </a:cubicBezTo>
                        <a:cubicBezTo>
                          <a:pt x="19212" y="32308"/>
                          <a:pt x="27955" y="14642"/>
                          <a:pt x="8126" y="671"/>
                        </a:cubicBezTo>
                        <a:close/>
                      </a:path>
                    </a:pathLst>
                  </a:custGeom>
                  <a:solidFill>
                    <a:srgbClr val="C4574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CEF02CE2-7DC8-95E3-C5A6-0D6445775C5E}"/>
                      </a:ext>
                    </a:extLst>
                  </p:cNvPr>
                  <p:cNvSpPr/>
                  <p:nvPr/>
                </p:nvSpPr>
                <p:spPr>
                  <a:xfrm>
                    <a:off x="2021264" y="3314170"/>
                    <a:ext cx="27848" cy="26926"/>
                  </a:xfrm>
                  <a:custGeom>
                    <a:avLst/>
                    <a:gdLst>
                      <a:gd name="connsiteX0" fmla="*/ 23353 w 27848"/>
                      <a:gd name="connsiteY0" fmla="*/ 26926 h 26926"/>
                      <a:gd name="connsiteX1" fmla="*/ 18937 w 27848"/>
                      <a:gd name="connsiteY1" fmla="*/ 23321 h 26926"/>
                      <a:gd name="connsiteX2" fmla="*/ 10915 w 27848"/>
                      <a:gd name="connsiteY2" fmla="*/ 8990 h 26926"/>
                      <a:gd name="connsiteX3" fmla="*/ 8661 w 27848"/>
                      <a:gd name="connsiteY3" fmla="*/ 10883 h 26926"/>
                      <a:gd name="connsiteX4" fmla="*/ 2712 w 27848"/>
                      <a:gd name="connsiteY4" fmla="*/ 13226 h 26926"/>
                      <a:gd name="connsiteX5" fmla="*/ 369 w 27848"/>
                      <a:gd name="connsiteY5" fmla="*/ 7277 h 26926"/>
                      <a:gd name="connsiteX6" fmla="*/ 11816 w 27848"/>
                      <a:gd name="connsiteY6" fmla="*/ 66 h 26926"/>
                      <a:gd name="connsiteX7" fmla="*/ 27770 w 27848"/>
                      <a:gd name="connsiteY7" fmla="*/ 21518 h 26926"/>
                      <a:gd name="connsiteX8" fmla="*/ 24255 w 27848"/>
                      <a:gd name="connsiteY8" fmla="*/ 26836 h 26926"/>
                      <a:gd name="connsiteX9" fmla="*/ 23353 w 27848"/>
                      <a:gd name="connsiteY9" fmla="*/ 26836 h 26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7848" h="26926">
                        <a:moveTo>
                          <a:pt x="23353" y="26926"/>
                        </a:moveTo>
                        <a:cubicBezTo>
                          <a:pt x="21280" y="26926"/>
                          <a:pt x="19387" y="25484"/>
                          <a:pt x="18937" y="23321"/>
                        </a:cubicBezTo>
                        <a:cubicBezTo>
                          <a:pt x="16954" y="13226"/>
                          <a:pt x="12988" y="9260"/>
                          <a:pt x="10915" y="8990"/>
                        </a:cubicBezTo>
                        <a:cubicBezTo>
                          <a:pt x="9743" y="8900"/>
                          <a:pt x="9022" y="10161"/>
                          <a:pt x="8661" y="10883"/>
                        </a:cubicBezTo>
                        <a:cubicBezTo>
                          <a:pt x="7670" y="13136"/>
                          <a:pt x="5056" y="14217"/>
                          <a:pt x="2712" y="13226"/>
                        </a:cubicBezTo>
                        <a:cubicBezTo>
                          <a:pt x="459" y="12235"/>
                          <a:pt x="-622" y="9531"/>
                          <a:pt x="369" y="7277"/>
                        </a:cubicBezTo>
                        <a:cubicBezTo>
                          <a:pt x="2532" y="2320"/>
                          <a:pt x="7039" y="-474"/>
                          <a:pt x="11816" y="66"/>
                        </a:cubicBezTo>
                        <a:cubicBezTo>
                          <a:pt x="19207" y="878"/>
                          <a:pt x="25156" y="8900"/>
                          <a:pt x="27770" y="21518"/>
                        </a:cubicBezTo>
                        <a:cubicBezTo>
                          <a:pt x="28221" y="23952"/>
                          <a:pt x="26688" y="26295"/>
                          <a:pt x="24255" y="26836"/>
                        </a:cubicBezTo>
                        <a:cubicBezTo>
                          <a:pt x="23984" y="26836"/>
                          <a:pt x="23624" y="26836"/>
                          <a:pt x="23353" y="26836"/>
                        </a:cubicBezTo>
                        <a:close/>
                      </a:path>
                    </a:pathLst>
                  </a:custGeom>
                  <a:solidFill>
                    <a:srgbClr val="8539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EDA934FE-ECDE-825F-CA9C-7DC5C3B1B115}"/>
                      </a:ext>
                    </a:extLst>
                  </p:cNvPr>
                  <p:cNvSpPr/>
                  <p:nvPr/>
                </p:nvSpPr>
                <p:spPr>
                  <a:xfrm>
                    <a:off x="2012906" y="3350840"/>
                    <a:ext cx="38679" cy="23967"/>
                  </a:xfrm>
                  <a:custGeom>
                    <a:avLst/>
                    <a:gdLst>
                      <a:gd name="connsiteX0" fmla="*/ 26303 w 38679"/>
                      <a:gd name="connsiteY0" fmla="*/ 23967 h 23967"/>
                      <a:gd name="connsiteX1" fmla="*/ 1065 w 38679"/>
                      <a:gd name="connsiteY1" fmla="*/ 7473 h 23967"/>
                      <a:gd name="connsiteX2" fmla="*/ 1606 w 38679"/>
                      <a:gd name="connsiteY2" fmla="*/ 1073 h 23967"/>
                      <a:gd name="connsiteX3" fmla="*/ 8006 w 38679"/>
                      <a:gd name="connsiteY3" fmla="*/ 1524 h 23967"/>
                      <a:gd name="connsiteX4" fmla="*/ 26573 w 38679"/>
                      <a:gd name="connsiteY4" fmla="*/ 14864 h 23967"/>
                      <a:gd name="connsiteX5" fmla="*/ 30449 w 38679"/>
                      <a:gd name="connsiteY5" fmla="*/ 12340 h 23967"/>
                      <a:gd name="connsiteX6" fmla="*/ 36758 w 38679"/>
                      <a:gd name="connsiteY6" fmla="*/ 11258 h 23967"/>
                      <a:gd name="connsiteX7" fmla="*/ 37840 w 38679"/>
                      <a:gd name="connsiteY7" fmla="*/ 17568 h 23967"/>
                      <a:gd name="connsiteX8" fmla="*/ 27024 w 38679"/>
                      <a:gd name="connsiteY8" fmla="*/ 23967 h 23967"/>
                      <a:gd name="connsiteX9" fmla="*/ 26393 w 38679"/>
                      <a:gd name="connsiteY9" fmla="*/ 23967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8679" h="23967">
                        <a:moveTo>
                          <a:pt x="26303" y="23967"/>
                        </a:moveTo>
                        <a:cubicBezTo>
                          <a:pt x="17109" y="23967"/>
                          <a:pt x="7555" y="15044"/>
                          <a:pt x="1065" y="7473"/>
                        </a:cubicBezTo>
                        <a:cubicBezTo>
                          <a:pt x="-557" y="5580"/>
                          <a:pt x="-287" y="2696"/>
                          <a:pt x="1606" y="1073"/>
                        </a:cubicBezTo>
                        <a:cubicBezTo>
                          <a:pt x="3499" y="-549"/>
                          <a:pt x="6383" y="-279"/>
                          <a:pt x="8006" y="1524"/>
                        </a:cubicBezTo>
                        <a:cubicBezTo>
                          <a:pt x="15216" y="9997"/>
                          <a:pt x="22427" y="15134"/>
                          <a:pt x="26573" y="14864"/>
                        </a:cubicBezTo>
                        <a:cubicBezTo>
                          <a:pt x="27565" y="14864"/>
                          <a:pt x="28917" y="14503"/>
                          <a:pt x="30449" y="12340"/>
                        </a:cubicBezTo>
                        <a:cubicBezTo>
                          <a:pt x="31891" y="10267"/>
                          <a:pt x="34685" y="9816"/>
                          <a:pt x="36758" y="11258"/>
                        </a:cubicBezTo>
                        <a:cubicBezTo>
                          <a:pt x="38832" y="12701"/>
                          <a:pt x="39282" y="15495"/>
                          <a:pt x="37840" y="17568"/>
                        </a:cubicBezTo>
                        <a:cubicBezTo>
                          <a:pt x="34325" y="22615"/>
                          <a:pt x="29998" y="23787"/>
                          <a:pt x="27024" y="23967"/>
                        </a:cubicBezTo>
                        <a:cubicBezTo>
                          <a:pt x="26844" y="23967"/>
                          <a:pt x="26573" y="23967"/>
                          <a:pt x="26393" y="23967"/>
                        </a:cubicBezTo>
                        <a:close/>
                      </a:path>
                    </a:pathLst>
                  </a:custGeom>
                  <a:solidFill>
                    <a:srgbClr val="85392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4" name="Graphic 3">
                  <a:extLst>
                    <a:ext uri="{FF2B5EF4-FFF2-40B4-BE49-F238E27FC236}">
                      <a16:creationId xmlns:a16="http://schemas.microsoft.com/office/drawing/2014/main" id="{362297D8-1CE5-06A0-9FDA-BF97772B8F09}"/>
                    </a:ext>
                  </a:extLst>
                </p:cNvPr>
                <p:cNvGrpSpPr/>
                <p:nvPr/>
              </p:nvGrpSpPr>
              <p:grpSpPr>
                <a:xfrm>
                  <a:off x="1838135" y="3114578"/>
                  <a:ext cx="352147" cy="340177"/>
                  <a:chOff x="1838135" y="3114578"/>
                  <a:chExt cx="352147" cy="340177"/>
                </a:xfrm>
                <a:solidFill>
                  <a:srgbClr val="13203B"/>
                </a:solidFill>
              </p:grpSpPr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id="{89FE0ABE-DB76-C2D8-6449-4255485133AA}"/>
                      </a:ext>
                    </a:extLst>
                  </p:cNvPr>
                  <p:cNvSpPr/>
                  <p:nvPr/>
                </p:nvSpPr>
                <p:spPr>
                  <a:xfrm>
                    <a:off x="1893906" y="3114578"/>
                    <a:ext cx="296376" cy="112678"/>
                  </a:xfrm>
                  <a:custGeom>
                    <a:avLst/>
                    <a:gdLst>
                      <a:gd name="connsiteX0" fmla="*/ 291592 w 296376"/>
                      <a:gd name="connsiteY0" fmla="*/ 112589 h 112678"/>
                      <a:gd name="connsiteX1" fmla="*/ 291051 w 296376"/>
                      <a:gd name="connsiteY1" fmla="*/ 112589 h 112678"/>
                      <a:gd name="connsiteX2" fmla="*/ 287085 w 296376"/>
                      <a:gd name="connsiteY2" fmla="*/ 107541 h 112678"/>
                      <a:gd name="connsiteX3" fmla="*/ 253284 w 296376"/>
                      <a:gd name="connsiteY3" fmla="*/ 53280 h 112678"/>
                      <a:gd name="connsiteX4" fmla="*/ 6226 w 296376"/>
                      <a:gd name="connsiteY4" fmla="*/ 29395 h 112678"/>
                      <a:gd name="connsiteX5" fmla="*/ 368 w 296376"/>
                      <a:gd name="connsiteY5" fmla="*/ 26961 h 112678"/>
                      <a:gd name="connsiteX6" fmla="*/ 2801 w 296376"/>
                      <a:gd name="connsiteY6" fmla="*/ 21102 h 112678"/>
                      <a:gd name="connsiteX7" fmla="*/ 258783 w 296376"/>
                      <a:gd name="connsiteY7" fmla="*/ 46160 h 112678"/>
                      <a:gd name="connsiteX8" fmla="*/ 296098 w 296376"/>
                      <a:gd name="connsiteY8" fmla="*/ 108713 h 112678"/>
                      <a:gd name="connsiteX9" fmla="*/ 291592 w 296376"/>
                      <a:gd name="connsiteY9" fmla="*/ 112679 h 1126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96376" h="112678">
                        <a:moveTo>
                          <a:pt x="291592" y="112589"/>
                        </a:moveTo>
                        <a:cubicBezTo>
                          <a:pt x="291592" y="112589"/>
                          <a:pt x="291231" y="112589"/>
                          <a:pt x="291051" y="112589"/>
                        </a:cubicBezTo>
                        <a:cubicBezTo>
                          <a:pt x="288617" y="112318"/>
                          <a:pt x="286814" y="110065"/>
                          <a:pt x="287085" y="107541"/>
                        </a:cubicBezTo>
                        <a:cubicBezTo>
                          <a:pt x="289068" y="90776"/>
                          <a:pt x="276810" y="71037"/>
                          <a:pt x="253284" y="53280"/>
                        </a:cubicBezTo>
                        <a:cubicBezTo>
                          <a:pt x="200916" y="13801"/>
                          <a:pt x="101318" y="-10625"/>
                          <a:pt x="6226" y="29395"/>
                        </a:cubicBezTo>
                        <a:cubicBezTo>
                          <a:pt x="3973" y="30386"/>
                          <a:pt x="1269" y="29305"/>
                          <a:pt x="368" y="26961"/>
                        </a:cubicBezTo>
                        <a:cubicBezTo>
                          <a:pt x="-624" y="24708"/>
                          <a:pt x="458" y="22004"/>
                          <a:pt x="2801" y="21102"/>
                        </a:cubicBezTo>
                        <a:cubicBezTo>
                          <a:pt x="101138" y="-20269"/>
                          <a:pt x="204432" y="5149"/>
                          <a:pt x="258783" y="46160"/>
                        </a:cubicBezTo>
                        <a:cubicBezTo>
                          <a:pt x="284922" y="65899"/>
                          <a:pt x="298532" y="88703"/>
                          <a:pt x="296098" y="108713"/>
                        </a:cubicBezTo>
                        <a:cubicBezTo>
                          <a:pt x="295828" y="110966"/>
                          <a:pt x="293845" y="112679"/>
                          <a:pt x="291592" y="112679"/>
                        </a:cubicBezTo>
                        <a:close/>
                      </a:path>
                    </a:pathLst>
                  </a:custGeom>
                  <a:solidFill>
                    <a:srgbClr val="13203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F973C405-83DD-E6FE-B073-6F9687697664}"/>
                      </a:ext>
                    </a:extLst>
                  </p:cNvPr>
                  <p:cNvSpPr/>
                  <p:nvPr/>
                </p:nvSpPr>
                <p:spPr>
                  <a:xfrm>
                    <a:off x="1838135" y="3207242"/>
                    <a:ext cx="82840" cy="247514"/>
                  </a:xfrm>
                  <a:custGeom>
                    <a:avLst/>
                    <a:gdLst>
                      <a:gd name="connsiteX0" fmla="*/ 78311 w 82840"/>
                      <a:gd name="connsiteY0" fmla="*/ 247424 h 247514"/>
                      <a:gd name="connsiteX1" fmla="*/ 75067 w 82840"/>
                      <a:gd name="connsiteY1" fmla="*/ 246072 h 247514"/>
                      <a:gd name="connsiteX2" fmla="*/ 5393 w 82840"/>
                      <a:gd name="connsiteY2" fmla="*/ 3341 h 247514"/>
                      <a:gd name="connsiteX3" fmla="*/ 10981 w 82840"/>
                      <a:gd name="connsiteY3" fmla="*/ 186 h 247514"/>
                      <a:gd name="connsiteX4" fmla="*/ 14136 w 82840"/>
                      <a:gd name="connsiteY4" fmla="*/ 5774 h 247514"/>
                      <a:gd name="connsiteX5" fmla="*/ 81556 w 82840"/>
                      <a:gd name="connsiteY5" fmla="*/ 239853 h 247514"/>
                      <a:gd name="connsiteX6" fmla="*/ 81556 w 82840"/>
                      <a:gd name="connsiteY6" fmla="*/ 246253 h 247514"/>
                      <a:gd name="connsiteX7" fmla="*/ 78402 w 82840"/>
                      <a:gd name="connsiteY7" fmla="*/ 247515 h 2475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2840" h="247514">
                        <a:moveTo>
                          <a:pt x="78311" y="247424"/>
                        </a:moveTo>
                        <a:cubicBezTo>
                          <a:pt x="77140" y="247424"/>
                          <a:pt x="75968" y="246974"/>
                          <a:pt x="75067" y="246072"/>
                        </a:cubicBezTo>
                        <a:cubicBezTo>
                          <a:pt x="26665" y="196679"/>
                          <a:pt x="-15248" y="77341"/>
                          <a:pt x="5393" y="3341"/>
                        </a:cubicBezTo>
                        <a:cubicBezTo>
                          <a:pt x="6024" y="907"/>
                          <a:pt x="8548" y="-535"/>
                          <a:pt x="10981" y="186"/>
                        </a:cubicBezTo>
                        <a:cubicBezTo>
                          <a:pt x="13415" y="817"/>
                          <a:pt x="14767" y="3341"/>
                          <a:pt x="14136" y="5774"/>
                        </a:cubicBezTo>
                        <a:cubicBezTo>
                          <a:pt x="-6685" y="80406"/>
                          <a:pt x="40004" y="197400"/>
                          <a:pt x="81556" y="239853"/>
                        </a:cubicBezTo>
                        <a:cubicBezTo>
                          <a:pt x="83269" y="241656"/>
                          <a:pt x="83269" y="244450"/>
                          <a:pt x="81556" y="246253"/>
                        </a:cubicBezTo>
                        <a:cubicBezTo>
                          <a:pt x="80655" y="247064"/>
                          <a:pt x="79573" y="247515"/>
                          <a:pt x="78402" y="247515"/>
                        </a:cubicBezTo>
                        <a:close/>
                      </a:path>
                    </a:pathLst>
                  </a:custGeom>
                  <a:solidFill>
                    <a:srgbClr val="13203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422C293C-2432-FE81-4727-3F61F0797896}"/>
                      </a:ext>
                    </a:extLst>
                  </p:cNvPr>
                  <p:cNvSpPr/>
                  <p:nvPr/>
                </p:nvSpPr>
                <p:spPr>
                  <a:xfrm>
                    <a:off x="1896408" y="3179780"/>
                    <a:ext cx="272056" cy="52164"/>
                  </a:xfrm>
                  <a:custGeom>
                    <a:avLst/>
                    <a:gdLst>
                      <a:gd name="connsiteX0" fmla="*/ 235098 w 272056"/>
                      <a:gd name="connsiteY0" fmla="*/ 52164 h 52164"/>
                      <a:gd name="connsiteX1" fmla="*/ 120267 w 272056"/>
                      <a:gd name="connsiteY1" fmla="*/ 29811 h 52164"/>
                      <a:gd name="connsiteX2" fmla="*/ 5076 w 272056"/>
                      <a:gd name="connsiteY2" fmla="*/ 9531 h 52164"/>
                      <a:gd name="connsiteX3" fmla="*/ 28 w 272056"/>
                      <a:gd name="connsiteY3" fmla="*/ 5655 h 52164"/>
                      <a:gd name="connsiteX4" fmla="*/ 3994 w 272056"/>
                      <a:gd name="connsiteY4" fmla="*/ 608 h 52164"/>
                      <a:gd name="connsiteX5" fmla="*/ 122611 w 272056"/>
                      <a:gd name="connsiteY5" fmla="*/ 21158 h 52164"/>
                      <a:gd name="connsiteX6" fmla="*/ 264933 w 272056"/>
                      <a:gd name="connsiteY6" fmla="*/ 36301 h 52164"/>
                      <a:gd name="connsiteX7" fmla="*/ 271242 w 272056"/>
                      <a:gd name="connsiteY7" fmla="*/ 37382 h 52164"/>
                      <a:gd name="connsiteX8" fmla="*/ 270161 w 272056"/>
                      <a:gd name="connsiteY8" fmla="*/ 43692 h 52164"/>
                      <a:gd name="connsiteX9" fmla="*/ 235188 w 272056"/>
                      <a:gd name="connsiteY9" fmla="*/ 52164 h 52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72056" h="52164">
                        <a:moveTo>
                          <a:pt x="235098" y="52164"/>
                        </a:moveTo>
                        <a:cubicBezTo>
                          <a:pt x="204633" y="52164"/>
                          <a:pt x="163261" y="41258"/>
                          <a:pt x="120267" y="29811"/>
                        </a:cubicBezTo>
                        <a:cubicBezTo>
                          <a:pt x="76552" y="18274"/>
                          <a:pt x="31305" y="6286"/>
                          <a:pt x="5076" y="9531"/>
                        </a:cubicBezTo>
                        <a:cubicBezTo>
                          <a:pt x="2552" y="9891"/>
                          <a:pt x="389" y="8089"/>
                          <a:pt x="28" y="5655"/>
                        </a:cubicBezTo>
                        <a:cubicBezTo>
                          <a:pt x="-242" y="3221"/>
                          <a:pt x="1470" y="968"/>
                          <a:pt x="3994" y="608"/>
                        </a:cubicBezTo>
                        <a:cubicBezTo>
                          <a:pt x="31936" y="-2818"/>
                          <a:pt x="76011" y="8810"/>
                          <a:pt x="122611" y="21158"/>
                        </a:cubicBezTo>
                        <a:cubicBezTo>
                          <a:pt x="181198" y="36661"/>
                          <a:pt x="241678" y="52705"/>
                          <a:pt x="264933" y="36301"/>
                        </a:cubicBezTo>
                        <a:cubicBezTo>
                          <a:pt x="267006" y="34859"/>
                          <a:pt x="269800" y="35399"/>
                          <a:pt x="271242" y="37382"/>
                        </a:cubicBezTo>
                        <a:cubicBezTo>
                          <a:pt x="272684" y="39455"/>
                          <a:pt x="272143" y="42250"/>
                          <a:pt x="270161" y="43692"/>
                        </a:cubicBezTo>
                        <a:cubicBezTo>
                          <a:pt x="261598" y="49731"/>
                          <a:pt x="249610" y="52164"/>
                          <a:pt x="235188" y="52164"/>
                        </a:cubicBezTo>
                        <a:close/>
                      </a:path>
                    </a:pathLst>
                  </a:custGeom>
                  <a:solidFill>
                    <a:srgbClr val="13203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255B73BC-7262-8675-1784-322F892C5151}"/>
                      </a:ext>
                    </a:extLst>
                  </p:cNvPr>
                  <p:cNvSpPr/>
                  <p:nvPr/>
                </p:nvSpPr>
                <p:spPr>
                  <a:xfrm>
                    <a:off x="1866720" y="3217280"/>
                    <a:ext cx="122853" cy="186189"/>
                  </a:xfrm>
                  <a:custGeom>
                    <a:avLst/>
                    <a:gdLst>
                      <a:gd name="connsiteX0" fmla="*/ 118408 w 122853"/>
                      <a:gd name="connsiteY0" fmla="*/ 186099 h 186189"/>
                      <a:gd name="connsiteX1" fmla="*/ 113902 w 122853"/>
                      <a:gd name="connsiteY1" fmla="*/ 182133 h 186189"/>
                      <a:gd name="connsiteX2" fmla="*/ 38099 w 122853"/>
                      <a:gd name="connsiteY2" fmla="*/ 60001 h 186189"/>
                      <a:gd name="connsiteX3" fmla="*/ 423 w 122853"/>
                      <a:gd name="connsiteY3" fmla="*/ 6371 h 186189"/>
                      <a:gd name="connsiteX4" fmla="*/ 2676 w 122853"/>
                      <a:gd name="connsiteY4" fmla="*/ 423 h 186189"/>
                      <a:gd name="connsiteX5" fmla="*/ 8625 w 122853"/>
                      <a:gd name="connsiteY5" fmla="*/ 2676 h 186189"/>
                      <a:gd name="connsiteX6" fmla="*/ 45309 w 122853"/>
                      <a:gd name="connsiteY6" fmla="*/ 54683 h 186189"/>
                      <a:gd name="connsiteX7" fmla="*/ 122825 w 122853"/>
                      <a:gd name="connsiteY7" fmla="*/ 181142 h 186189"/>
                      <a:gd name="connsiteX8" fmla="*/ 118859 w 122853"/>
                      <a:gd name="connsiteY8" fmla="*/ 186189 h 186189"/>
                      <a:gd name="connsiteX9" fmla="*/ 118318 w 122853"/>
                      <a:gd name="connsiteY9" fmla="*/ 186189 h 1861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22853" h="186189">
                        <a:moveTo>
                          <a:pt x="118408" y="186099"/>
                        </a:moveTo>
                        <a:cubicBezTo>
                          <a:pt x="116155" y="186099"/>
                          <a:pt x="114262" y="184387"/>
                          <a:pt x="113902" y="182133"/>
                        </a:cubicBezTo>
                        <a:cubicBezTo>
                          <a:pt x="110657" y="155454"/>
                          <a:pt x="68744" y="100291"/>
                          <a:pt x="38099" y="60001"/>
                        </a:cubicBezTo>
                        <a:cubicBezTo>
                          <a:pt x="19711" y="35755"/>
                          <a:pt x="5200" y="16647"/>
                          <a:pt x="423" y="6371"/>
                        </a:cubicBezTo>
                        <a:cubicBezTo>
                          <a:pt x="-659" y="4118"/>
                          <a:pt x="423" y="1414"/>
                          <a:pt x="2676" y="423"/>
                        </a:cubicBezTo>
                        <a:cubicBezTo>
                          <a:pt x="4929" y="-659"/>
                          <a:pt x="7633" y="423"/>
                          <a:pt x="8625" y="2676"/>
                        </a:cubicBezTo>
                        <a:cubicBezTo>
                          <a:pt x="12951" y="12050"/>
                          <a:pt x="27914" y="31789"/>
                          <a:pt x="45309" y="54683"/>
                        </a:cubicBezTo>
                        <a:cubicBezTo>
                          <a:pt x="78299" y="98038"/>
                          <a:pt x="119310" y="152028"/>
                          <a:pt x="122825" y="181142"/>
                        </a:cubicBezTo>
                        <a:cubicBezTo>
                          <a:pt x="123095" y="183575"/>
                          <a:pt x="121383" y="185829"/>
                          <a:pt x="118859" y="186189"/>
                        </a:cubicBezTo>
                        <a:cubicBezTo>
                          <a:pt x="118679" y="186189"/>
                          <a:pt x="118499" y="186189"/>
                          <a:pt x="118318" y="186189"/>
                        </a:cubicBezTo>
                        <a:close/>
                      </a:path>
                    </a:pathLst>
                  </a:custGeom>
                  <a:solidFill>
                    <a:srgbClr val="13203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4" name="Graphic 3">
                <a:extLst>
                  <a:ext uri="{FF2B5EF4-FFF2-40B4-BE49-F238E27FC236}">
                    <a16:creationId xmlns:a16="http://schemas.microsoft.com/office/drawing/2014/main" id="{2BD359C8-2E3D-3EA6-7586-34FA32CC0D39}"/>
                  </a:ext>
                </a:extLst>
              </p:cNvPr>
              <p:cNvGrpSpPr/>
              <p:nvPr/>
            </p:nvGrpSpPr>
            <p:grpSpPr>
              <a:xfrm>
                <a:off x="1492838" y="3499771"/>
                <a:ext cx="1222133" cy="1335301"/>
                <a:chOff x="1492838" y="3499771"/>
                <a:chExt cx="1222133" cy="1335301"/>
              </a:xfrm>
              <a:solidFill>
                <a:srgbClr val="DBD1D1"/>
              </a:solidFill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2ECEBFD7-77CD-0987-84CC-B980D9838435}"/>
                    </a:ext>
                  </a:extLst>
                </p:cNvPr>
                <p:cNvSpPr/>
                <p:nvPr/>
              </p:nvSpPr>
              <p:spPr>
                <a:xfrm>
                  <a:off x="1821867" y="3573361"/>
                  <a:ext cx="280061" cy="218497"/>
                </a:xfrm>
                <a:custGeom>
                  <a:avLst/>
                  <a:gdLst>
                    <a:gd name="connsiteX0" fmla="*/ 275659 w 280061"/>
                    <a:gd name="connsiteY0" fmla="*/ 218497 h 218497"/>
                    <a:gd name="connsiteX1" fmla="*/ 274126 w 280061"/>
                    <a:gd name="connsiteY1" fmla="*/ 218227 h 218497"/>
                    <a:gd name="connsiteX2" fmla="*/ 120357 w 280061"/>
                    <a:gd name="connsiteY2" fmla="*/ 152429 h 218497"/>
                    <a:gd name="connsiteX3" fmla="*/ 127929 w 280061"/>
                    <a:gd name="connsiteY3" fmla="*/ 120251 h 218497"/>
                    <a:gd name="connsiteX4" fmla="*/ 133607 w 280061"/>
                    <a:gd name="connsiteY4" fmla="*/ 106911 h 218497"/>
                    <a:gd name="connsiteX5" fmla="*/ 108099 w 280061"/>
                    <a:gd name="connsiteY5" fmla="*/ 125659 h 218497"/>
                    <a:gd name="connsiteX6" fmla="*/ 76011 w 280061"/>
                    <a:gd name="connsiteY6" fmla="*/ 144948 h 218497"/>
                    <a:gd name="connsiteX7" fmla="*/ 71955 w 280061"/>
                    <a:gd name="connsiteY7" fmla="*/ 140982 h 218497"/>
                    <a:gd name="connsiteX8" fmla="*/ 58074 w 280061"/>
                    <a:gd name="connsiteY8" fmla="*/ 118899 h 218497"/>
                    <a:gd name="connsiteX9" fmla="*/ 28 w 280061"/>
                    <a:gd name="connsiteY9" fmla="*/ 4248 h 218497"/>
                    <a:gd name="connsiteX10" fmla="*/ 4715 w 280061"/>
                    <a:gd name="connsiteY10" fmla="*/ 12 h 218497"/>
                    <a:gd name="connsiteX11" fmla="*/ 9041 w 280061"/>
                    <a:gd name="connsiteY11" fmla="*/ 4699 h 218497"/>
                    <a:gd name="connsiteX12" fmla="*/ 65646 w 280061"/>
                    <a:gd name="connsiteY12" fmla="*/ 114032 h 218497"/>
                    <a:gd name="connsiteX13" fmla="*/ 79436 w 280061"/>
                    <a:gd name="connsiteY13" fmla="*/ 135754 h 218497"/>
                    <a:gd name="connsiteX14" fmla="*/ 102421 w 280061"/>
                    <a:gd name="connsiteY14" fmla="*/ 118719 h 218497"/>
                    <a:gd name="connsiteX15" fmla="*/ 136762 w 280061"/>
                    <a:gd name="connsiteY15" fmla="*/ 97447 h 218497"/>
                    <a:gd name="connsiteX16" fmla="*/ 141990 w 280061"/>
                    <a:gd name="connsiteY16" fmla="*/ 100962 h 218497"/>
                    <a:gd name="connsiteX17" fmla="*/ 136041 w 280061"/>
                    <a:gd name="connsiteY17" fmla="*/ 124127 h 218497"/>
                    <a:gd name="connsiteX18" fmla="*/ 128289 w 280061"/>
                    <a:gd name="connsiteY18" fmla="*/ 148283 h 218497"/>
                    <a:gd name="connsiteX19" fmla="*/ 277101 w 280061"/>
                    <a:gd name="connsiteY19" fmla="*/ 209754 h 218497"/>
                    <a:gd name="connsiteX20" fmla="*/ 279805 w 280061"/>
                    <a:gd name="connsiteY20" fmla="*/ 215523 h 218497"/>
                    <a:gd name="connsiteX21" fmla="*/ 275569 w 280061"/>
                    <a:gd name="connsiteY21" fmla="*/ 218497 h 218497"/>
                    <a:gd name="connsiteX22" fmla="*/ 80608 w 280061"/>
                    <a:gd name="connsiteY22" fmla="*/ 138188 h 218497"/>
                    <a:gd name="connsiteX23" fmla="*/ 80698 w 280061"/>
                    <a:gd name="connsiteY23" fmla="*/ 138188 h 218497"/>
                    <a:gd name="connsiteX24" fmla="*/ 80608 w 280061"/>
                    <a:gd name="connsiteY24" fmla="*/ 138188 h 218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80061" h="218497">
                      <a:moveTo>
                        <a:pt x="275659" y="218497"/>
                      </a:moveTo>
                      <a:cubicBezTo>
                        <a:pt x="275118" y="218497"/>
                        <a:pt x="274667" y="218497"/>
                        <a:pt x="274126" y="218227"/>
                      </a:cubicBezTo>
                      <a:cubicBezTo>
                        <a:pt x="229961" y="202363"/>
                        <a:pt x="126486" y="164056"/>
                        <a:pt x="120357" y="152429"/>
                      </a:cubicBezTo>
                      <a:cubicBezTo>
                        <a:pt x="116301" y="144768"/>
                        <a:pt x="122250" y="132329"/>
                        <a:pt x="127929" y="120251"/>
                      </a:cubicBezTo>
                      <a:cubicBezTo>
                        <a:pt x="129912" y="116105"/>
                        <a:pt x="132616" y="110336"/>
                        <a:pt x="133607" y="106911"/>
                      </a:cubicBezTo>
                      <a:cubicBezTo>
                        <a:pt x="128109" y="109435"/>
                        <a:pt x="115851" y="119350"/>
                        <a:pt x="108099" y="125659"/>
                      </a:cubicBezTo>
                      <a:cubicBezTo>
                        <a:pt x="89261" y="140982"/>
                        <a:pt x="81600" y="146570"/>
                        <a:pt x="76011" y="144948"/>
                      </a:cubicBezTo>
                      <a:cubicBezTo>
                        <a:pt x="74028" y="144407"/>
                        <a:pt x="72586" y="142965"/>
                        <a:pt x="71955" y="140982"/>
                      </a:cubicBezTo>
                      <a:cubicBezTo>
                        <a:pt x="71234" y="138909"/>
                        <a:pt x="64564" y="128724"/>
                        <a:pt x="58074" y="118899"/>
                      </a:cubicBezTo>
                      <a:cubicBezTo>
                        <a:pt x="29412" y="75184"/>
                        <a:pt x="-1054" y="26601"/>
                        <a:pt x="28" y="4248"/>
                      </a:cubicBezTo>
                      <a:cubicBezTo>
                        <a:pt x="118" y="1724"/>
                        <a:pt x="2281" y="-168"/>
                        <a:pt x="4715" y="12"/>
                      </a:cubicBezTo>
                      <a:cubicBezTo>
                        <a:pt x="7239" y="102"/>
                        <a:pt x="9132" y="2265"/>
                        <a:pt x="9041" y="4699"/>
                      </a:cubicBezTo>
                      <a:cubicBezTo>
                        <a:pt x="8050" y="26061"/>
                        <a:pt x="45546" y="83296"/>
                        <a:pt x="65646" y="114032"/>
                      </a:cubicBezTo>
                      <a:cubicBezTo>
                        <a:pt x="73217" y="125569"/>
                        <a:pt x="77453" y="132059"/>
                        <a:pt x="79436" y="135754"/>
                      </a:cubicBezTo>
                      <a:cubicBezTo>
                        <a:pt x="84213" y="133501"/>
                        <a:pt x="95030" y="124758"/>
                        <a:pt x="102421" y="118719"/>
                      </a:cubicBezTo>
                      <a:cubicBezTo>
                        <a:pt x="121529" y="103306"/>
                        <a:pt x="130542" y="96636"/>
                        <a:pt x="136762" y="97447"/>
                      </a:cubicBezTo>
                      <a:cubicBezTo>
                        <a:pt x="139105" y="97808"/>
                        <a:pt x="140998" y="99069"/>
                        <a:pt x="141990" y="100962"/>
                      </a:cubicBezTo>
                      <a:cubicBezTo>
                        <a:pt x="144513" y="105649"/>
                        <a:pt x="141719" y="112139"/>
                        <a:pt x="136041" y="124127"/>
                      </a:cubicBezTo>
                      <a:cubicBezTo>
                        <a:pt x="132435" y="131788"/>
                        <a:pt x="126396" y="144587"/>
                        <a:pt x="128289" y="148283"/>
                      </a:cubicBezTo>
                      <a:cubicBezTo>
                        <a:pt x="134238" y="155854"/>
                        <a:pt x="218874" y="188843"/>
                        <a:pt x="277101" y="209754"/>
                      </a:cubicBezTo>
                      <a:cubicBezTo>
                        <a:pt x="279444" y="210566"/>
                        <a:pt x="280616" y="213179"/>
                        <a:pt x="279805" y="215523"/>
                      </a:cubicBezTo>
                      <a:cubicBezTo>
                        <a:pt x="279174" y="217326"/>
                        <a:pt x="277371" y="218497"/>
                        <a:pt x="275569" y="218497"/>
                      </a:cubicBezTo>
                      <a:close/>
                      <a:moveTo>
                        <a:pt x="80608" y="138188"/>
                      </a:moveTo>
                      <a:lnTo>
                        <a:pt x="80698" y="138188"/>
                      </a:lnTo>
                      <a:lnTo>
                        <a:pt x="80608" y="138188"/>
                      </a:ln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E1BAA9C0-FB34-951B-D92C-FAD5A06A8ED5}"/>
                    </a:ext>
                  </a:extLst>
                </p:cNvPr>
                <p:cNvSpPr/>
                <p:nvPr/>
              </p:nvSpPr>
              <p:spPr>
                <a:xfrm>
                  <a:off x="2077649" y="3586755"/>
                  <a:ext cx="74598" cy="218533"/>
                </a:xfrm>
                <a:custGeom>
                  <a:avLst/>
                  <a:gdLst>
                    <a:gd name="connsiteX0" fmla="*/ 31054 w 74598"/>
                    <a:gd name="connsiteY0" fmla="*/ 218533 h 218533"/>
                    <a:gd name="connsiteX1" fmla="*/ 30062 w 74598"/>
                    <a:gd name="connsiteY1" fmla="*/ 218443 h 218533"/>
                    <a:gd name="connsiteX2" fmla="*/ 26637 w 74598"/>
                    <a:gd name="connsiteY2" fmla="*/ 213125 h 218533"/>
                    <a:gd name="connsiteX3" fmla="*/ 45205 w 74598"/>
                    <a:gd name="connsiteY3" fmla="*/ 110462 h 218533"/>
                    <a:gd name="connsiteX4" fmla="*/ 27088 w 74598"/>
                    <a:gd name="connsiteY4" fmla="*/ 95410 h 218533"/>
                    <a:gd name="connsiteX5" fmla="*/ 12576 w 74598"/>
                    <a:gd name="connsiteY5" fmla="*/ 79186 h 218533"/>
                    <a:gd name="connsiteX6" fmla="*/ 44033 w 74598"/>
                    <a:gd name="connsiteY6" fmla="*/ 76932 h 218533"/>
                    <a:gd name="connsiteX7" fmla="*/ 63863 w 74598"/>
                    <a:gd name="connsiteY7" fmla="*/ 78735 h 218533"/>
                    <a:gd name="connsiteX8" fmla="*/ 1760 w 74598"/>
                    <a:gd name="connsiteY8" fmla="*/ 8070 h 218533"/>
                    <a:gd name="connsiteX9" fmla="*/ 949 w 74598"/>
                    <a:gd name="connsiteY9" fmla="*/ 1760 h 218533"/>
                    <a:gd name="connsiteX10" fmla="*/ 7258 w 74598"/>
                    <a:gd name="connsiteY10" fmla="*/ 949 h 218533"/>
                    <a:gd name="connsiteX11" fmla="*/ 74589 w 74598"/>
                    <a:gd name="connsiteY11" fmla="*/ 81259 h 218533"/>
                    <a:gd name="connsiteX12" fmla="*/ 73237 w 74598"/>
                    <a:gd name="connsiteY12" fmla="*/ 85405 h 218533"/>
                    <a:gd name="connsiteX13" fmla="*/ 42952 w 74598"/>
                    <a:gd name="connsiteY13" fmla="*/ 85765 h 218533"/>
                    <a:gd name="connsiteX14" fmla="*/ 26998 w 74598"/>
                    <a:gd name="connsiteY14" fmla="*/ 84143 h 218533"/>
                    <a:gd name="connsiteX15" fmla="*/ 32226 w 74598"/>
                    <a:gd name="connsiteY15" fmla="*/ 87929 h 218533"/>
                    <a:gd name="connsiteX16" fmla="*/ 53768 w 74598"/>
                    <a:gd name="connsiteY16" fmla="*/ 107938 h 218533"/>
                    <a:gd name="connsiteX17" fmla="*/ 35380 w 74598"/>
                    <a:gd name="connsiteY17" fmla="*/ 214928 h 218533"/>
                    <a:gd name="connsiteX18" fmla="*/ 30964 w 74598"/>
                    <a:gd name="connsiteY18" fmla="*/ 218443 h 218533"/>
                    <a:gd name="connsiteX19" fmla="*/ 65666 w 74598"/>
                    <a:gd name="connsiteY19" fmla="*/ 82340 h 218533"/>
                    <a:gd name="connsiteX20" fmla="*/ 65756 w 74598"/>
                    <a:gd name="connsiteY20" fmla="*/ 82340 h 218533"/>
                    <a:gd name="connsiteX21" fmla="*/ 65666 w 74598"/>
                    <a:gd name="connsiteY21" fmla="*/ 82340 h 218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4598" h="218533">
                      <a:moveTo>
                        <a:pt x="31054" y="218533"/>
                      </a:moveTo>
                      <a:cubicBezTo>
                        <a:pt x="31054" y="218533"/>
                        <a:pt x="30423" y="218533"/>
                        <a:pt x="30062" y="218443"/>
                      </a:cubicBezTo>
                      <a:cubicBezTo>
                        <a:pt x="27629" y="217902"/>
                        <a:pt x="26097" y="215559"/>
                        <a:pt x="26637" y="213125"/>
                      </a:cubicBezTo>
                      <a:cubicBezTo>
                        <a:pt x="36462" y="167878"/>
                        <a:pt x="46287" y="116591"/>
                        <a:pt x="45205" y="110462"/>
                      </a:cubicBezTo>
                      <a:cubicBezTo>
                        <a:pt x="44304" y="107578"/>
                        <a:pt x="33127" y="99646"/>
                        <a:pt x="27088" y="95410"/>
                      </a:cubicBezTo>
                      <a:cubicBezTo>
                        <a:pt x="15731" y="87298"/>
                        <a:pt x="11044" y="83963"/>
                        <a:pt x="12576" y="79186"/>
                      </a:cubicBezTo>
                      <a:cubicBezTo>
                        <a:pt x="14289" y="73868"/>
                        <a:pt x="20508" y="74318"/>
                        <a:pt x="44033" y="76932"/>
                      </a:cubicBezTo>
                      <a:cubicBezTo>
                        <a:pt x="50253" y="77653"/>
                        <a:pt x="58725" y="78555"/>
                        <a:pt x="63863" y="78735"/>
                      </a:cubicBezTo>
                      <a:cubicBezTo>
                        <a:pt x="54940" y="64404"/>
                        <a:pt x="16723" y="19787"/>
                        <a:pt x="1760" y="8070"/>
                      </a:cubicBezTo>
                      <a:cubicBezTo>
                        <a:pt x="-223" y="6537"/>
                        <a:pt x="-583" y="3743"/>
                        <a:pt x="949" y="1760"/>
                      </a:cubicBezTo>
                      <a:cubicBezTo>
                        <a:pt x="2481" y="-223"/>
                        <a:pt x="5276" y="-583"/>
                        <a:pt x="7258" y="949"/>
                      </a:cubicBezTo>
                      <a:cubicBezTo>
                        <a:pt x="21049" y="11765"/>
                        <a:pt x="73687" y="70172"/>
                        <a:pt x="74589" y="81259"/>
                      </a:cubicBezTo>
                      <a:cubicBezTo>
                        <a:pt x="74679" y="82521"/>
                        <a:pt x="74138" y="84504"/>
                        <a:pt x="73237" y="85405"/>
                      </a:cubicBezTo>
                      <a:cubicBezTo>
                        <a:pt x="70443" y="88469"/>
                        <a:pt x="64944" y="88289"/>
                        <a:pt x="42952" y="85765"/>
                      </a:cubicBezTo>
                      <a:cubicBezTo>
                        <a:pt x="38175" y="85225"/>
                        <a:pt x="31955" y="84504"/>
                        <a:pt x="26998" y="84143"/>
                      </a:cubicBezTo>
                      <a:cubicBezTo>
                        <a:pt x="28710" y="85405"/>
                        <a:pt x="30603" y="86757"/>
                        <a:pt x="32226" y="87929"/>
                      </a:cubicBezTo>
                      <a:cubicBezTo>
                        <a:pt x="44214" y="96401"/>
                        <a:pt x="52145" y="102440"/>
                        <a:pt x="53768" y="107938"/>
                      </a:cubicBezTo>
                      <a:cubicBezTo>
                        <a:pt x="56292" y="116231"/>
                        <a:pt x="41690" y="185544"/>
                        <a:pt x="35380" y="214928"/>
                      </a:cubicBezTo>
                      <a:cubicBezTo>
                        <a:pt x="34930" y="217001"/>
                        <a:pt x="33037" y="218443"/>
                        <a:pt x="30964" y="218443"/>
                      </a:cubicBezTo>
                      <a:close/>
                      <a:moveTo>
                        <a:pt x="65666" y="82340"/>
                      </a:moveTo>
                      <a:lnTo>
                        <a:pt x="65756" y="82340"/>
                      </a:lnTo>
                      <a:lnTo>
                        <a:pt x="65666" y="82340"/>
                      </a:ln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59444009-9BEB-246A-6817-8AB593F67B64}"/>
                    </a:ext>
                  </a:extLst>
                </p:cNvPr>
                <p:cNvSpPr/>
                <p:nvPr/>
              </p:nvSpPr>
              <p:spPr>
                <a:xfrm>
                  <a:off x="1492838" y="4328419"/>
                  <a:ext cx="85883" cy="506653"/>
                </a:xfrm>
                <a:custGeom>
                  <a:avLst/>
                  <a:gdLst>
                    <a:gd name="connsiteX0" fmla="*/ 59015 w 85883"/>
                    <a:gd name="connsiteY0" fmla="*/ 506563 h 506653"/>
                    <a:gd name="connsiteX1" fmla="*/ 56131 w 85883"/>
                    <a:gd name="connsiteY1" fmla="*/ 505482 h 506653"/>
                    <a:gd name="connsiteX2" fmla="*/ 22781 w 85883"/>
                    <a:gd name="connsiteY2" fmla="*/ 464651 h 506653"/>
                    <a:gd name="connsiteX3" fmla="*/ 77223 w 85883"/>
                    <a:gd name="connsiteY3" fmla="*/ 2712 h 506653"/>
                    <a:gd name="connsiteX4" fmla="*/ 83171 w 85883"/>
                    <a:gd name="connsiteY4" fmla="*/ 369 h 506653"/>
                    <a:gd name="connsiteX5" fmla="*/ 85515 w 85883"/>
                    <a:gd name="connsiteY5" fmla="*/ 6318 h 506653"/>
                    <a:gd name="connsiteX6" fmla="*/ 30893 w 85883"/>
                    <a:gd name="connsiteY6" fmla="*/ 460775 h 506653"/>
                    <a:gd name="connsiteX7" fmla="*/ 61990 w 85883"/>
                    <a:gd name="connsiteY7" fmla="*/ 498631 h 506653"/>
                    <a:gd name="connsiteX8" fmla="*/ 62531 w 85883"/>
                    <a:gd name="connsiteY8" fmla="*/ 505031 h 506653"/>
                    <a:gd name="connsiteX9" fmla="*/ 59105 w 85883"/>
                    <a:gd name="connsiteY9" fmla="*/ 506653 h 506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5883" h="506653">
                      <a:moveTo>
                        <a:pt x="59015" y="506563"/>
                      </a:moveTo>
                      <a:cubicBezTo>
                        <a:pt x="58024" y="506563"/>
                        <a:pt x="56942" y="506203"/>
                        <a:pt x="56131" y="505482"/>
                      </a:cubicBezTo>
                      <a:cubicBezTo>
                        <a:pt x="40898" y="492592"/>
                        <a:pt x="29722" y="478892"/>
                        <a:pt x="22781" y="464651"/>
                      </a:cubicBezTo>
                      <a:cubicBezTo>
                        <a:pt x="-39952" y="336390"/>
                        <a:pt x="43152" y="81760"/>
                        <a:pt x="77223" y="2712"/>
                      </a:cubicBezTo>
                      <a:cubicBezTo>
                        <a:pt x="78214" y="459"/>
                        <a:pt x="80828" y="-622"/>
                        <a:pt x="83171" y="369"/>
                      </a:cubicBezTo>
                      <a:cubicBezTo>
                        <a:pt x="85425" y="1361"/>
                        <a:pt x="86506" y="3974"/>
                        <a:pt x="85515" y="6318"/>
                      </a:cubicBezTo>
                      <a:cubicBezTo>
                        <a:pt x="43242" y="104564"/>
                        <a:pt x="-25801" y="344862"/>
                        <a:pt x="30893" y="460775"/>
                      </a:cubicBezTo>
                      <a:cubicBezTo>
                        <a:pt x="37293" y="473844"/>
                        <a:pt x="47749" y="486553"/>
                        <a:pt x="61990" y="498631"/>
                      </a:cubicBezTo>
                      <a:cubicBezTo>
                        <a:pt x="63883" y="500254"/>
                        <a:pt x="64153" y="503048"/>
                        <a:pt x="62531" y="505031"/>
                      </a:cubicBezTo>
                      <a:cubicBezTo>
                        <a:pt x="61629" y="506113"/>
                        <a:pt x="60367" y="506653"/>
                        <a:pt x="59105" y="506653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30F4D752-12AC-D2E7-E667-83709467ED9F}"/>
                    </a:ext>
                  </a:extLst>
                </p:cNvPr>
                <p:cNvSpPr/>
                <p:nvPr/>
              </p:nvSpPr>
              <p:spPr>
                <a:xfrm>
                  <a:off x="1569635" y="3499771"/>
                  <a:ext cx="329433" cy="837849"/>
                </a:xfrm>
                <a:custGeom>
                  <a:avLst/>
                  <a:gdLst>
                    <a:gd name="connsiteX0" fmla="*/ 4481 w 329433"/>
                    <a:gd name="connsiteY0" fmla="*/ 837670 h 837849"/>
                    <a:gd name="connsiteX1" fmla="*/ 3309 w 329433"/>
                    <a:gd name="connsiteY1" fmla="*/ 837489 h 837849"/>
                    <a:gd name="connsiteX2" fmla="*/ 154 w 329433"/>
                    <a:gd name="connsiteY2" fmla="*/ 831991 h 837849"/>
                    <a:gd name="connsiteX3" fmla="*/ 31701 w 329433"/>
                    <a:gd name="connsiteY3" fmla="*/ 625223 h 837849"/>
                    <a:gd name="connsiteX4" fmla="*/ 91460 w 329433"/>
                    <a:gd name="connsiteY4" fmla="*/ 299117 h 837849"/>
                    <a:gd name="connsiteX5" fmla="*/ 204940 w 329433"/>
                    <a:gd name="connsiteY5" fmla="*/ 139670 h 837849"/>
                    <a:gd name="connsiteX6" fmla="*/ 253161 w 329433"/>
                    <a:gd name="connsiteY6" fmla="*/ 75494 h 837849"/>
                    <a:gd name="connsiteX7" fmla="*/ 314543 w 329433"/>
                    <a:gd name="connsiteY7" fmla="*/ 2846 h 837849"/>
                    <a:gd name="connsiteX8" fmla="*/ 323917 w 329433"/>
                    <a:gd name="connsiteY8" fmla="*/ 142 h 837849"/>
                    <a:gd name="connsiteX9" fmla="*/ 329325 w 329433"/>
                    <a:gd name="connsiteY9" fmla="*/ 3567 h 837849"/>
                    <a:gd name="connsiteX10" fmla="*/ 325900 w 329433"/>
                    <a:gd name="connsiteY10" fmla="*/ 8975 h 837849"/>
                    <a:gd name="connsiteX11" fmla="*/ 318238 w 329433"/>
                    <a:gd name="connsiteY11" fmla="*/ 11138 h 837849"/>
                    <a:gd name="connsiteX12" fmla="*/ 260462 w 329433"/>
                    <a:gd name="connsiteY12" fmla="*/ 80902 h 837849"/>
                    <a:gd name="connsiteX13" fmla="*/ 212150 w 329433"/>
                    <a:gd name="connsiteY13" fmla="*/ 145258 h 837849"/>
                    <a:gd name="connsiteX14" fmla="*/ 99573 w 329433"/>
                    <a:gd name="connsiteY14" fmla="*/ 303263 h 837849"/>
                    <a:gd name="connsiteX15" fmla="*/ 40625 w 329433"/>
                    <a:gd name="connsiteY15" fmla="*/ 626485 h 837849"/>
                    <a:gd name="connsiteX16" fmla="*/ 8807 w 329433"/>
                    <a:gd name="connsiteY16" fmla="*/ 834515 h 837849"/>
                    <a:gd name="connsiteX17" fmla="*/ 4481 w 329433"/>
                    <a:gd name="connsiteY17" fmla="*/ 837850 h 837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29433" h="837849">
                      <a:moveTo>
                        <a:pt x="4481" y="837670"/>
                      </a:moveTo>
                      <a:cubicBezTo>
                        <a:pt x="4481" y="837670"/>
                        <a:pt x="3670" y="837670"/>
                        <a:pt x="3309" y="837489"/>
                      </a:cubicBezTo>
                      <a:cubicBezTo>
                        <a:pt x="875" y="836858"/>
                        <a:pt x="-477" y="834335"/>
                        <a:pt x="154" y="831991"/>
                      </a:cubicBezTo>
                      <a:cubicBezTo>
                        <a:pt x="11061" y="792603"/>
                        <a:pt x="21066" y="711301"/>
                        <a:pt x="31701" y="625223"/>
                      </a:cubicBezTo>
                      <a:cubicBezTo>
                        <a:pt x="47475" y="497413"/>
                        <a:pt x="65412" y="352567"/>
                        <a:pt x="91460" y="299117"/>
                      </a:cubicBezTo>
                      <a:cubicBezTo>
                        <a:pt x="105251" y="270905"/>
                        <a:pt x="158250" y="201141"/>
                        <a:pt x="204940" y="139670"/>
                      </a:cubicBezTo>
                      <a:cubicBezTo>
                        <a:pt x="223507" y="115243"/>
                        <a:pt x="240993" y="92259"/>
                        <a:pt x="253161" y="75494"/>
                      </a:cubicBezTo>
                      <a:cubicBezTo>
                        <a:pt x="253702" y="74773"/>
                        <a:pt x="309405" y="4739"/>
                        <a:pt x="314543" y="2846"/>
                      </a:cubicBezTo>
                      <a:cubicBezTo>
                        <a:pt x="317517" y="1764"/>
                        <a:pt x="320672" y="863"/>
                        <a:pt x="323917" y="142"/>
                      </a:cubicBezTo>
                      <a:cubicBezTo>
                        <a:pt x="326350" y="-489"/>
                        <a:pt x="328784" y="1043"/>
                        <a:pt x="329325" y="3567"/>
                      </a:cubicBezTo>
                      <a:cubicBezTo>
                        <a:pt x="329866" y="6001"/>
                        <a:pt x="328333" y="8434"/>
                        <a:pt x="325900" y="8975"/>
                      </a:cubicBezTo>
                      <a:cubicBezTo>
                        <a:pt x="323196" y="9606"/>
                        <a:pt x="320672" y="10327"/>
                        <a:pt x="318238" y="11138"/>
                      </a:cubicBezTo>
                      <a:cubicBezTo>
                        <a:pt x="311839" y="17087"/>
                        <a:pt x="263166" y="77207"/>
                        <a:pt x="260462" y="80902"/>
                      </a:cubicBezTo>
                      <a:cubicBezTo>
                        <a:pt x="248204" y="97757"/>
                        <a:pt x="230718" y="120832"/>
                        <a:pt x="212150" y="145258"/>
                      </a:cubicBezTo>
                      <a:cubicBezTo>
                        <a:pt x="167984" y="203395"/>
                        <a:pt x="113003" y="275773"/>
                        <a:pt x="99573" y="303263"/>
                      </a:cubicBezTo>
                      <a:cubicBezTo>
                        <a:pt x="74155" y="355361"/>
                        <a:pt x="56308" y="499396"/>
                        <a:pt x="40625" y="626485"/>
                      </a:cubicBezTo>
                      <a:cubicBezTo>
                        <a:pt x="29989" y="712924"/>
                        <a:pt x="19894" y="794495"/>
                        <a:pt x="8807" y="834515"/>
                      </a:cubicBezTo>
                      <a:cubicBezTo>
                        <a:pt x="8267" y="836498"/>
                        <a:pt x="6464" y="837850"/>
                        <a:pt x="4481" y="837850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D5409893-8946-D3A1-2E79-37C07B0391F4}"/>
                    </a:ext>
                  </a:extLst>
                </p:cNvPr>
                <p:cNvSpPr/>
                <p:nvPr/>
              </p:nvSpPr>
              <p:spPr>
                <a:xfrm>
                  <a:off x="2213186" y="3889554"/>
                  <a:ext cx="38399" cy="325394"/>
                </a:xfrm>
                <a:custGeom>
                  <a:avLst/>
                  <a:gdLst>
                    <a:gd name="connsiteX0" fmla="*/ 4489 w 38399"/>
                    <a:gd name="connsiteY0" fmla="*/ 325215 h 325394"/>
                    <a:gd name="connsiteX1" fmla="*/ 3768 w 38399"/>
                    <a:gd name="connsiteY1" fmla="*/ 325215 h 325394"/>
                    <a:gd name="connsiteX2" fmla="*/ 72 w 38399"/>
                    <a:gd name="connsiteY2" fmla="*/ 320077 h 325394"/>
                    <a:gd name="connsiteX3" fmla="*/ 12871 w 38399"/>
                    <a:gd name="connsiteY3" fmla="*/ 243282 h 325394"/>
                    <a:gd name="connsiteX4" fmla="*/ 29456 w 38399"/>
                    <a:gd name="connsiteY4" fmla="*/ 128361 h 325394"/>
                    <a:gd name="connsiteX5" fmla="*/ 10978 w 38399"/>
                    <a:gd name="connsiteY5" fmla="*/ 5328 h 325394"/>
                    <a:gd name="connsiteX6" fmla="*/ 14584 w 38399"/>
                    <a:gd name="connsiteY6" fmla="*/ 100 h 325394"/>
                    <a:gd name="connsiteX7" fmla="*/ 19811 w 38399"/>
                    <a:gd name="connsiteY7" fmla="*/ 3706 h 325394"/>
                    <a:gd name="connsiteX8" fmla="*/ 38379 w 38399"/>
                    <a:gd name="connsiteY8" fmla="*/ 128091 h 325394"/>
                    <a:gd name="connsiteX9" fmla="*/ 21704 w 38399"/>
                    <a:gd name="connsiteY9" fmla="*/ 244815 h 325394"/>
                    <a:gd name="connsiteX10" fmla="*/ 8905 w 38399"/>
                    <a:gd name="connsiteY10" fmla="*/ 321609 h 325394"/>
                    <a:gd name="connsiteX11" fmla="*/ 4489 w 38399"/>
                    <a:gd name="connsiteY11" fmla="*/ 325395 h 325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8399" h="325394">
                      <a:moveTo>
                        <a:pt x="4489" y="325215"/>
                      </a:moveTo>
                      <a:cubicBezTo>
                        <a:pt x="4489" y="325215"/>
                        <a:pt x="4038" y="325215"/>
                        <a:pt x="3768" y="325215"/>
                      </a:cubicBezTo>
                      <a:cubicBezTo>
                        <a:pt x="1334" y="324854"/>
                        <a:pt x="-379" y="322510"/>
                        <a:pt x="72" y="320077"/>
                      </a:cubicBezTo>
                      <a:cubicBezTo>
                        <a:pt x="4489" y="292676"/>
                        <a:pt x="8905" y="266717"/>
                        <a:pt x="12871" y="243282"/>
                      </a:cubicBezTo>
                      <a:cubicBezTo>
                        <a:pt x="22335" y="187039"/>
                        <a:pt x="29816" y="142603"/>
                        <a:pt x="29456" y="128361"/>
                      </a:cubicBezTo>
                      <a:cubicBezTo>
                        <a:pt x="29005" y="110965"/>
                        <a:pt x="22245" y="66169"/>
                        <a:pt x="10978" y="5328"/>
                      </a:cubicBezTo>
                      <a:cubicBezTo>
                        <a:pt x="10528" y="2894"/>
                        <a:pt x="12150" y="551"/>
                        <a:pt x="14584" y="100"/>
                      </a:cubicBezTo>
                      <a:cubicBezTo>
                        <a:pt x="17017" y="-441"/>
                        <a:pt x="19361" y="1272"/>
                        <a:pt x="19811" y="3706"/>
                      </a:cubicBezTo>
                      <a:cubicBezTo>
                        <a:pt x="26481" y="39669"/>
                        <a:pt x="37748" y="103665"/>
                        <a:pt x="38379" y="128091"/>
                      </a:cubicBezTo>
                      <a:cubicBezTo>
                        <a:pt x="38830" y="143324"/>
                        <a:pt x="31619" y="185867"/>
                        <a:pt x="21704" y="244815"/>
                      </a:cubicBezTo>
                      <a:cubicBezTo>
                        <a:pt x="17738" y="268250"/>
                        <a:pt x="13412" y="294208"/>
                        <a:pt x="8905" y="321609"/>
                      </a:cubicBezTo>
                      <a:cubicBezTo>
                        <a:pt x="8545" y="323863"/>
                        <a:pt x="6652" y="325395"/>
                        <a:pt x="4489" y="325395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AA441628-DBAF-B15A-381C-B80DF1FBFDB1}"/>
                    </a:ext>
                  </a:extLst>
                </p:cNvPr>
                <p:cNvSpPr/>
                <p:nvPr/>
              </p:nvSpPr>
              <p:spPr>
                <a:xfrm>
                  <a:off x="2039225" y="3526103"/>
                  <a:ext cx="675746" cy="712190"/>
                </a:xfrm>
                <a:custGeom>
                  <a:avLst/>
                  <a:gdLst>
                    <a:gd name="connsiteX0" fmla="*/ 671124 w 675746"/>
                    <a:gd name="connsiteY0" fmla="*/ 712190 h 712190"/>
                    <a:gd name="connsiteX1" fmla="*/ 670764 w 675746"/>
                    <a:gd name="connsiteY1" fmla="*/ 712190 h 712190"/>
                    <a:gd name="connsiteX2" fmla="*/ 288414 w 675746"/>
                    <a:gd name="connsiteY2" fmla="*/ 649907 h 712190"/>
                    <a:gd name="connsiteX3" fmla="*/ 240733 w 675746"/>
                    <a:gd name="connsiteY3" fmla="*/ 484872 h 712190"/>
                    <a:gd name="connsiteX4" fmla="*/ 141405 w 675746"/>
                    <a:gd name="connsiteY4" fmla="*/ 167148 h 712190"/>
                    <a:gd name="connsiteX5" fmla="*/ 51902 w 675746"/>
                    <a:gd name="connsiteY5" fmla="*/ 79087 h 712190"/>
                    <a:gd name="connsiteX6" fmla="*/ 39914 w 675746"/>
                    <a:gd name="connsiteY6" fmla="*/ 68632 h 712190"/>
                    <a:gd name="connsiteX7" fmla="*/ 24321 w 675746"/>
                    <a:gd name="connsiteY7" fmla="*/ 43574 h 712190"/>
                    <a:gd name="connsiteX8" fmla="*/ 2418 w 675746"/>
                    <a:gd name="connsiteY8" fmla="*/ 8332 h 712190"/>
                    <a:gd name="connsiteX9" fmla="*/ 435 w 675746"/>
                    <a:gd name="connsiteY9" fmla="*/ 2563 h 712190"/>
                    <a:gd name="connsiteX10" fmla="*/ 6654 w 675746"/>
                    <a:gd name="connsiteY10" fmla="*/ 400 h 712190"/>
                    <a:gd name="connsiteX11" fmla="*/ 32162 w 675746"/>
                    <a:gd name="connsiteY11" fmla="*/ 38977 h 712190"/>
                    <a:gd name="connsiteX12" fmla="*/ 46133 w 675746"/>
                    <a:gd name="connsiteY12" fmla="*/ 61962 h 712190"/>
                    <a:gd name="connsiteX13" fmla="*/ 57941 w 675746"/>
                    <a:gd name="connsiteY13" fmla="*/ 72237 h 712190"/>
                    <a:gd name="connsiteX14" fmla="*/ 148796 w 675746"/>
                    <a:gd name="connsiteY14" fmla="*/ 161740 h 712190"/>
                    <a:gd name="connsiteX15" fmla="*/ 249656 w 675746"/>
                    <a:gd name="connsiteY15" fmla="*/ 482618 h 712190"/>
                    <a:gd name="connsiteX16" fmla="*/ 295715 w 675746"/>
                    <a:gd name="connsiteY16" fmla="*/ 644319 h 712190"/>
                    <a:gd name="connsiteX17" fmla="*/ 671665 w 675746"/>
                    <a:gd name="connsiteY17" fmla="*/ 703177 h 712190"/>
                    <a:gd name="connsiteX18" fmla="*/ 675721 w 675746"/>
                    <a:gd name="connsiteY18" fmla="*/ 708044 h 712190"/>
                    <a:gd name="connsiteX19" fmla="*/ 671214 w 675746"/>
                    <a:gd name="connsiteY19" fmla="*/ 712190 h 7121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75746" h="712190">
                      <a:moveTo>
                        <a:pt x="671124" y="712190"/>
                      </a:moveTo>
                      <a:cubicBezTo>
                        <a:pt x="671124" y="712190"/>
                        <a:pt x="670854" y="712190"/>
                        <a:pt x="670764" y="712190"/>
                      </a:cubicBezTo>
                      <a:cubicBezTo>
                        <a:pt x="634079" y="709036"/>
                        <a:pt x="312029" y="680193"/>
                        <a:pt x="288414" y="649907"/>
                      </a:cubicBezTo>
                      <a:cubicBezTo>
                        <a:pt x="279040" y="637829"/>
                        <a:pt x="264168" y="579332"/>
                        <a:pt x="240733" y="484872"/>
                      </a:cubicBezTo>
                      <a:cubicBezTo>
                        <a:pt x="210177" y="361928"/>
                        <a:pt x="172231" y="208971"/>
                        <a:pt x="141405" y="167148"/>
                      </a:cubicBezTo>
                      <a:cubicBezTo>
                        <a:pt x="119683" y="137674"/>
                        <a:pt x="77229" y="100990"/>
                        <a:pt x="51902" y="79087"/>
                      </a:cubicBezTo>
                      <a:cubicBezTo>
                        <a:pt x="47305" y="75121"/>
                        <a:pt x="43249" y="71606"/>
                        <a:pt x="39914" y="68632"/>
                      </a:cubicBezTo>
                      <a:cubicBezTo>
                        <a:pt x="37931" y="66829"/>
                        <a:pt x="34325" y="60700"/>
                        <a:pt x="24321" y="43574"/>
                      </a:cubicBezTo>
                      <a:cubicBezTo>
                        <a:pt x="17200" y="31316"/>
                        <a:pt x="5212" y="10765"/>
                        <a:pt x="2418" y="8332"/>
                      </a:cubicBezTo>
                      <a:cubicBezTo>
                        <a:pt x="165" y="7340"/>
                        <a:pt x="-556" y="4816"/>
                        <a:pt x="435" y="2563"/>
                      </a:cubicBezTo>
                      <a:cubicBezTo>
                        <a:pt x="1426" y="310"/>
                        <a:pt x="4401" y="-592"/>
                        <a:pt x="6654" y="400"/>
                      </a:cubicBezTo>
                      <a:cubicBezTo>
                        <a:pt x="9989" y="1842"/>
                        <a:pt x="14316" y="8332"/>
                        <a:pt x="32162" y="38977"/>
                      </a:cubicBezTo>
                      <a:cubicBezTo>
                        <a:pt x="37660" y="48441"/>
                        <a:pt x="44601" y="60249"/>
                        <a:pt x="46133" y="61962"/>
                      </a:cubicBezTo>
                      <a:cubicBezTo>
                        <a:pt x="49378" y="64756"/>
                        <a:pt x="53344" y="68271"/>
                        <a:pt x="57941" y="72237"/>
                      </a:cubicBezTo>
                      <a:cubicBezTo>
                        <a:pt x="83539" y="94410"/>
                        <a:pt x="126443" y="131455"/>
                        <a:pt x="148796" y="161740"/>
                      </a:cubicBezTo>
                      <a:cubicBezTo>
                        <a:pt x="180704" y="205005"/>
                        <a:pt x="218921" y="358954"/>
                        <a:pt x="249656" y="482618"/>
                      </a:cubicBezTo>
                      <a:cubicBezTo>
                        <a:pt x="268855" y="560044"/>
                        <a:pt x="287062" y="633142"/>
                        <a:pt x="295715" y="644319"/>
                      </a:cubicBezTo>
                      <a:cubicBezTo>
                        <a:pt x="311759" y="664870"/>
                        <a:pt x="529343" y="690828"/>
                        <a:pt x="671665" y="703177"/>
                      </a:cubicBezTo>
                      <a:cubicBezTo>
                        <a:pt x="674099" y="703357"/>
                        <a:pt x="675991" y="705610"/>
                        <a:pt x="675721" y="708044"/>
                      </a:cubicBezTo>
                      <a:cubicBezTo>
                        <a:pt x="675541" y="710388"/>
                        <a:pt x="673558" y="712190"/>
                        <a:pt x="671214" y="712190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aphic 3">
              <a:extLst>
                <a:ext uri="{FF2B5EF4-FFF2-40B4-BE49-F238E27FC236}">
                  <a16:creationId xmlns:a16="http://schemas.microsoft.com/office/drawing/2014/main" id="{7492875E-454F-603F-4514-B6364D11A5F9}"/>
                </a:ext>
              </a:extLst>
            </p:cNvPr>
            <p:cNvGrpSpPr/>
            <p:nvPr/>
          </p:nvGrpSpPr>
          <p:grpSpPr>
            <a:xfrm>
              <a:off x="3538124" y="2993902"/>
              <a:ext cx="1983496" cy="2940020"/>
              <a:chOff x="3538124" y="2993902"/>
              <a:chExt cx="1983496" cy="2940020"/>
            </a:xfrm>
          </p:grpSpPr>
          <p:grpSp>
            <p:nvGrpSpPr>
              <p:cNvPr id="41" name="Graphic 3">
                <a:extLst>
                  <a:ext uri="{FF2B5EF4-FFF2-40B4-BE49-F238E27FC236}">
                    <a16:creationId xmlns:a16="http://schemas.microsoft.com/office/drawing/2014/main" id="{7023FF27-E8F8-BD42-FB1E-24558EFC6573}"/>
                  </a:ext>
                </a:extLst>
              </p:cNvPr>
              <p:cNvGrpSpPr/>
              <p:nvPr/>
            </p:nvGrpSpPr>
            <p:grpSpPr>
              <a:xfrm>
                <a:off x="4295245" y="4107457"/>
                <a:ext cx="1226375" cy="1800033"/>
                <a:chOff x="4295245" y="4107457"/>
                <a:chExt cx="1226375" cy="1800033"/>
              </a:xfrm>
            </p:grpSpPr>
            <p:grpSp>
              <p:nvGrpSpPr>
                <p:cNvPr id="118" name="Graphic 3">
                  <a:extLst>
                    <a:ext uri="{FF2B5EF4-FFF2-40B4-BE49-F238E27FC236}">
                      <a16:creationId xmlns:a16="http://schemas.microsoft.com/office/drawing/2014/main" id="{04126968-B78F-C54E-3A9C-FD5FEF738BA8}"/>
                    </a:ext>
                  </a:extLst>
                </p:cNvPr>
                <p:cNvGrpSpPr/>
                <p:nvPr/>
              </p:nvGrpSpPr>
              <p:grpSpPr>
                <a:xfrm>
                  <a:off x="5103595" y="4348708"/>
                  <a:ext cx="208570" cy="617600"/>
                  <a:chOff x="5103595" y="4348708"/>
                  <a:chExt cx="208570" cy="617600"/>
                </a:xfrm>
              </p:grpSpPr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59DEBEF7-0927-1B8C-53E5-F5CF6DA8EEE5}"/>
                      </a:ext>
                    </a:extLst>
                  </p:cNvPr>
                  <p:cNvSpPr/>
                  <p:nvPr/>
                </p:nvSpPr>
                <p:spPr>
                  <a:xfrm>
                    <a:off x="5103595" y="4348708"/>
                    <a:ext cx="208570" cy="606513"/>
                  </a:xfrm>
                  <a:custGeom>
                    <a:avLst/>
                    <a:gdLst>
                      <a:gd name="connsiteX0" fmla="*/ 21272 w 208570"/>
                      <a:gd name="connsiteY0" fmla="*/ 606514 h 606513"/>
                      <a:gd name="connsiteX1" fmla="*/ 208571 w 208570"/>
                      <a:gd name="connsiteY1" fmla="*/ 8202 h 606513"/>
                      <a:gd name="connsiteX2" fmla="*/ 179728 w 208570"/>
                      <a:gd name="connsiteY2" fmla="*/ 0 h 606513"/>
                      <a:gd name="connsiteX3" fmla="*/ 0 w 208570"/>
                      <a:gd name="connsiteY3" fmla="*/ 594886 h 606513"/>
                      <a:gd name="connsiteX4" fmla="*/ 21272 w 208570"/>
                      <a:gd name="connsiteY4" fmla="*/ 606514 h 606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8570" h="606513">
                        <a:moveTo>
                          <a:pt x="21272" y="606514"/>
                        </a:moveTo>
                        <a:lnTo>
                          <a:pt x="208571" y="8202"/>
                        </a:lnTo>
                        <a:lnTo>
                          <a:pt x="179728" y="0"/>
                        </a:lnTo>
                        <a:lnTo>
                          <a:pt x="0" y="594886"/>
                        </a:lnTo>
                        <a:lnTo>
                          <a:pt x="21272" y="606514"/>
                        </a:lnTo>
                        <a:close/>
                      </a:path>
                    </a:pathLst>
                  </a:custGeom>
                  <a:solidFill>
                    <a:srgbClr val="EDE5D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C7C9D979-5C32-9259-6965-269C6CE5DDCD}"/>
                      </a:ext>
                    </a:extLst>
                  </p:cNvPr>
                  <p:cNvSpPr/>
                  <p:nvPr/>
                </p:nvSpPr>
                <p:spPr>
                  <a:xfrm>
                    <a:off x="5131432" y="4406527"/>
                    <a:ext cx="174398" cy="559781"/>
                  </a:xfrm>
                  <a:custGeom>
                    <a:avLst/>
                    <a:gdLst>
                      <a:gd name="connsiteX0" fmla="*/ 4430 w 174398"/>
                      <a:gd name="connsiteY0" fmla="*/ 559691 h 559781"/>
                      <a:gd name="connsiteX1" fmla="*/ 3169 w 174398"/>
                      <a:gd name="connsiteY1" fmla="*/ 559511 h 559781"/>
                      <a:gd name="connsiteX2" fmla="*/ 194 w 174398"/>
                      <a:gd name="connsiteY2" fmla="*/ 553922 h 559781"/>
                      <a:gd name="connsiteX3" fmla="*/ 165591 w 174398"/>
                      <a:gd name="connsiteY3" fmla="*/ 3202 h 559781"/>
                      <a:gd name="connsiteX4" fmla="*/ 171179 w 174398"/>
                      <a:gd name="connsiteY4" fmla="*/ 228 h 559781"/>
                      <a:gd name="connsiteX5" fmla="*/ 174243 w 174398"/>
                      <a:gd name="connsiteY5" fmla="*/ 5816 h 559781"/>
                      <a:gd name="connsiteX6" fmla="*/ 8847 w 174398"/>
                      <a:gd name="connsiteY6" fmla="*/ 556536 h 559781"/>
                      <a:gd name="connsiteX7" fmla="*/ 4521 w 174398"/>
                      <a:gd name="connsiteY7" fmla="*/ 559781 h 5597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398" h="559781">
                        <a:moveTo>
                          <a:pt x="4430" y="559691"/>
                        </a:moveTo>
                        <a:cubicBezTo>
                          <a:pt x="4430" y="559691"/>
                          <a:pt x="3529" y="559691"/>
                          <a:pt x="3169" y="559511"/>
                        </a:cubicBezTo>
                        <a:cubicBezTo>
                          <a:pt x="825" y="558790"/>
                          <a:pt x="-527" y="556266"/>
                          <a:pt x="194" y="553922"/>
                        </a:cubicBezTo>
                        <a:lnTo>
                          <a:pt x="165591" y="3202"/>
                        </a:lnTo>
                        <a:cubicBezTo>
                          <a:pt x="166312" y="859"/>
                          <a:pt x="168745" y="-584"/>
                          <a:pt x="171179" y="228"/>
                        </a:cubicBezTo>
                        <a:cubicBezTo>
                          <a:pt x="173523" y="949"/>
                          <a:pt x="174874" y="3472"/>
                          <a:pt x="174243" y="5816"/>
                        </a:cubicBezTo>
                        <a:lnTo>
                          <a:pt x="8847" y="556536"/>
                        </a:lnTo>
                        <a:cubicBezTo>
                          <a:pt x="8216" y="558519"/>
                          <a:pt x="6504" y="559781"/>
                          <a:pt x="4521" y="559781"/>
                        </a:cubicBezTo>
                        <a:close/>
                      </a:path>
                    </a:pathLst>
                  </a:custGeom>
                  <a:solidFill>
                    <a:srgbClr val="D6B9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9" name="Graphic 3">
                  <a:extLst>
                    <a:ext uri="{FF2B5EF4-FFF2-40B4-BE49-F238E27FC236}">
                      <a16:creationId xmlns:a16="http://schemas.microsoft.com/office/drawing/2014/main" id="{B2F97920-61A1-542B-3C2E-998A83C651AD}"/>
                    </a:ext>
                  </a:extLst>
                </p:cNvPr>
                <p:cNvGrpSpPr/>
                <p:nvPr/>
              </p:nvGrpSpPr>
              <p:grpSpPr>
                <a:xfrm>
                  <a:off x="4876929" y="4107457"/>
                  <a:ext cx="644691" cy="308040"/>
                  <a:chOff x="4876929" y="4107457"/>
                  <a:chExt cx="644691" cy="308040"/>
                </a:xfrm>
              </p:grpSpPr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DC2D1F84-0421-A1B6-D4D0-03A9D3B8A3B7}"/>
                      </a:ext>
                    </a:extLst>
                  </p:cNvPr>
                  <p:cNvSpPr/>
                  <p:nvPr/>
                </p:nvSpPr>
                <p:spPr>
                  <a:xfrm>
                    <a:off x="4876929" y="4125096"/>
                    <a:ext cx="590238" cy="272706"/>
                  </a:xfrm>
                  <a:custGeom>
                    <a:avLst/>
                    <a:gdLst>
                      <a:gd name="connsiteX0" fmla="*/ 495897 w 590238"/>
                      <a:gd name="connsiteY0" fmla="*/ 267598 h 272706"/>
                      <a:gd name="connsiteX1" fmla="*/ 582967 w 590238"/>
                      <a:gd name="connsiteY1" fmla="*/ 115902 h 272706"/>
                      <a:gd name="connsiteX2" fmla="*/ 7009 w 590238"/>
                      <a:gd name="connsiteY2" fmla="*/ 113919 h 272706"/>
                      <a:gd name="connsiteX3" fmla="*/ 124634 w 590238"/>
                      <a:gd name="connsiteY3" fmla="*/ 267328 h 272706"/>
                      <a:gd name="connsiteX4" fmla="*/ 294627 w 590238"/>
                      <a:gd name="connsiteY4" fmla="*/ 249481 h 272706"/>
                      <a:gd name="connsiteX5" fmla="*/ 495897 w 590238"/>
                      <a:gd name="connsiteY5" fmla="*/ 267598 h 272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0238" h="272706">
                        <a:moveTo>
                          <a:pt x="495897" y="267598"/>
                        </a:moveTo>
                        <a:cubicBezTo>
                          <a:pt x="563137" y="250743"/>
                          <a:pt x="608655" y="190082"/>
                          <a:pt x="582967" y="115902"/>
                        </a:cubicBezTo>
                        <a:cubicBezTo>
                          <a:pt x="532221" y="-30566"/>
                          <a:pt x="59377" y="-45799"/>
                          <a:pt x="7009" y="113919"/>
                        </a:cubicBezTo>
                        <a:cubicBezTo>
                          <a:pt x="-23817" y="208109"/>
                          <a:pt x="52797" y="253537"/>
                          <a:pt x="124634" y="267328"/>
                        </a:cubicBezTo>
                        <a:cubicBezTo>
                          <a:pt x="195750" y="280938"/>
                          <a:pt x="255869" y="262010"/>
                          <a:pt x="294627" y="249481"/>
                        </a:cubicBezTo>
                        <a:cubicBezTo>
                          <a:pt x="335728" y="261018"/>
                          <a:pt x="436138" y="282560"/>
                          <a:pt x="495897" y="267598"/>
                        </a:cubicBezTo>
                        <a:close/>
                      </a:path>
                    </a:pathLst>
                  </a:custGeom>
                  <a:solidFill>
                    <a:srgbClr val="CFC0C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D27FC214-9F8D-B697-CC52-4BD02B44F009}"/>
                      </a:ext>
                    </a:extLst>
                  </p:cNvPr>
                  <p:cNvSpPr/>
                  <p:nvPr/>
                </p:nvSpPr>
                <p:spPr>
                  <a:xfrm>
                    <a:off x="5257544" y="4107457"/>
                    <a:ext cx="264076" cy="308040"/>
                  </a:xfrm>
                  <a:custGeom>
                    <a:avLst/>
                    <a:gdLst>
                      <a:gd name="connsiteX0" fmla="*/ 94551 w 264076"/>
                      <a:gd name="connsiteY0" fmla="*/ 308041 h 308040"/>
                      <a:gd name="connsiteX1" fmla="*/ 57506 w 264076"/>
                      <a:gd name="connsiteY1" fmla="*/ 304886 h 308040"/>
                      <a:gd name="connsiteX2" fmla="*/ 53900 w 264076"/>
                      <a:gd name="connsiteY2" fmla="*/ 299658 h 308040"/>
                      <a:gd name="connsiteX3" fmla="*/ 59128 w 264076"/>
                      <a:gd name="connsiteY3" fmla="*/ 296053 h 308040"/>
                      <a:gd name="connsiteX4" fmla="*/ 153859 w 264076"/>
                      <a:gd name="connsiteY4" fmla="*/ 292537 h 308040"/>
                      <a:gd name="connsiteX5" fmla="*/ 241650 w 264076"/>
                      <a:gd name="connsiteY5" fmla="*/ 228092 h 308040"/>
                      <a:gd name="connsiteX6" fmla="*/ 247239 w 264076"/>
                      <a:gd name="connsiteY6" fmla="*/ 130025 h 308040"/>
                      <a:gd name="connsiteX7" fmla="*/ 4687 w 264076"/>
                      <a:gd name="connsiteY7" fmla="*/ 9245 h 308040"/>
                      <a:gd name="connsiteX8" fmla="*/ 0 w 264076"/>
                      <a:gd name="connsiteY8" fmla="*/ 4919 h 308040"/>
                      <a:gd name="connsiteX9" fmla="*/ 4327 w 264076"/>
                      <a:gd name="connsiteY9" fmla="*/ 232 h 308040"/>
                      <a:gd name="connsiteX10" fmla="*/ 255711 w 264076"/>
                      <a:gd name="connsiteY10" fmla="*/ 127051 h 308040"/>
                      <a:gd name="connsiteX11" fmla="*/ 249492 w 264076"/>
                      <a:gd name="connsiteY11" fmla="*/ 232328 h 308040"/>
                      <a:gd name="connsiteX12" fmla="*/ 155932 w 264076"/>
                      <a:gd name="connsiteY12" fmla="*/ 301281 h 308040"/>
                      <a:gd name="connsiteX13" fmla="*/ 94371 w 264076"/>
                      <a:gd name="connsiteY13" fmla="*/ 308041 h 308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64076" h="308040">
                        <a:moveTo>
                          <a:pt x="94551" y="308041"/>
                        </a:moveTo>
                        <a:cubicBezTo>
                          <a:pt x="82383" y="308041"/>
                          <a:pt x="69674" y="307229"/>
                          <a:pt x="57506" y="304886"/>
                        </a:cubicBezTo>
                        <a:cubicBezTo>
                          <a:pt x="55072" y="304435"/>
                          <a:pt x="53450" y="302092"/>
                          <a:pt x="53900" y="299658"/>
                        </a:cubicBezTo>
                        <a:cubicBezTo>
                          <a:pt x="54351" y="297225"/>
                          <a:pt x="56695" y="295512"/>
                          <a:pt x="59128" y="296053"/>
                        </a:cubicBezTo>
                        <a:cubicBezTo>
                          <a:pt x="97075" y="303083"/>
                          <a:pt x="140429" y="295872"/>
                          <a:pt x="153859" y="292537"/>
                        </a:cubicBezTo>
                        <a:cubicBezTo>
                          <a:pt x="192797" y="282803"/>
                          <a:pt x="224795" y="259278"/>
                          <a:pt x="241650" y="228092"/>
                        </a:cubicBezTo>
                        <a:cubicBezTo>
                          <a:pt x="257424" y="198888"/>
                          <a:pt x="259406" y="164998"/>
                          <a:pt x="247239" y="130025"/>
                        </a:cubicBezTo>
                        <a:cubicBezTo>
                          <a:pt x="225967" y="68644"/>
                          <a:pt x="141060" y="4558"/>
                          <a:pt x="4687" y="9245"/>
                        </a:cubicBezTo>
                        <a:cubicBezTo>
                          <a:pt x="2253" y="9245"/>
                          <a:pt x="90" y="7353"/>
                          <a:pt x="0" y="4919"/>
                        </a:cubicBezTo>
                        <a:cubicBezTo>
                          <a:pt x="0" y="2395"/>
                          <a:pt x="1893" y="322"/>
                          <a:pt x="4327" y="232"/>
                        </a:cubicBezTo>
                        <a:cubicBezTo>
                          <a:pt x="145296" y="-4455"/>
                          <a:pt x="233358" y="62695"/>
                          <a:pt x="255711" y="127051"/>
                        </a:cubicBezTo>
                        <a:cubicBezTo>
                          <a:pt x="268690" y="164457"/>
                          <a:pt x="266527" y="200871"/>
                          <a:pt x="249492" y="232328"/>
                        </a:cubicBezTo>
                        <a:cubicBezTo>
                          <a:pt x="231465" y="265768"/>
                          <a:pt x="197304" y="290915"/>
                          <a:pt x="155932" y="301281"/>
                        </a:cubicBezTo>
                        <a:cubicBezTo>
                          <a:pt x="146198" y="303714"/>
                          <a:pt x="121681" y="308041"/>
                          <a:pt x="94371" y="308041"/>
                        </a:cubicBezTo>
                        <a:close/>
                      </a:path>
                    </a:pathLst>
                  </a:custGeom>
                  <a:solidFill>
                    <a:srgbClr val="D6B9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0" name="Graphic 3">
                  <a:extLst>
                    <a:ext uri="{FF2B5EF4-FFF2-40B4-BE49-F238E27FC236}">
                      <a16:creationId xmlns:a16="http://schemas.microsoft.com/office/drawing/2014/main" id="{5AE71A1F-E255-8402-56F2-9922FA17D475}"/>
                    </a:ext>
                  </a:extLst>
                </p:cNvPr>
                <p:cNvGrpSpPr/>
                <p:nvPr/>
              </p:nvGrpSpPr>
              <p:grpSpPr>
                <a:xfrm>
                  <a:off x="4994983" y="5112596"/>
                  <a:ext cx="335555" cy="794894"/>
                  <a:chOff x="4994983" y="5112596"/>
                  <a:chExt cx="335555" cy="794894"/>
                </a:xfrm>
              </p:grpSpPr>
              <p:sp>
                <p:nvSpPr>
                  <p:cNvPr id="132" name="Freeform: Shape 131">
                    <a:extLst>
                      <a:ext uri="{FF2B5EF4-FFF2-40B4-BE49-F238E27FC236}">
                        <a16:creationId xmlns:a16="http://schemas.microsoft.com/office/drawing/2014/main" id="{48C5F3B8-2EE8-4B70-C312-7D295DFAB14F}"/>
                      </a:ext>
                    </a:extLst>
                  </p:cNvPr>
                  <p:cNvSpPr/>
                  <p:nvPr/>
                </p:nvSpPr>
                <p:spPr>
                  <a:xfrm>
                    <a:off x="4994983" y="5112596"/>
                    <a:ext cx="323942" cy="794894"/>
                  </a:xfrm>
                  <a:custGeom>
                    <a:avLst/>
                    <a:gdLst>
                      <a:gd name="connsiteX0" fmla="*/ 306998 w 323942"/>
                      <a:gd name="connsiteY0" fmla="*/ 794894 h 794894"/>
                      <a:gd name="connsiteX1" fmla="*/ 323943 w 323942"/>
                      <a:gd name="connsiteY1" fmla="*/ 794894 h 794894"/>
                      <a:gd name="connsiteX2" fmla="*/ 42543 w 323942"/>
                      <a:gd name="connsiteY2" fmla="*/ 0 h 794894"/>
                      <a:gd name="connsiteX3" fmla="*/ 0 w 323942"/>
                      <a:gd name="connsiteY3" fmla="*/ 0 h 794894"/>
                      <a:gd name="connsiteX4" fmla="*/ 306998 w 323942"/>
                      <a:gd name="connsiteY4" fmla="*/ 794894 h 794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3942" h="794894">
                        <a:moveTo>
                          <a:pt x="306998" y="794894"/>
                        </a:moveTo>
                        <a:lnTo>
                          <a:pt x="323943" y="794894"/>
                        </a:lnTo>
                        <a:lnTo>
                          <a:pt x="42543" y="0"/>
                        </a:lnTo>
                        <a:lnTo>
                          <a:pt x="0" y="0"/>
                        </a:lnTo>
                        <a:lnTo>
                          <a:pt x="306998" y="794894"/>
                        </a:lnTo>
                        <a:close/>
                      </a:path>
                    </a:pathLst>
                  </a:custGeom>
                  <a:solidFill>
                    <a:srgbClr val="EDE5D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3" name="Freeform: Shape 132">
                    <a:extLst>
                      <a:ext uri="{FF2B5EF4-FFF2-40B4-BE49-F238E27FC236}">
                        <a16:creationId xmlns:a16="http://schemas.microsoft.com/office/drawing/2014/main" id="{9308C612-0A28-9655-62F2-34B4242DD69F}"/>
                      </a:ext>
                    </a:extLst>
                  </p:cNvPr>
                  <p:cNvSpPr/>
                  <p:nvPr/>
                </p:nvSpPr>
                <p:spPr>
                  <a:xfrm>
                    <a:off x="5039884" y="5115584"/>
                    <a:ext cx="290654" cy="788841"/>
                  </a:xfrm>
                  <a:custGeom>
                    <a:avLst/>
                    <a:gdLst>
                      <a:gd name="connsiteX0" fmla="*/ 286162 w 290654"/>
                      <a:gd name="connsiteY0" fmla="*/ 788841 h 788841"/>
                      <a:gd name="connsiteX1" fmla="*/ 281926 w 290654"/>
                      <a:gd name="connsiteY1" fmla="*/ 785867 h 788841"/>
                      <a:gd name="connsiteX2" fmla="*/ 256 w 290654"/>
                      <a:gd name="connsiteY2" fmla="*/ 6025 h 788841"/>
                      <a:gd name="connsiteX3" fmla="*/ 2960 w 290654"/>
                      <a:gd name="connsiteY3" fmla="*/ 256 h 788841"/>
                      <a:gd name="connsiteX4" fmla="*/ 8729 w 290654"/>
                      <a:gd name="connsiteY4" fmla="*/ 2960 h 788841"/>
                      <a:gd name="connsiteX5" fmla="*/ 290399 w 290654"/>
                      <a:gd name="connsiteY5" fmla="*/ 782802 h 788841"/>
                      <a:gd name="connsiteX6" fmla="*/ 287695 w 290654"/>
                      <a:gd name="connsiteY6" fmla="*/ 788571 h 788841"/>
                      <a:gd name="connsiteX7" fmla="*/ 286162 w 290654"/>
                      <a:gd name="connsiteY7" fmla="*/ 788841 h 788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90654" h="788841">
                        <a:moveTo>
                          <a:pt x="286162" y="788841"/>
                        </a:moveTo>
                        <a:cubicBezTo>
                          <a:pt x="284360" y="788841"/>
                          <a:pt x="282557" y="787669"/>
                          <a:pt x="281926" y="785867"/>
                        </a:cubicBezTo>
                        <a:lnTo>
                          <a:pt x="256" y="6025"/>
                        </a:lnTo>
                        <a:cubicBezTo>
                          <a:pt x="-555" y="3681"/>
                          <a:pt x="617" y="1067"/>
                          <a:pt x="2960" y="256"/>
                        </a:cubicBezTo>
                        <a:cubicBezTo>
                          <a:pt x="5304" y="-555"/>
                          <a:pt x="7918" y="617"/>
                          <a:pt x="8729" y="2960"/>
                        </a:cubicBezTo>
                        <a:lnTo>
                          <a:pt x="290399" y="782802"/>
                        </a:lnTo>
                        <a:cubicBezTo>
                          <a:pt x="291210" y="785146"/>
                          <a:pt x="290038" y="787760"/>
                          <a:pt x="287695" y="788571"/>
                        </a:cubicBezTo>
                        <a:cubicBezTo>
                          <a:pt x="287154" y="788751"/>
                          <a:pt x="286703" y="788841"/>
                          <a:pt x="286162" y="788841"/>
                        </a:cubicBezTo>
                        <a:close/>
                      </a:path>
                    </a:pathLst>
                  </a:custGeom>
                  <a:solidFill>
                    <a:srgbClr val="D6B9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62887DCE-C180-DCD2-37D6-2F1196806411}"/>
                      </a:ext>
                    </a:extLst>
                  </p:cNvPr>
                  <p:cNvSpPr/>
                  <p:nvPr/>
                </p:nvSpPr>
                <p:spPr>
                  <a:xfrm>
                    <a:off x="4994983" y="5112596"/>
                    <a:ext cx="55342" cy="36324"/>
                  </a:xfrm>
                  <a:custGeom>
                    <a:avLst/>
                    <a:gdLst>
                      <a:gd name="connsiteX0" fmla="*/ 55343 w 55342"/>
                      <a:gd name="connsiteY0" fmla="*/ 36324 h 36324"/>
                      <a:gd name="connsiteX1" fmla="*/ 42543 w 55342"/>
                      <a:gd name="connsiteY1" fmla="*/ 0 h 36324"/>
                      <a:gd name="connsiteX2" fmla="*/ 0 w 55342"/>
                      <a:gd name="connsiteY2" fmla="*/ 0 h 36324"/>
                      <a:gd name="connsiteX3" fmla="*/ 9644 w 55342"/>
                      <a:gd name="connsiteY3" fmla="*/ 24967 h 36324"/>
                      <a:gd name="connsiteX4" fmla="*/ 55343 w 55342"/>
                      <a:gd name="connsiteY4" fmla="*/ 36324 h 363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342" h="36324">
                        <a:moveTo>
                          <a:pt x="55343" y="36324"/>
                        </a:moveTo>
                        <a:lnTo>
                          <a:pt x="42543" y="0"/>
                        </a:lnTo>
                        <a:lnTo>
                          <a:pt x="0" y="0"/>
                        </a:lnTo>
                        <a:lnTo>
                          <a:pt x="9644" y="24967"/>
                        </a:lnTo>
                        <a:lnTo>
                          <a:pt x="55343" y="36324"/>
                        </a:lnTo>
                        <a:close/>
                      </a:path>
                    </a:pathLst>
                  </a:custGeom>
                  <a:solidFill>
                    <a:srgbClr val="CFC0C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1" name="Graphic 3">
                  <a:extLst>
                    <a:ext uri="{FF2B5EF4-FFF2-40B4-BE49-F238E27FC236}">
                      <a16:creationId xmlns:a16="http://schemas.microsoft.com/office/drawing/2014/main" id="{B8E07AE1-007E-9D29-A609-C40693AD5FBC}"/>
                    </a:ext>
                  </a:extLst>
                </p:cNvPr>
                <p:cNvGrpSpPr/>
                <p:nvPr/>
              </p:nvGrpSpPr>
              <p:grpSpPr>
                <a:xfrm>
                  <a:off x="4808495" y="5112596"/>
                  <a:ext cx="253154" cy="794894"/>
                  <a:chOff x="4808495" y="5112596"/>
                  <a:chExt cx="253154" cy="794894"/>
                </a:xfrm>
              </p:grpSpPr>
              <p:sp>
                <p:nvSpPr>
                  <p:cNvPr id="129" name="Freeform: Shape 128">
                    <a:extLst>
                      <a:ext uri="{FF2B5EF4-FFF2-40B4-BE49-F238E27FC236}">
                        <a16:creationId xmlns:a16="http://schemas.microsoft.com/office/drawing/2014/main" id="{3C6F5805-875C-392E-3E36-678C04E4A1F1}"/>
                      </a:ext>
                    </a:extLst>
                  </p:cNvPr>
                  <p:cNvSpPr/>
                  <p:nvPr/>
                </p:nvSpPr>
                <p:spPr>
                  <a:xfrm>
                    <a:off x="4808495" y="5112596"/>
                    <a:ext cx="241469" cy="794894"/>
                  </a:xfrm>
                  <a:custGeom>
                    <a:avLst/>
                    <a:gdLst>
                      <a:gd name="connsiteX0" fmla="*/ 224524 w 241469"/>
                      <a:gd name="connsiteY0" fmla="*/ 794894 h 794894"/>
                      <a:gd name="connsiteX1" fmla="*/ 241470 w 241469"/>
                      <a:gd name="connsiteY1" fmla="*/ 794894 h 794894"/>
                      <a:gd name="connsiteX2" fmla="*/ 42453 w 241469"/>
                      <a:gd name="connsiteY2" fmla="*/ 0 h 794894"/>
                      <a:gd name="connsiteX3" fmla="*/ 0 w 241469"/>
                      <a:gd name="connsiteY3" fmla="*/ 0 h 794894"/>
                      <a:gd name="connsiteX4" fmla="*/ 224524 w 241469"/>
                      <a:gd name="connsiteY4" fmla="*/ 794894 h 794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469" h="794894">
                        <a:moveTo>
                          <a:pt x="224524" y="794894"/>
                        </a:moveTo>
                        <a:lnTo>
                          <a:pt x="241470" y="794894"/>
                        </a:lnTo>
                        <a:lnTo>
                          <a:pt x="42453" y="0"/>
                        </a:lnTo>
                        <a:lnTo>
                          <a:pt x="0" y="0"/>
                        </a:lnTo>
                        <a:lnTo>
                          <a:pt x="224524" y="794894"/>
                        </a:lnTo>
                        <a:close/>
                      </a:path>
                    </a:pathLst>
                  </a:custGeom>
                  <a:solidFill>
                    <a:srgbClr val="EDE5D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0" name="Freeform: Shape 129">
                    <a:extLst>
                      <a:ext uri="{FF2B5EF4-FFF2-40B4-BE49-F238E27FC236}">
                        <a16:creationId xmlns:a16="http://schemas.microsoft.com/office/drawing/2014/main" id="{FDDA8E47-36A1-6768-39D5-25BDD08F8057}"/>
                      </a:ext>
                    </a:extLst>
                  </p:cNvPr>
                  <p:cNvSpPr/>
                  <p:nvPr/>
                </p:nvSpPr>
                <p:spPr>
                  <a:xfrm>
                    <a:off x="4853414" y="5115512"/>
                    <a:ext cx="208235" cy="788913"/>
                  </a:xfrm>
                  <a:custGeom>
                    <a:avLst/>
                    <a:gdLst>
                      <a:gd name="connsiteX0" fmla="*/ 203671 w 208235"/>
                      <a:gd name="connsiteY0" fmla="*/ 788913 h 788913"/>
                      <a:gd name="connsiteX1" fmla="*/ 199345 w 208235"/>
                      <a:gd name="connsiteY1" fmla="*/ 785488 h 788913"/>
                      <a:gd name="connsiteX2" fmla="*/ 148 w 208235"/>
                      <a:gd name="connsiteY2" fmla="*/ 5646 h 788913"/>
                      <a:gd name="connsiteX3" fmla="*/ 3393 w 208235"/>
                      <a:gd name="connsiteY3" fmla="*/ 148 h 788913"/>
                      <a:gd name="connsiteX4" fmla="*/ 8891 w 208235"/>
                      <a:gd name="connsiteY4" fmla="*/ 3393 h 788913"/>
                      <a:gd name="connsiteX5" fmla="*/ 208088 w 208235"/>
                      <a:gd name="connsiteY5" fmla="*/ 783235 h 788913"/>
                      <a:gd name="connsiteX6" fmla="*/ 204843 w 208235"/>
                      <a:gd name="connsiteY6" fmla="*/ 788733 h 788913"/>
                      <a:gd name="connsiteX7" fmla="*/ 203761 w 208235"/>
                      <a:gd name="connsiteY7" fmla="*/ 788913 h 788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8235" h="788913">
                        <a:moveTo>
                          <a:pt x="203671" y="788913"/>
                        </a:moveTo>
                        <a:cubicBezTo>
                          <a:pt x="201688" y="788913"/>
                          <a:pt x="199796" y="787561"/>
                          <a:pt x="199345" y="785488"/>
                        </a:cubicBezTo>
                        <a:lnTo>
                          <a:pt x="148" y="5646"/>
                        </a:lnTo>
                        <a:cubicBezTo>
                          <a:pt x="-483" y="3213"/>
                          <a:pt x="959" y="779"/>
                          <a:pt x="3393" y="148"/>
                        </a:cubicBezTo>
                        <a:cubicBezTo>
                          <a:pt x="5826" y="-483"/>
                          <a:pt x="8260" y="959"/>
                          <a:pt x="8891" y="3393"/>
                        </a:cubicBezTo>
                        <a:lnTo>
                          <a:pt x="208088" y="783235"/>
                        </a:lnTo>
                        <a:cubicBezTo>
                          <a:pt x="208719" y="785668"/>
                          <a:pt x="207277" y="788102"/>
                          <a:pt x="204843" y="788733"/>
                        </a:cubicBezTo>
                        <a:cubicBezTo>
                          <a:pt x="204482" y="788823"/>
                          <a:pt x="204122" y="788913"/>
                          <a:pt x="203761" y="788913"/>
                        </a:cubicBezTo>
                        <a:close/>
                      </a:path>
                    </a:pathLst>
                  </a:custGeom>
                  <a:solidFill>
                    <a:srgbClr val="D6B9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1" name="Freeform: Shape 130">
                    <a:extLst>
                      <a:ext uri="{FF2B5EF4-FFF2-40B4-BE49-F238E27FC236}">
                        <a16:creationId xmlns:a16="http://schemas.microsoft.com/office/drawing/2014/main" id="{E8331666-D511-4713-A24B-ABEF7DC38263}"/>
                      </a:ext>
                    </a:extLst>
                  </p:cNvPr>
                  <p:cNvSpPr/>
                  <p:nvPr/>
                </p:nvSpPr>
                <p:spPr>
                  <a:xfrm>
                    <a:off x="4808495" y="5112596"/>
                    <a:ext cx="51827" cy="37225"/>
                  </a:xfrm>
                  <a:custGeom>
                    <a:avLst/>
                    <a:gdLst>
                      <a:gd name="connsiteX0" fmla="*/ 51827 w 51827"/>
                      <a:gd name="connsiteY0" fmla="*/ 37226 h 37225"/>
                      <a:gd name="connsiteX1" fmla="*/ 42453 w 51827"/>
                      <a:gd name="connsiteY1" fmla="*/ 0 h 37225"/>
                      <a:gd name="connsiteX2" fmla="*/ 0 w 51827"/>
                      <a:gd name="connsiteY2" fmla="*/ 0 h 37225"/>
                      <a:gd name="connsiteX3" fmla="*/ 6850 w 51827"/>
                      <a:gd name="connsiteY3" fmla="*/ 24246 h 37225"/>
                      <a:gd name="connsiteX4" fmla="*/ 51827 w 51827"/>
                      <a:gd name="connsiteY4" fmla="*/ 37226 h 37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7" h="37225">
                        <a:moveTo>
                          <a:pt x="51827" y="37226"/>
                        </a:moveTo>
                        <a:lnTo>
                          <a:pt x="42453" y="0"/>
                        </a:lnTo>
                        <a:lnTo>
                          <a:pt x="0" y="0"/>
                        </a:lnTo>
                        <a:lnTo>
                          <a:pt x="6850" y="24246"/>
                        </a:lnTo>
                        <a:lnTo>
                          <a:pt x="51827" y="37226"/>
                        </a:lnTo>
                        <a:close/>
                      </a:path>
                    </a:pathLst>
                  </a:custGeom>
                  <a:solidFill>
                    <a:srgbClr val="CFC0C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2" name="Graphic 3">
                  <a:extLst>
                    <a:ext uri="{FF2B5EF4-FFF2-40B4-BE49-F238E27FC236}">
                      <a16:creationId xmlns:a16="http://schemas.microsoft.com/office/drawing/2014/main" id="{19F3C2DC-1C59-5D6E-AF5E-6E0DBC91D3B3}"/>
                    </a:ext>
                  </a:extLst>
                </p:cNvPr>
                <p:cNvGrpSpPr/>
                <p:nvPr/>
              </p:nvGrpSpPr>
              <p:grpSpPr>
                <a:xfrm>
                  <a:off x="4345237" y="5112596"/>
                  <a:ext cx="251532" cy="794894"/>
                  <a:chOff x="4345237" y="5112596"/>
                  <a:chExt cx="251532" cy="794894"/>
                </a:xfrm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2D1B2BFA-9801-3DD2-7025-849A115EBA85}"/>
                      </a:ext>
                    </a:extLst>
                  </p:cNvPr>
                  <p:cNvSpPr/>
                  <p:nvPr/>
                </p:nvSpPr>
                <p:spPr>
                  <a:xfrm>
                    <a:off x="4355210" y="5112596"/>
                    <a:ext cx="241559" cy="794894"/>
                  </a:xfrm>
                  <a:custGeom>
                    <a:avLst/>
                    <a:gdLst>
                      <a:gd name="connsiteX0" fmla="*/ 16945 w 241559"/>
                      <a:gd name="connsiteY0" fmla="*/ 794894 h 794894"/>
                      <a:gd name="connsiteX1" fmla="*/ 0 w 241559"/>
                      <a:gd name="connsiteY1" fmla="*/ 794894 h 794894"/>
                      <a:gd name="connsiteX2" fmla="*/ 199016 w 241559"/>
                      <a:gd name="connsiteY2" fmla="*/ 0 h 794894"/>
                      <a:gd name="connsiteX3" fmla="*/ 241560 w 241559"/>
                      <a:gd name="connsiteY3" fmla="*/ 0 h 794894"/>
                      <a:gd name="connsiteX4" fmla="*/ 16945 w 241559"/>
                      <a:gd name="connsiteY4" fmla="*/ 794894 h 794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1559" h="794894">
                        <a:moveTo>
                          <a:pt x="16945" y="794894"/>
                        </a:moveTo>
                        <a:lnTo>
                          <a:pt x="0" y="794894"/>
                        </a:lnTo>
                        <a:lnTo>
                          <a:pt x="199016" y="0"/>
                        </a:lnTo>
                        <a:lnTo>
                          <a:pt x="241560" y="0"/>
                        </a:lnTo>
                        <a:lnTo>
                          <a:pt x="16945" y="794894"/>
                        </a:lnTo>
                        <a:close/>
                      </a:path>
                    </a:pathLst>
                  </a:custGeom>
                  <a:solidFill>
                    <a:srgbClr val="EDE5D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C7338EEA-3D0E-BABE-351C-C09BD3A14C54}"/>
                      </a:ext>
                    </a:extLst>
                  </p:cNvPr>
                  <p:cNvSpPr/>
                  <p:nvPr/>
                </p:nvSpPr>
                <p:spPr>
                  <a:xfrm>
                    <a:off x="4345237" y="5115422"/>
                    <a:ext cx="206703" cy="788192"/>
                  </a:xfrm>
                  <a:custGeom>
                    <a:avLst/>
                    <a:gdLst>
                      <a:gd name="connsiteX0" fmla="*/ 4474 w 206703"/>
                      <a:gd name="connsiteY0" fmla="*/ 788192 h 788192"/>
                      <a:gd name="connsiteX1" fmla="*/ 3393 w 206703"/>
                      <a:gd name="connsiteY1" fmla="*/ 788012 h 788192"/>
                      <a:gd name="connsiteX2" fmla="*/ 148 w 206703"/>
                      <a:gd name="connsiteY2" fmla="*/ 782514 h 788192"/>
                      <a:gd name="connsiteX3" fmla="*/ 197813 w 206703"/>
                      <a:gd name="connsiteY3" fmla="*/ 3393 h 788192"/>
                      <a:gd name="connsiteX4" fmla="*/ 203311 w 206703"/>
                      <a:gd name="connsiteY4" fmla="*/ 148 h 788192"/>
                      <a:gd name="connsiteX5" fmla="*/ 206556 w 206703"/>
                      <a:gd name="connsiteY5" fmla="*/ 5646 h 788192"/>
                      <a:gd name="connsiteX6" fmla="*/ 8891 w 206703"/>
                      <a:gd name="connsiteY6" fmla="*/ 784767 h 788192"/>
                      <a:gd name="connsiteX7" fmla="*/ 4565 w 206703"/>
                      <a:gd name="connsiteY7" fmla="*/ 788192 h 788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6703" h="788192">
                        <a:moveTo>
                          <a:pt x="4474" y="788192"/>
                        </a:moveTo>
                        <a:cubicBezTo>
                          <a:pt x="4474" y="788192"/>
                          <a:pt x="3753" y="788192"/>
                          <a:pt x="3393" y="788012"/>
                        </a:cubicBezTo>
                        <a:cubicBezTo>
                          <a:pt x="959" y="787381"/>
                          <a:pt x="-483" y="784947"/>
                          <a:pt x="148" y="782514"/>
                        </a:cubicBezTo>
                        <a:lnTo>
                          <a:pt x="197813" y="3393"/>
                        </a:lnTo>
                        <a:cubicBezTo>
                          <a:pt x="198444" y="959"/>
                          <a:pt x="200877" y="-483"/>
                          <a:pt x="203311" y="148"/>
                        </a:cubicBezTo>
                        <a:cubicBezTo>
                          <a:pt x="205744" y="779"/>
                          <a:pt x="207187" y="3213"/>
                          <a:pt x="206556" y="5646"/>
                        </a:cubicBezTo>
                        <a:lnTo>
                          <a:pt x="8891" y="784767"/>
                        </a:lnTo>
                        <a:cubicBezTo>
                          <a:pt x="8350" y="786840"/>
                          <a:pt x="6548" y="788192"/>
                          <a:pt x="4565" y="788192"/>
                        </a:cubicBezTo>
                        <a:close/>
                      </a:path>
                    </a:pathLst>
                  </a:custGeom>
                  <a:solidFill>
                    <a:srgbClr val="D6B9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8" name="Freeform: Shape 127">
                    <a:extLst>
                      <a:ext uri="{FF2B5EF4-FFF2-40B4-BE49-F238E27FC236}">
                        <a16:creationId xmlns:a16="http://schemas.microsoft.com/office/drawing/2014/main" id="{41204078-8E54-D365-57BA-2ACBF2C8BC47}"/>
                      </a:ext>
                    </a:extLst>
                  </p:cNvPr>
                  <p:cNvSpPr/>
                  <p:nvPr/>
                </p:nvSpPr>
                <p:spPr>
                  <a:xfrm>
                    <a:off x="4544942" y="5112596"/>
                    <a:ext cx="51827" cy="37225"/>
                  </a:xfrm>
                  <a:custGeom>
                    <a:avLst/>
                    <a:gdLst>
                      <a:gd name="connsiteX0" fmla="*/ 0 w 51827"/>
                      <a:gd name="connsiteY0" fmla="*/ 37226 h 37225"/>
                      <a:gd name="connsiteX1" fmla="*/ 9284 w 51827"/>
                      <a:gd name="connsiteY1" fmla="*/ 0 h 37225"/>
                      <a:gd name="connsiteX2" fmla="*/ 51827 w 51827"/>
                      <a:gd name="connsiteY2" fmla="*/ 0 h 37225"/>
                      <a:gd name="connsiteX3" fmla="*/ 44977 w 51827"/>
                      <a:gd name="connsiteY3" fmla="*/ 24246 h 37225"/>
                      <a:gd name="connsiteX4" fmla="*/ 0 w 51827"/>
                      <a:gd name="connsiteY4" fmla="*/ 37226 h 37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7" h="37225">
                        <a:moveTo>
                          <a:pt x="0" y="37226"/>
                        </a:moveTo>
                        <a:lnTo>
                          <a:pt x="9284" y="0"/>
                        </a:lnTo>
                        <a:lnTo>
                          <a:pt x="51827" y="0"/>
                        </a:lnTo>
                        <a:lnTo>
                          <a:pt x="44977" y="24246"/>
                        </a:lnTo>
                        <a:lnTo>
                          <a:pt x="0" y="37226"/>
                        </a:lnTo>
                        <a:close/>
                      </a:path>
                    </a:pathLst>
                  </a:custGeom>
                  <a:solidFill>
                    <a:srgbClr val="CFC0C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3" name="Graphic 3">
                  <a:extLst>
                    <a:ext uri="{FF2B5EF4-FFF2-40B4-BE49-F238E27FC236}">
                      <a16:creationId xmlns:a16="http://schemas.microsoft.com/office/drawing/2014/main" id="{82BFDB67-29E1-FD8C-E0E6-58C3A4F93109}"/>
                    </a:ext>
                  </a:extLst>
                </p:cNvPr>
                <p:cNvGrpSpPr/>
                <p:nvPr/>
              </p:nvGrpSpPr>
              <p:grpSpPr>
                <a:xfrm>
                  <a:off x="4295245" y="4927110"/>
                  <a:ext cx="886643" cy="189992"/>
                  <a:chOff x="4295245" y="4927110"/>
                  <a:chExt cx="886643" cy="189992"/>
                </a:xfrm>
              </p:grpSpPr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5D3D8ED0-1C19-2DB4-7CEA-2A646B40CCEA}"/>
                      </a:ext>
                    </a:extLst>
                  </p:cNvPr>
                  <p:cNvSpPr/>
                  <p:nvPr/>
                </p:nvSpPr>
                <p:spPr>
                  <a:xfrm>
                    <a:off x="4315130" y="4955221"/>
                    <a:ext cx="808294" cy="148541"/>
                  </a:xfrm>
                  <a:custGeom>
                    <a:avLst/>
                    <a:gdLst>
                      <a:gd name="connsiteX0" fmla="*/ 64326 w 808294"/>
                      <a:gd name="connsiteY0" fmla="*/ 148541 h 148541"/>
                      <a:gd name="connsiteX1" fmla="*/ 740964 w 808294"/>
                      <a:gd name="connsiteY1" fmla="*/ 148541 h 148541"/>
                      <a:gd name="connsiteX2" fmla="*/ 808294 w 808294"/>
                      <a:gd name="connsiteY2" fmla="*/ 85898 h 148541"/>
                      <a:gd name="connsiteX3" fmla="*/ 682828 w 808294"/>
                      <a:gd name="connsiteY3" fmla="*/ 2163 h 148541"/>
                      <a:gd name="connsiteX4" fmla="*/ 404222 w 808294"/>
                      <a:gd name="connsiteY4" fmla="*/ 47411 h 148541"/>
                      <a:gd name="connsiteX5" fmla="*/ 90104 w 808294"/>
                      <a:gd name="connsiteY5" fmla="*/ 0 h 148541"/>
                      <a:gd name="connsiteX6" fmla="*/ 60 w 808294"/>
                      <a:gd name="connsiteY6" fmla="*/ 88782 h 148541"/>
                      <a:gd name="connsiteX7" fmla="*/ 60 w 808294"/>
                      <a:gd name="connsiteY7" fmla="*/ 88782 h 148541"/>
                      <a:gd name="connsiteX8" fmla="*/ 64326 w 808294"/>
                      <a:gd name="connsiteY8" fmla="*/ 148541 h 148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08294" h="148541">
                        <a:moveTo>
                          <a:pt x="64326" y="148541"/>
                        </a:moveTo>
                        <a:lnTo>
                          <a:pt x="740964" y="148541"/>
                        </a:lnTo>
                        <a:cubicBezTo>
                          <a:pt x="778911" y="148541"/>
                          <a:pt x="808294" y="119338"/>
                          <a:pt x="808294" y="85898"/>
                        </a:cubicBezTo>
                        <a:cubicBezTo>
                          <a:pt x="808294" y="48042"/>
                          <a:pt x="764309" y="4957"/>
                          <a:pt x="682828" y="2163"/>
                        </a:cubicBezTo>
                        <a:cubicBezTo>
                          <a:pt x="613154" y="-180"/>
                          <a:pt x="565563" y="14962"/>
                          <a:pt x="404222" y="47411"/>
                        </a:cubicBezTo>
                        <a:cubicBezTo>
                          <a:pt x="284614" y="27401"/>
                          <a:pt x="175011" y="-90"/>
                          <a:pt x="90104" y="0"/>
                        </a:cubicBezTo>
                        <a:cubicBezTo>
                          <a:pt x="40801" y="0"/>
                          <a:pt x="60" y="55343"/>
                          <a:pt x="60" y="88782"/>
                        </a:cubicBezTo>
                        <a:lnTo>
                          <a:pt x="60" y="88782"/>
                        </a:lnTo>
                        <a:cubicBezTo>
                          <a:pt x="-1472" y="124746"/>
                          <a:pt x="26379" y="148541"/>
                          <a:pt x="64326" y="148541"/>
                        </a:cubicBezTo>
                        <a:close/>
                      </a:path>
                    </a:pathLst>
                  </a:custGeom>
                  <a:solidFill>
                    <a:srgbClr val="CFC0C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A4172DAF-AF96-4C00-601C-43F5A36A7A9B}"/>
                      </a:ext>
                    </a:extLst>
                  </p:cNvPr>
                  <p:cNvSpPr/>
                  <p:nvPr/>
                </p:nvSpPr>
                <p:spPr>
                  <a:xfrm>
                    <a:off x="4295245" y="4927110"/>
                    <a:ext cx="886643" cy="189992"/>
                  </a:xfrm>
                  <a:custGeom>
                    <a:avLst/>
                    <a:gdLst>
                      <a:gd name="connsiteX0" fmla="*/ 812046 w 886643"/>
                      <a:gd name="connsiteY0" fmla="*/ 189992 h 189992"/>
                      <a:gd name="connsiteX1" fmla="*/ 77541 w 886643"/>
                      <a:gd name="connsiteY1" fmla="*/ 189992 h 189992"/>
                      <a:gd name="connsiteX2" fmla="*/ 9039 w 886643"/>
                      <a:gd name="connsiteY2" fmla="*/ 154209 h 189992"/>
                      <a:gd name="connsiteX3" fmla="*/ 21928 w 886643"/>
                      <a:gd name="connsiteY3" fmla="*/ 46408 h 189992"/>
                      <a:gd name="connsiteX4" fmla="*/ 28148 w 886643"/>
                      <a:gd name="connsiteY4" fmla="*/ 45147 h 189992"/>
                      <a:gd name="connsiteX5" fmla="*/ 29409 w 886643"/>
                      <a:gd name="connsiteY5" fmla="*/ 51366 h 189992"/>
                      <a:gd name="connsiteX6" fmla="*/ 17061 w 886643"/>
                      <a:gd name="connsiteY6" fmla="*/ 149883 h 189992"/>
                      <a:gd name="connsiteX7" fmla="*/ 77631 w 886643"/>
                      <a:gd name="connsiteY7" fmla="*/ 180889 h 189992"/>
                      <a:gd name="connsiteX8" fmla="*/ 812135 w 886643"/>
                      <a:gd name="connsiteY8" fmla="*/ 180889 h 189992"/>
                      <a:gd name="connsiteX9" fmla="*/ 875590 w 886643"/>
                      <a:gd name="connsiteY9" fmla="*/ 123653 h 189992"/>
                      <a:gd name="connsiteX10" fmla="*/ 818625 w 886643"/>
                      <a:gd name="connsiteY10" fmla="*/ 28291 h 189992"/>
                      <a:gd name="connsiteX11" fmla="*/ 628893 w 886643"/>
                      <a:gd name="connsiteY11" fmla="*/ 23064 h 189992"/>
                      <a:gd name="connsiteX12" fmla="*/ 623484 w 886643"/>
                      <a:gd name="connsiteY12" fmla="*/ 19639 h 189992"/>
                      <a:gd name="connsiteX13" fmla="*/ 626910 w 886643"/>
                      <a:gd name="connsiteY13" fmla="*/ 14230 h 189992"/>
                      <a:gd name="connsiteX14" fmla="*/ 822591 w 886643"/>
                      <a:gd name="connsiteY14" fmla="*/ 20179 h 189992"/>
                      <a:gd name="connsiteX15" fmla="*/ 884423 w 886643"/>
                      <a:gd name="connsiteY15" fmla="*/ 125726 h 189992"/>
                      <a:gd name="connsiteX16" fmla="*/ 812226 w 886643"/>
                      <a:gd name="connsiteY16" fmla="*/ 189902 h 189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86643" h="189992">
                        <a:moveTo>
                          <a:pt x="812046" y="189992"/>
                        </a:moveTo>
                        <a:lnTo>
                          <a:pt x="77541" y="189992"/>
                        </a:lnTo>
                        <a:cubicBezTo>
                          <a:pt x="36710" y="189992"/>
                          <a:pt x="17782" y="170523"/>
                          <a:pt x="9039" y="154209"/>
                        </a:cubicBezTo>
                        <a:cubicBezTo>
                          <a:pt x="-6734" y="124645"/>
                          <a:pt x="-1507" y="81380"/>
                          <a:pt x="21928" y="46408"/>
                        </a:cubicBezTo>
                        <a:cubicBezTo>
                          <a:pt x="23280" y="44335"/>
                          <a:pt x="26074" y="43794"/>
                          <a:pt x="28148" y="45147"/>
                        </a:cubicBezTo>
                        <a:cubicBezTo>
                          <a:pt x="30220" y="46498"/>
                          <a:pt x="30762" y="49293"/>
                          <a:pt x="29409" y="51366"/>
                        </a:cubicBezTo>
                        <a:cubicBezTo>
                          <a:pt x="8138" y="83093"/>
                          <a:pt x="3000" y="123653"/>
                          <a:pt x="17061" y="149883"/>
                        </a:cubicBezTo>
                        <a:cubicBezTo>
                          <a:pt x="27877" y="170163"/>
                          <a:pt x="48788" y="180889"/>
                          <a:pt x="77631" y="180889"/>
                        </a:cubicBezTo>
                        <a:lnTo>
                          <a:pt x="812135" y="180889"/>
                        </a:lnTo>
                        <a:cubicBezTo>
                          <a:pt x="840798" y="180889"/>
                          <a:pt x="868019" y="156282"/>
                          <a:pt x="875590" y="123653"/>
                        </a:cubicBezTo>
                        <a:cubicBezTo>
                          <a:pt x="884333" y="85617"/>
                          <a:pt x="863062" y="49924"/>
                          <a:pt x="818625" y="28291"/>
                        </a:cubicBezTo>
                        <a:cubicBezTo>
                          <a:pt x="762291" y="800"/>
                          <a:pt x="701991" y="6389"/>
                          <a:pt x="628893" y="23064"/>
                        </a:cubicBezTo>
                        <a:cubicBezTo>
                          <a:pt x="626459" y="23604"/>
                          <a:pt x="624025" y="22072"/>
                          <a:pt x="623484" y="19639"/>
                        </a:cubicBezTo>
                        <a:cubicBezTo>
                          <a:pt x="622944" y="17205"/>
                          <a:pt x="624476" y="14771"/>
                          <a:pt x="626910" y="14230"/>
                        </a:cubicBezTo>
                        <a:cubicBezTo>
                          <a:pt x="701901" y="-2985"/>
                          <a:pt x="763914" y="-8483"/>
                          <a:pt x="822591" y="20179"/>
                        </a:cubicBezTo>
                        <a:cubicBezTo>
                          <a:pt x="871083" y="43794"/>
                          <a:pt x="894248" y="83273"/>
                          <a:pt x="884423" y="125726"/>
                        </a:cubicBezTo>
                        <a:cubicBezTo>
                          <a:pt x="875951" y="162321"/>
                          <a:pt x="844945" y="189902"/>
                          <a:pt x="812226" y="189902"/>
                        </a:cubicBezTo>
                        <a:close/>
                      </a:path>
                    </a:pathLst>
                  </a:custGeom>
                  <a:solidFill>
                    <a:srgbClr val="D6B99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2" name="Graphic 3">
                <a:extLst>
                  <a:ext uri="{FF2B5EF4-FFF2-40B4-BE49-F238E27FC236}">
                    <a16:creationId xmlns:a16="http://schemas.microsoft.com/office/drawing/2014/main" id="{A4904ED2-8A80-ACFD-1CD6-148CD0A9E5B6}"/>
                  </a:ext>
                </a:extLst>
              </p:cNvPr>
              <p:cNvGrpSpPr/>
              <p:nvPr/>
            </p:nvGrpSpPr>
            <p:grpSpPr>
              <a:xfrm>
                <a:off x="3538124" y="2993902"/>
                <a:ext cx="1578327" cy="2940020"/>
                <a:chOff x="3538124" y="2993902"/>
                <a:chExt cx="1578327" cy="2940020"/>
              </a:xfrm>
            </p:grpSpPr>
            <p:grpSp>
              <p:nvGrpSpPr>
                <p:cNvPr id="43" name="Graphic 3">
                  <a:extLst>
                    <a:ext uri="{FF2B5EF4-FFF2-40B4-BE49-F238E27FC236}">
                      <a16:creationId xmlns:a16="http://schemas.microsoft.com/office/drawing/2014/main" id="{B1F5BCF4-EC04-F5C4-D80F-16F40FA024D6}"/>
                    </a:ext>
                  </a:extLst>
                </p:cNvPr>
                <p:cNvGrpSpPr/>
                <p:nvPr/>
              </p:nvGrpSpPr>
              <p:grpSpPr>
                <a:xfrm>
                  <a:off x="4019099" y="3656554"/>
                  <a:ext cx="616487" cy="705801"/>
                  <a:chOff x="4019099" y="3656554"/>
                  <a:chExt cx="616487" cy="705801"/>
                </a:xfrm>
              </p:grpSpPr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84D6C359-5C37-69EC-E51B-5489E8B8296C}"/>
                      </a:ext>
                    </a:extLst>
                  </p:cNvPr>
                  <p:cNvSpPr/>
                  <p:nvPr/>
                </p:nvSpPr>
                <p:spPr>
                  <a:xfrm>
                    <a:off x="4019099" y="3902994"/>
                    <a:ext cx="359157" cy="407385"/>
                  </a:xfrm>
                  <a:custGeom>
                    <a:avLst/>
                    <a:gdLst>
                      <a:gd name="connsiteX0" fmla="*/ 0 w 359157"/>
                      <a:gd name="connsiteY0" fmla="*/ 58858 h 407385"/>
                      <a:gd name="connsiteX1" fmla="*/ 344944 w 359157"/>
                      <a:gd name="connsiteY1" fmla="*/ 406956 h 407385"/>
                      <a:gd name="connsiteX2" fmla="*/ 336471 w 359157"/>
                      <a:gd name="connsiteY2" fmla="*/ 160800 h 407385"/>
                      <a:gd name="connsiteX3" fmla="*/ 42093 w 359157"/>
                      <a:gd name="connsiteY3" fmla="*/ 0 h 407385"/>
                      <a:gd name="connsiteX4" fmla="*/ 0 w 359157"/>
                      <a:gd name="connsiteY4" fmla="*/ 58948 h 407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57" h="407385">
                        <a:moveTo>
                          <a:pt x="0" y="58858"/>
                        </a:moveTo>
                        <a:cubicBezTo>
                          <a:pt x="0" y="58858"/>
                          <a:pt x="220198" y="421558"/>
                          <a:pt x="344944" y="406956"/>
                        </a:cubicBezTo>
                        <a:cubicBezTo>
                          <a:pt x="374598" y="366306"/>
                          <a:pt x="350893" y="160800"/>
                          <a:pt x="336471" y="160800"/>
                        </a:cubicBezTo>
                        <a:cubicBezTo>
                          <a:pt x="318445" y="160800"/>
                          <a:pt x="42093" y="0"/>
                          <a:pt x="42093" y="0"/>
                        </a:cubicBezTo>
                        <a:lnTo>
                          <a:pt x="0" y="58948"/>
                        </a:ln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1D20B228-48E5-08E8-67F2-88743E045FA8}"/>
                      </a:ext>
                    </a:extLst>
                  </p:cNvPr>
                  <p:cNvSpPr/>
                  <p:nvPr/>
                </p:nvSpPr>
                <p:spPr>
                  <a:xfrm>
                    <a:off x="4161234" y="3656554"/>
                    <a:ext cx="474351" cy="705801"/>
                  </a:xfrm>
                  <a:custGeom>
                    <a:avLst/>
                    <a:gdLst>
                      <a:gd name="connsiteX0" fmla="*/ 403448 w 474351"/>
                      <a:gd name="connsiteY0" fmla="*/ 193 h 705801"/>
                      <a:gd name="connsiteX1" fmla="*/ 212543 w 474351"/>
                      <a:gd name="connsiteY1" fmla="*/ 407871 h 705801"/>
                      <a:gd name="connsiteX2" fmla="*/ 203530 w 474351"/>
                      <a:gd name="connsiteY2" fmla="*/ 379028 h 705801"/>
                      <a:gd name="connsiteX3" fmla="*/ 184241 w 474351"/>
                      <a:gd name="connsiteY3" fmla="*/ 399488 h 705801"/>
                      <a:gd name="connsiteX4" fmla="*/ 176399 w 474351"/>
                      <a:gd name="connsiteY4" fmla="*/ 377856 h 705801"/>
                      <a:gd name="connsiteX5" fmla="*/ 155939 w 474351"/>
                      <a:gd name="connsiteY5" fmla="*/ 386870 h 705801"/>
                      <a:gd name="connsiteX6" fmla="*/ 143320 w 474351"/>
                      <a:gd name="connsiteY6" fmla="*/ 360370 h 705801"/>
                      <a:gd name="connsiteX7" fmla="*/ 121057 w 474351"/>
                      <a:gd name="connsiteY7" fmla="*/ 368212 h 705801"/>
                      <a:gd name="connsiteX8" fmla="*/ 97 w 474351"/>
                      <a:gd name="connsiteY8" fmla="*/ 536042 h 705801"/>
                      <a:gd name="connsiteX9" fmla="*/ 14518 w 474351"/>
                      <a:gd name="connsiteY9" fmla="*/ 543974 h 705801"/>
                      <a:gd name="connsiteX10" fmla="*/ 8209 w 474351"/>
                      <a:gd name="connsiteY10" fmla="*/ 572096 h 705801"/>
                      <a:gd name="connsiteX11" fmla="*/ 39756 w 474351"/>
                      <a:gd name="connsiteY11" fmla="*/ 580929 h 705801"/>
                      <a:gd name="connsiteX12" fmla="*/ 243459 w 474351"/>
                      <a:gd name="connsiteY12" fmla="*/ 705765 h 705801"/>
                      <a:gd name="connsiteX13" fmla="*/ 440223 w 474351"/>
                      <a:gd name="connsiteY13" fmla="*/ 541540 h 705801"/>
                      <a:gd name="connsiteX14" fmla="*/ 403267 w 474351"/>
                      <a:gd name="connsiteY14" fmla="*/ 103 h 705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474351" h="705801">
                        <a:moveTo>
                          <a:pt x="403448" y="193"/>
                        </a:moveTo>
                        <a:cubicBezTo>
                          <a:pt x="368926" y="-10172"/>
                          <a:pt x="253554" y="399398"/>
                          <a:pt x="212543" y="407871"/>
                        </a:cubicBezTo>
                        <a:cubicBezTo>
                          <a:pt x="208397" y="408682"/>
                          <a:pt x="209569" y="380831"/>
                          <a:pt x="203530" y="379028"/>
                        </a:cubicBezTo>
                        <a:cubicBezTo>
                          <a:pt x="197491" y="377225"/>
                          <a:pt x="189108" y="399488"/>
                          <a:pt x="184241" y="399488"/>
                        </a:cubicBezTo>
                        <a:cubicBezTo>
                          <a:pt x="179374" y="399488"/>
                          <a:pt x="183610" y="380831"/>
                          <a:pt x="176399" y="377856"/>
                        </a:cubicBezTo>
                        <a:cubicBezTo>
                          <a:pt x="169189" y="374882"/>
                          <a:pt x="161347" y="388672"/>
                          <a:pt x="155939" y="386870"/>
                        </a:cubicBezTo>
                        <a:cubicBezTo>
                          <a:pt x="150531" y="385067"/>
                          <a:pt x="154136" y="362173"/>
                          <a:pt x="143320" y="360370"/>
                        </a:cubicBezTo>
                        <a:cubicBezTo>
                          <a:pt x="132504" y="358567"/>
                          <a:pt x="121057" y="368212"/>
                          <a:pt x="121057" y="368212"/>
                        </a:cubicBezTo>
                        <a:cubicBezTo>
                          <a:pt x="121057" y="368212"/>
                          <a:pt x="-3959" y="522522"/>
                          <a:pt x="97" y="536042"/>
                        </a:cubicBezTo>
                        <a:cubicBezTo>
                          <a:pt x="1449" y="540458"/>
                          <a:pt x="13977" y="542892"/>
                          <a:pt x="14518" y="543974"/>
                        </a:cubicBezTo>
                        <a:cubicBezTo>
                          <a:pt x="15149" y="545055"/>
                          <a:pt x="2801" y="566507"/>
                          <a:pt x="8209" y="572096"/>
                        </a:cubicBezTo>
                        <a:cubicBezTo>
                          <a:pt x="14518" y="578675"/>
                          <a:pt x="39756" y="580929"/>
                          <a:pt x="39756" y="580929"/>
                        </a:cubicBezTo>
                        <a:cubicBezTo>
                          <a:pt x="39756" y="580929"/>
                          <a:pt x="178022" y="708288"/>
                          <a:pt x="243459" y="705765"/>
                        </a:cubicBezTo>
                        <a:cubicBezTo>
                          <a:pt x="317550" y="702970"/>
                          <a:pt x="440223" y="541540"/>
                          <a:pt x="440223" y="541540"/>
                        </a:cubicBezTo>
                        <a:cubicBezTo>
                          <a:pt x="440223" y="541540"/>
                          <a:pt x="537658" y="40484"/>
                          <a:pt x="403267" y="103"/>
                        </a:cubicBezTo>
                        <a:close/>
                      </a:path>
                    </a:pathLst>
                  </a:custGeom>
                  <a:solidFill>
                    <a:srgbClr val="FFCD69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D66596AD-8520-64AA-0F4A-01D6B8B90539}"/>
                      </a:ext>
                    </a:extLst>
                  </p:cNvPr>
                  <p:cNvSpPr/>
                  <p:nvPr/>
                </p:nvSpPr>
                <p:spPr>
                  <a:xfrm>
                    <a:off x="4224339" y="4038779"/>
                    <a:ext cx="97298" cy="166165"/>
                  </a:xfrm>
                  <a:custGeom>
                    <a:avLst/>
                    <a:gdLst>
                      <a:gd name="connsiteX0" fmla="*/ 4503 w 97298"/>
                      <a:gd name="connsiteY0" fmla="*/ 166165 h 166165"/>
                      <a:gd name="connsiteX1" fmla="*/ 2339 w 97298"/>
                      <a:gd name="connsiteY1" fmla="*/ 165624 h 166165"/>
                      <a:gd name="connsiteX2" fmla="*/ 537 w 97298"/>
                      <a:gd name="connsiteY2" fmla="*/ 159495 h 166165"/>
                      <a:gd name="connsiteX3" fmla="*/ 13426 w 97298"/>
                      <a:gd name="connsiteY3" fmla="*/ 131914 h 166165"/>
                      <a:gd name="connsiteX4" fmla="*/ 90040 w 97298"/>
                      <a:gd name="connsiteY4" fmla="*/ 949 h 166165"/>
                      <a:gd name="connsiteX5" fmla="*/ 96349 w 97298"/>
                      <a:gd name="connsiteY5" fmla="*/ 1760 h 166165"/>
                      <a:gd name="connsiteX6" fmla="*/ 95538 w 97298"/>
                      <a:gd name="connsiteY6" fmla="*/ 8070 h 166165"/>
                      <a:gd name="connsiteX7" fmla="*/ 21628 w 97298"/>
                      <a:gd name="connsiteY7" fmla="*/ 135610 h 166165"/>
                      <a:gd name="connsiteX8" fmla="*/ 8379 w 97298"/>
                      <a:gd name="connsiteY8" fmla="*/ 163822 h 166165"/>
                      <a:gd name="connsiteX9" fmla="*/ 4413 w 97298"/>
                      <a:gd name="connsiteY9" fmla="*/ 166165 h 166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7298" h="166165">
                        <a:moveTo>
                          <a:pt x="4503" y="166165"/>
                        </a:moveTo>
                        <a:cubicBezTo>
                          <a:pt x="3782" y="166165"/>
                          <a:pt x="3061" y="165985"/>
                          <a:pt x="2339" y="165624"/>
                        </a:cubicBezTo>
                        <a:cubicBezTo>
                          <a:pt x="176" y="164453"/>
                          <a:pt x="-635" y="161659"/>
                          <a:pt x="537" y="159495"/>
                        </a:cubicBezTo>
                        <a:cubicBezTo>
                          <a:pt x="3331" y="154448"/>
                          <a:pt x="7748" y="144533"/>
                          <a:pt x="13426" y="131914"/>
                        </a:cubicBezTo>
                        <a:cubicBezTo>
                          <a:pt x="31994" y="90723"/>
                          <a:pt x="63000" y="21860"/>
                          <a:pt x="90040" y="949"/>
                        </a:cubicBezTo>
                        <a:cubicBezTo>
                          <a:pt x="92023" y="-583"/>
                          <a:pt x="94817" y="-223"/>
                          <a:pt x="96349" y="1760"/>
                        </a:cubicBezTo>
                        <a:cubicBezTo>
                          <a:pt x="97882" y="3743"/>
                          <a:pt x="97521" y="6537"/>
                          <a:pt x="95538" y="8070"/>
                        </a:cubicBezTo>
                        <a:cubicBezTo>
                          <a:pt x="70211" y="27629"/>
                          <a:pt x="39745" y="95230"/>
                          <a:pt x="21628" y="135610"/>
                        </a:cubicBezTo>
                        <a:cubicBezTo>
                          <a:pt x="15860" y="148319"/>
                          <a:pt x="11353" y="158414"/>
                          <a:pt x="8379" y="163822"/>
                        </a:cubicBezTo>
                        <a:cubicBezTo>
                          <a:pt x="7567" y="165354"/>
                          <a:pt x="6035" y="166165"/>
                          <a:pt x="4413" y="166165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2355C88B-999E-59C7-11C4-73725449AE44}"/>
                      </a:ext>
                    </a:extLst>
                  </p:cNvPr>
                  <p:cNvSpPr/>
                  <p:nvPr/>
                </p:nvSpPr>
                <p:spPr>
                  <a:xfrm>
                    <a:off x="4312709" y="4051568"/>
                    <a:ext cx="37240" cy="163200"/>
                  </a:xfrm>
                  <a:custGeom>
                    <a:avLst/>
                    <a:gdLst>
                      <a:gd name="connsiteX0" fmla="*/ 4555 w 37240"/>
                      <a:gd name="connsiteY0" fmla="*/ 163020 h 163200"/>
                      <a:gd name="connsiteX1" fmla="*/ 3833 w 37240"/>
                      <a:gd name="connsiteY1" fmla="*/ 163020 h 163200"/>
                      <a:gd name="connsiteX2" fmla="*/ 48 w 37240"/>
                      <a:gd name="connsiteY2" fmla="*/ 157883 h 163200"/>
                      <a:gd name="connsiteX3" fmla="*/ 1400 w 37240"/>
                      <a:gd name="connsiteY3" fmla="*/ 144362 h 163200"/>
                      <a:gd name="connsiteX4" fmla="*/ 28801 w 37240"/>
                      <a:gd name="connsiteY4" fmla="*/ 2311 h 163200"/>
                      <a:gd name="connsiteX5" fmla="*/ 34930 w 37240"/>
                      <a:gd name="connsiteY5" fmla="*/ 598 h 163200"/>
                      <a:gd name="connsiteX6" fmla="*/ 36642 w 37240"/>
                      <a:gd name="connsiteY6" fmla="*/ 6727 h 163200"/>
                      <a:gd name="connsiteX7" fmla="*/ 10323 w 37240"/>
                      <a:gd name="connsiteY7" fmla="*/ 145264 h 163200"/>
                      <a:gd name="connsiteX8" fmla="*/ 8881 w 37240"/>
                      <a:gd name="connsiteY8" fmla="*/ 159415 h 163200"/>
                      <a:gd name="connsiteX9" fmla="*/ 4464 w 37240"/>
                      <a:gd name="connsiteY9" fmla="*/ 163200 h 163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7240" h="163200">
                        <a:moveTo>
                          <a:pt x="4555" y="163020"/>
                        </a:moveTo>
                        <a:cubicBezTo>
                          <a:pt x="4555" y="163020"/>
                          <a:pt x="4104" y="163020"/>
                          <a:pt x="3833" y="163020"/>
                        </a:cubicBezTo>
                        <a:cubicBezTo>
                          <a:pt x="1400" y="162660"/>
                          <a:pt x="-313" y="160316"/>
                          <a:pt x="48" y="157883"/>
                        </a:cubicBezTo>
                        <a:cubicBezTo>
                          <a:pt x="318" y="155990"/>
                          <a:pt x="769" y="151122"/>
                          <a:pt x="1400" y="144362"/>
                        </a:cubicBezTo>
                        <a:cubicBezTo>
                          <a:pt x="4464" y="111103"/>
                          <a:pt x="11495" y="33317"/>
                          <a:pt x="28801" y="2311"/>
                        </a:cubicBezTo>
                        <a:cubicBezTo>
                          <a:pt x="29972" y="148"/>
                          <a:pt x="32766" y="-664"/>
                          <a:pt x="34930" y="598"/>
                        </a:cubicBezTo>
                        <a:cubicBezTo>
                          <a:pt x="37093" y="1770"/>
                          <a:pt x="37904" y="4564"/>
                          <a:pt x="36642" y="6727"/>
                        </a:cubicBezTo>
                        <a:cubicBezTo>
                          <a:pt x="20238" y="36111"/>
                          <a:pt x="13298" y="112635"/>
                          <a:pt x="10323" y="145264"/>
                        </a:cubicBezTo>
                        <a:cubicBezTo>
                          <a:pt x="9692" y="152384"/>
                          <a:pt x="9242" y="157342"/>
                          <a:pt x="8881" y="159415"/>
                        </a:cubicBezTo>
                        <a:cubicBezTo>
                          <a:pt x="8520" y="161668"/>
                          <a:pt x="6628" y="163200"/>
                          <a:pt x="4464" y="16320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74558156-1CA0-8C7A-B832-7CD7870D9FDF}"/>
                      </a:ext>
                    </a:extLst>
                  </p:cNvPr>
                  <p:cNvSpPr/>
                  <p:nvPr/>
                </p:nvSpPr>
                <p:spPr>
                  <a:xfrm>
                    <a:off x="4360094" y="4059806"/>
                    <a:ext cx="18211" cy="72219"/>
                  </a:xfrm>
                  <a:custGeom>
                    <a:avLst/>
                    <a:gdLst>
                      <a:gd name="connsiteX0" fmla="*/ 4670 w 18211"/>
                      <a:gd name="connsiteY0" fmla="*/ 72219 h 72219"/>
                      <a:gd name="connsiteX1" fmla="*/ 253 w 18211"/>
                      <a:gd name="connsiteY1" fmla="*/ 68344 h 72219"/>
                      <a:gd name="connsiteX2" fmla="*/ 9447 w 18211"/>
                      <a:gd name="connsiteY2" fmla="*/ 2996 h 72219"/>
                      <a:gd name="connsiteX3" fmla="*/ 15215 w 18211"/>
                      <a:gd name="connsiteY3" fmla="*/ 292 h 72219"/>
                      <a:gd name="connsiteX4" fmla="*/ 17919 w 18211"/>
                      <a:gd name="connsiteY4" fmla="*/ 6061 h 72219"/>
                      <a:gd name="connsiteX5" fmla="*/ 9086 w 18211"/>
                      <a:gd name="connsiteY5" fmla="*/ 67082 h 72219"/>
                      <a:gd name="connsiteX6" fmla="*/ 5301 w 18211"/>
                      <a:gd name="connsiteY6" fmla="*/ 72219 h 72219"/>
                      <a:gd name="connsiteX7" fmla="*/ 4670 w 18211"/>
                      <a:gd name="connsiteY7" fmla="*/ 72219 h 7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8211" h="72219">
                        <a:moveTo>
                          <a:pt x="4670" y="72219"/>
                        </a:moveTo>
                        <a:cubicBezTo>
                          <a:pt x="2416" y="72219"/>
                          <a:pt x="524" y="70597"/>
                          <a:pt x="253" y="68344"/>
                        </a:cubicBezTo>
                        <a:cubicBezTo>
                          <a:pt x="-1009" y="59330"/>
                          <a:pt x="2507" y="22646"/>
                          <a:pt x="9447" y="2996"/>
                        </a:cubicBezTo>
                        <a:cubicBezTo>
                          <a:pt x="10258" y="653"/>
                          <a:pt x="12872" y="-609"/>
                          <a:pt x="15215" y="292"/>
                        </a:cubicBezTo>
                        <a:cubicBezTo>
                          <a:pt x="17559" y="1103"/>
                          <a:pt x="18821" y="3717"/>
                          <a:pt x="17919" y="6061"/>
                        </a:cubicBezTo>
                        <a:cubicBezTo>
                          <a:pt x="11340" y="24538"/>
                          <a:pt x="8095" y="59871"/>
                          <a:pt x="9086" y="67082"/>
                        </a:cubicBezTo>
                        <a:cubicBezTo>
                          <a:pt x="9447" y="69515"/>
                          <a:pt x="7734" y="71859"/>
                          <a:pt x="5301" y="72219"/>
                        </a:cubicBezTo>
                        <a:cubicBezTo>
                          <a:pt x="5120" y="72219"/>
                          <a:pt x="4850" y="72219"/>
                          <a:pt x="4670" y="72219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5FB9E39A-3C56-C705-BAC3-9937C8F1CE97}"/>
                      </a:ext>
                    </a:extLst>
                  </p:cNvPr>
                  <p:cNvSpPr/>
                  <p:nvPr/>
                </p:nvSpPr>
                <p:spPr>
                  <a:xfrm>
                    <a:off x="4171312" y="4122997"/>
                    <a:ext cx="71514" cy="81946"/>
                  </a:xfrm>
                  <a:custGeom>
                    <a:avLst/>
                    <a:gdLst>
                      <a:gd name="connsiteX0" fmla="*/ 4530 w 71514"/>
                      <a:gd name="connsiteY0" fmla="*/ 81947 h 81946"/>
                      <a:gd name="connsiteX1" fmla="*/ 2637 w 71514"/>
                      <a:gd name="connsiteY1" fmla="*/ 81586 h 81946"/>
                      <a:gd name="connsiteX2" fmla="*/ 384 w 71514"/>
                      <a:gd name="connsiteY2" fmla="*/ 75637 h 81946"/>
                      <a:gd name="connsiteX3" fmla="*/ 44460 w 71514"/>
                      <a:gd name="connsiteY3" fmla="*/ 21917 h 81946"/>
                      <a:gd name="connsiteX4" fmla="*/ 63388 w 71514"/>
                      <a:gd name="connsiteY4" fmla="*/ 1817 h 81946"/>
                      <a:gd name="connsiteX5" fmla="*/ 69697 w 71514"/>
                      <a:gd name="connsiteY5" fmla="*/ 916 h 81946"/>
                      <a:gd name="connsiteX6" fmla="*/ 70599 w 71514"/>
                      <a:gd name="connsiteY6" fmla="*/ 7225 h 81946"/>
                      <a:gd name="connsiteX7" fmla="*/ 50859 w 71514"/>
                      <a:gd name="connsiteY7" fmla="*/ 28317 h 81946"/>
                      <a:gd name="connsiteX8" fmla="*/ 8676 w 71514"/>
                      <a:gd name="connsiteY8" fmla="*/ 79333 h 81946"/>
                      <a:gd name="connsiteX9" fmla="*/ 4530 w 71514"/>
                      <a:gd name="connsiteY9" fmla="*/ 81947 h 81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71514" h="81946">
                        <a:moveTo>
                          <a:pt x="4530" y="81947"/>
                        </a:moveTo>
                        <a:cubicBezTo>
                          <a:pt x="3899" y="81947"/>
                          <a:pt x="3268" y="81857"/>
                          <a:pt x="2637" y="81586"/>
                        </a:cubicBezTo>
                        <a:cubicBezTo>
                          <a:pt x="384" y="80595"/>
                          <a:pt x="-607" y="77891"/>
                          <a:pt x="384" y="75637"/>
                        </a:cubicBezTo>
                        <a:cubicBezTo>
                          <a:pt x="8406" y="57791"/>
                          <a:pt x="28416" y="37961"/>
                          <a:pt x="44460" y="21917"/>
                        </a:cubicBezTo>
                        <a:cubicBezTo>
                          <a:pt x="52572" y="13805"/>
                          <a:pt x="59602" y="6865"/>
                          <a:pt x="63388" y="1817"/>
                        </a:cubicBezTo>
                        <a:cubicBezTo>
                          <a:pt x="64920" y="-166"/>
                          <a:pt x="67714" y="-616"/>
                          <a:pt x="69697" y="916"/>
                        </a:cubicBezTo>
                        <a:cubicBezTo>
                          <a:pt x="71680" y="2448"/>
                          <a:pt x="72131" y="5242"/>
                          <a:pt x="70599" y="7225"/>
                        </a:cubicBezTo>
                        <a:cubicBezTo>
                          <a:pt x="66452" y="12723"/>
                          <a:pt x="59242" y="19934"/>
                          <a:pt x="50859" y="28317"/>
                        </a:cubicBezTo>
                        <a:cubicBezTo>
                          <a:pt x="35356" y="43730"/>
                          <a:pt x="16067" y="63018"/>
                          <a:pt x="8676" y="79333"/>
                        </a:cubicBezTo>
                        <a:cubicBezTo>
                          <a:pt x="7955" y="80955"/>
                          <a:pt x="6243" y="81947"/>
                          <a:pt x="4530" y="81947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FCDF347E-BD3B-D4DC-CBC5-2FDB5079619E}"/>
                    </a:ext>
                  </a:extLst>
                </p:cNvPr>
                <p:cNvSpPr/>
                <p:nvPr/>
              </p:nvSpPr>
              <p:spPr>
                <a:xfrm>
                  <a:off x="4318252" y="4533909"/>
                  <a:ext cx="12895" cy="69608"/>
                </a:xfrm>
                <a:custGeom>
                  <a:avLst/>
                  <a:gdLst>
                    <a:gd name="connsiteX0" fmla="*/ 4510 w 12895"/>
                    <a:gd name="connsiteY0" fmla="*/ 69608 h 69608"/>
                    <a:gd name="connsiteX1" fmla="*/ 4240 w 12895"/>
                    <a:gd name="connsiteY1" fmla="*/ 69608 h 69608"/>
                    <a:gd name="connsiteX2" fmla="*/ 3 w 12895"/>
                    <a:gd name="connsiteY2" fmla="*/ 64831 h 69608"/>
                    <a:gd name="connsiteX3" fmla="*/ 3879 w 12895"/>
                    <a:gd name="connsiteY3" fmla="*/ 4261 h 69608"/>
                    <a:gd name="connsiteX4" fmla="*/ 8656 w 12895"/>
                    <a:gd name="connsiteY4" fmla="*/ 25 h 69608"/>
                    <a:gd name="connsiteX5" fmla="*/ 12892 w 12895"/>
                    <a:gd name="connsiteY5" fmla="*/ 4802 h 69608"/>
                    <a:gd name="connsiteX6" fmla="*/ 9017 w 12895"/>
                    <a:gd name="connsiteY6" fmla="*/ 65372 h 69608"/>
                    <a:gd name="connsiteX7" fmla="*/ 4510 w 12895"/>
                    <a:gd name="connsiteY7" fmla="*/ 69608 h 69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895" h="69608">
                      <a:moveTo>
                        <a:pt x="4510" y="69608"/>
                      </a:moveTo>
                      <a:cubicBezTo>
                        <a:pt x="4510" y="69608"/>
                        <a:pt x="4330" y="69608"/>
                        <a:pt x="4240" y="69608"/>
                      </a:cubicBezTo>
                      <a:cubicBezTo>
                        <a:pt x="1716" y="69428"/>
                        <a:pt x="-87" y="67355"/>
                        <a:pt x="3" y="64831"/>
                      </a:cubicBezTo>
                      <a:lnTo>
                        <a:pt x="3879" y="4261"/>
                      </a:lnTo>
                      <a:cubicBezTo>
                        <a:pt x="4059" y="1737"/>
                        <a:pt x="6223" y="-246"/>
                        <a:pt x="8656" y="25"/>
                      </a:cubicBezTo>
                      <a:cubicBezTo>
                        <a:pt x="11180" y="205"/>
                        <a:pt x="12983" y="2278"/>
                        <a:pt x="12892" y="4802"/>
                      </a:cubicBezTo>
                      <a:lnTo>
                        <a:pt x="9017" y="65372"/>
                      </a:lnTo>
                      <a:cubicBezTo>
                        <a:pt x="8837" y="67806"/>
                        <a:pt x="6854" y="69608"/>
                        <a:pt x="4510" y="69608"/>
                      </a:cubicBezTo>
                      <a:close/>
                    </a:path>
                  </a:pathLst>
                </a:custGeom>
                <a:solidFill>
                  <a:srgbClr val="DBD1D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5" name="Graphic 3">
                  <a:extLst>
                    <a:ext uri="{FF2B5EF4-FFF2-40B4-BE49-F238E27FC236}">
                      <a16:creationId xmlns:a16="http://schemas.microsoft.com/office/drawing/2014/main" id="{7AC0C5B3-8E13-F455-A9BA-DC7A90C75B4F}"/>
                    </a:ext>
                  </a:extLst>
                </p:cNvPr>
                <p:cNvGrpSpPr/>
                <p:nvPr/>
              </p:nvGrpSpPr>
              <p:grpSpPr>
                <a:xfrm>
                  <a:off x="3538124" y="4584950"/>
                  <a:ext cx="1501578" cy="1348972"/>
                  <a:chOff x="3538124" y="4584950"/>
                  <a:chExt cx="1501578" cy="1348972"/>
                </a:xfrm>
              </p:grpSpPr>
              <p:sp>
                <p:nvSpPr>
                  <p:cNvPr id="101" name="Freeform: Shape 100">
                    <a:extLst>
                      <a:ext uri="{FF2B5EF4-FFF2-40B4-BE49-F238E27FC236}">
                        <a16:creationId xmlns:a16="http://schemas.microsoft.com/office/drawing/2014/main" id="{35AFE116-BCAF-5D25-BB5C-AC2CD104F609}"/>
                      </a:ext>
                    </a:extLst>
                  </p:cNvPr>
                  <p:cNvSpPr/>
                  <p:nvPr/>
                </p:nvSpPr>
                <p:spPr>
                  <a:xfrm>
                    <a:off x="3739322" y="5619331"/>
                    <a:ext cx="134931" cy="174680"/>
                  </a:xfrm>
                  <a:custGeom>
                    <a:avLst/>
                    <a:gdLst>
                      <a:gd name="connsiteX0" fmla="*/ 134931 w 134931"/>
                      <a:gd name="connsiteY0" fmla="*/ 22173 h 174680"/>
                      <a:gd name="connsiteX1" fmla="*/ 134931 w 134931"/>
                      <a:gd name="connsiteY1" fmla="*/ 117355 h 174680"/>
                      <a:gd name="connsiteX2" fmla="*/ 89954 w 134931"/>
                      <a:gd name="connsiteY2" fmla="*/ 174680 h 174680"/>
                      <a:gd name="connsiteX3" fmla="*/ 0 w 134931"/>
                      <a:gd name="connsiteY3" fmla="*/ 107260 h 174680"/>
                      <a:gd name="connsiteX4" fmla="*/ 22173 w 134931"/>
                      <a:gd name="connsiteY4" fmla="*/ 0 h 174680"/>
                      <a:gd name="connsiteX5" fmla="*/ 134931 w 134931"/>
                      <a:gd name="connsiteY5" fmla="*/ 22173 h 1746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931" h="174680">
                        <a:moveTo>
                          <a:pt x="134931" y="22173"/>
                        </a:moveTo>
                        <a:lnTo>
                          <a:pt x="134931" y="117355"/>
                        </a:lnTo>
                        <a:lnTo>
                          <a:pt x="89954" y="174680"/>
                        </a:lnTo>
                        <a:lnTo>
                          <a:pt x="0" y="107260"/>
                        </a:lnTo>
                        <a:lnTo>
                          <a:pt x="22173" y="0"/>
                        </a:lnTo>
                        <a:lnTo>
                          <a:pt x="134931" y="22173"/>
                        </a:ln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2" name="Freeform: Shape 101">
                    <a:extLst>
                      <a:ext uri="{FF2B5EF4-FFF2-40B4-BE49-F238E27FC236}">
                        <a16:creationId xmlns:a16="http://schemas.microsoft.com/office/drawing/2014/main" id="{3B78D632-6159-084E-DA62-C7E7222425C3}"/>
                      </a:ext>
                    </a:extLst>
                  </p:cNvPr>
                  <p:cNvSpPr/>
                  <p:nvPr/>
                </p:nvSpPr>
                <p:spPr>
                  <a:xfrm>
                    <a:off x="4107881" y="5636276"/>
                    <a:ext cx="141600" cy="172877"/>
                  </a:xfrm>
                  <a:custGeom>
                    <a:avLst/>
                    <a:gdLst>
                      <a:gd name="connsiteX0" fmla="*/ 109603 w 141600"/>
                      <a:gd name="connsiteY0" fmla="*/ 0 h 172877"/>
                      <a:gd name="connsiteX1" fmla="*/ 141601 w 141600"/>
                      <a:gd name="connsiteY1" fmla="*/ 93559 h 172877"/>
                      <a:gd name="connsiteX2" fmla="*/ 120239 w 141600"/>
                      <a:gd name="connsiteY2" fmla="*/ 172877 h 172877"/>
                      <a:gd name="connsiteX3" fmla="*/ 0 w 141600"/>
                      <a:gd name="connsiteY3" fmla="*/ 136373 h 172877"/>
                      <a:gd name="connsiteX4" fmla="*/ 5228 w 141600"/>
                      <a:gd name="connsiteY4" fmla="*/ 27851 h 172877"/>
                      <a:gd name="connsiteX5" fmla="*/ 109603 w 141600"/>
                      <a:gd name="connsiteY5" fmla="*/ 0 h 172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1600" h="172877">
                        <a:moveTo>
                          <a:pt x="109603" y="0"/>
                        </a:moveTo>
                        <a:lnTo>
                          <a:pt x="141601" y="93559"/>
                        </a:lnTo>
                        <a:lnTo>
                          <a:pt x="120239" y="172877"/>
                        </a:lnTo>
                        <a:lnTo>
                          <a:pt x="0" y="136373"/>
                        </a:lnTo>
                        <a:lnTo>
                          <a:pt x="5228" y="27851"/>
                        </a:lnTo>
                        <a:lnTo>
                          <a:pt x="109603" y="0"/>
                        </a:ln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E5A74FC0-B4A3-EE35-0C24-5BA9751ADE49}"/>
                      </a:ext>
                    </a:extLst>
                  </p:cNvPr>
                  <p:cNvSpPr/>
                  <p:nvPr/>
                </p:nvSpPr>
                <p:spPr>
                  <a:xfrm>
                    <a:off x="3651807" y="4584950"/>
                    <a:ext cx="1186252" cy="1108741"/>
                  </a:xfrm>
                  <a:custGeom>
                    <a:avLst/>
                    <a:gdLst>
                      <a:gd name="connsiteX0" fmla="*/ 87695 w 1186252"/>
                      <a:gd name="connsiteY0" fmla="*/ 1088101 h 1108741"/>
                      <a:gd name="connsiteX1" fmla="*/ 239301 w 1186252"/>
                      <a:gd name="connsiteY1" fmla="*/ 1108742 h 1108741"/>
                      <a:gd name="connsiteX2" fmla="*/ 381173 w 1186252"/>
                      <a:gd name="connsiteY2" fmla="*/ 360086 h 1108741"/>
                      <a:gd name="connsiteX3" fmla="*/ 1186252 w 1186252"/>
                      <a:gd name="connsiteY3" fmla="*/ 0 h 1108741"/>
                      <a:gd name="connsiteX4" fmla="*/ 16219 w 1186252"/>
                      <a:gd name="connsiteY4" fmla="*/ 125016 h 1108741"/>
                      <a:gd name="connsiteX5" fmla="*/ 87695 w 1186252"/>
                      <a:gd name="connsiteY5" fmla="*/ 1088191 h 11087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252" h="1108741">
                        <a:moveTo>
                          <a:pt x="87695" y="1088101"/>
                        </a:moveTo>
                        <a:lnTo>
                          <a:pt x="239301" y="1108742"/>
                        </a:lnTo>
                        <a:cubicBezTo>
                          <a:pt x="318980" y="812921"/>
                          <a:pt x="280853" y="1000400"/>
                          <a:pt x="381173" y="360086"/>
                        </a:cubicBezTo>
                        <a:lnTo>
                          <a:pt x="1186252" y="0"/>
                        </a:lnTo>
                        <a:cubicBezTo>
                          <a:pt x="1186252" y="0"/>
                          <a:pt x="95898" y="0"/>
                          <a:pt x="16219" y="125016"/>
                        </a:cubicBezTo>
                        <a:cubicBezTo>
                          <a:pt x="-45884" y="222542"/>
                          <a:pt x="90580" y="958578"/>
                          <a:pt x="87695" y="1088191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25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4" name="Freeform: Shape 103">
                    <a:extLst>
                      <a:ext uri="{FF2B5EF4-FFF2-40B4-BE49-F238E27FC236}">
                        <a16:creationId xmlns:a16="http://schemas.microsoft.com/office/drawing/2014/main" id="{A18CD4A5-9234-0709-D445-FC0E247BCA18}"/>
                      </a:ext>
                    </a:extLst>
                  </p:cNvPr>
                  <p:cNvSpPr/>
                  <p:nvPr/>
                </p:nvSpPr>
                <p:spPr>
                  <a:xfrm>
                    <a:off x="3795969" y="4584950"/>
                    <a:ext cx="1243732" cy="1118205"/>
                  </a:xfrm>
                  <a:custGeom>
                    <a:avLst/>
                    <a:gdLst>
                      <a:gd name="connsiteX0" fmla="*/ 1166385 w 1243732"/>
                      <a:gd name="connsiteY0" fmla="*/ 382710 h 1118205"/>
                      <a:gd name="connsiteX1" fmla="*/ 347515 w 1243732"/>
                      <a:gd name="connsiteY1" fmla="*/ 350082 h 1118205"/>
                      <a:gd name="connsiteX2" fmla="*/ 446573 w 1243732"/>
                      <a:gd name="connsiteY2" fmla="*/ 1087200 h 1118205"/>
                      <a:gd name="connsiteX3" fmla="*/ 302718 w 1243732"/>
                      <a:gd name="connsiteY3" fmla="*/ 1118206 h 1118205"/>
                      <a:gd name="connsiteX4" fmla="*/ 14289 w 1243732"/>
                      <a:gd name="connsiteY4" fmla="*/ 176573 h 1118205"/>
                      <a:gd name="connsiteX5" fmla="*/ 797465 w 1243732"/>
                      <a:gd name="connsiteY5" fmla="*/ 0 h 1118205"/>
                      <a:gd name="connsiteX6" fmla="*/ 1166385 w 1243732"/>
                      <a:gd name="connsiteY6" fmla="*/ 382800 h 1118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3732" h="1118205">
                        <a:moveTo>
                          <a:pt x="1166385" y="382710"/>
                        </a:moveTo>
                        <a:cubicBezTo>
                          <a:pt x="848572" y="417412"/>
                          <a:pt x="468475" y="396861"/>
                          <a:pt x="347515" y="350082"/>
                        </a:cubicBezTo>
                        <a:cubicBezTo>
                          <a:pt x="424670" y="517551"/>
                          <a:pt x="446573" y="1087200"/>
                          <a:pt x="446573" y="1087200"/>
                        </a:cubicBezTo>
                        <a:lnTo>
                          <a:pt x="302718" y="1118206"/>
                        </a:lnTo>
                        <a:cubicBezTo>
                          <a:pt x="302718" y="1118206"/>
                          <a:pt x="-77468" y="283112"/>
                          <a:pt x="14289" y="176573"/>
                        </a:cubicBezTo>
                        <a:cubicBezTo>
                          <a:pt x="138764" y="31907"/>
                          <a:pt x="797465" y="0"/>
                          <a:pt x="797465" y="0"/>
                        </a:cubicBezTo>
                        <a:cubicBezTo>
                          <a:pt x="797465" y="0"/>
                          <a:pt x="1466262" y="349991"/>
                          <a:pt x="1166385" y="382800"/>
                        </a:cubicBez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5" name="Freeform: Shape 104">
                    <a:extLst>
                      <a:ext uri="{FF2B5EF4-FFF2-40B4-BE49-F238E27FC236}">
                        <a16:creationId xmlns:a16="http://schemas.microsoft.com/office/drawing/2014/main" id="{1517164A-9535-3932-DF52-D970671FDC4A}"/>
                      </a:ext>
                    </a:extLst>
                  </p:cNvPr>
                  <p:cNvSpPr/>
                  <p:nvPr/>
                </p:nvSpPr>
                <p:spPr>
                  <a:xfrm>
                    <a:off x="4039656" y="4891323"/>
                    <a:ext cx="108452" cy="48125"/>
                  </a:xfrm>
                  <a:custGeom>
                    <a:avLst/>
                    <a:gdLst>
                      <a:gd name="connsiteX0" fmla="*/ 103918 w 108452"/>
                      <a:gd name="connsiteY0" fmla="*/ 48125 h 48125"/>
                      <a:gd name="connsiteX1" fmla="*/ 103287 w 108452"/>
                      <a:gd name="connsiteY1" fmla="*/ 48125 h 48125"/>
                      <a:gd name="connsiteX2" fmla="*/ 2067 w 108452"/>
                      <a:gd name="connsiteY2" fmla="*/ 8286 h 48125"/>
                      <a:gd name="connsiteX3" fmla="*/ 715 w 108452"/>
                      <a:gd name="connsiteY3" fmla="*/ 2067 h 48125"/>
                      <a:gd name="connsiteX4" fmla="*/ 6934 w 108452"/>
                      <a:gd name="connsiteY4" fmla="*/ 714 h 48125"/>
                      <a:gd name="connsiteX5" fmla="*/ 104549 w 108452"/>
                      <a:gd name="connsiteY5" fmla="*/ 39202 h 48125"/>
                      <a:gd name="connsiteX6" fmla="*/ 108425 w 108452"/>
                      <a:gd name="connsiteY6" fmla="*/ 44249 h 48125"/>
                      <a:gd name="connsiteX7" fmla="*/ 104008 w 108452"/>
                      <a:gd name="connsiteY7" fmla="*/ 48125 h 4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8452" h="48125">
                        <a:moveTo>
                          <a:pt x="103918" y="48125"/>
                        </a:moveTo>
                        <a:cubicBezTo>
                          <a:pt x="103918" y="48125"/>
                          <a:pt x="103468" y="48125"/>
                          <a:pt x="103287" y="48125"/>
                        </a:cubicBezTo>
                        <a:cubicBezTo>
                          <a:pt x="63628" y="42627"/>
                          <a:pt x="19733" y="19643"/>
                          <a:pt x="2067" y="8286"/>
                        </a:cubicBezTo>
                        <a:cubicBezTo>
                          <a:pt x="-7" y="6934"/>
                          <a:pt x="-638" y="4140"/>
                          <a:pt x="715" y="2067"/>
                        </a:cubicBezTo>
                        <a:cubicBezTo>
                          <a:pt x="2067" y="-7"/>
                          <a:pt x="4861" y="-638"/>
                          <a:pt x="6934" y="714"/>
                        </a:cubicBezTo>
                        <a:cubicBezTo>
                          <a:pt x="24059" y="11711"/>
                          <a:pt x="66422" y="33974"/>
                          <a:pt x="104549" y="39202"/>
                        </a:cubicBezTo>
                        <a:cubicBezTo>
                          <a:pt x="106983" y="39562"/>
                          <a:pt x="108695" y="41816"/>
                          <a:pt x="108425" y="44249"/>
                        </a:cubicBezTo>
                        <a:cubicBezTo>
                          <a:pt x="108155" y="46503"/>
                          <a:pt x="106172" y="48125"/>
                          <a:pt x="104008" y="48125"/>
                        </a:cubicBezTo>
                        <a:close/>
                      </a:path>
                    </a:pathLst>
                  </a:custGeom>
                  <a:solidFill>
                    <a:srgbClr val="EAC89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CA364961-7648-5ACE-EA65-82D66D84CADD}"/>
                      </a:ext>
                    </a:extLst>
                  </p:cNvPr>
                  <p:cNvSpPr/>
                  <p:nvPr/>
                </p:nvSpPr>
                <p:spPr>
                  <a:xfrm>
                    <a:off x="3949408" y="5690080"/>
                    <a:ext cx="327589" cy="243842"/>
                  </a:xfrm>
                  <a:custGeom>
                    <a:avLst/>
                    <a:gdLst>
                      <a:gd name="connsiteX0" fmla="*/ 288988 w 327589"/>
                      <a:gd name="connsiteY0" fmla="*/ 6 h 243842"/>
                      <a:gd name="connsiteX1" fmla="*/ 316840 w 327589"/>
                      <a:gd name="connsiteY1" fmla="*/ 80857 h 243842"/>
                      <a:gd name="connsiteX2" fmla="*/ 326394 w 327589"/>
                      <a:gd name="connsiteY2" fmla="*/ 121327 h 243842"/>
                      <a:gd name="connsiteX3" fmla="*/ 154688 w 327589"/>
                      <a:gd name="connsiteY3" fmla="*/ 232463 h 243842"/>
                      <a:gd name="connsiteX4" fmla="*/ 5786 w 327589"/>
                      <a:gd name="connsiteY4" fmla="*/ 221466 h 243842"/>
                      <a:gd name="connsiteX5" fmla="*/ 45085 w 327589"/>
                      <a:gd name="connsiteY5" fmla="*/ 152063 h 243842"/>
                      <a:gd name="connsiteX6" fmla="*/ 180286 w 327589"/>
                      <a:gd name="connsiteY6" fmla="*/ 5775 h 243842"/>
                      <a:gd name="connsiteX7" fmla="*/ 278983 w 327589"/>
                      <a:gd name="connsiteY7" fmla="*/ 82840 h 243842"/>
                      <a:gd name="connsiteX8" fmla="*/ 289078 w 327589"/>
                      <a:gd name="connsiteY8" fmla="*/ 96 h 243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27589" h="243842">
                        <a:moveTo>
                          <a:pt x="288988" y="6"/>
                        </a:moveTo>
                        <a:cubicBezTo>
                          <a:pt x="299173" y="-715"/>
                          <a:pt x="310801" y="62559"/>
                          <a:pt x="316840" y="80857"/>
                        </a:cubicBezTo>
                        <a:cubicBezTo>
                          <a:pt x="323419" y="100686"/>
                          <a:pt x="330450" y="112674"/>
                          <a:pt x="326394" y="121327"/>
                        </a:cubicBezTo>
                        <a:cubicBezTo>
                          <a:pt x="309989" y="156029"/>
                          <a:pt x="192274" y="214886"/>
                          <a:pt x="154688" y="232463"/>
                        </a:cubicBezTo>
                        <a:cubicBezTo>
                          <a:pt x="112685" y="252021"/>
                          <a:pt x="32736" y="245081"/>
                          <a:pt x="5786" y="221466"/>
                        </a:cubicBezTo>
                        <a:cubicBezTo>
                          <a:pt x="-13593" y="204431"/>
                          <a:pt x="19847" y="173244"/>
                          <a:pt x="45085" y="152063"/>
                        </a:cubicBezTo>
                        <a:cubicBezTo>
                          <a:pt x="169921" y="47507"/>
                          <a:pt x="131974" y="1899"/>
                          <a:pt x="180286" y="5775"/>
                        </a:cubicBezTo>
                        <a:cubicBezTo>
                          <a:pt x="210842" y="8208"/>
                          <a:pt x="249329" y="85904"/>
                          <a:pt x="278983" y="82840"/>
                        </a:cubicBezTo>
                        <a:cubicBezTo>
                          <a:pt x="295658" y="81127"/>
                          <a:pt x="280245" y="727"/>
                          <a:pt x="289078" y="96"/>
                        </a:cubicBezTo>
                        <a:close/>
                      </a:path>
                    </a:pathLst>
                  </a:custGeom>
                  <a:solidFill>
                    <a:srgbClr val="7A504C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6CFFE3D5-C5B1-B6A0-F405-184008ACA2B9}"/>
                      </a:ext>
                    </a:extLst>
                  </p:cNvPr>
                  <p:cNvSpPr/>
                  <p:nvPr/>
                </p:nvSpPr>
                <p:spPr>
                  <a:xfrm>
                    <a:off x="3538124" y="5690490"/>
                    <a:ext cx="394913" cy="202373"/>
                  </a:xfrm>
                  <a:custGeom>
                    <a:avLst/>
                    <a:gdLst>
                      <a:gd name="connsiteX0" fmla="*/ 337121 w 394913"/>
                      <a:gd name="connsiteY0" fmla="*/ 8880 h 202373"/>
                      <a:gd name="connsiteX1" fmla="*/ 364251 w 394913"/>
                      <a:gd name="connsiteY1" fmla="*/ 71883 h 202373"/>
                      <a:gd name="connsiteX2" fmla="*/ 394086 w 394913"/>
                      <a:gd name="connsiteY2" fmla="*/ 141017 h 202373"/>
                      <a:gd name="connsiteX3" fmla="*/ 248338 w 394913"/>
                      <a:gd name="connsiteY3" fmla="*/ 172203 h 202373"/>
                      <a:gd name="connsiteX4" fmla="*/ 75641 w 394913"/>
                      <a:gd name="connsiteY4" fmla="*/ 202308 h 202373"/>
                      <a:gd name="connsiteX5" fmla="*/ 19 w 394913"/>
                      <a:gd name="connsiteY5" fmla="*/ 163460 h 202373"/>
                      <a:gd name="connsiteX6" fmla="*/ 91415 w 394913"/>
                      <a:gd name="connsiteY6" fmla="*/ 111002 h 202373"/>
                      <a:gd name="connsiteX7" fmla="*/ 191103 w 394913"/>
                      <a:gd name="connsiteY7" fmla="*/ 27447 h 202373"/>
                      <a:gd name="connsiteX8" fmla="*/ 196782 w 394913"/>
                      <a:gd name="connsiteY8" fmla="*/ 7798 h 202373"/>
                      <a:gd name="connsiteX9" fmla="*/ 208860 w 394913"/>
                      <a:gd name="connsiteY9" fmla="*/ 1308 h 202373"/>
                      <a:gd name="connsiteX10" fmla="*/ 315759 w 394913"/>
                      <a:gd name="connsiteY10" fmla="*/ 66566 h 202373"/>
                      <a:gd name="connsiteX11" fmla="*/ 337121 w 394913"/>
                      <a:gd name="connsiteY11" fmla="*/ 8970 h 2023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94913" h="202373">
                        <a:moveTo>
                          <a:pt x="337121" y="8880"/>
                        </a:moveTo>
                        <a:cubicBezTo>
                          <a:pt x="343250" y="9060"/>
                          <a:pt x="355959" y="57913"/>
                          <a:pt x="364251" y="71883"/>
                        </a:cubicBezTo>
                        <a:cubicBezTo>
                          <a:pt x="382188" y="101898"/>
                          <a:pt x="398863" y="127316"/>
                          <a:pt x="394086" y="141017"/>
                        </a:cubicBezTo>
                        <a:cubicBezTo>
                          <a:pt x="379033" y="184191"/>
                          <a:pt x="275559" y="167156"/>
                          <a:pt x="248338" y="172203"/>
                        </a:cubicBezTo>
                        <a:cubicBezTo>
                          <a:pt x="204894" y="180315"/>
                          <a:pt x="138284" y="200505"/>
                          <a:pt x="75641" y="202308"/>
                        </a:cubicBezTo>
                        <a:cubicBezTo>
                          <a:pt x="25076" y="203750"/>
                          <a:pt x="-793" y="181036"/>
                          <a:pt x="19" y="163460"/>
                        </a:cubicBezTo>
                        <a:cubicBezTo>
                          <a:pt x="469" y="154266"/>
                          <a:pt x="56442" y="130471"/>
                          <a:pt x="91415" y="111002"/>
                        </a:cubicBezTo>
                        <a:cubicBezTo>
                          <a:pt x="120618" y="94778"/>
                          <a:pt x="171003" y="60076"/>
                          <a:pt x="191103" y="27447"/>
                        </a:cubicBezTo>
                        <a:cubicBezTo>
                          <a:pt x="192996" y="24383"/>
                          <a:pt x="196872" y="13477"/>
                          <a:pt x="196782" y="7798"/>
                        </a:cubicBezTo>
                        <a:cubicBezTo>
                          <a:pt x="196782" y="1579"/>
                          <a:pt x="203632" y="-2117"/>
                          <a:pt x="208860" y="1308"/>
                        </a:cubicBezTo>
                        <a:cubicBezTo>
                          <a:pt x="236891" y="20327"/>
                          <a:pt x="262850" y="59265"/>
                          <a:pt x="315759" y="66566"/>
                        </a:cubicBezTo>
                        <a:cubicBezTo>
                          <a:pt x="320536" y="67197"/>
                          <a:pt x="328378" y="8700"/>
                          <a:pt x="337121" y="8970"/>
                        </a:cubicBezTo>
                        <a:close/>
                      </a:path>
                    </a:pathLst>
                  </a:custGeom>
                  <a:solidFill>
                    <a:srgbClr val="6B423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08" name="Graphic 3">
                    <a:extLst>
                      <a:ext uri="{FF2B5EF4-FFF2-40B4-BE49-F238E27FC236}">
                        <a16:creationId xmlns:a16="http://schemas.microsoft.com/office/drawing/2014/main" id="{BBEA09BC-21B4-F51C-6540-6C17928BC9A7}"/>
                      </a:ext>
                    </a:extLst>
                  </p:cNvPr>
                  <p:cNvGrpSpPr/>
                  <p:nvPr/>
                </p:nvGrpSpPr>
                <p:grpSpPr>
                  <a:xfrm>
                    <a:off x="3929686" y="4786039"/>
                    <a:ext cx="860244" cy="865108"/>
                    <a:chOff x="3929686" y="4786039"/>
                    <a:chExt cx="860244" cy="865108"/>
                  </a:xfrm>
                  <a:solidFill>
                    <a:srgbClr val="EAC89F"/>
                  </a:solidFill>
                </p:grpSpPr>
                <p:sp>
                  <p:nvSpPr>
                    <p:cNvPr id="109" name="Freeform: Shape 108">
                      <a:extLst>
                        <a:ext uri="{FF2B5EF4-FFF2-40B4-BE49-F238E27FC236}">
                          <a16:creationId xmlns:a16="http://schemas.microsoft.com/office/drawing/2014/main" id="{6945F4C2-F07E-4064-E86D-1B0F519D8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8380" y="4786039"/>
                      <a:ext cx="31550" cy="9734"/>
                    </a:xfrm>
                    <a:custGeom>
                      <a:avLst/>
                      <a:gdLst>
                        <a:gd name="connsiteX0" fmla="*/ 4507 w 31550"/>
                        <a:gd name="connsiteY0" fmla="*/ 9735 h 9734"/>
                        <a:gd name="connsiteX1" fmla="*/ 0 w 31550"/>
                        <a:gd name="connsiteY1" fmla="*/ 5318 h 9734"/>
                        <a:gd name="connsiteX2" fmla="*/ 4417 w 31550"/>
                        <a:gd name="connsiteY2" fmla="*/ 721 h 9734"/>
                        <a:gd name="connsiteX3" fmla="*/ 26860 w 31550"/>
                        <a:gd name="connsiteY3" fmla="*/ 0 h 9734"/>
                        <a:gd name="connsiteX4" fmla="*/ 31547 w 31550"/>
                        <a:gd name="connsiteY4" fmla="*/ 4326 h 9734"/>
                        <a:gd name="connsiteX5" fmla="*/ 27221 w 31550"/>
                        <a:gd name="connsiteY5" fmla="*/ 9013 h 9734"/>
                        <a:gd name="connsiteX6" fmla="*/ 4597 w 31550"/>
                        <a:gd name="connsiteY6" fmla="*/ 9735 h 9734"/>
                        <a:gd name="connsiteX7" fmla="*/ 4507 w 31550"/>
                        <a:gd name="connsiteY7" fmla="*/ 9735 h 97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1550" h="9734">
                          <a:moveTo>
                            <a:pt x="4507" y="9735"/>
                          </a:moveTo>
                          <a:cubicBezTo>
                            <a:pt x="2073" y="9735"/>
                            <a:pt x="90" y="7752"/>
                            <a:pt x="0" y="5318"/>
                          </a:cubicBezTo>
                          <a:cubicBezTo>
                            <a:pt x="0" y="2794"/>
                            <a:pt x="1893" y="721"/>
                            <a:pt x="4417" y="721"/>
                          </a:cubicBezTo>
                          <a:cubicBezTo>
                            <a:pt x="13520" y="451"/>
                            <a:pt x="21001" y="270"/>
                            <a:pt x="26860" y="0"/>
                          </a:cubicBezTo>
                          <a:cubicBezTo>
                            <a:pt x="29294" y="180"/>
                            <a:pt x="31457" y="1803"/>
                            <a:pt x="31547" y="4326"/>
                          </a:cubicBezTo>
                          <a:cubicBezTo>
                            <a:pt x="31637" y="6850"/>
                            <a:pt x="29744" y="8923"/>
                            <a:pt x="27221" y="9013"/>
                          </a:cubicBezTo>
                          <a:cubicBezTo>
                            <a:pt x="21362" y="9284"/>
                            <a:pt x="13791" y="9464"/>
                            <a:pt x="4597" y="9735"/>
                          </a:cubicBezTo>
                          <a:lnTo>
                            <a:pt x="4507" y="9735"/>
                          </a:lnTo>
                          <a:close/>
                        </a:path>
                      </a:pathLst>
                    </a:custGeom>
                    <a:solidFill>
                      <a:srgbClr val="EAC89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0" name="Freeform: Shape 109">
                      <a:extLst>
                        <a:ext uri="{FF2B5EF4-FFF2-40B4-BE49-F238E27FC236}">
                          <a16:creationId xmlns:a16="http://schemas.microsoft.com/office/drawing/2014/main" id="{CA969B6D-DE99-DB54-FD5D-82A1AE8502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29686" y="4787662"/>
                      <a:ext cx="791739" cy="798770"/>
                    </a:xfrm>
                    <a:custGeom>
                      <a:avLst/>
                      <a:gdLst>
                        <a:gd name="connsiteX0" fmla="*/ 236873 w 791739"/>
                        <a:gd name="connsiteY0" fmla="*/ 798770 h 798770"/>
                        <a:gd name="connsiteX1" fmla="*/ 232456 w 791739"/>
                        <a:gd name="connsiteY1" fmla="*/ 795165 h 798770"/>
                        <a:gd name="connsiteX2" fmla="*/ 223263 w 791739"/>
                        <a:gd name="connsiteY2" fmla="*/ 750188 h 798770"/>
                        <a:gd name="connsiteX3" fmla="*/ 226778 w 791739"/>
                        <a:gd name="connsiteY3" fmla="*/ 744870 h 798770"/>
                        <a:gd name="connsiteX4" fmla="*/ 232096 w 791739"/>
                        <a:gd name="connsiteY4" fmla="*/ 748385 h 798770"/>
                        <a:gd name="connsiteX5" fmla="*/ 241289 w 791739"/>
                        <a:gd name="connsiteY5" fmla="*/ 793452 h 798770"/>
                        <a:gd name="connsiteX6" fmla="*/ 237774 w 791739"/>
                        <a:gd name="connsiteY6" fmla="*/ 798770 h 798770"/>
                        <a:gd name="connsiteX7" fmla="*/ 236873 w 791739"/>
                        <a:gd name="connsiteY7" fmla="*/ 798770 h 798770"/>
                        <a:gd name="connsiteX8" fmla="*/ 217854 w 791739"/>
                        <a:gd name="connsiteY8" fmla="*/ 708816 h 798770"/>
                        <a:gd name="connsiteX9" fmla="*/ 213438 w 791739"/>
                        <a:gd name="connsiteY9" fmla="*/ 705301 h 798770"/>
                        <a:gd name="connsiteX10" fmla="*/ 203163 w 791739"/>
                        <a:gd name="connsiteY10" fmla="*/ 660504 h 798770"/>
                        <a:gd name="connsiteX11" fmla="*/ 206497 w 791739"/>
                        <a:gd name="connsiteY11" fmla="*/ 655096 h 798770"/>
                        <a:gd name="connsiteX12" fmla="*/ 211906 w 791739"/>
                        <a:gd name="connsiteY12" fmla="*/ 658431 h 798770"/>
                        <a:gd name="connsiteX13" fmla="*/ 222181 w 791739"/>
                        <a:gd name="connsiteY13" fmla="*/ 703318 h 798770"/>
                        <a:gd name="connsiteX14" fmla="*/ 218756 w 791739"/>
                        <a:gd name="connsiteY14" fmla="*/ 708726 h 798770"/>
                        <a:gd name="connsiteX15" fmla="*/ 217764 w 791739"/>
                        <a:gd name="connsiteY15" fmla="*/ 708816 h 798770"/>
                        <a:gd name="connsiteX16" fmla="*/ 196853 w 791739"/>
                        <a:gd name="connsiteY16" fmla="*/ 619313 h 798770"/>
                        <a:gd name="connsiteX17" fmla="*/ 192436 w 791739"/>
                        <a:gd name="connsiteY17" fmla="*/ 615888 h 798770"/>
                        <a:gd name="connsiteX18" fmla="*/ 181350 w 791739"/>
                        <a:gd name="connsiteY18" fmla="*/ 571361 h 798770"/>
                        <a:gd name="connsiteX19" fmla="*/ 184595 w 791739"/>
                        <a:gd name="connsiteY19" fmla="*/ 565863 h 798770"/>
                        <a:gd name="connsiteX20" fmla="*/ 190093 w 791739"/>
                        <a:gd name="connsiteY20" fmla="*/ 569108 h 798770"/>
                        <a:gd name="connsiteX21" fmla="*/ 201180 w 791739"/>
                        <a:gd name="connsiteY21" fmla="*/ 613724 h 798770"/>
                        <a:gd name="connsiteX22" fmla="*/ 197845 w 791739"/>
                        <a:gd name="connsiteY22" fmla="*/ 619133 h 798770"/>
                        <a:gd name="connsiteX23" fmla="*/ 196763 w 791739"/>
                        <a:gd name="connsiteY23" fmla="*/ 619223 h 798770"/>
                        <a:gd name="connsiteX24" fmla="*/ 174229 w 791739"/>
                        <a:gd name="connsiteY24" fmla="*/ 530260 h 798770"/>
                        <a:gd name="connsiteX25" fmla="*/ 169903 w 791739"/>
                        <a:gd name="connsiteY25" fmla="*/ 526925 h 798770"/>
                        <a:gd name="connsiteX26" fmla="*/ 158095 w 791739"/>
                        <a:gd name="connsiteY26" fmla="*/ 482579 h 798770"/>
                        <a:gd name="connsiteX27" fmla="*/ 161250 w 791739"/>
                        <a:gd name="connsiteY27" fmla="*/ 477081 h 798770"/>
                        <a:gd name="connsiteX28" fmla="*/ 166748 w 791739"/>
                        <a:gd name="connsiteY28" fmla="*/ 480235 h 798770"/>
                        <a:gd name="connsiteX29" fmla="*/ 178556 w 791739"/>
                        <a:gd name="connsiteY29" fmla="*/ 524672 h 798770"/>
                        <a:gd name="connsiteX30" fmla="*/ 175311 w 791739"/>
                        <a:gd name="connsiteY30" fmla="*/ 530170 h 798770"/>
                        <a:gd name="connsiteX31" fmla="*/ 174139 w 791739"/>
                        <a:gd name="connsiteY31" fmla="*/ 530350 h 798770"/>
                        <a:gd name="connsiteX32" fmla="*/ 150254 w 791739"/>
                        <a:gd name="connsiteY32" fmla="*/ 441478 h 798770"/>
                        <a:gd name="connsiteX33" fmla="*/ 145927 w 791739"/>
                        <a:gd name="connsiteY33" fmla="*/ 438143 h 798770"/>
                        <a:gd name="connsiteX34" fmla="*/ 133489 w 791739"/>
                        <a:gd name="connsiteY34" fmla="*/ 393977 h 798770"/>
                        <a:gd name="connsiteX35" fmla="*/ 136553 w 791739"/>
                        <a:gd name="connsiteY35" fmla="*/ 388389 h 798770"/>
                        <a:gd name="connsiteX36" fmla="*/ 142142 w 791739"/>
                        <a:gd name="connsiteY36" fmla="*/ 391453 h 798770"/>
                        <a:gd name="connsiteX37" fmla="*/ 154580 w 791739"/>
                        <a:gd name="connsiteY37" fmla="*/ 435709 h 798770"/>
                        <a:gd name="connsiteX38" fmla="*/ 151426 w 791739"/>
                        <a:gd name="connsiteY38" fmla="*/ 441298 h 798770"/>
                        <a:gd name="connsiteX39" fmla="*/ 150254 w 791739"/>
                        <a:gd name="connsiteY39" fmla="*/ 441478 h 798770"/>
                        <a:gd name="connsiteX40" fmla="*/ 125016 w 791739"/>
                        <a:gd name="connsiteY40" fmla="*/ 353146 h 798770"/>
                        <a:gd name="connsiteX41" fmla="*/ 120690 w 791739"/>
                        <a:gd name="connsiteY41" fmla="*/ 349901 h 798770"/>
                        <a:gd name="connsiteX42" fmla="*/ 107620 w 791739"/>
                        <a:gd name="connsiteY42" fmla="*/ 305826 h 798770"/>
                        <a:gd name="connsiteX43" fmla="*/ 110685 w 791739"/>
                        <a:gd name="connsiteY43" fmla="*/ 300237 h 798770"/>
                        <a:gd name="connsiteX44" fmla="*/ 116273 w 791739"/>
                        <a:gd name="connsiteY44" fmla="*/ 303212 h 798770"/>
                        <a:gd name="connsiteX45" fmla="*/ 129342 w 791739"/>
                        <a:gd name="connsiteY45" fmla="*/ 347287 h 798770"/>
                        <a:gd name="connsiteX46" fmla="*/ 126278 w 791739"/>
                        <a:gd name="connsiteY46" fmla="*/ 352876 h 798770"/>
                        <a:gd name="connsiteX47" fmla="*/ 125016 w 791739"/>
                        <a:gd name="connsiteY47" fmla="*/ 353056 h 798770"/>
                        <a:gd name="connsiteX48" fmla="*/ 98607 w 791739"/>
                        <a:gd name="connsiteY48" fmla="*/ 265085 h 798770"/>
                        <a:gd name="connsiteX49" fmla="*/ 94280 w 791739"/>
                        <a:gd name="connsiteY49" fmla="*/ 261930 h 798770"/>
                        <a:gd name="connsiteX50" fmla="*/ 80670 w 791739"/>
                        <a:gd name="connsiteY50" fmla="*/ 218035 h 798770"/>
                        <a:gd name="connsiteX51" fmla="*/ 83645 w 791739"/>
                        <a:gd name="connsiteY51" fmla="*/ 212356 h 798770"/>
                        <a:gd name="connsiteX52" fmla="*/ 89323 w 791739"/>
                        <a:gd name="connsiteY52" fmla="*/ 215331 h 798770"/>
                        <a:gd name="connsiteX53" fmla="*/ 102933 w 791739"/>
                        <a:gd name="connsiteY53" fmla="*/ 259226 h 798770"/>
                        <a:gd name="connsiteX54" fmla="*/ 99959 w 791739"/>
                        <a:gd name="connsiteY54" fmla="*/ 264815 h 798770"/>
                        <a:gd name="connsiteX55" fmla="*/ 98607 w 791739"/>
                        <a:gd name="connsiteY55" fmla="*/ 264995 h 798770"/>
                        <a:gd name="connsiteX56" fmla="*/ 71116 w 791739"/>
                        <a:gd name="connsiteY56" fmla="*/ 177384 h 798770"/>
                        <a:gd name="connsiteX57" fmla="*/ 66789 w 791739"/>
                        <a:gd name="connsiteY57" fmla="*/ 174230 h 798770"/>
                        <a:gd name="connsiteX58" fmla="*/ 52548 w 791739"/>
                        <a:gd name="connsiteY58" fmla="*/ 130515 h 798770"/>
                        <a:gd name="connsiteX59" fmla="*/ 55433 w 791739"/>
                        <a:gd name="connsiteY59" fmla="*/ 124836 h 798770"/>
                        <a:gd name="connsiteX60" fmla="*/ 61111 w 791739"/>
                        <a:gd name="connsiteY60" fmla="*/ 127720 h 798770"/>
                        <a:gd name="connsiteX61" fmla="*/ 75442 w 791739"/>
                        <a:gd name="connsiteY61" fmla="*/ 171526 h 798770"/>
                        <a:gd name="connsiteX62" fmla="*/ 72558 w 791739"/>
                        <a:gd name="connsiteY62" fmla="*/ 177204 h 798770"/>
                        <a:gd name="connsiteX63" fmla="*/ 71206 w 791739"/>
                        <a:gd name="connsiteY63" fmla="*/ 177384 h 798770"/>
                        <a:gd name="connsiteX64" fmla="*/ 38217 w 791739"/>
                        <a:gd name="connsiteY64" fmla="*/ 92929 h 798770"/>
                        <a:gd name="connsiteX65" fmla="*/ 36504 w 791739"/>
                        <a:gd name="connsiteY65" fmla="*/ 92568 h 798770"/>
                        <a:gd name="connsiteX66" fmla="*/ 26770 w 791739"/>
                        <a:gd name="connsiteY66" fmla="*/ 89233 h 798770"/>
                        <a:gd name="connsiteX67" fmla="*/ 8833 w 791739"/>
                        <a:gd name="connsiteY67" fmla="*/ 77155 h 798770"/>
                        <a:gd name="connsiteX68" fmla="*/ 9013 w 791739"/>
                        <a:gd name="connsiteY68" fmla="*/ 75893 h 798770"/>
                        <a:gd name="connsiteX69" fmla="*/ 28843 w 791739"/>
                        <a:gd name="connsiteY69" fmla="*/ 66699 h 798770"/>
                        <a:gd name="connsiteX70" fmla="*/ 34071 w 791739"/>
                        <a:gd name="connsiteY70" fmla="*/ 70395 h 798770"/>
                        <a:gd name="connsiteX71" fmla="*/ 30465 w 791739"/>
                        <a:gd name="connsiteY71" fmla="*/ 75623 h 798770"/>
                        <a:gd name="connsiteX72" fmla="*/ 20821 w 791739"/>
                        <a:gd name="connsiteY72" fmla="*/ 77696 h 798770"/>
                        <a:gd name="connsiteX73" fmla="*/ 29564 w 791739"/>
                        <a:gd name="connsiteY73" fmla="*/ 80580 h 798770"/>
                        <a:gd name="connsiteX74" fmla="*/ 40200 w 791739"/>
                        <a:gd name="connsiteY74" fmla="*/ 84276 h 798770"/>
                        <a:gd name="connsiteX75" fmla="*/ 42633 w 791739"/>
                        <a:gd name="connsiteY75" fmla="*/ 90225 h 798770"/>
                        <a:gd name="connsiteX76" fmla="*/ 38487 w 791739"/>
                        <a:gd name="connsiteY76" fmla="*/ 92929 h 798770"/>
                        <a:gd name="connsiteX77" fmla="*/ 65978 w 791739"/>
                        <a:gd name="connsiteY77" fmla="*/ 64536 h 798770"/>
                        <a:gd name="connsiteX78" fmla="*/ 65528 w 791739"/>
                        <a:gd name="connsiteY78" fmla="*/ 60029 h 798770"/>
                        <a:gd name="connsiteX79" fmla="*/ 65798 w 791739"/>
                        <a:gd name="connsiteY79" fmla="*/ 55523 h 798770"/>
                        <a:gd name="connsiteX80" fmla="*/ 63364 w 791739"/>
                        <a:gd name="connsiteY80" fmla="*/ 57686 h 798770"/>
                        <a:gd name="connsiteX81" fmla="*/ 56424 w 791739"/>
                        <a:gd name="connsiteY81" fmla="*/ 44256 h 798770"/>
                        <a:gd name="connsiteX82" fmla="*/ 45338 w 791739"/>
                        <a:gd name="connsiteY82" fmla="*/ 25688 h 798770"/>
                        <a:gd name="connsiteX83" fmla="*/ 44977 w 791739"/>
                        <a:gd name="connsiteY83" fmla="*/ 23886 h 798770"/>
                        <a:gd name="connsiteX84" fmla="*/ 50205 w 791739"/>
                        <a:gd name="connsiteY84" fmla="*/ 18117 h 798770"/>
                        <a:gd name="connsiteX85" fmla="*/ 55883 w 791739"/>
                        <a:gd name="connsiteY85" fmla="*/ 20911 h 798770"/>
                        <a:gd name="connsiteX86" fmla="*/ 55072 w 791739"/>
                        <a:gd name="connsiteY86" fmla="*/ 25238 h 798770"/>
                        <a:gd name="connsiteX87" fmla="*/ 63815 w 791739"/>
                        <a:gd name="connsiteY87" fmla="*/ 39118 h 798770"/>
                        <a:gd name="connsiteX88" fmla="*/ 72468 w 791739"/>
                        <a:gd name="connsiteY88" fmla="*/ 57145 h 798770"/>
                        <a:gd name="connsiteX89" fmla="*/ 71927 w 791739"/>
                        <a:gd name="connsiteY89" fmla="*/ 60570 h 798770"/>
                        <a:gd name="connsiteX90" fmla="*/ 65978 w 791739"/>
                        <a:gd name="connsiteY90" fmla="*/ 64626 h 798770"/>
                        <a:gd name="connsiteX91" fmla="*/ 19559 w 791739"/>
                        <a:gd name="connsiteY91" fmla="*/ 52098 h 798770"/>
                        <a:gd name="connsiteX92" fmla="*/ 16855 w 791739"/>
                        <a:gd name="connsiteY92" fmla="*/ 51196 h 798770"/>
                        <a:gd name="connsiteX93" fmla="*/ 0 w 791739"/>
                        <a:gd name="connsiteY93" fmla="*/ 31817 h 798770"/>
                        <a:gd name="connsiteX94" fmla="*/ 270 w 791739"/>
                        <a:gd name="connsiteY94" fmla="*/ 29744 h 798770"/>
                        <a:gd name="connsiteX95" fmla="*/ 6399 w 791739"/>
                        <a:gd name="connsiteY95" fmla="*/ 25508 h 798770"/>
                        <a:gd name="connsiteX96" fmla="*/ 27311 w 791739"/>
                        <a:gd name="connsiteY96" fmla="*/ 34521 h 798770"/>
                        <a:gd name="connsiteX97" fmla="*/ 28933 w 791739"/>
                        <a:gd name="connsiteY97" fmla="*/ 40651 h 798770"/>
                        <a:gd name="connsiteX98" fmla="*/ 22804 w 791739"/>
                        <a:gd name="connsiteY98" fmla="*/ 42273 h 798770"/>
                        <a:gd name="connsiteX99" fmla="*/ 14331 w 791739"/>
                        <a:gd name="connsiteY99" fmla="*/ 37676 h 798770"/>
                        <a:gd name="connsiteX100" fmla="*/ 22173 w 791739"/>
                        <a:gd name="connsiteY100" fmla="*/ 43986 h 798770"/>
                        <a:gd name="connsiteX101" fmla="*/ 23074 w 791739"/>
                        <a:gd name="connsiteY101" fmla="*/ 50295 h 798770"/>
                        <a:gd name="connsiteX102" fmla="*/ 19469 w 791739"/>
                        <a:gd name="connsiteY102" fmla="*/ 52098 h 798770"/>
                        <a:gd name="connsiteX103" fmla="*/ 97345 w 791739"/>
                        <a:gd name="connsiteY103" fmla="*/ 21812 h 798770"/>
                        <a:gd name="connsiteX104" fmla="*/ 92838 w 791739"/>
                        <a:gd name="connsiteY104" fmla="*/ 17576 h 798770"/>
                        <a:gd name="connsiteX105" fmla="*/ 97075 w 791739"/>
                        <a:gd name="connsiteY105" fmla="*/ 12799 h 798770"/>
                        <a:gd name="connsiteX106" fmla="*/ 143133 w 791739"/>
                        <a:gd name="connsiteY106" fmla="*/ 10546 h 798770"/>
                        <a:gd name="connsiteX107" fmla="*/ 147820 w 791739"/>
                        <a:gd name="connsiteY107" fmla="*/ 14872 h 798770"/>
                        <a:gd name="connsiteX108" fmla="*/ 143494 w 791739"/>
                        <a:gd name="connsiteY108" fmla="*/ 19559 h 798770"/>
                        <a:gd name="connsiteX109" fmla="*/ 97615 w 791739"/>
                        <a:gd name="connsiteY109" fmla="*/ 21812 h 798770"/>
                        <a:gd name="connsiteX110" fmla="*/ 97345 w 791739"/>
                        <a:gd name="connsiteY110" fmla="*/ 21812 h 798770"/>
                        <a:gd name="connsiteX111" fmla="*/ 189282 w 791739"/>
                        <a:gd name="connsiteY111" fmla="*/ 18027 h 798770"/>
                        <a:gd name="connsiteX112" fmla="*/ 184775 w 791739"/>
                        <a:gd name="connsiteY112" fmla="*/ 13610 h 798770"/>
                        <a:gd name="connsiteX113" fmla="*/ 189192 w 791739"/>
                        <a:gd name="connsiteY113" fmla="*/ 9013 h 798770"/>
                        <a:gd name="connsiteX114" fmla="*/ 235250 w 791739"/>
                        <a:gd name="connsiteY114" fmla="*/ 7752 h 798770"/>
                        <a:gd name="connsiteX115" fmla="*/ 239847 w 791739"/>
                        <a:gd name="connsiteY115" fmla="*/ 12168 h 798770"/>
                        <a:gd name="connsiteX116" fmla="*/ 235431 w 791739"/>
                        <a:gd name="connsiteY116" fmla="*/ 16765 h 798770"/>
                        <a:gd name="connsiteX117" fmla="*/ 189462 w 791739"/>
                        <a:gd name="connsiteY117" fmla="*/ 18027 h 798770"/>
                        <a:gd name="connsiteX118" fmla="*/ 189282 w 791739"/>
                        <a:gd name="connsiteY118" fmla="*/ 18027 h 798770"/>
                        <a:gd name="connsiteX119" fmla="*/ 281309 w 791739"/>
                        <a:gd name="connsiteY119" fmla="*/ 15773 h 798770"/>
                        <a:gd name="connsiteX120" fmla="*/ 276802 w 791739"/>
                        <a:gd name="connsiteY120" fmla="*/ 11357 h 798770"/>
                        <a:gd name="connsiteX121" fmla="*/ 281219 w 791739"/>
                        <a:gd name="connsiteY121" fmla="*/ 6760 h 798770"/>
                        <a:gd name="connsiteX122" fmla="*/ 327187 w 791739"/>
                        <a:gd name="connsiteY122" fmla="*/ 5859 h 798770"/>
                        <a:gd name="connsiteX123" fmla="*/ 331784 w 791739"/>
                        <a:gd name="connsiteY123" fmla="*/ 10275 h 798770"/>
                        <a:gd name="connsiteX124" fmla="*/ 327368 w 791739"/>
                        <a:gd name="connsiteY124" fmla="*/ 14872 h 798770"/>
                        <a:gd name="connsiteX125" fmla="*/ 281399 w 791739"/>
                        <a:gd name="connsiteY125" fmla="*/ 15773 h 798770"/>
                        <a:gd name="connsiteX126" fmla="*/ 281399 w 791739"/>
                        <a:gd name="connsiteY126" fmla="*/ 15773 h 798770"/>
                        <a:gd name="connsiteX127" fmla="*/ 373336 w 791739"/>
                        <a:gd name="connsiteY127" fmla="*/ 14151 h 798770"/>
                        <a:gd name="connsiteX128" fmla="*/ 368829 w 791739"/>
                        <a:gd name="connsiteY128" fmla="*/ 9735 h 798770"/>
                        <a:gd name="connsiteX129" fmla="*/ 373246 w 791739"/>
                        <a:gd name="connsiteY129" fmla="*/ 5138 h 798770"/>
                        <a:gd name="connsiteX130" fmla="*/ 419214 w 791739"/>
                        <a:gd name="connsiteY130" fmla="*/ 4507 h 798770"/>
                        <a:gd name="connsiteX131" fmla="*/ 419214 w 791739"/>
                        <a:gd name="connsiteY131" fmla="*/ 4507 h 798770"/>
                        <a:gd name="connsiteX132" fmla="*/ 423721 w 791739"/>
                        <a:gd name="connsiteY132" fmla="*/ 8923 h 798770"/>
                        <a:gd name="connsiteX133" fmla="*/ 419305 w 791739"/>
                        <a:gd name="connsiteY133" fmla="*/ 13520 h 798770"/>
                        <a:gd name="connsiteX134" fmla="*/ 373336 w 791739"/>
                        <a:gd name="connsiteY134" fmla="*/ 14151 h 798770"/>
                        <a:gd name="connsiteX135" fmla="*/ 373336 w 791739"/>
                        <a:gd name="connsiteY135" fmla="*/ 14151 h 798770"/>
                        <a:gd name="connsiteX136" fmla="*/ 465363 w 791739"/>
                        <a:gd name="connsiteY136" fmla="*/ 12889 h 798770"/>
                        <a:gd name="connsiteX137" fmla="*/ 460856 w 791739"/>
                        <a:gd name="connsiteY137" fmla="*/ 8473 h 798770"/>
                        <a:gd name="connsiteX138" fmla="*/ 465273 w 791739"/>
                        <a:gd name="connsiteY138" fmla="*/ 3876 h 798770"/>
                        <a:gd name="connsiteX139" fmla="*/ 511242 w 791739"/>
                        <a:gd name="connsiteY139" fmla="*/ 3335 h 798770"/>
                        <a:gd name="connsiteX140" fmla="*/ 511242 w 791739"/>
                        <a:gd name="connsiteY140" fmla="*/ 3335 h 798770"/>
                        <a:gd name="connsiteX141" fmla="*/ 515748 w 791739"/>
                        <a:gd name="connsiteY141" fmla="*/ 7752 h 798770"/>
                        <a:gd name="connsiteX142" fmla="*/ 511332 w 791739"/>
                        <a:gd name="connsiteY142" fmla="*/ 12348 h 798770"/>
                        <a:gd name="connsiteX143" fmla="*/ 465363 w 791739"/>
                        <a:gd name="connsiteY143" fmla="*/ 12889 h 798770"/>
                        <a:gd name="connsiteX144" fmla="*/ 465363 w 791739"/>
                        <a:gd name="connsiteY144" fmla="*/ 12889 h 798770"/>
                        <a:gd name="connsiteX145" fmla="*/ 557300 w 791739"/>
                        <a:gd name="connsiteY145" fmla="*/ 11717 h 798770"/>
                        <a:gd name="connsiteX146" fmla="*/ 552794 w 791739"/>
                        <a:gd name="connsiteY146" fmla="*/ 7301 h 798770"/>
                        <a:gd name="connsiteX147" fmla="*/ 557210 w 791739"/>
                        <a:gd name="connsiteY147" fmla="*/ 2704 h 798770"/>
                        <a:gd name="connsiteX148" fmla="*/ 603179 w 791739"/>
                        <a:gd name="connsiteY148" fmla="*/ 2163 h 798770"/>
                        <a:gd name="connsiteX149" fmla="*/ 603179 w 791739"/>
                        <a:gd name="connsiteY149" fmla="*/ 2163 h 798770"/>
                        <a:gd name="connsiteX150" fmla="*/ 607685 w 791739"/>
                        <a:gd name="connsiteY150" fmla="*/ 6580 h 798770"/>
                        <a:gd name="connsiteX151" fmla="*/ 603269 w 791739"/>
                        <a:gd name="connsiteY151" fmla="*/ 11177 h 798770"/>
                        <a:gd name="connsiteX152" fmla="*/ 557300 w 791739"/>
                        <a:gd name="connsiteY152" fmla="*/ 11717 h 798770"/>
                        <a:gd name="connsiteX153" fmla="*/ 557300 w 791739"/>
                        <a:gd name="connsiteY153" fmla="*/ 11717 h 798770"/>
                        <a:gd name="connsiteX154" fmla="*/ 649327 w 791739"/>
                        <a:gd name="connsiteY154" fmla="*/ 10726 h 798770"/>
                        <a:gd name="connsiteX155" fmla="*/ 644821 w 791739"/>
                        <a:gd name="connsiteY155" fmla="*/ 6219 h 798770"/>
                        <a:gd name="connsiteX156" fmla="*/ 649237 w 791739"/>
                        <a:gd name="connsiteY156" fmla="*/ 1713 h 798770"/>
                        <a:gd name="connsiteX157" fmla="*/ 695206 w 791739"/>
                        <a:gd name="connsiteY157" fmla="*/ 1172 h 798770"/>
                        <a:gd name="connsiteX158" fmla="*/ 699803 w 791739"/>
                        <a:gd name="connsiteY158" fmla="*/ 5588 h 798770"/>
                        <a:gd name="connsiteX159" fmla="*/ 695386 w 791739"/>
                        <a:gd name="connsiteY159" fmla="*/ 10185 h 798770"/>
                        <a:gd name="connsiteX160" fmla="*/ 649417 w 791739"/>
                        <a:gd name="connsiteY160" fmla="*/ 10726 h 798770"/>
                        <a:gd name="connsiteX161" fmla="*/ 649417 w 791739"/>
                        <a:gd name="connsiteY161" fmla="*/ 10726 h 798770"/>
                        <a:gd name="connsiteX162" fmla="*/ 741264 w 791739"/>
                        <a:gd name="connsiteY162" fmla="*/ 9644 h 798770"/>
                        <a:gd name="connsiteX163" fmla="*/ 736758 w 791739"/>
                        <a:gd name="connsiteY163" fmla="*/ 5228 h 798770"/>
                        <a:gd name="connsiteX164" fmla="*/ 741174 w 791739"/>
                        <a:gd name="connsiteY164" fmla="*/ 631 h 798770"/>
                        <a:gd name="connsiteX165" fmla="*/ 787143 w 791739"/>
                        <a:gd name="connsiteY165" fmla="*/ 0 h 798770"/>
                        <a:gd name="connsiteX166" fmla="*/ 791740 w 791739"/>
                        <a:gd name="connsiteY166" fmla="*/ 4417 h 798770"/>
                        <a:gd name="connsiteX167" fmla="*/ 787323 w 791739"/>
                        <a:gd name="connsiteY167" fmla="*/ 9013 h 798770"/>
                        <a:gd name="connsiteX168" fmla="*/ 741264 w 791739"/>
                        <a:gd name="connsiteY168" fmla="*/ 9644 h 798770"/>
                        <a:gd name="connsiteX169" fmla="*/ 741264 w 791739"/>
                        <a:gd name="connsiteY169" fmla="*/ 9644 h 7987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</a:cxnLst>
                      <a:rect l="l" t="t" r="r" b="b"/>
                      <a:pathLst>
                        <a:path w="791739" h="798770">
                          <a:moveTo>
                            <a:pt x="236873" y="798770"/>
                          </a:moveTo>
                          <a:cubicBezTo>
                            <a:pt x="234800" y="798770"/>
                            <a:pt x="232907" y="797238"/>
                            <a:pt x="232456" y="795165"/>
                          </a:cubicBezTo>
                          <a:cubicBezTo>
                            <a:pt x="229482" y="780202"/>
                            <a:pt x="226417" y="765240"/>
                            <a:pt x="223263" y="750188"/>
                          </a:cubicBezTo>
                          <a:cubicBezTo>
                            <a:pt x="222722" y="747754"/>
                            <a:pt x="224344" y="745321"/>
                            <a:pt x="226778" y="744870"/>
                          </a:cubicBezTo>
                          <a:cubicBezTo>
                            <a:pt x="229211" y="744329"/>
                            <a:pt x="231645" y="745951"/>
                            <a:pt x="232096" y="748385"/>
                          </a:cubicBezTo>
                          <a:cubicBezTo>
                            <a:pt x="235250" y="763437"/>
                            <a:pt x="238405" y="778490"/>
                            <a:pt x="241289" y="793452"/>
                          </a:cubicBezTo>
                          <a:cubicBezTo>
                            <a:pt x="241740" y="795886"/>
                            <a:pt x="240208" y="798229"/>
                            <a:pt x="237774" y="798770"/>
                          </a:cubicBezTo>
                          <a:cubicBezTo>
                            <a:pt x="237504" y="798770"/>
                            <a:pt x="237233" y="798770"/>
                            <a:pt x="236873" y="798770"/>
                          </a:cubicBezTo>
                          <a:close/>
                          <a:moveTo>
                            <a:pt x="217854" y="708816"/>
                          </a:moveTo>
                          <a:cubicBezTo>
                            <a:pt x="215781" y="708816"/>
                            <a:pt x="213889" y="707374"/>
                            <a:pt x="213438" y="705301"/>
                          </a:cubicBezTo>
                          <a:cubicBezTo>
                            <a:pt x="210103" y="690339"/>
                            <a:pt x="206678" y="675466"/>
                            <a:pt x="203163" y="660504"/>
                          </a:cubicBezTo>
                          <a:cubicBezTo>
                            <a:pt x="202622" y="658070"/>
                            <a:pt x="204064" y="655637"/>
                            <a:pt x="206497" y="655096"/>
                          </a:cubicBezTo>
                          <a:cubicBezTo>
                            <a:pt x="208931" y="654465"/>
                            <a:pt x="211365" y="655997"/>
                            <a:pt x="211906" y="658431"/>
                          </a:cubicBezTo>
                          <a:cubicBezTo>
                            <a:pt x="215421" y="673393"/>
                            <a:pt x="218846" y="688356"/>
                            <a:pt x="222181" y="703318"/>
                          </a:cubicBezTo>
                          <a:cubicBezTo>
                            <a:pt x="222722" y="705751"/>
                            <a:pt x="221189" y="708185"/>
                            <a:pt x="218756" y="708726"/>
                          </a:cubicBezTo>
                          <a:cubicBezTo>
                            <a:pt x="218395" y="708726"/>
                            <a:pt x="218125" y="708816"/>
                            <a:pt x="217764" y="708816"/>
                          </a:cubicBezTo>
                          <a:close/>
                          <a:moveTo>
                            <a:pt x="196853" y="619313"/>
                          </a:moveTo>
                          <a:cubicBezTo>
                            <a:pt x="194780" y="619313"/>
                            <a:pt x="192977" y="617961"/>
                            <a:pt x="192436" y="615888"/>
                          </a:cubicBezTo>
                          <a:cubicBezTo>
                            <a:pt x="188741" y="600925"/>
                            <a:pt x="185046" y="586053"/>
                            <a:pt x="181350" y="571361"/>
                          </a:cubicBezTo>
                          <a:cubicBezTo>
                            <a:pt x="180719" y="568928"/>
                            <a:pt x="182161" y="566494"/>
                            <a:pt x="184595" y="565863"/>
                          </a:cubicBezTo>
                          <a:cubicBezTo>
                            <a:pt x="187029" y="565232"/>
                            <a:pt x="189462" y="566674"/>
                            <a:pt x="190093" y="569108"/>
                          </a:cubicBezTo>
                          <a:cubicBezTo>
                            <a:pt x="193879" y="583890"/>
                            <a:pt x="197574" y="598762"/>
                            <a:pt x="201180" y="613724"/>
                          </a:cubicBezTo>
                          <a:cubicBezTo>
                            <a:pt x="201811" y="616158"/>
                            <a:pt x="200278" y="618592"/>
                            <a:pt x="197845" y="619133"/>
                          </a:cubicBezTo>
                          <a:cubicBezTo>
                            <a:pt x="197484" y="619133"/>
                            <a:pt x="197124" y="619223"/>
                            <a:pt x="196763" y="619223"/>
                          </a:cubicBezTo>
                          <a:close/>
                          <a:moveTo>
                            <a:pt x="174229" y="530260"/>
                          </a:moveTo>
                          <a:cubicBezTo>
                            <a:pt x="172247" y="530260"/>
                            <a:pt x="170444" y="528908"/>
                            <a:pt x="169903" y="526925"/>
                          </a:cubicBezTo>
                          <a:cubicBezTo>
                            <a:pt x="165937" y="511963"/>
                            <a:pt x="162061" y="497181"/>
                            <a:pt x="158095" y="482579"/>
                          </a:cubicBezTo>
                          <a:cubicBezTo>
                            <a:pt x="157465" y="480145"/>
                            <a:pt x="158907" y="477712"/>
                            <a:pt x="161250" y="477081"/>
                          </a:cubicBezTo>
                          <a:cubicBezTo>
                            <a:pt x="163594" y="476450"/>
                            <a:pt x="166117" y="477802"/>
                            <a:pt x="166748" y="480235"/>
                          </a:cubicBezTo>
                          <a:cubicBezTo>
                            <a:pt x="170714" y="494837"/>
                            <a:pt x="174680" y="509709"/>
                            <a:pt x="178556" y="524672"/>
                          </a:cubicBezTo>
                          <a:cubicBezTo>
                            <a:pt x="179187" y="527105"/>
                            <a:pt x="177745" y="529539"/>
                            <a:pt x="175311" y="530170"/>
                          </a:cubicBezTo>
                          <a:cubicBezTo>
                            <a:pt x="174950" y="530260"/>
                            <a:pt x="174500" y="530350"/>
                            <a:pt x="174139" y="530350"/>
                          </a:cubicBezTo>
                          <a:close/>
                          <a:moveTo>
                            <a:pt x="150254" y="441478"/>
                          </a:moveTo>
                          <a:cubicBezTo>
                            <a:pt x="148271" y="441478"/>
                            <a:pt x="146468" y="440216"/>
                            <a:pt x="145927" y="438143"/>
                          </a:cubicBezTo>
                          <a:cubicBezTo>
                            <a:pt x="141781" y="423090"/>
                            <a:pt x="137635" y="408399"/>
                            <a:pt x="133489" y="393977"/>
                          </a:cubicBezTo>
                          <a:cubicBezTo>
                            <a:pt x="132768" y="391543"/>
                            <a:pt x="134210" y="389110"/>
                            <a:pt x="136553" y="388389"/>
                          </a:cubicBezTo>
                          <a:cubicBezTo>
                            <a:pt x="138897" y="387668"/>
                            <a:pt x="141420" y="389110"/>
                            <a:pt x="142142" y="391453"/>
                          </a:cubicBezTo>
                          <a:cubicBezTo>
                            <a:pt x="146288" y="405875"/>
                            <a:pt x="150434" y="420657"/>
                            <a:pt x="154580" y="435709"/>
                          </a:cubicBezTo>
                          <a:cubicBezTo>
                            <a:pt x="155211" y="438143"/>
                            <a:pt x="153859" y="440576"/>
                            <a:pt x="151426" y="441298"/>
                          </a:cubicBezTo>
                          <a:cubicBezTo>
                            <a:pt x="151065" y="441388"/>
                            <a:pt x="150614" y="441478"/>
                            <a:pt x="150254" y="441478"/>
                          </a:cubicBezTo>
                          <a:close/>
                          <a:moveTo>
                            <a:pt x="125016" y="353146"/>
                          </a:moveTo>
                          <a:cubicBezTo>
                            <a:pt x="123033" y="353146"/>
                            <a:pt x="121230" y="351884"/>
                            <a:pt x="120690" y="349901"/>
                          </a:cubicBezTo>
                          <a:cubicBezTo>
                            <a:pt x="116273" y="334759"/>
                            <a:pt x="111856" y="320067"/>
                            <a:pt x="107620" y="305826"/>
                          </a:cubicBezTo>
                          <a:cubicBezTo>
                            <a:pt x="106899" y="303482"/>
                            <a:pt x="108251" y="300958"/>
                            <a:pt x="110685" y="300237"/>
                          </a:cubicBezTo>
                          <a:cubicBezTo>
                            <a:pt x="113118" y="299516"/>
                            <a:pt x="115552" y="300868"/>
                            <a:pt x="116273" y="303212"/>
                          </a:cubicBezTo>
                          <a:cubicBezTo>
                            <a:pt x="120510" y="317453"/>
                            <a:pt x="124926" y="332145"/>
                            <a:pt x="129342" y="347287"/>
                          </a:cubicBezTo>
                          <a:cubicBezTo>
                            <a:pt x="130064" y="349721"/>
                            <a:pt x="128712" y="352155"/>
                            <a:pt x="126278" y="352876"/>
                          </a:cubicBezTo>
                          <a:cubicBezTo>
                            <a:pt x="125827" y="352966"/>
                            <a:pt x="125467" y="353056"/>
                            <a:pt x="125016" y="353056"/>
                          </a:cubicBezTo>
                          <a:close/>
                          <a:moveTo>
                            <a:pt x="98607" y="265085"/>
                          </a:moveTo>
                          <a:cubicBezTo>
                            <a:pt x="96714" y="265085"/>
                            <a:pt x="94911" y="263823"/>
                            <a:pt x="94280" y="261930"/>
                          </a:cubicBezTo>
                          <a:cubicBezTo>
                            <a:pt x="89503" y="246427"/>
                            <a:pt x="84997" y="231825"/>
                            <a:pt x="80670" y="218035"/>
                          </a:cubicBezTo>
                          <a:cubicBezTo>
                            <a:pt x="79949" y="215691"/>
                            <a:pt x="81211" y="213168"/>
                            <a:pt x="83645" y="212356"/>
                          </a:cubicBezTo>
                          <a:cubicBezTo>
                            <a:pt x="86078" y="211635"/>
                            <a:pt x="88512" y="212897"/>
                            <a:pt x="89323" y="215331"/>
                          </a:cubicBezTo>
                          <a:cubicBezTo>
                            <a:pt x="93649" y="229121"/>
                            <a:pt x="98156" y="243723"/>
                            <a:pt x="102933" y="259226"/>
                          </a:cubicBezTo>
                          <a:cubicBezTo>
                            <a:pt x="103654" y="261570"/>
                            <a:pt x="102302" y="264093"/>
                            <a:pt x="99959" y="264815"/>
                          </a:cubicBezTo>
                          <a:cubicBezTo>
                            <a:pt x="99508" y="264995"/>
                            <a:pt x="99058" y="264995"/>
                            <a:pt x="98607" y="264995"/>
                          </a:cubicBezTo>
                          <a:close/>
                          <a:moveTo>
                            <a:pt x="71116" y="177384"/>
                          </a:moveTo>
                          <a:cubicBezTo>
                            <a:pt x="69223" y="177384"/>
                            <a:pt x="67420" y="176213"/>
                            <a:pt x="66789" y="174230"/>
                          </a:cubicBezTo>
                          <a:cubicBezTo>
                            <a:pt x="61291" y="157194"/>
                            <a:pt x="56514" y="142502"/>
                            <a:pt x="52548" y="130515"/>
                          </a:cubicBezTo>
                          <a:cubicBezTo>
                            <a:pt x="51737" y="128171"/>
                            <a:pt x="52999" y="125557"/>
                            <a:pt x="55433" y="124836"/>
                          </a:cubicBezTo>
                          <a:cubicBezTo>
                            <a:pt x="57776" y="124025"/>
                            <a:pt x="60300" y="125377"/>
                            <a:pt x="61111" y="127720"/>
                          </a:cubicBezTo>
                          <a:cubicBezTo>
                            <a:pt x="65077" y="139708"/>
                            <a:pt x="69944" y="154400"/>
                            <a:pt x="75442" y="171526"/>
                          </a:cubicBezTo>
                          <a:cubicBezTo>
                            <a:pt x="76163" y="173869"/>
                            <a:pt x="74902" y="176393"/>
                            <a:pt x="72558" y="177204"/>
                          </a:cubicBezTo>
                          <a:cubicBezTo>
                            <a:pt x="72107" y="177384"/>
                            <a:pt x="71657" y="177384"/>
                            <a:pt x="71206" y="177384"/>
                          </a:cubicBezTo>
                          <a:close/>
                          <a:moveTo>
                            <a:pt x="38217" y="92929"/>
                          </a:moveTo>
                          <a:cubicBezTo>
                            <a:pt x="37586" y="92929"/>
                            <a:pt x="37045" y="92838"/>
                            <a:pt x="36504" y="92568"/>
                          </a:cubicBezTo>
                          <a:cubicBezTo>
                            <a:pt x="33620" y="91396"/>
                            <a:pt x="30195" y="90315"/>
                            <a:pt x="26770" y="89233"/>
                          </a:cubicBezTo>
                          <a:cubicBezTo>
                            <a:pt x="16765" y="86168"/>
                            <a:pt x="8833" y="83645"/>
                            <a:pt x="8833" y="77155"/>
                          </a:cubicBezTo>
                          <a:cubicBezTo>
                            <a:pt x="8833" y="76704"/>
                            <a:pt x="8833" y="76344"/>
                            <a:pt x="9013" y="75893"/>
                          </a:cubicBezTo>
                          <a:cubicBezTo>
                            <a:pt x="10636" y="70395"/>
                            <a:pt x="17937" y="68682"/>
                            <a:pt x="28843" y="66699"/>
                          </a:cubicBezTo>
                          <a:cubicBezTo>
                            <a:pt x="31367" y="66339"/>
                            <a:pt x="33620" y="67871"/>
                            <a:pt x="34071" y="70395"/>
                          </a:cubicBezTo>
                          <a:cubicBezTo>
                            <a:pt x="34521" y="72829"/>
                            <a:pt x="32899" y="75172"/>
                            <a:pt x="30465" y="75623"/>
                          </a:cubicBezTo>
                          <a:cubicBezTo>
                            <a:pt x="28212" y="75983"/>
                            <a:pt x="23886" y="76794"/>
                            <a:pt x="20821" y="77696"/>
                          </a:cubicBezTo>
                          <a:cubicBezTo>
                            <a:pt x="23435" y="78777"/>
                            <a:pt x="27040" y="79859"/>
                            <a:pt x="29564" y="80580"/>
                          </a:cubicBezTo>
                          <a:cubicBezTo>
                            <a:pt x="33259" y="81752"/>
                            <a:pt x="37135" y="82924"/>
                            <a:pt x="40200" y="84276"/>
                          </a:cubicBezTo>
                          <a:cubicBezTo>
                            <a:pt x="42453" y="85267"/>
                            <a:pt x="43535" y="87881"/>
                            <a:pt x="42633" y="90225"/>
                          </a:cubicBezTo>
                          <a:cubicBezTo>
                            <a:pt x="41912" y="91937"/>
                            <a:pt x="40200" y="92929"/>
                            <a:pt x="38487" y="92929"/>
                          </a:cubicBezTo>
                          <a:close/>
                          <a:moveTo>
                            <a:pt x="65978" y="64536"/>
                          </a:moveTo>
                          <a:lnTo>
                            <a:pt x="65528" y="60029"/>
                          </a:lnTo>
                          <a:lnTo>
                            <a:pt x="65798" y="55523"/>
                          </a:lnTo>
                          <a:cubicBezTo>
                            <a:pt x="65167" y="55523"/>
                            <a:pt x="63815" y="56244"/>
                            <a:pt x="63364" y="57686"/>
                          </a:cubicBezTo>
                          <a:cubicBezTo>
                            <a:pt x="63364" y="54351"/>
                            <a:pt x="59849" y="49213"/>
                            <a:pt x="56424" y="44256"/>
                          </a:cubicBezTo>
                          <a:cubicBezTo>
                            <a:pt x="52638" y="38848"/>
                            <a:pt x="48402" y="32809"/>
                            <a:pt x="45338" y="25688"/>
                          </a:cubicBezTo>
                          <a:cubicBezTo>
                            <a:pt x="45067" y="25148"/>
                            <a:pt x="44977" y="24517"/>
                            <a:pt x="44977" y="23886"/>
                          </a:cubicBezTo>
                          <a:cubicBezTo>
                            <a:pt x="44977" y="21272"/>
                            <a:pt x="46779" y="19289"/>
                            <a:pt x="50205" y="18117"/>
                          </a:cubicBezTo>
                          <a:cubicBezTo>
                            <a:pt x="52548" y="17306"/>
                            <a:pt x="55072" y="18568"/>
                            <a:pt x="55883" y="20911"/>
                          </a:cubicBezTo>
                          <a:cubicBezTo>
                            <a:pt x="56424" y="22443"/>
                            <a:pt x="56064" y="24066"/>
                            <a:pt x="55072" y="25238"/>
                          </a:cubicBezTo>
                          <a:cubicBezTo>
                            <a:pt x="57686" y="30285"/>
                            <a:pt x="60841" y="34882"/>
                            <a:pt x="63815" y="39118"/>
                          </a:cubicBezTo>
                          <a:cubicBezTo>
                            <a:pt x="68682" y="46059"/>
                            <a:pt x="72468" y="51557"/>
                            <a:pt x="72468" y="57145"/>
                          </a:cubicBezTo>
                          <a:cubicBezTo>
                            <a:pt x="72468" y="58317"/>
                            <a:pt x="72288" y="59489"/>
                            <a:pt x="71927" y="60570"/>
                          </a:cubicBezTo>
                          <a:cubicBezTo>
                            <a:pt x="71296" y="62553"/>
                            <a:pt x="69403" y="64626"/>
                            <a:pt x="65978" y="64626"/>
                          </a:cubicBezTo>
                          <a:close/>
                          <a:moveTo>
                            <a:pt x="19559" y="52098"/>
                          </a:moveTo>
                          <a:cubicBezTo>
                            <a:pt x="18658" y="52098"/>
                            <a:pt x="17666" y="51827"/>
                            <a:pt x="16855" y="51196"/>
                          </a:cubicBezTo>
                          <a:cubicBezTo>
                            <a:pt x="4507" y="41913"/>
                            <a:pt x="0" y="36685"/>
                            <a:pt x="0" y="31817"/>
                          </a:cubicBezTo>
                          <a:cubicBezTo>
                            <a:pt x="0" y="31367"/>
                            <a:pt x="180" y="30195"/>
                            <a:pt x="270" y="29744"/>
                          </a:cubicBezTo>
                          <a:cubicBezTo>
                            <a:pt x="901" y="27671"/>
                            <a:pt x="2884" y="25508"/>
                            <a:pt x="6399" y="25508"/>
                          </a:cubicBezTo>
                          <a:cubicBezTo>
                            <a:pt x="10185" y="25508"/>
                            <a:pt x="16044" y="28032"/>
                            <a:pt x="27311" y="34521"/>
                          </a:cubicBezTo>
                          <a:cubicBezTo>
                            <a:pt x="29474" y="35783"/>
                            <a:pt x="30195" y="38487"/>
                            <a:pt x="28933" y="40651"/>
                          </a:cubicBezTo>
                          <a:cubicBezTo>
                            <a:pt x="27671" y="42814"/>
                            <a:pt x="24967" y="43535"/>
                            <a:pt x="22804" y="42273"/>
                          </a:cubicBezTo>
                          <a:cubicBezTo>
                            <a:pt x="19289" y="40290"/>
                            <a:pt x="16494" y="38758"/>
                            <a:pt x="14331" y="37676"/>
                          </a:cubicBezTo>
                          <a:cubicBezTo>
                            <a:pt x="16224" y="39299"/>
                            <a:pt x="18748" y="41372"/>
                            <a:pt x="22173" y="43986"/>
                          </a:cubicBezTo>
                          <a:cubicBezTo>
                            <a:pt x="24156" y="45518"/>
                            <a:pt x="24606" y="48312"/>
                            <a:pt x="23074" y="50295"/>
                          </a:cubicBezTo>
                          <a:cubicBezTo>
                            <a:pt x="22173" y="51467"/>
                            <a:pt x="20821" y="52098"/>
                            <a:pt x="19469" y="52098"/>
                          </a:cubicBezTo>
                          <a:close/>
                          <a:moveTo>
                            <a:pt x="97345" y="21812"/>
                          </a:moveTo>
                          <a:cubicBezTo>
                            <a:pt x="95001" y="21812"/>
                            <a:pt x="93018" y="20010"/>
                            <a:pt x="92838" y="17576"/>
                          </a:cubicBezTo>
                          <a:cubicBezTo>
                            <a:pt x="92658" y="15052"/>
                            <a:pt x="94551" y="12979"/>
                            <a:pt x="97075" y="12799"/>
                          </a:cubicBezTo>
                          <a:cubicBezTo>
                            <a:pt x="110234" y="11988"/>
                            <a:pt x="125737" y="11267"/>
                            <a:pt x="143133" y="10546"/>
                          </a:cubicBezTo>
                          <a:cubicBezTo>
                            <a:pt x="145567" y="10546"/>
                            <a:pt x="147730" y="12439"/>
                            <a:pt x="147820" y="14872"/>
                          </a:cubicBezTo>
                          <a:cubicBezTo>
                            <a:pt x="147910" y="17396"/>
                            <a:pt x="146017" y="19469"/>
                            <a:pt x="143494" y="19559"/>
                          </a:cubicBezTo>
                          <a:cubicBezTo>
                            <a:pt x="126098" y="20280"/>
                            <a:pt x="110685" y="21001"/>
                            <a:pt x="97615" y="21812"/>
                          </a:cubicBezTo>
                          <a:cubicBezTo>
                            <a:pt x="97525" y="21812"/>
                            <a:pt x="97435" y="21812"/>
                            <a:pt x="97345" y="21812"/>
                          </a:cubicBezTo>
                          <a:close/>
                          <a:moveTo>
                            <a:pt x="189282" y="18027"/>
                          </a:moveTo>
                          <a:cubicBezTo>
                            <a:pt x="186848" y="18027"/>
                            <a:pt x="184865" y="16134"/>
                            <a:pt x="184775" y="13610"/>
                          </a:cubicBezTo>
                          <a:cubicBezTo>
                            <a:pt x="184775" y="11087"/>
                            <a:pt x="186668" y="9013"/>
                            <a:pt x="189192" y="9013"/>
                          </a:cubicBezTo>
                          <a:cubicBezTo>
                            <a:pt x="203794" y="8563"/>
                            <a:pt x="219116" y="8202"/>
                            <a:pt x="235250" y="7752"/>
                          </a:cubicBezTo>
                          <a:cubicBezTo>
                            <a:pt x="237954" y="7571"/>
                            <a:pt x="239847" y="9644"/>
                            <a:pt x="239847" y="12168"/>
                          </a:cubicBezTo>
                          <a:cubicBezTo>
                            <a:pt x="239847" y="14692"/>
                            <a:pt x="237954" y="16675"/>
                            <a:pt x="235431" y="16765"/>
                          </a:cubicBezTo>
                          <a:cubicBezTo>
                            <a:pt x="219387" y="17126"/>
                            <a:pt x="203974" y="17576"/>
                            <a:pt x="189462" y="18027"/>
                          </a:cubicBezTo>
                          <a:lnTo>
                            <a:pt x="189282" y="18027"/>
                          </a:lnTo>
                          <a:close/>
                          <a:moveTo>
                            <a:pt x="281309" y="15773"/>
                          </a:moveTo>
                          <a:cubicBezTo>
                            <a:pt x="278875" y="15773"/>
                            <a:pt x="276893" y="13791"/>
                            <a:pt x="276802" y="11357"/>
                          </a:cubicBezTo>
                          <a:cubicBezTo>
                            <a:pt x="276802" y="8833"/>
                            <a:pt x="278695" y="6850"/>
                            <a:pt x="281219" y="6760"/>
                          </a:cubicBezTo>
                          <a:cubicBezTo>
                            <a:pt x="296181" y="6490"/>
                            <a:pt x="311594" y="6129"/>
                            <a:pt x="327187" y="5859"/>
                          </a:cubicBezTo>
                          <a:cubicBezTo>
                            <a:pt x="329441" y="5769"/>
                            <a:pt x="331694" y="7752"/>
                            <a:pt x="331784" y="10275"/>
                          </a:cubicBezTo>
                          <a:cubicBezTo>
                            <a:pt x="331784" y="12799"/>
                            <a:pt x="329801" y="14782"/>
                            <a:pt x="327368" y="14872"/>
                          </a:cubicBezTo>
                          <a:cubicBezTo>
                            <a:pt x="311684" y="15143"/>
                            <a:pt x="296361" y="15413"/>
                            <a:pt x="281399" y="15773"/>
                          </a:cubicBezTo>
                          <a:lnTo>
                            <a:pt x="281399" y="15773"/>
                          </a:lnTo>
                          <a:close/>
                          <a:moveTo>
                            <a:pt x="373336" y="14151"/>
                          </a:moveTo>
                          <a:cubicBezTo>
                            <a:pt x="370903" y="14151"/>
                            <a:pt x="368829" y="12168"/>
                            <a:pt x="368829" y="9735"/>
                          </a:cubicBezTo>
                          <a:cubicBezTo>
                            <a:pt x="368829" y="7211"/>
                            <a:pt x="370812" y="5228"/>
                            <a:pt x="373246" y="5138"/>
                          </a:cubicBezTo>
                          <a:lnTo>
                            <a:pt x="419214" y="4507"/>
                          </a:lnTo>
                          <a:lnTo>
                            <a:pt x="419214" y="4507"/>
                          </a:lnTo>
                          <a:cubicBezTo>
                            <a:pt x="421648" y="4507"/>
                            <a:pt x="423721" y="6490"/>
                            <a:pt x="423721" y="8923"/>
                          </a:cubicBezTo>
                          <a:cubicBezTo>
                            <a:pt x="423721" y="11447"/>
                            <a:pt x="421738" y="13430"/>
                            <a:pt x="419305" y="13520"/>
                          </a:cubicBezTo>
                          <a:lnTo>
                            <a:pt x="373336" y="14151"/>
                          </a:lnTo>
                          <a:lnTo>
                            <a:pt x="373336" y="14151"/>
                          </a:lnTo>
                          <a:close/>
                          <a:moveTo>
                            <a:pt x="465363" y="12889"/>
                          </a:moveTo>
                          <a:cubicBezTo>
                            <a:pt x="462930" y="12889"/>
                            <a:pt x="460856" y="10906"/>
                            <a:pt x="460856" y="8473"/>
                          </a:cubicBezTo>
                          <a:cubicBezTo>
                            <a:pt x="460856" y="5949"/>
                            <a:pt x="462839" y="3966"/>
                            <a:pt x="465273" y="3876"/>
                          </a:cubicBezTo>
                          <a:lnTo>
                            <a:pt x="511242" y="3335"/>
                          </a:lnTo>
                          <a:lnTo>
                            <a:pt x="511242" y="3335"/>
                          </a:lnTo>
                          <a:cubicBezTo>
                            <a:pt x="513675" y="3335"/>
                            <a:pt x="515748" y="5318"/>
                            <a:pt x="515748" y="7752"/>
                          </a:cubicBezTo>
                          <a:cubicBezTo>
                            <a:pt x="515748" y="10275"/>
                            <a:pt x="513765" y="12258"/>
                            <a:pt x="511332" y="12348"/>
                          </a:cubicBezTo>
                          <a:lnTo>
                            <a:pt x="465363" y="12889"/>
                          </a:lnTo>
                          <a:lnTo>
                            <a:pt x="465363" y="12889"/>
                          </a:lnTo>
                          <a:close/>
                          <a:moveTo>
                            <a:pt x="557300" y="11717"/>
                          </a:moveTo>
                          <a:cubicBezTo>
                            <a:pt x="554867" y="11717"/>
                            <a:pt x="552794" y="9735"/>
                            <a:pt x="552794" y="7301"/>
                          </a:cubicBezTo>
                          <a:cubicBezTo>
                            <a:pt x="552794" y="4777"/>
                            <a:pt x="554776" y="2794"/>
                            <a:pt x="557210" y="2704"/>
                          </a:cubicBezTo>
                          <a:lnTo>
                            <a:pt x="603179" y="2163"/>
                          </a:lnTo>
                          <a:lnTo>
                            <a:pt x="603179" y="2163"/>
                          </a:lnTo>
                          <a:cubicBezTo>
                            <a:pt x="605612" y="2163"/>
                            <a:pt x="607685" y="4146"/>
                            <a:pt x="607685" y="6580"/>
                          </a:cubicBezTo>
                          <a:cubicBezTo>
                            <a:pt x="607685" y="9104"/>
                            <a:pt x="605702" y="11087"/>
                            <a:pt x="603269" y="11177"/>
                          </a:cubicBezTo>
                          <a:lnTo>
                            <a:pt x="557300" y="11717"/>
                          </a:lnTo>
                          <a:lnTo>
                            <a:pt x="557300" y="11717"/>
                          </a:lnTo>
                          <a:close/>
                          <a:moveTo>
                            <a:pt x="649327" y="10726"/>
                          </a:moveTo>
                          <a:cubicBezTo>
                            <a:pt x="646894" y="10726"/>
                            <a:pt x="644821" y="8743"/>
                            <a:pt x="644821" y="6219"/>
                          </a:cubicBezTo>
                          <a:cubicBezTo>
                            <a:pt x="644821" y="3696"/>
                            <a:pt x="646804" y="1713"/>
                            <a:pt x="649237" y="1713"/>
                          </a:cubicBezTo>
                          <a:lnTo>
                            <a:pt x="695206" y="1172"/>
                          </a:lnTo>
                          <a:cubicBezTo>
                            <a:pt x="697279" y="1172"/>
                            <a:pt x="699712" y="3155"/>
                            <a:pt x="699803" y="5588"/>
                          </a:cubicBezTo>
                          <a:cubicBezTo>
                            <a:pt x="699803" y="8112"/>
                            <a:pt x="697820" y="10095"/>
                            <a:pt x="695386" y="10185"/>
                          </a:cubicBezTo>
                          <a:lnTo>
                            <a:pt x="649417" y="10726"/>
                          </a:lnTo>
                          <a:lnTo>
                            <a:pt x="649417" y="10726"/>
                          </a:lnTo>
                          <a:close/>
                          <a:moveTo>
                            <a:pt x="741264" y="9644"/>
                          </a:moveTo>
                          <a:cubicBezTo>
                            <a:pt x="738831" y="9644"/>
                            <a:pt x="736758" y="7661"/>
                            <a:pt x="736758" y="5228"/>
                          </a:cubicBezTo>
                          <a:cubicBezTo>
                            <a:pt x="736758" y="2704"/>
                            <a:pt x="738741" y="721"/>
                            <a:pt x="741174" y="631"/>
                          </a:cubicBezTo>
                          <a:cubicBezTo>
                            <a:pt x="757759" y="451"/>
                            <a:pt x="773172" y="180"/>
                            <a:pt x="787143" y="0"/>
                          </a:cubicBezTo>
                          <a:cubicBezTo>
                            <a:pt x="789576" y="0"/>
                            <a:pt x="791649" y="1983"/>
                            <a:pt x="791740" y="4417"/>
                          </a:cubicBezTo>
                          <a:cubicBezTo>
                            <a:pt x="791740" y="6940"/>
                            <a:pt x="789757" y="8923"/>
                            <a:pt x="787323" y="9013"/>
                          </a:cubicBezTo>
                          <a:cubicBezTo>
                            <a:pt x="773352" y="9194"/>
                            <a:pt x="757939" y="9464"/>
                            <a:pt x="741264" y="9644"/>
                          </a:cubicBezTo>
                          <a:lnTo>
                            <a:pt x="741264" y="9644"/>
                          </a:lnTo>
                          <a:close/>
                        </a:path>
                      </a:pathLst>
                    </a:custGeom>
                    <a:solidFill>
                      <a:srgbClr val="EAC89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1" name="Freeform: Shape 110">
                      <a:extLst>
                        <a:ext uri="{FF2B5EF4-FFF2-40B4-BE49-F238E27FC236}">
                          <a16:creationId xmlns:a16="http://schemas.microsoft.com/office/drawing/2014/main" id="{10712956-961C-884F-A51A-ECE791E446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0179" y="5620090"/>
                      <a:ext cx="12949" cy="31058"/>
                    </a:xfrm>
                    <a:custGeom>
                      <a:avLst/>
                      <a:gdLst>
                        <a:gd name="connsiteX0" fmla="*/ 8458 w 12949"/>
                        <a:gd name="connsiteY0" fmla="*/ 31059 h 31058"/>
                        <a:gd name="connsiteX1" fmla="*/ 4041 w 12949"/>
                        <a:gd name="connsiteY1" fmla="*/ 27363 h 31058"/>
                        <a:gd name="connsiteX2" fmla="*/ 75 w 12949"/>
                        <a:gd name="connsiteY2" fmla="*/ 5280 h 31058"/>
                        <a:gd name="connsiteX3" fmla="*/ 3681 w 12949"/>
                        <a:gd name="connsiteY3" fmla="*/ 52 h 31058"/>
                        <a:gd name="connsiteX4" fmla="*/ 8908 w 12949"/>
                        <a:gd name="connsiteY4" fmla="*/ 3658 h 31058"/>
                        <a:gd name="connsiteX5" fmla="*/ 12874 w 12949"/>
                        <a:gd name="connsiteY5" fmla="*/ 25831 h 31058"/>
                        <a:gd name="connsiteX6" fmla="*/ 9179 w 12949"/>
                        <a:gd name="connsiteY6" fmla="*/ 31059 h 31058"/>
                        <a:gd name="connsiteX7" fmla="*/ 8368 w 12949"/>
                        <a:gd name="connsiteY7" fmla="*/ 31059 h 310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949" h="31058">
                          <a:moveTo>
                            <a:pt x="8458" y="31059"/>
                          </a:moveTo>
                          <a:cubicBezTo>
                            <a:pt x="6294" y="31059"/>
                            <a:pt x="4402" y="29526"/>
                            <a:pt x="4041" y="27363"/>
                          </a:cubicBezTo>
                          <a:cubicBezTo>
                            <a:pt x="2779" y="20062"/>
                            <a:pt x="1427" y="12671"/>
                            <a:pt x="75" y="5280"/>
                          </a:cubicBezTo>
                          <a:cubicBezTo>
                            <a:pt x="-375" y="2847"/>
                            <a:pt x="1247" y="503"/>
                            <a:pt x="3681" y="52"/>
                          </a:cubicBezTo>
                          <a:cubicBezTo>
                            <a:pt x="6204" y="-308"/>
                            <a:pt x="8458" y="1224"/>
                            <a:pt x="8908" y="3658"/>
                          </a:cubicBezTo>
                          <a:cubicBezTo>
                            <a:pt x="10260" y="11049"/>
                            <a:pt x="11613" y="18440"/>
                            <a:pt x="12874" y="25831"/>
                          </a:cubicBezTo>
                          <a:cubicBezTo>
                            <a:pt x="13325" y="28264"/>
                            <a:pt x="11703" y="30608"/>
                            <a:pt x="9179" y="31059"/>
                          </a:cubicBezTo>
                          <a:cubicBezTo>
                            <a:pt x="8908" y="31059"/>
                            <a:pt x="8638" y="31059"/>
                            <a:pt x="8368" y="31059"/>
                          </a:cubicBezTo>
                          <a:close/>
                        </a:path>
                      </a:pathLst>
                    </a:custGeom>
                    <a:solidFill>
                      <a:srgbClr val="EAC89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6" name="Graphic 3">
                  <a:extLst>
                    <a:ext uri="{FF2B5EF4-FFF2-40B4-BE49-F238E27FC236}">
                      <a16:creationId xmlns:a16="http://schemas.microsoft.com/office/drawing/2014/main" id="{B0EC518C-66FB-45EC-D1D3-A2BE48204117}"/>
                    </a:ext>
                  </a:extLst>
                </p:cNvPr>
                <p:cNvGrpSpPr/>
                <p:nvPr/>
              </p:nvGrpSpPr>
              <p:grpSpPr>
                <a:xfrm>
                  <a:off x="4484444" y="3428437"/>
                  <a:ext cx="632007" cy="1543886"/>
                  <a:chOff x="4484444" y="3428437"/>
                  <a:chExt cx="632007" cy="1543886"/>
                </a:xfrm>
              </p:grpSpPr>
              <p:sp>
                <p:nvSpPr>
                  <p:cNvPr id="88" name="Freeform: Shape 87">
                    <a:extLst>
                      <a:ext uri="{FF2B5EF4-FFF2-40B4-BE49-F238E27FC236}">
                        <a16:creationId xmlns:a16="http://schemas.microsoft.com/office/drawing/2014/main" id="{31EFA8DD-6E58-FF77-234E-774A23A212DA}"/>
                      </a:ext>
                    </a:extLst>
                  </p:cNvPr>
                  <p:cNvSpPr/>
                  <p:nvPr/>
                </p:nvSpPr>
                <p:spPr>
                  <a:xfrm>
                    <a:off x="4484444" y="3428437"/>
                    <a:ext cx="632007" cy="1543886"/>
                  </a:xfrm>
                  <a:custGeom>
                    <a:avLst/>
                    <a:gdLst>
                      <a:gd name="connsiteX0" fmla="*/ 472232 w 632007"/>
                      <a:gd name="connsiteY0" fmla="*/ 269592 h 1543886"/>
                      <a:gd name="connsiteX1" fmla="*/ 265283 w 632007"/>
                      <a:gd name="connsiteY1" fmla="*/ 0 h 1543886"/>
                      <a:gd name="connsiteX2" fmla="*/ 123773 w 632007"/>
                      <a:gd name="connsiteY2" fmla="*/ 83284 h 1543886"/>
                      <a:gd name="connsiteX3" fmla="*/ 1280 w 632007"/>
                      <a:gd name="connsiteY3" fmla="*/ 522869 h 1543886"/>
                      <a:gd name="connsiteX4" fmla="*/ 36433 w 632007"/>
                      <a:gd name="connsiteY4" fmla="*/ 1160659 h 1543886"/>
                      <a:gd name="connsiteX5" fmla="*/ 158564 w 632007"/>
                      <a:gd name="connsiteY5" fmla="*/ 1238535 h 1543886"/>
                      <a:gd name="connsiteX6" fmla="*/ 506844 w 632007"/>
                      <a:gd name="connsiteY6" fmla="*/ 1541116 h 1543886"/>
                      <a:gd name="connsiteX7" fmla="*/ 472232 w 632007"/>
                      <a:gd name="connsiteY7" fmla="*/ 269682 h 1543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32007" h="1543886">
                        <a:moveTo>
                          <a:pt x="472232" y="269592"/>
                        </a:moveTo>
                        <a:cubicBezTo>
                          <a:pt x="426173" y="153048"/>
                          <a:pt x="270421" y="5228"/>
                          <a:pt x="265283" y="0"/>
                        </a:cubicBezTo>
                        <a:lnTo>
                          <a:pt x="123773" y="83284"/>
                        </a:lnTo>
                        <a:cubicBezTo>
                          <a:pt x="123773" y="83284"/>
                          <a:pt x="-14674" y="265626"/>
                          <a:pt x="1280" y="522869"/>
                        </a:cubicBezTo>
                        <a:cubicBezTo>
                          <a:pt x="8401" y="637249"/>
                          <a:pt x="41840" y="809226"/>
                          <a:pt x="36433" y="1160659"/>
                        </a:cubicBezTo>
                        <a:lnTo>
                          <a:pt x="158564" y="1238535"/>
                        </a:lnTo>
                        <a:lnTo>
                          <a:pt x="506844" y="1541116"/>
                        </a:lnTo>
                        <a:cubicBezTo>
                          <a:pt x="779860" y="1608807"/>
                          <a:pt x="529647" y="414888"/>
                          <a:pt x="472232" y="269682"/>
                        </a:cubicBezTo>
                        <a:close/>
                      </a:path>
                    </a:pathLst>
                  </a:custGeom>
                  <a:solidFill>
                    <a:srgbClr val="EAB97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89" name="Graphic 3">
                    <a:extLst>
                      <a:ext uri="{FF2B5EF4-FFF2-40B4-BE49-F238E27FC236}">
                        <a16:creationId xmlns:a16="http://schemas.microsoft.com/office/drawing/2014/main" id="{31446353-8D75-A4AD-FE54-22A1ED477A33}"/>
                      </a:ext>
                    </a:extLst>
                  </p:cNvPr>
                  <p:cNvGrpSpPr/>
                  <p:nvPr/>
                </p:nvGrpSpPr>
                <p:grpSpPr>
                  <a:xfrm>
                    <a:off x="4525901" y="3463567"/>
                    <a:ext cx="272016" cy="217155"/>
                    <a:chOff x="4525901" y="3463567"/>
                    <a:chExt cx="272016" cy="217155"/>
                  </a:xfrm>
                  <a:solidFill>
                    <a:srgbClr val="FFFFFD"/>
                  </a:solidFill>
                </p:grpSpPr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92379033-0DA9-52BA-46EF-64862D06B1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5901" y="3477412"/>
                      <a:ext cx="272016" cy="203310"/>
                    </a:xfrm>
                    <a:custGeom>
                      <a:avLst/>
                      <a:gdLst>
                        <a:gd name="connsiteX0" fmla="*/ 4530 w 272016"/>
                        <a:gd name="connsiteY0" fmla="*/ 203311 h 203310"/>
                        <a:gd name="connsiteX1" fmla="*/ 113 w 272016"/>
                        <a:gd name="connsiteY1" fmla="*/ 199886 h 203310"/>
                        <a:gd name="connsiteX2" fmla="*/ 3448 w 272016"/>
                        <a:gd name="connsiteY2" fmla="*/ 194478 h 203310"/>
                        <a:gd name="connsiteX3" fmla="*/ 263125 w 272016"/>
                        <a:gd name="connsiteY3" fmla="*/ 3393 h 203310"/>
                        <a:gd name="connsiteX4" fmla="*/ 268623 w 272016"/>
                        <a:gd name="connsiteY4" fmla="*/ 148 h 203310"/>
                        <a:gd name="connsiteX5" fmla="*/ 271868 w 272016"/>
                        <a:gd name="connsiteY5" fmla="*/ 5646 h 203310"/>
                        <a:gd name="connsiteX6" fmla="*/ 5612 w 272016"/>
                        <a:gd name="connsiteY6" fmla="*/ 203130 h 203310"/>
                        <a:gd name="connsiteX7" fmla="*/ 4530 w 272016"/>
                        <a:gd name="connsiteY7" fmla="*/ 203221 h 2033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2016" h="203310">
                          <a:moveTo>
                            <a:pt x="4530" y="203311"/>
                          </a:moveTo>
                          <a:cubicBezTo>
                            <a:pt x="2457" y="203311"/>
                            <a:pt x="654" y="201959"/>
                            <a:pt x="113" y="199886"/>
                          </a:cubicBezTo>
                          <a:cubicBezTo>
                            <a:pt x="-428" y="197452"/>
                            <a:pt x="1015" y="195018"/>
                            <a:pt x="3448" y="194478"/>
                          </a:cubicBezTo>
                          <a:cubicBezTo>
                            <a:pt x="26613" y="188889"/>
                            <a:pt x="244558" y="73608"/>
                            <a:pt x="263125" y="3393"/>
                          </a:cubicBezTo>
                          <a:cubicBezTo>
                            <a:pt x="263756" y="959"/>
                            <a:pt x="266280" y="-483"/>
                            <a:pt x="268623" y="148"/>
                          </a:cubicBezTo>
                          <a:cubicBezTo>
                            <a:pt x="271057" y="779"/>
                            <a:pt x="272499" y="3213"/>
                            <a:pt x="271868" y="5646"/>
                          </a:cubicBezTo>
                          <a:cubicBezTo>
                            <a:pt x="252039" y="80548"/>
                            <a:pt x="29858" y="197272"/>
                            <a:pt x="5612" y="203130"/>
                          </a:cubicBezTo>
                          <a:cubicBezTo>
                            <a:pt x="5251" y="203130"/>
                            <a:pt x="4890" y="203221"/>
                            <a:pt x="4530" y="203221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52A9ADBA-1021-9291-AB4F-1C1F8A021F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9596" y="3628512"/>
                      <a:ext cx="23752" cy="41214"/>
                    </a:xfrm>
                    <a:custGeom>
                      <a:avLst/>
                      <a:gdLst>
                        <a:gd name="connsiteX0" fmla="*/ 4530 w 23752"/>
                        <a:gd name="connsiteY0" fmla="*/ 41215 h 41214"/>
                        <a:gd name="connsiteX1" fmla="*/ 2637 w 23752"/>
                        <a:gd name="connsiteY1" fmla="*/ 40854 h 41214"/>
                        <a:gd name="connsiteX2" fmla="*/ 384 w 23752"/>
                        <a:gd name="connsiteY2" fmla="*/ 34905 h 41214"/>
                        <a:gd name="connsiteX3" fmla="*/ 15166 w 23752"/>
                        <a:gd name="connsiteY3" fmla="*/ 2637 h 41214"/>
                        <a:gd name="connsiteX4" fmla="*/ 21115 w 23752"/>
                        <a:gd name="connsiteY4" fmla="*/ 384 h 41214"/>
                        <a:gd name="connsiteX5" fmla="*/ 23368 w 23752"/>
                        <a:gd name="connsiteY5" fmla="*/ 6333 h 41214"/>
                        <a:gd name="connsiteX6" fmla="*/ 8586 w 23752"/>
                        <a:gd name="connsiteY6" fmla="*/ 38601 h 41214"/>
                        <a:gd name="connsiteX7" fmla="*/ 4440 w 23752"/>
                        <a:gd name="connsiteY7" fmla="*/ 41215 h 412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3752" h="41214">
                          <a:moveTo>
                            <a:pt x="4530" y="41215"/>
                          </a:moveTo>
                          <a:cubicBezTo>
                            <a:pt x="3899" y="41215"/>
                            <a:pt x="3268" y="41125"/>
                            <a:pt x="2637" y="40854"/>
                          </a:cubicBezTo>
                          <a:cubicBezTo>
                            <a:pt x="384" y="39773"/>
                            <a:pt x="-607" y="37159"/>
                            <a:pt x="384" y="34905"/>
                          </a:cubicBezTo>
                          <a:lnTo>
                            <a:pt x="15166" y="2637"/>
                          </a:lnTo>
                          <a:cubicBezTo>
                            <a:pt x="16157" y="384"/>
                            <a:pt x="18862" y="-608"/>
                            <a:pt x="21115" y="384"/>
                          </a:cubicBezTo>
                          <a:cubicBezTo>
                            <a:pt x="23368" y="1466"/>
                            <a:pt x="24360" y="4079"/>
                            <a:pt x="23368" y="6333"/>
                          </a:cubicBezTo>
                          <a:lnTo>
                            <a:pt x="8586" y="38601"/>
                          </a:lnTo>
                          <a:cubicBezTo>
                            <a:pt x="7865" y="40223"/>
                            <a:pt x="6153" y="41215"/>
                            <a:pt x="4440" y="41215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CB86D440-08DB-64E3-B895-34C921BA04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3212" y="3623915"/>
                      <a:ext cx="15910" cy="37068"/>
                    </a:xfrm>
                    <a:custGeom>
                      <a:avLst/>
                      <a:gdLst>
                        <a:gd name="connsiteX0" fmla="*/ 4530 w 15910"/>
                        <a:gd name="connsiteY0" fmla="*/ 37068 h 37068"/>
                        <a:gd name="connsiteX1" fmla="*/ 3448 w 15910"/>
                        <a:gd name="connsiteY1" fmla="*/ 36978 h 37068"/>
                        <a:gd name="connsiteX2" fmla="*/ 113 w 15910"/>
                        <a:gd name="connsiteY2" fmla="*/ 31480 h 37068"/>
                        <a:gd name="connsiteX3" fmla="*/ 7054 w 15910"/>
                        <a:gd name="connsiteY3" fmla="*/ 3448 h 37068"/>
                        <a:gd name="connsiteX4" fmla="*/ 12462 w 15910"/>
                        <a:gd name="connsiteY4" fmla="*/ 113 h 37068"/>
                        <a:gd name="connsiteX5" fmla="*/ 15797 w 15910"/>
                        <a:gd name="connsiteY5" fmla="*/ 5611 h 37068"/>
                        <a:gd name="connsiteX6" fmla="*/ 8856 w 15910"/>
                        <a:gd name="connsiteY6" fmla="*/ 33643 h 37068"/>
                        <a:gd name="connsiteX7" fmla="*/ 4530 w 15910"/>
                        <a:gd name="connsiteY7" fmla="*/ 37068 h 37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910" h="37068">
                          <a:moveTo>
                            <a:pt x="4530" y="37068"/>
                          </a:moveTo>
                          <a:cubicBezTo>
                            <a:pt x="4530" y="37068"/>
                            <a:pt x="3809" y="37068"/>
                            <a:pt x="3448" y="36978"/>
                          </a:cubicBezTo>
                          <a:cubicBezTo>
                            <a:pt x="1015" y="36347"/>
                            <a:pt x="-428" y="33914"/>
                            <a:pt x="113" y="31480"/>
                          </a:cubicBezTo>
                          <a:lnTo>
                            <a:pt x="7054" y="3448"/>
                          </a:lnTo>
                          <a:cubicBezTo>
                            <a:pt x="7685" y="1015"/>
                            <a:pt x="10118" y="-428"/>
                            <a:pt x="12462" y="113"/>
                          </a:cubicBezTo>
                          <a:cubicBezTo>
                            <a:pt x="14895" y="744"/>
                            <a:pt x="16338" y="3178"/>
                            <a:pt x="15797" y="5611"/>
                          </a:cubicBezTo>
                          <a:lnTo>
                            <a:pt x="8856" y="33643"/>
                          </a:lnTo>
                          <a:cubicBezTo>
                            <a:pt x="8316" y="35716"/>
                            <a:pt x="6513" y="37068"/>
                            <a:pt x="4530" y="37068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DEDCDA9A-6EE5-C2BE-D777-B0533EE46C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78022" y="3612852"/>
                      <a:ext cx="9013" cy="34160"/>
                    </a:xfrm>
                    <a:custGeom>
                      <a:avLst/>
                      <a:gdLst>
                        <a:gd name="connsiteX0" fmla="*/ 4507 w 9013"/>
                        <a:gd name="connsiteY0" fmla="*/ 34161 h 34160"/>
                        <a:gd name="connsiteX1" fmla="*/ 0 w 9013"/>
                        <a:gd name="connsiteY1" fmla="*/ 29654 h 34160"/>
                        <a:gd name="connsiteX2" fmla="*/ 0 w 9013"/>
                        <a:gd name="connsiteY2" fmla="*/ 4507 h 34160"/>
                        <a:gd name="connsiteX3" fmla="*/ 4507 w 9013"/>
                        <a:gd name="connsiteY3" fmla="*/ 0 h 34160"/>
                        <a:gd name="connsiteX4" fmla="*/ 9013 w 9013"/>
                        <a:gd name="connsiteY4" fmla="*/ 4507 h 34160"/>
                        <a:gd name="connsiteX5" fmla="*/ 9013 w 9013"/>
                        <a:gd name="connsiteY5" fmla="*/ 29654 h 34160"/>
                        <a:gd name="connsiteX6" fmla="*/ 4507 w 9013"/>
                        <a:gd name="connsiteY6" fmla="*/ 34161 h 341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9013" h="34160">
                          <a:moveTo>
                            <a:pt x="4507" y="34161"/>
                          </a:moveTo>
                          <a:cubicBezTo>
                            <a:pt x="1983" y="34161"/>
                            <a:pt x="0" y="32178"/>
                            <a:pt x="0" y="29654"/>
                          </a:cubicBezTo>
                          <a:lnTo>
                            <a:pt x="0" y="4507"/>
                          </a:lnTo>
                          <a:cubicBezTo>
                            <a:pt x="0" y="1983"/>
                            <a:pt x="1983" y="0"/>
                            <a:pt x="4507" y="0"/>
                          </a:cubicBezTo>
                          <a:cubicBezTo>
                            <a:pt x="7030" y="0"/>
                            <a:pt x="9013" y="1983"/>
                            <a:pt x="9013" y="4507"/>
                          </a:cubicBezTo>
                          <a:lnTo>
                            <a:pt x="9013" y="29654"/>
                          </a:lnTo>
                          <a:cubicBezTo>
                            <a:pt x="9013" y="32178"/>
                            <a:pt x="7030" y="34161"/>
                            <a:pt x="4507" y="34161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E0837879-04D4-E730-92C3-40E3491582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6117" y="3594452"/>
                      <a:ext cx="11500" cy="34353"/>
                    </a:xfrm>
                    <a:custGeom>
                      <a:avLst/>
                      <a:gdLst>
                        <a:gd name="connsiteX0" fmla="*/ 6967 w 11500"/>
                        <a:gd name="connsiteY0" fmla="*/ 34354 h 34353"/>
                        <a:gd name="connsiteX1" fmla="*/ 2460 w 11500"/>
                        <a:gd name="connsiteY1" fmla="*/ 30298 h 34353"/>
                        <a:gd name="connsiteX2" fmla="*/ 27 w 11500"/>
                        <a:gd name="connsiteY2" fmla="*/ 4970 h 34353"/>
                        <a:gd name="connsiteX3" fmla="*/ 4083 w 11500"/>
                        <a:gd name="connsiteY3" fmla="*/ 12 h 34353"/>
                        <a:gd name="connsiteX4" fmla="*/ 9040 w 11500"/>
                        <a:gd name="connsiteY4" fmla="*/ 4069 h 34353"/>
                        <a:gd name="connsiteX5" fmla="*/ 11474 w 11500"/>
                        <a:gd name="connsiteY5" fmla="*/ 29396 h 34353"/>
                        <a:gd name="connsiteX6" fmla="*/ 7418 w 11500"/>
                        <a:gd name="connsiteY6" fmla="*/ 34354 h 34353"/>
                        <a:gd name="connsiteX7" fmla="*/ 6967 w 11500"/>
                        <a:gd name="connsiteY7" fmla="*/ 34354 h 34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1500" h="34353">
                          <a:moveTo>
                            <a:pt x="6967" y="34354"/>
                          </a:moveTo>
                          <a:cubicBezTo>
                            <a:pt x="4714" y="34354"/>
                            <a:pt x="2731" y="32641"/>
                            <a:pt x="2460" y="30298"/>
                          </a:cubicBezTo>
                          <a:lnTo>
                            <a:pt x="27" y="4970"/>
                          </a:lnTo>
                          <a:cubicBezTo>
                            <a:pt x="-244" y="2536"/>
                            <a:pt x="1559" y="283"/>
                            <a:pt x="4083" y="12"/>
                          </a:cubicBezTo>
                          <a:cubicBezTo>
                            <a:pt x="6607" y="-168"/>
                            <a:pt x="8770" y="1635"/>
                            <a:pt x="9040" y="4069"/>
                          </a:cubicBezTo>
                          <a:lnTo>
                            <a:pt x="11474" y="29396"/>
                          </a:lnTo>
                          <a:cubicBezTo>
                            <a:pt x="11744" y="31830"/>
                            <a:pt x="9942" y="34083"/>
                            <a:pt x="7418" y="34354"/>
                          </a:cubicBezTo>
                          <a:cubicBezTo>
                            <a:pt x="7237" y="34354"/>
                            <a:pt x="7148" y="34354"/>
                            <a:pt x="6967" y="34354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85B52FEF-EDD4-A8FB-0156-B3D91530C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5750" y="3463567"/>
                      <a:ext cx="24650" cy="26972"/>
                    </a:xfrm>
                    <a:custGeom>
                      <a:avLst/>
                      <a:gdLst>
                        <a:gd name="connsiteX0" fmla="*/ 20122 w 24650"/>
                        <a:gd name="connsiteY0" fmla="*/ 26882 h 26972"/>
                        <a:gd name="connsiteX1" fmla="*/ 16697 w 24650"/>
                        <a:gd name="connsiteY1" fmla="*/ 25350 h 26972"/>
                        <a:gd name="connsiteX2" fmla="*/ 1103 w 24650"/>
                        <a:gd name="connsiteY2" fmla="*/ 7413 h 26972"/>
                        <a:gd name="connsiteX3" fmla="*/ 1554 w 24650"/>
                        <a:gd name="connsiteY3" fmla="*/ 1103 h 26972"/>
                        <a:gd name="connsiteX4" fmla="*/ 7954 w 24650"/>
                        <a:gd name="connsiteY4" fmla="*/ 1554 h 26972"/>
                        <a:gd name="connsiteX5" fmla="*/ 23547 w 24650"/>
                        <a:gd name="connsiteY5" fmla="*/ 19491 h 26972"/>
                        <a:gd name="connsiteX6" fmla="*/ 23096 w 24650"/>
                        <a:gd name="connsiteY6" fmla="*/ 25890 h 26972"/>
                        <a:gd name="connsiteX7" fmla="*/ 20122 w 24650"/>
                        <a:gd name="connsiteY7" fmla="*/ 26972 h 26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4650" h="26972">
                          <a:moveTo>
                            <a:pt x="20122" y="26882"/>
                          </a:moveTo>
                          <a:cubicBezTo>
                            <a:pt x="18860" y="26882"/>
                            <a:pt x="17598" y="26341"/>
                            <a:pt x="16697" y="25350"/>
                          </a:cubicBezTo>
                          <a:lnTo>
                            <a:pt x="1103" y="7413"/>
                          </a:lnTo>
                          <a:cubicBezTo>
                            <a:pt x="-519" y="5520"/>
                            <a:pt x="-339" y="2726"/>
                            <a:pt x="1554" y="1103"/>
                          </a:cubicBezTo>
                          <a:cubicBezTo>
                            <a:pt x="3447" y="-519"/>
                            <a:pt x="6241" y="-339"/>
                            <a:pt x="7954" y="1554"/>
                          </a:cubicBezTo>
                          <a:lnTo>
                            <a:pt x="23547" y="19491"/>
                          </a:lnTo>
                          <a:cubicBezTo>
                            <a:pt x="25169" y="21384"/>
                            <a:pt x="24989" y="24178"/>
                            <a:pt x="23096" y="25890"/>
                          </a:cubicBezTo>
                          <a:cubicBezTo>
                            <a:pt x="22285" y="26612"/>
                            <a:pt x="21203" y="26972"/>
                            <a:pt x="20122" y="26972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85D7D258-15D7-023C-98FF-ACD324C4C5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2338" y="3487021"/>
                      <a:ext cx="22540" cy="28215"/>
                    </a:xfrm>
                    <a:custGeom>
                      <a:avLst/>
                      <a:gdLst>
                        <a:gd name="connsiteX0" fmla="*/ 18030 w 22540"/>
                        <a:gd name="connsiteY0" fmla="*/ 28216 h 28215"/>
                        <a:gd name="connsiteX1" fmla="*/ 14335 w 22540"/>
                        <a:gd name="connsiteY1" fmla="*/ 26323 h 28215"/>
                        <a:gd name="connsiteX2" fmla="*/ 815 w 22540"/>
                        <a:gd name="connsiteY2" fmla="*/ 7124 h 28215"/>
                        <a:gd name="connsiteX3" fmla="*/ 1896 w 22540"/>
                        <a:gd name="connsiteY3" fmla="*/ 815 h 28215"/>
                        <a:gd name="connsiteX4" fmla="*/ 8206 w 22540"/>
                        <a:gd name="connsiteY4" fmla="*/ 1896 h 28215"/>
                        <a:gd name="connsiteX5" fmla="*/ 21726 w 22540"/>
                        <a:gd name="connsiteY5" fmla="*/ 21095 h 28215"/>
                        <a:gd name="connsiteX6" fmla="*/ 20644 w 22540"/>
                        <a:gd name="connsiteY6" fmla="*/ 27404 h 28215"/>
                        <a:gd name="connsiteX7" fmla="*/ 18030 w 22540"/>
                        <a:gd name="connsiteY7" fmla="*/ 28216 h 282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2540" h="28215">
                          <a:moveTo>
                            <a:pt x="18030" y="28216"/>
                          </a:moveTo>
                          <a:cubicBezTo>
                            <a:pt x="16588" y="28216"/>
                            <a:pt x="15236" y="27585"/>
                            <a:pt x="14335" y="26323"/>
                          </a:cubicBezTo>
                          <a:lnTo>
                            <a:pt x="815" y="7124"/>
                          </a:lnTo>
                          <a:cubicBezTo>
                            <a:pt x="-627" y="5051"/>
                            <a:pt x="-87" y="2257"/>
                            <a:pt x="1896" y="815"/>
                          </a:cubicBezTo>
                          <a:cubicBezTo>
                            <a:pt x="3970" y="-627"/>
                            <a:pt x="6764" y="-87"/>
                            <a:pt x="8206" y="1896"/>
                          </a:cubicBezTo>
                          <a:lnTo>
                            <a:pt x="21726" y="21095"/>
                          </a:lnTo>
                          <a:cubicBezTo>
                            <a:pt x="23168" y="23168"/>
                            <a:pt x="22627" y="25962"/>
                            <a:pt x="20644" y="27404"/>
                          </a:cubicBezTo>
                          <a:cubicBezTo>
                            <a:pt x="19833" y="27945"/>
                            <a:pt x="18932" y="28216"/>
                            <a:pt x="18030" y="28216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7" name="Freeform: Shape 96">
                      <a:extLst>
                        <a:ext uri="{FF2B5EF4-FFF2-40B4-BE49-F238E27FC236}">
                          <a16:creationId xmlns:a16="http://schemas.microsoft.com/office/drawing/2014/main" id="{16755AB2-4A29-EBDF-A34A-5D8E25B13D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20376" y="3518333"/>
                      <a:ext cx="15979" cy="36111"/>
                    </a:xfrm>
                    <a:custGeom>
                      <a:avLst/>
                      <a:gdLst>
                        <a:gd name="connsiteX0" fmla="*/ 11415 w 15979"/>
                        <a:gd name="connsiteY0" fmla="*/ 36112 h 36111"/>
                        <a:gd name="connsiteX1" fmla="*/ 7088 w 15979"/>
                        <a:gd name="connsiteY1" fmla="*/ 32687 h 36111"/>
                        <a:gd name="connsiteX2" fmla="*/ 148 w 15979"/>
                        <a:gd name="connsiteY2" fmla="*/ 5646 h 36111"/>
                        <a:gd name="connsiteX3" fmla="*/ 3393 w 15979"/>
                        <a:gd name="connsiteY3" fmla="*/ 148 h 36111"/>
                        <a:gd name="connsiteX4" fmla="*/ 8891 w 15979"/>
                        <a:gd name="connsiteY4" fmla="*/ 3393 h 36111"/>
                        <a:gd name="connsiteX5" fmla="*/ 15831 w 15979"/>
                        <a:gd name="connsiteY5" fmla="*/ 30433 h 36111"/>
                        <a:gd name="connsiteX6" fmla="*/ 12587 w 15979"/>
                        <a:gd name="connsiteY6" fmla="*/ 35931 h 36111"/>
                        <a:gd name="connsiteX7" fmla="*/ 11505 w 15979"/>
                        <a:gd name="connsiteY7" fmla="*/ 36112 h 361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979" h="36111">
                          <a:moveTo>
                            <a:pt x="11415" y="36112"/>
                          </a:moveTo>
                          <a:cubicBezTo>
                            <a:pt x="9432" y="36112"/>
                            <a:pt x="7539" y="34760"/>
                            <a:pt x="7088" y="32687"/>
                          </a:cubicBezTo>
                          <a:lnTo>
                            <a:pt x="148" y="5646"/>
                          </a:lnTo>
                          <a:cubicBezTo>
                            <a:pt x="-483" y="3213"/>
                            <a:pt x="959" y="779"/>
                            <a:pt x="3393" y="148"/>
                          </a:cubicBezTo>
                          <a:cubicBezTo>
                            <a:pt x="5827" y="-483"/>
                            <a:pt x="8260" y="959"/>
                            <a:pt x="8891" y="3393"/>
                          </a:cubicBezTo>
                          <a:lnTo>
                            <a:pt x="15831" y="30433"/>
                          </a:lnTo>
                          <a:cubicBezTo>
                            <a:pt x="16462" y="32867"/>
                            <a:pt x="15020" y="35300"/>
                            <a:pt x="12587" y="35931"/>
                          </a:cubicBezTo>
                          <a:cubicBezTo>
                            <a:pt x="12226" y="36022"/>
                            <a:pt x="11865" y="36112"/>
                            <a:pt x="11505" y="36112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8" name="Freeform: Shape 97">
                      <a:extLst>
                        <a:ext uri="{FF2B5EF4-FFF2-40B4-BE49-F238E27FC236}">
                          <a16:creationId xmlns:a16="http://schemas.microsoft.com/office/drawing/2014/main" id="{65C2ED35-AB43-DD9A-4094-EE87D0530A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0140" y="3531987"/>
                      <a:ext cx="17604" cy="36878"/>
                    </a:xfrm>
                    <a:custGeom>
                      <a:avLst/>
                      <a:gdLst>
                        <a:gd name="connsiteX0" fmla="*/ 13173 w 17604"/>
                        <a:gd name="connsiteY0" fmla="*/ 36879 h 36878"/>
                        <a:gd name="connsiteX1" fmla="*/ 8847 w 17604"/>
                        <a:gd name="connsiteY1" fmla="*/ 33724 h 36878"/>
                        <a:gd name="connsiteX2" fmla="*/ 194 w 17604"/>
                        <a:gd name="connsiteY2" fmla="*/ 5783 h 36878"/>
                        <a:gd name="connsiteX3" fmla="*/ 3169 w 17604"/>
                        <a:gd name="connsiteY3" fmla="*/ 194 h 36878"/>
                        <a:gd name="connsiteX4" fmla="*/ 8757 w 17604"/>
                        <a:gd name="connsiteY4" fmla="*/ 3169 h 36878"/>
                        <a:gd name="connsiteX5" fmla="*/ 17410 w 17604"/>
                        <a:gd name="connsiteY5" fmla="*/ 31110 h 36878"/>
                        <a:gd name="connsiteX6" fmla="*/ 14435 w 17604"/>
                        <a:gd name="connsiteY6" fmla="*/ 36699 h 36878"/>
                        <a:gd name="connsiteX7" fmla="*/ 13083 w 17604"/>
                        <a:gd name="connsiteY7" fmla="*/ 36879 h 368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604" h="36878">
                          <a:moveTo>
                            <a:pt x="13173" y="36879"/>
                          </a:moveTo>
                          <a:cubicBezTo>
                            <a:pt x="11281" y="36879"/>
                            <a:pt x="9478" y="35617"/>
                            <a:pt x="8847" y="33724"/>
                          </a:cubicBezTo>
                          <a:lnTo>
                            <a:pt x="194" y="5783"/>
                          </a:lnTo>
                          <a:cubicBezTo>
                            <a:pt x="-527" y="3439"/>
                            <a:pt x="825" y="915"/>
                            <a:pt x="3169" y="194"/>
                          </a:cubicBezTo>
                          <a:cubicBezTo>
                            <a:pt x="5512" y="-527"/>
                            <a:pt x="8036" y="825"/>
                            <a:pt x="8757" y="3169"/>
                          </a:cubicBezTo>
                          <a:lnTo>
                            <a:pt x="17410" y="31110"/>
                          </a:lnTo>
                          <a:cubicBezTo>
                            <a:pt x="18131" y="33454"/>
                            <a:pt x="16779" y="35978"/>
                            <a:pt x="14435" y="36699"/>
                          </a:cubicBezTo>
                          <a:cubicBezTo>
                            <a:pt x="13985" y="36879"/>
                            <a:pt x="13534" y="36879"/>
                            <a:pt x="13083" y="36879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9" name="Freeform: Shape 98">
                      <a:extLst>
                        <a:ext uri="{FF2B5EF4-FFF2-40B4-BE49-F238E27FC236}">
                          <a16:creationId xmlns:a16="http://schemas.microsoft.com/office/drawing/2014/main" id="{2147C0EB-B986-C67F-45ED-5385189899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2644" y="3557495"/>
                      <a:ext cx="17693" cy="37870"/>
                    </a:xfrm>
                    <a:custGeom>
                      <a:avLst/>
                      <a:gdLst>
                        <a:gd name="connsiteX0" fmla="*/ 13173 w 17693"/>
                        <a:gd name="connsiteY0" fmla="*/ 37870 h 37870"/>
                        <a:gd name="connsiteX1" fmla="*/ 8847 w 17693"/>
                        <a:gd name="connsiteY1" fmla="*/ 34626 h 37870"/>
                        <a:gd name="connsiteX2" fmla="*/ 194 w 17693"/>
                        <a:gd name="connsiteY2" fmla="*/ 5783 h 37870"/>
                        <a:gd name="connsiteX3" fmla="*/ 3258 w 17693"/>
                        <a:gd name="connsiteY3" fmla="*/ 194 h 37870"/>
                        <a:gd name="connsiteX4" fmla="*/ 8847 w 17693"/>
                        <a:gd name="connsiteY4" fmla="*/ 3169 h 37870"/>
                        <a:gd name="connsiteX5" fmla="*/ 17499 w 17693"/>
                        <a:gd name="connsiteY5" fmla="*/ 32012 h 37870"/>
                        <a:gd name="connsiteX6" fmla="*/ 14435 w 17693"/>
                        <a:gd name="connsiteY6" fmla="*/ 37600 h 37870"/>
                        <a:gd name="connsiteX7" fmla="*/ 13173 w 17693"/>
                        <a:gd name="connsiteY7" fmla="*/ 37780 h 378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693" h="37870">
                          <a:moveTo>
                            <a:pt x="13173" y="37870"/>
                          </a:moveTo>
                          <a:cubicBezTo>
                            <a:pt x="11190" y="37870"/>
                            <a:pt x="9478" y="36608"/>
                            <a:pt x="8847" y="34626"/>
                          </a:cubicBezTo>
                          <a:lnTo>
                            <a:pt x="194" y="5783"/>
                          </a:lnTo>
                          <a:cubicBezTo>
                            <a:pt x="-527" y="3439"/>
                            <a:pt x="824" y="915"/>
                            <a:pt x="3258" y="194"/>
                          </a:cubicBezTo>
                          <a:cubicBezTo>
                            <a:pt x="5692" y="-527"/>
                            <a:pt x="8126" y="825"/>
                            <a:pt x="8847" y="3169"/>
                          </a:cubicBezTo>
                          <a:lnTo>
                            <a:pt x="17499" y="32012"/>
                          </a:lnTo>
                          <a:cubicBezTo>
                            <a:pt x="18221" y="34355"/>
                            <a:pt x="16868" y="36879"/>
                            <a:pt x="14435" y="37600"/>
                          </a:cubicBezTo>
                          <a:cubicBezTo>
                            <a:pt x="13984" y="37690"/>
                            <a:pt x="13533" y="37780"/>
                            <a:pt x="13173" y="37780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0" name="Freeform: Shape 99">
                      <a:extLst>
                        <a:ext uri="{FF2B5EF4-FFF2-40B4-BE49-F238E27FC236}">
                          <a16:creationId xmlns:a16="http://schemas.microsoft.com/office/drawing/2014/main" id="{E8CD639F-4A39-2277-3249-7B8686E837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21211" y="3586342"/>
                      <a:ext cx="14301" cy="38677"/>
                    </a:xfrm>
                    <a:custGeom>
                      <a:avLst/>
                      <a:gdLst>
                        <a:gd name="connsiteX0" fmla="*/ 9719 w 14301"/>
                        <a:gd name="connsiteY0" fmla="*/ 38677 h 38677"/>
                        <a:gd name="connsiteX1" fmla="*/ 5303 w 14301"/>
                        <a:gd name="connsiteY1" fmla="*/ 34982 h 38677"/>
                        <a:gd name="connsiteX2" fmla="*/ 75 w 14301"/>
                        <a:gd name="connsiteY2" fmla="*/ 5328 h 38677"/>
                        <a:gd name="connsiteX3" fmla="*/ 3771 w 14301"/>
                        <a:gd name="connsiteY3" fmla="*/ 100 h 38677"/>
                        <a:gd name="connsiteX4" fmla="*/ 8999 w 14301"/>
                        <a:gd name="connsiteY4" fmla="*/ 3796 h 38677"/>
                        <a:gd name="connsiteX5" fmla="*/ 14226 w 14301"/>
                        <a:gd name="connsiteY5" fmla="*/ 33450 h 38677"/>
                        <a:gd name="connsiteX6" fmla="*/ 10531 w 14301"/>
                        <a:gd name="connsiteY6" fmla="*/ 38677 h 38677"/>
                        <a:gd name="connsiteX7" fmla="*/ 9719 w 14301"/>
                        <a:gd name="connsiteY7" fmla="*/ 38677 h 386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301" h="38677">
                          <a:moveTo>
                            <a:pt x="9719" y="38677"/>
                          </a:moveTo>
                          <a:cubicBezTo>
                            <a:pt x="7556" y="38677"/>
                            <a:pt x="5663" y="37145"/>
                            <a:pt x="5303" y="34982"/>
                          </a:cubicBezTo>
                          <a:lnTo>
                            <a:pt x="75" y="5328"/>
                          </a:lnTo>
                          <a:cubicBezTo>
                            <a:pt x="-376" y="2894"/>
                            <a:pt x="1247" y="551"/>
                            <a:pt x="3771" y="100"/>
                          </a:cubicBezTo>
                          <a:cubicBezTo>
                            <a:pt x="6204" y="-441"/>
                            <a:pt x="8548" y="1272"/>
                            <a:pt x="8999" y="3796"/>
                          </a:cubicBezTo>
                          <a:lnTo>
                            <a:pt x="14226" y="33450"/>
                          </a:lnTo>
                          <a:cubicBezTo>
                            <a:pt x="14677" y="35883"/>
                            <a:pt x="13054" y="38227"/>
                            <a:pt x="10531" y="38677"/>
                          </a:cubicBezTo>
                          <a:cubicBezTo>
                            <a:pt x="10260" y="38677"/>
                            <a:pt x="9990" y="38677"/>
                            <a:pt x="9719" y="38677"/>
                          </a:cubicBezTo>
                          <a:close/>
                        </a:path>
                      </a:pathLst>
                    </a:custGeom>
                    <a:solidFill>
                      <a:srgbClr val="FFFFFD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7" name="Graphic 3">
                  <a:extLst>
                    <a:ext uri="{FF2B5EF4-FFF2-40B4-BE49-F238E27FC236}">
                      <a16:creationId xmlns:a16="http://schemas.microsoft.com/office/drawing/2014/main" id="{6299B3D9-CA90-1069-FF16-ACA06D737FDB}"/>
                    </a:ext>
                  </a:extLst>
                </p:cNvPr>
                <p:cNvGrpSpPr/>
                <p:nvPr/>
              </p:nvGrpSpPr>
              <p:grpSpPr>
                <a:xfrm>
                  <a:off x="4382684" y="2993902"/>
                  <a:ext cx="416525" cy="634621"/>
                  <a:chOff x="4382684" y="2993902"/>
                  <a:chExt cx="416525" cy="634621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3F9A4D32-012C-CA83-089D-6A48C386AADB}"/>
                      </a:ext>
                    </a:extLst>
                  </p:cNvPr>
                  <p:cNvSpPr/>
                  <p:nvPr/>
                </p:nvSpPr>
                <p:spPr>
                  <a:xfrm>
                    <a:off x="4544942" y="3192646"/>
                    <a:ext cx="229301" cy="435877"/>
                  </a:xfrm>
                  <a:custGeom>
                    <a:avLst/>
                    <a:gdLst>
                      <a:gd name="connsiteX0" fmla="*/ 3966 w 229301"/>
                      <a:gd name="connsiteY0" fmla="*/ 435619 h 435877"/>
                      <a:gd name="connsiteX1" fmla="*/ 40200 w 229301"/>
                      <a:gd name="connsiteY1" fmla="*/ 344583 h 435877"/>
                      <a:gd name="connsiteX2" fmla="*/ 37226 w 229301"/>
                      <a:gd name="connsiteY2" fmla="*/ 280408 h 435877"/>
                      <a:gd name="connsiteX3" fmla="*/ 0 w 229301"/>
                      <a:gd name="connsiteY3" fmla="*/ 126458 h 435877"/>
                      <a:gd name="connsiteX4" fmla="*/ 87701 w 229301"/>
                      <a:gd name="connsiteY4" fmla="*/ 0 h 435877"/>
                      <a:gd name="connsiteX5" fmla="*/ 170714 w 229301"/>
                      <a:gd name="connsiteY5" fmla="*/ 61472 h 435877"/>
                      <a:gd name="connsiteX6" fmla="*/ 229302 w 229301"/>
                      <a:gd name="connsiteY6" fmla="*/ 260128 h 435877"/>
                      <a:gd name="connsiteX7" fmla="*/ 3966 w 229301"/>
                      <a:gd name="connsiteY7" fmla="*/ 435709 h 4358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9301" h="435877">
                        <a:moveTo>
                          <a:pt x="3966" y="435619"/>
                        </a:moveTo>
                        <a:cubicBezTo>
                          <a:pt x="901" y="431202"/>
                          <a:pt x="39299" y="357833"/>
                          <a:pt x="40200" y="344583"/>
                        </a:cubicBezTo>
                        <a:cubicBezTo>
                          <a:pt x="41282" y="329080"/>
                          <a:pt x="40200" y="308169"/>
                          <a:pt x="37226" y="280408"/>
                        </a:cubicBezTo>
                        <a:cubicBezTo>
                          <a:pt x="32358" y="235881"/>
                          <a:pt x="10636" y="159988"/>
                          <a:pt x="0" y="126458"/>
                        </a:cubicBezTo>
                        <a:lnTo>
                          <a:pt x="87701" y="0"/>
                        </a:lnTo>
                        <a:cubicBezTo>
                          <a:pt x="87701" y="0"/>
                          <a:pt x="168281" y="43445"/>
                          <a:pt x="170714" y="61472"/>
                        </a:cubicBezTo>
                        <a:cubicBezTo>
                          <a:pt x="178466" y="118887"/>
                          <a:pt x="190995" y="217855"/>
                          <a:pt x="229302" y="260128"/>
                        </a:cubicBezTo>
                        <a:cubicBezTo>
                          <a:pt x="209743" y="323312"/>
                          <a:pt x="7661" y="440937"/>
                          <a:pt x="3966" y="435709"/>
                        </a:cubicBez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5C42EB42-DFE9-6CC7-99A1-E85123736CED}"/>
                      </a:ext>
                    </a:extLst>
                  </p:cNvPr>
                  <p:cNvSpPr/>
                  <p:nvPr/>
                </p:nvSpPr>
                <p:spPr>
                  <a:xfrm>
                    <a:off x="4387002" y="3113868"/>
                    <a:ext cx="323647" cy="354257"/>
                  </a:xfrm>
                  <a:custGeom>
                    <a:avLst/>
                    <a:gdLst>
                      <a:gd name="connsiteX0" fmla="*/ 26 w 323647"/>
                      <a:gd name="connsiteY0" fmla="*/ 230293 h 354257"/>
                      <a:gd name="connsiteX1" fmla="*/ 42389 w 323647"/>
                      <a:gd name="connsiteY1" fmla="*/ 254900 h 354257"/>
                      <a:gd name="connsiteX2" fmla="*/ 94486 w 323647"/>
                      <a:gd name="connsiteY2" fmla="*/ 349811 h 354257"/>
                      <a:gd name="connsiteX3" fmla="*/ 196248 w 323647"/>
                      <a:gd name="connsiteY3" fmla="*/ 342871 h 354257"/>
                      <a:gd name="connsiteX4" fmla="*/ 301344 w 323647"/>
                      <a:gd name="connsiteY4" fmla="*/ 263012 h 354257"/>
                      <a:gd name="connsiteX5" fmla="*/ 321174 w 323647"/>
                      <a:gd name="connsiteY5" fmla="*/ 117445 h 354257"/>
                      <a:gd name="connsiteX6" fmla="*/ 63931 w 323647"/>
                      <a:gd name="connsiteY6" fmla="*/ 0 h 354257"/>
                      <a:gd name="connsiteX7" fmla="*/ 46895 w 323647"/>
                      <a:gd name="connsiteY7" fmla="*/ 153409 h 354257"/>
                      <a:gd name="connsiteX8" fmla="*/ 26 w 323647"/>
                      <a:gd name="connsiteY8" fmla="*/ 230203 h 3542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23647" h="354257">
                        <a:moveTo>
                          <a:pt x="26" y="230293"/>
                        </a:moveTo>
                        <a:cubicBezTo>
                          <a:pt x="1648" y="248230"/>
                          <a:pt x="40316" y="250032"/>
                          <a:pt x="42389" y="254900"/>
                        </a:cubicBezTo>
                        <a:cubicBezTo>
                          <a:pt x="51042" y="266437"/>
                          <a:pt x="53836" y="339175"/>
                          <a:pt x="94486" y="349811"/>
                        </a:cubicBezTo>
                        <a:cubicBezTo>
                          <a:pt x="127656" y="358464"/>
                          <a:pt x="163349" y="353597"/>
                          <a:pt x="196248" y="342871"/>
                        </a:cubicBezTo>
                        <a:cubicBezTo>
                          <a:pt x="247084" y="326286"/>
                          <a:pt x="291340" y="277163"/>
                          <a:pt x="301344" y="263012"/>
                        </a:cubicBezTo>
                        <a:cubicBezTo>
                          <a:pt x="315045" y="243813"/>
                          <a:pt x="329557" y="149983"/>
                          <a:pt x="321174" y="117445"/>
                        </a:cubicBezTo>
                        <a:cubicBezTo>
                          <a:pt x="303418" y="48673"/>
                          <a:pt x="63931" y="0"/>
                          <a:pt x="63931" y="0"/>
                        </a:cubicBezTo>
                        <a:cubicBezTo>
                          <a:pt x="39054" y="27040"/>
                          <a:pt x="48428" y="140249"/>
                          <a:pt x="46895" y="153409"/>
                        </a:cubicBezTo>
                        <a:cubicBezTo>
                          <a:pt x="44642" y="173148"/>
                          <a:pt x="-1236" y="216953"/>
                          <a:pt x="26" y="230203"/>
                        </a:cubicBez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2" name="Graphic 3">
                    <a:extLst>
                      <a:ext uri="{FF2B5EF4-FFF2-40B4-BE49-F238E27FC236}">
                        <a16:creationId xmlns:a16="http://schemas.microsoft.com/office/drawing/2014/main" id="{E90EF422-D65F-D87E-953D-F26C3F36371B}"/>
                      </a:ext>
                    </a:extLst>
                  </p:cNvPr>
                  <p:cNvGrpSpPr/>
                  <p:nvPr/>
                </p:nvGrpSpPr>
                <p:grpSpPr>
                  <a:xfrm>
                    <a:off x="4382684" y="2993902"/>
                    <a:ext cx="416525" cy="502135"/>
                    <a:chOff x="4382684" y="2993902"/>
                    <a:chExt cx="416525" cy="502135"/>
                  </a:xfrm>
                </p:grpSpPr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0C7EA996-B6FD-A5E2-C3A6-0AA7109FA6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6614" y="3007571"/>
                      <a:ext cx="412596" cy="378052"/>
                    </a:xfrm>
                    <a:custGeom>
                      <a:avLst/>
                      <a:gdLst>
                        <a:gd name="connsiteX0" fmla="*/ 7805 w 412596"/>
                        <a:gd name="connsiteY0" fmla="*/ 53208 h 378052"/>
                        <a:gd name="connsiteX1" fmla="*/ 138680 w 412596"/>
                        <a:gd name="connsiteY1" fmla="*/ 26979 h 378052"/>
                        <a:gd name="connsiteX2" fmla="*/ 224578 w 412596"/>
                        <a:gd name="connsiteY2" fmla="*/ 1380 h 378052"/>
                        <a:gd name="connsiteX3" fmla="*/ 348062 w 412596"/>
                        <a:gd name="connsiteY3" fmla="*/ 63213 h 378052"/>
                        <a:gd name="connsiteX4" fmla="*/ 409173 w 412596"/>
                        <a:gd name="connsiteY4" fmla="*/ 113868 h 378052"/>
                        <a:gd name="connsiteX5" fmla="*/ 365367 w 412596"/>
                        <a:gd name="connsiteY5" fmla="*/ 335689 h 378052"/>
                        <a:gd name="connsiteX6" fmla="*/ 373840 w 412596"/>
                        <a:gd name="connsiteY6" fmla="*/ 376609 h 378052"/>
                        <a:gd name="connsiteX7" fmla="*/ 207723 w 412596"/>
                        <a:gd name="connsiteY7" fmla="*/ 282690 h 378052"/>
                        <a:gd name="connsiteX8" fmla="*/ 185550 w 412596"/>
                        <a:gd name="connsiteY8" fmla="*/ 259435 h 378052"/>
                        <a:gd name="connsiteX9" fmla="*/ 166441 w 412596"/>
                        <a:gd name="connsiteY9" fmla="*/ 242039 h 378052"/>
                        <a:gd name="connsiteX10" fmla="*/ 154814 w 412596"/>
                        <a:gd name="connsiteY10" fmla="*/ 293866 h 378052"/>
                        <a:gd name="connsiteX11" fmla="*/ 135525 w 412596"/>
                        <a:gd name="connsiteY11" fmla="*/ 304953 h 378052"/>
                        <a:gd name="connsiteX12" fmla="*/ 125160 w 412596"/>
                        <a:gd name="connsiteY12" fmla="*/ 191293 h 378052"/>
                        <a:gd name="connsiteX13" fmla="*/ 40433 w 412596"/>
                        <a:gd name="connsiteY13" fmla="*/ 154699 h 378052"/>
                        <a:gd name="connsiteX14" fmla="*/ 7715 w 412596"/>
                        <a:gd name="connsiteY14" fmla="*/ 53208 h 3780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412596" h="378052">
                          <a:moveTo>
                            <a:pt x="7805" y="53208"/>
                          </a:moveTo>
                          <a:cubicBezTo>
                            <a:pt x="42777" y="1471"/>
                            <a:pt x="104339" y="35361"/>
                            <a:pt x="138680" y="26979"/>
                          </a:cubicBezTo>
                          <a:cubicBezTo>
                            <a:pt x="162115" y="21300"/>
                            <a:pt x="186631" y="7780"/>
                            <a:pt x="224578" y="1380"/>
                          </a:cubicBezTo>
                          <a:cubicBezTo>
                            <a:pt x="271628" y="-6461"/>
                            <a:pt x="334902" y="19768"/>
                            <a:pt x="348062" y="63213"/>
                          </a:cubicBezTo>
                          <a:cubicBezTo>
                            <a:pt x="377896" y="67900"/>
                            <a:pt x="401691" y="87729"/>
                            <a:pt x="409173" y="113868"/>
                          </a:cubicBezTo>
                          <a:cubicBezTo>
                            <a:pt x="427290" y="177323"/>
                            <a:pt x="367711" y="317301"/>
                            <a:pt x="365367" y="335689"/>
                          </a:cubicBezTo>
                          <a:cubicBezTo>
                            <a:pt x="362303" y="359664"/>
                            <a:pt x="369604" y="371292"/>
                            <a:pt x="373840" y="376609"/>
                          </a:cubicBezTo>
                          <a:cubicBezTo>
                            <a:pt x="356715" y="381657"/>
                            <a:pt x="261082" y="378412"/>
                            <a:pt x="207723" y="282690"/>
                          </a:cubicBezTo>
                          <a:cubicBezTo>
                            <a:pt x="202585" y="273496"/>
                            <a:pt x="193932" y="266195"/>
                            <a:pt x="185550" y="259435"/>
                          </a:cubicBezTo>
                          <a:cubicBezTo>
                            <a:pt x="179691" y="254658"/>
                            <a:pt x="168424" y="250151"/>
                            <a:pt x="166441" y="242039"/>
                          </a:cubicBezTo>
                          <a:cubicBezTo>
                            <a:pt x="153642" y="265023"/>
                            <a:pt x="159951" y="275839"/>
                            <a:pt x="154814" y="293866"/>
                          </a:cubicBezTo>
                          <a:cubicBezTo>
                            <a:pt x="153822" y="297291"/>
                            <a:pt x="136246" y="307296"/>
                            <a:pt x="135525" y="304953"/>
                          </a:cubicBezTo>
                          <a:cubicBezTo>
                            <a:pt x="125340" y="271423"/>
                            <a:pt x="129396" y="195530"/>
                            <a:pt x="125160" y="191293"/>
                          </a:cubicBezTo>
                          <a:cubicBezTo>
                            <a:pt x="119932" y="186066"/>
                            <a:pt x="74324" y="178945"/>
                            <a:pt x="40433" y="154699"/>
                          </a:cubicBezTo>
                          <a:cubicBezTo>
                            <a:pt x="3028" y="127929"/>
                            <a:pt x="-9772" y="79076"/>
                            <a:pt x="7715" y="53208"/>
                          </a:cubicBezTo>
                          <a:close/>
                        </a:path>
                      </a:pathLst>
                    </a:custGeom>
                    <a:solidFill>
                      <a:srgbClr val="EAB97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6B0869CC-8B11-682A-463F-428563DB9A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2684" y="3057590"/>
                      <a:ext cx="76193" cy="137398"/>
                    </a:xfrm>
                    <a:custGeom>
                      <a:avLst/>
                      <a:gdLst>
                        <a:gd name="connsiteX0" fmla="*/ 71583 w 76193"/>
                        <a:gd name="connsiteY0" fmla="*/ 137399 h 137398"/>
                        <a:gd name="connsiteX1" fmla="*/ 70321 w 76193"/>
                        <a:gd name="connsiteY1" fmla="*/ 137218 h 137398"/>
                        <a:gd name="connsiteX2" fmla="*/ 5244 w 76193"/>
                        <a:gd name="connsiteY2" fmla="*/ 76919 h 137398"/>
                        <a:gd name="connsiteX3" fmla="*/ 11644 w 76193"/>
                        <a:gd name="connsiteY3" fmla="*/ 1837 h 137398"/>
                        <a:gd name="connsiteX4" fmla="*/ 17953 w 76193"/>
                        <a:gd name="connsiteY4" fmla="*/ 845 h 137398"/>
                        <a:gd name="connsiteX5" fmla="*/ 18945 w 76193"/>
                        <a:gd name="connsiteY5" fmla="*/ 7155 h 137398"/>
                        <a:gd name="connsiteX6" fmla="*/ 13807 w 76193"/>
                        <a:gd name="connsiteY6" fmla="*/ 74034 h 137398"/>
                        <a:gd name="connsiteX7" fmla="*/ 72935 w 76193"/>
                        <a:gd name="connsiteY7" fmla="*/ 128565 h 137398"/>
                        <a:gd name="connsiteX8" fmla="*/ 75999 w 76193"/>
                        <a:gd name="connsiteY8" fmla="*/ 134154 h 137398"/>
                        <a:gd name="connsiteX9" fmla="*/ 71673 w 76193"/>
                        <a:gd name="connsiteY9" fmla="*/ 137399 h 1373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76193" h="137398">
                          <a:moveTo>
                            <a:pt x="71583" y="137399"/>
                          </a:moveTo>
                          <a:cubicBezTo>
                            <a:pt x="71583" y="137399"/>
                            <a:pt x="70772" y="137399"/>
                            <a:pt x="70321" y="137218"/>
                          </a:cubicBezTo>
                          <a:cubicBezTo>
                            <a:pt x="29220" y="125050"/>
                            <a:pt x="12275" y="97740"/>
                            <a:pt x="5244" y="76919"/>
                          </a:cubicBezTo>
                          <a:cubicBezTo>
                            <a:pt x="-4851" y="46994"/>
                            <a:pt x="918" y="16529"/>
                            <a:pt x="11644" y="1837"/>
                          </a:cubicBezTo>
                          <a:cubicBezTo>
                            <a:pt x="13086" y="-146"/>
                            <a:pt x="15970" y="-597"/>
                            <a:pt x="17953" y="845"/>
                          </a:cubicBezTo>
                          <a:cubicBezTo>
                            <a:pt x="19936" y="2287"/>
                            <a:pt x="20387" y="5172"/>
                            <a:pt x="18945" y="7155"/>
                          </a:cubicBezTo>
                          <a:cubicBezTo>
                            <a:pt x="9751" y="19683"/>
                            <a:pt x="4793" y="47354"/>
                            <a:pt x="13807" y="74034"/>
                          </a:cubicBezTo>
                          <a:cubicBezTo>
                            <a:pt x="20116" y="92782"/>
                            <a:pt x="35529" y="117479"/>
                            <a:pt x="72935" y="128565"/>
                          </a:cubicBezTo>
                          <a:cubicBezTo>
                            <a:pt x="75369" y="129287"/>
                            <a:pt x="76721" y="131810"/>
                            <a:pt x="75999" y="134154"/>
                          </a:cubicBezTo>
                          <a:cubicBezTo>
                            <a:pt x="75459" y="136137"/>
                            <a:pt x="73656" y="137399"/>
                            <a:pt x="71673" y="137399"/>
                          </a:cubicBezTo>
                          <a:close/>
                        </a:path>
                      </a:pathLst>
                    </a:custGeom>
                    <a:solidFill>
                      <a:srgbClr val="EAB97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8646A0C2-BAD0-4754-4D8D-596FAD7A41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4603" y="3336207"/>
                      <a:ext cx="126799" cy="63477"/>
                    </a:xfrm>
                    <a:custGeom>
                      <a:avLst/>
                      <a:gdLst>
                        <a:gd name="connsiteX0" fmla="*/ 108184 w 126799"/>
                        <a:gd name="connsiteY0" fmla="*/ 63477 h 63477"/>
                        <a:gd name="connsiteX1" fmla="*/ 1284 w 126799"/>
                        <a:gd name="connsiteY1" fmla="*/ 7684 h 63477"/>
                        <a:gd name="connsiteX2" fmla="*/ 1284 w 126799"/>
                        <a:gd name="connsiteY2" fmla="*/ 1284 h 63477"/>
                        <a:gd name="connsiteX3" fmla="*/ 7684 w 126799"/>
                        <a:gd name="connsiteY3" fmla="*/ 1284 h 63477"/>
                        <a:gd name="connsiteX4" fmla="*/ 121614 w 126799"/>
                        <a:gd name="connsiteY4" fmla="*/ 53382 h 63477"/>
                        <a:gd name="connsiteX5" fmla="*/ 126751 w 126799"/>
                        <a:gd name="connsiteY5" fmla="*/ 57168 h 63477"/>
                        <a:gd name="connsiteX6" fmla="*/ 122966 w 126799"/>
                        <a:gd name="connsiteY6" fmla="*/ 62305 h 63477"/>
                        <a:gd name="connsiteX7" fmla="*/ 108184 w 126799"/>
                        <a:gd name="connsiteY7" fmla="*/ 63387 h 634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6799" h="63477">
                          <a:moveTo>
                            <a:pt x="108184" y="63477"/>
                          </a:moveTo>
                          <a:cubicBezTo>
                            <a:pt x="55726" y="63477"/>
                            <a:pt x="15345" y="22105"/>
                            <a:pt x="1284" y="7684"/>
                          </a:cubicBezTo>
                          <a:cubicBezTo>
                            <a:pt x="-428" y="5881"/>
                            <a:pt x="-428" y="3087"/>
                            <a:pt x="1284" y="1284"/>
                          </a:cubicBezTo>
                          <a:cubicBezTo>
                            <a:pt x="3087" y="-428"/>
                            <a:pt x="5881" y="-428"/>
                            <a:pt x="7684" y="1284"/>
                          </a:cubicBezTo>
                          <a:cubicBezTo>
                            <a:pt x="22286" y="16247"/>
                            <a:pt x="66542" y="61494"/>
                            <a:pt x="121614" y="53382"/>
                          </a:cubicBezTo>
                          <a:cubicBezTo>
                            <a:pt x="124048" y="53021"/>
                            <a:pt x="126391" y="54734"/>
                            <a:pt x="126751" y="57168"/>
                          </a:cubicBezTo>
                          <a:cubicBezTo>
                            <a:pt x="127112" y="59601"/>
                            <a:pt x="125400" y="61945"/>
                            <a:pt x="122966" y="62305"/>
                          </a:cubicBezTo>
                          <a:cubicBezTo>
                            <a:pt x="117918" y="63026"/>
                            <a:pt x="112961" y="63387"/>
                            <a:pt x="108184" y="63387"/>
                          </a:cubicBezTo>
                          <a:close/>
                        </a:path>
                      </a:pathLst>
                    </a:custGeom>
                    <a:solidFill>
                      <a:srgbClr val="EAB97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7" name="Freeform: Shape 76">
                      <a:extLst>
                        <a:ext uri="{FF2B5EF4-FFF2-40B4-BE49-F238E27FC236}">
                          <a16:creationId xmlns:a16="http://schemas.microsoft.com/office/drawing/2014/main" id="{57A1CC64-1DEF-EBBF-10FB-BC2AAB1078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1730" y="2993902"/>
                      <a:ext cx="164300" cy="42180"/>
                    </a:xfrm>
                    <a:custGeom>
                      <a:avLst/>
                      <a:gdLst>
                        <a:gd name="connsiteX0" fmla="*/ 4564 w 164300"/>
                        <a:gd name="connsiteY0" fmla="*/ 42180 h 42180"/>
                        <a:gd name="connsiteX1" fmla="*/ 689 w 164300"/>
                        <a:gd name="connsiteY1" fmla="*/ 40017 h 42180"/>
                        <a:gd name="connsiteX2" fmla="*/ 2131 w 164300"/>
                        <a:gd name="connsiteY2" fmla="*/ 33798 h 42180"/>
                        <a:gd name="connsiteX3" fmla="*/ 162209 w 164300"/>
                        <a:gd name="connsiteY3" fmla="*/ 19376 h 42180"/>
                        <a:gd name="connsiteX4" fmla="*/ 163652 w 164300"/>
                        <a:gd name="connsiteY4" fmla="*/ 25596 h 42180"/>
                        <a:gd name="connsiteX5" fmla="*/ 157432 w 164300"/>
                        <a:gd name="connsiteY5" fmla="*/ 27038 h 42180"/>
                        <a:gd name="connsiteX6" fmla="*/ 6908 w 164300"/>
                        <a:gd name="connsiteY6" fmla="*/ 41549 h 42180"/>
                        <a:gd name="connsiteX7" fmla="*/ 4564 w 164300"/>
                        <a:gd name="connsiteY7" fmla="*/ 42180 h 421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64300" h="42180">
                          <a:moveTo>
                            <a:pt x="4564" y="42180"/>
                          </a:moveTo>
                          <a:cubicBezTo>
                            <a:pt x="3032" y="42180"/>
                            <a:pt x="1590" y="41459"/>
                            <a:pt x="689" y="40017"/>
                          </a:cubicBezTo>
                          <a:cubicBezTo>
                            <a:pt x="-663" y="37854"/>
                            <a:pt x="58" y="35150"/>
                            <a:pt x="2131" y="33798"/>
                          </a:cubicBezTo>
                          <a:cubicBezTo>
                            <a:pt x="32146" y="15230"/>
                            <a:pt x="94699" y="-23347"/>
                            <a:pt x="162209" y="19376"/>
                          </a:cubicBezTo>
                          <a:cubicBezTo>
                            <a:pt x="164282" y="20728"/>
                            <a:pt x="164913" y="23522"/>
                            <a:pt x="163652" y="25596"/>
                          </a:cubicBezTo>
                          <a:cubicBezTo>
                            <a:pt x="162299" y="27759"/>
                            <a:pt x="159505" y="28300"/>
                            <a:pt x="157432" y="27038"/>
                          </a:cubicBezTo>
                          <a:cubicBezTo>
                            <a:pt x="94609" y="-12621"/>
                            <a:pt x="35300" y="23973"/>
                            <a:pt x="6908" y="41549"/>
                          </a:cubicBezTo>
                          <a:cubicBezTo>
                            <a:pt x="6187" y="42000"/>
                            <a:pt x="5376" y="42180"/>
                            <a:pt x="4564" y="42180"/>
                          </a:cubicBezTo>
                          <a:close/>
                        </a:path>
                      </a:pathLst>
                    </a:custGeom>
                    <a:solidFill>
                      <a:srgbClr val="EAB97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57D500A4-DD96-4CE1-DCCA-67BC9CFFB4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18384" y="3301438"/>
                      <a:ext cx="192245" cy="193213"/>
                    </a:xfrm>
                    <a:custGeom>
                      <a:avLst/>
                      <a:gdLst>
                        <a:gd name="connsiteX0" fmla="*/ 11096 w 192245"/>
                        <a:gd name="connsiteY0" fmla="*/ 67330 h 193213"/>
                        <a:gd name="connsiteX1" fmla="*/ 95102 w 192245"/>
                        <a:gd name="connsiteY1" fmla="*/ 64356 h 193213"/>
                        <a:gd name="connsiteX2" fmla="*/ 103845 w 192245"/>
                        <a:gd name="connsiteY2" fmla="*/ 11087 h 193213"/>
                        <a:gd name="connsiteX3" fmla="*/ 123133 w 192245"/>
                        <a:gd name="connsiteY3" fmla="*/ 0 h 193213"/>
                        <a:gd name="connsiteX4" fmla="*/ 188751 w 192245"/>
                        <a:gd name="connsiteY4" fmla="*/ 135111 h 193213"/>
                        <a:gd name="connsiteX5" fmla="*/ 9294 w 192245"/>
                        <a:gd name="connsiteY5" fmla="*/ 167289 h 193213"/>
                        <a:gd name="connsiteX6" fmla="*/ 11096 w 192245"/>
                        <a:gd name="connsiteY6" fmla="*/ 67420 h 1932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92245" h="193213">
                          <a:moveTo>
                            <a:pt x="11096" y="67330"/>
                          </a:moveTo>
                          <a:cubicBezTo>
                            <a:pt x="27501" y="49934"/>
                            <a:pt x="84466" y="67420"/>
                            <a:pt x="95102" y="64356"/>
                          </a:cubicBezTo>
                          <a:cubicBezTo>
                            <a:pt x="119798" y="57145"/>
                            <a:pt x="103845" y="11087"/>
                            <a:pt x="103845" y="11087"/>
                          </a:cubicBezTo>
                          <a:lnTo>
                            <a:pt x="123133" y="0"/>
                          </a:lnTo>
                          <a:cubicBezTo>
                            <a:pt x="123133" y="0"/>
                            <a:pt x="210564" y="59849"/>
                            <a:pt x="188751" y="135111"/>
                          </a:cubicBezTo>
                          <a:cubicBezTo>
                            <a:pt x="178296" y="171165"/>
                            <a:pt x="41111" y="226237"/>
                            <a:pt x="9294" y="167289"/>
                          </a:cubicBezTo>
                          <a:cubicBezTo>
                            <a:pt x="-9725" y="131957"/>
                            <a:pt x="5418" y="73459"/>
                            <a:pt x="11096" y="67420"/>
                          </a:cubicBezTo>
                          <a:close/>
                        </a:path>
                      </a:pathLst>
                    </a:custGeom>
                    <a:solidFill>
                      <a:srgbClr val="EAB97E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79" name="Graphic 3">
                      <a:extLst>
                        <a:ext uri="{FF2B5EF4-FFF2-40B4-BE49-F238E27FC236}">
                          <a16:creationId xmlns:a16="http://schemas.microsoft.com/office/drawing/2014/main" id="{FC41055B-D64A-B5F6-BCB1-3A27B943875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18710" y="3043600"/>
                      <a:ext cx="345074" cy="452437"/>
                      <a:chOff x="4418710" y="3043600"/>
                      <a:chExt cx="345074" cy="452437"/>
                    </a:xfrm>
                    <a:solidFill>
                      <a:srgbClr val="FFFFFD"/>
                    </a:solidFill>
                  </p:grpSpPr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C9B777F1-C9BE-899B-F690-578CD6D5DC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31868" y="3207916"/>
                        <a:ext cx="17423" cy="58819"/>
                      </a:xfrm>
                      <a:custGeom>
                        <a:avLst/>
                        <a:gdLst>
                          <a:gd name="connsiteX0" fmla="*/ 4512 w 17423"/>
                          <a:gd name="connsiteY0" fmla="*/ 58820 h 58819"/>
                          <a:gd name="connsiteX1" fmla="*/ 5 w 17423"/>
                          <a:gd name="connsiteY1" fmla="*/ 54313 h 58819"/>
                          <a:gd name="connsiteX2" fmla="*/ 7486 w 17423"/>
                          <a:gd name="connsiteY2" fmla="*/ 7804 h 58819"/>
                          <a:gd name="connsiteX3" fmla="*/ 8567 w 17423"/>
                          <a:gd name="connsiteY3" fmla="*/ 3477 h 58819"/>
                          <a:gd name="connsiteX4" fmla="*/ 13975 w 17423"/>
                          <a:gd name="connsiteY4" fmla="*/ 142 h 58819"/>
                          <a:gd name="connsiteX5" fmla="*/ 17310 w 17423"/>
                          <a:gd name="connsiteY5" fmla="*/ 5550 h 58819"/>
                          <a:gd name="connsiteX6" fmla="*/ 16229 w 17423"/>
                          <a:gd name="connsiteY6" fmla="*/ 9967 h 58819"/>
                          <a:gd name="connsiteX7" fmla="*/ 9018 w 17423"/>
                          <a:gd name="connsiteY7" fmla="*/ 54223 h 58819"/>
                          <a:gd name="connsiteX8" fmla="*/ 4512 w 17423"/>
                          <a:gd name="connsiteY8" fmla="*/ 58729 h 58819"/>
                          <a:gd name="connsiteX9" fmla="*/ 4512 w 17423"/>
                          <a:gd name="connsiteY9" fmla="*/ 58729 h 5881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7423" h="58819">
                            <a:moveTo>
                              <a:pt x="4512" y="58820"/>
                            </a:moveTo>
                            <a:cubicBezTo>
                              <a:pt x="2078" y="58820"/>
                              <a:pt x="5" y="56837"/>
                              <a:pt x="5" y="54313"/>
                            </a:cubicBezTo>
                            <a:cubicBezTo>
                              <a:pt x="-176" y="38089"/>
                              <a:pt x="4782" y="18349"/>
                              <a:pt x="7486" y="7804"/>
                            </a:cubicBezTo>
                            <a:lnTo>
                              <a:pt x="8567" y="3477"/>
                            </a:lnTo>
                            <a:cubicBezTo>
                              <a:pt x="9108" y="1044"/>
                              <a:pt x="11542" y="-489"/>
                              <a:pt x="13975" y="142"/>
                            </a:cubicBezTo>
                            <a:cubicBezTo>
                              <a:pt x="16409" y="683"/>
                              <a:pt x="17851" y="3117"/>
                              <a:pt x="17310" y="5550"/>
                            </a:cubicBezTo>
                            <a:lnTo>
                              <a:pt x="16229" y="9967"/>
                            </a:lnTo>
                            <a:cubicBezTo>
                              <a:pt x="13615" y="20152"/>
                              <a:pt x="8838" y="39170"/>
                              <a:pt x="9018" y="54223"/>
                            </a:cubicBezTo>
                            <a:cubicBezTo>
                              <a:pt x="9018" y="56747"/>
                              <a:pt x="7035" y="58729"/>
                              <a:pt x="4512" y="58729"/>
                            </a:cubicBezTo>
                            <a:lnTo>
                              <a:pt x="4512" y="58729"/>
                            </a:ln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A1F43C8F-5076-E2FE-BF01-986155CFF3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22215" y="3388314"/>
                        <a:ext cx="16434" cy="93122"/>
                      </a:xfrm>
                      <a:custGeom>
                        <a:avLst/>
                        <a:gdLst>
                          <a:gd name="connsiteX0" fmla="*/ 9658 w 16434"/>
                          <a:gd name="connsiteY0" fmla="*/ 93122 h 93122"/>
                          <a:gd name="connsiteX1" fmla="*/ 7855 w 16434"/>
                          <a:gd name="connsiteY1" fmla="*/ 92762 h 93122"/>
                          <a:gd name="connsiteX2" fmla="*/ 5512 w 16434"/>
                          <a:gd name="connsiteY2" fmla="*/ 86813 h 93122"/>
                          <a:gd name="connsiteX3" fmla="*/ 194 w 16434"/>
                          <a:gd name="connsiteY3" fmla="*/ 5782 h 93122"/>
                          <a:gd name="connsiteX4" fmla="*/ 3258 w 16434"/>
                          <a:gd name="connsiteY4" fmla="*/ 194 h 93122"/>
                          <a:gd name="connsiteX5" fmla="*/ 8847 w 16434"/>
                          <a:gd name="connsiteY5" fmla="*/ 3258 h 93122"/>
                          <a:gd name="connsiteX6" fmla="*/ 13894 w 16434"/>
                          <a:gd name="connsiteY6" fmla="*/ 90328 h 93122"/>
                          <a:gd name="connsiteX7" fmla="*/ 9748 w 16434"/>
                          <a:gd name="connsiteY7" fmla="*/ 93032 h 931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6434" h="93122">
                            <a:moveTo>
                              <a:pt x="9658" y="93122"/>
                            </a:moveTo>
                            <a:cubicBezTo>
                              <a:pt x="9027" y="93122"/>
                              <a:pt x="8486" y="93032"/>
                              <a:pt x="7855" y="92762"/>
                            </a:cubicBezTo>
                            <a:cubicBezTo>
                              <a:pt x="5602" y="91770"/>
                              <a:pt x="4520" y="89156"/>
                              <a:pt x="5512" y="86813"/>
                            </a:cubicBezTo>
                            <a:cubicBezTo>
                              <a:pt x="9477" y="77529"/>
                              <a:pt x="7044" y="29127"/>
                              <a:pt x="194" y="5782"/>
                            </a:cubicBezTo>
                            <a:cubicBezTo>
                              <a:pt x="-527" y="3439"/>
                              <a:pt x="825" y="915"/>
                              <a:pt x="3258" y="194"/>
                            </a:cubicBezTo>
                            <a:cubicBezTo>
                              <a:pt x="5692" y="-527"/>
                              <a:pt x="8125" y="825"/>
                              <a:pt x="8847" y="3258"/>
                            </a:cubicBezTo>
                            <a:cubicBezTo>
                              <a:pt x="16057" y="27865"/>
                              <a:pt x="18942" y="78250"/>
                              <a:pt x="13894" y="90328"/>
                            </a:cubicBezTo>
                            <a:cubicBezTo>
                              <a:pt x="13173" y="92041"/>
                              <a:pt x="11460" y="93032"/>
                              <a:pt x="9748" y="93032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E09EC65E-E383-D790-611F-6725161805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35288" y="3421381"/>
                        <a:ext cx="27319" cy="74656"/>
                      </a:xfrm>
                      <a:custGeom>
                        <a:avLst/>
                        <a:gdLst>
                          <a:gd name="connsiteX0" fmla="*/ 22766 w 27319"/>
                          <a:gd name="connsiteY0" fmla="*/ 74657 h 74656"/>
                          <a:gd name="connsiteX1" fmla="*/ 19971 w 27319"/>
                          <a:gd name="connsiteY1" fmla="*/ 73665 h 74656"/>
                          <a:gd name="connsiteX2" fmla="*/ 142 w 27319"/>
                          <a:gd name="connsiteY2" fmla="*/ 4082 h 74656"/>
                          <a:gd name="connsiteX3" fmla="*/ 5099 w 27319"/>
                          <a:gd name="connsiteY3" fmla="*/ 26 h 74656"/>
                          <a:gd name="connsiteX4" fmla="*/ 9155 w 27319"/>
                          <a:gd name="connsiteY4" fmla="*/ 4983 h 74656"/>
                          <a:gd name="connsiteX5" fmla="*/ 25560 w 27319"/>
                          <a:gd name="connsiteY5" fmla="*/ 66545 h 74656"/>
                          <a:gd name="connsiteX6" fmla="*/ 26371 w 27319"/>
                          <a:gd name="connsiteY6" fmla="*/ 72854 h 74656"/>
                          <a:gd name="connsiteX7" fmla="*/ 22766 w 27319"/>
                          <a:gd name="connsiteY7" fmla="*/ 74567 h 746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7319" h="74656">
                            <a:moveTo>
                              <a:pt x="22766" y="74657"/>
                            </a:moveTo>
                            <a:cubicBezTo>
                              <a:pt x="21774" y="74657"/>
                              <a:pt x="20873" y="74387"/>
                              <a:pt x="19971" y="73665"/>
                            </a:cubicBezTo>
                            <a:cubicBezTo>
                              <a:pt x="9786" y="65824"/>
                              <a:pt x="-1391" y="19044"/>
                              <a:pt x="142" y="4082"/>
                            </a:cubicBezTo>
                            <a:cubicBezTo>
                              <a:pt x="412" y="1648"/>
                              <a:pt x="2665" y="-245"/>
                              <a:pt x="5099" y="26"/>
                            </a:cubicBezTo>
                            <a:cubicBezTo>
                              <a:pt x="7533" y="296"/>
                              <a:pt x="9426" y="2459"/>
                              <a:pt x="9155" y="4983"/>
                            </a:cubicBezTo>
                            <a:cubicBezTo>
                              <a:pt x="7623" y="20036"/>
                              <a:pt x="19611" y="61948"/>
                              <a:pt x="25560" y="66545"/>
                            </a:cubicBezTo>
                            <a:cubicBezTo>
                              <a:pt x="27543" y="68077"/>
                              <a:pt x="27903" y="70871"/>
                              <a:pt x="26371" y="72854"/>
                            </a:cubicBezTo>
                            <a:cubicBezTo>
                              <a:pt x="25469" y="74026"/>
                              <a:pt x="24117" y="74567"/>
                              <a:pt x="22766" y="74567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35A133C2-DC4B-5944-CB4D-0331A7791B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32204" y="3256645"/>
                        <a:ext cx="31580" cy="113925"/>
                      </a:xfrm>
                      <a:custGeom>
                        <a:avLst/>
                        <a:gdLst>
                          <a:gd name="connsiteX0" fmla="*/ 10403 w 31580"/>
                          <a:gd name="connsiteY0" fmla="*/ 113926 h 113925"/>
                          <a:gd name="connsiteX1" fmla="*/ 6437 w 31580"/>
                          <a:gd name="connsiteY1" fmla="*/ 111672 h 113925"/>
                          <a:gd name="connsiteX2" fmla="*/ 23112 w 31580"/>
                          <a:gd name="connsiteY2" fmla="*/ 2340 h 113925"/>
                          <a:gd name="connsiteX3" fmla="*/ 29241 w 31580"/>
                          <a:gd name="connsiteY3" fmla="*/ 537 h 113925"/>
                          <a:gd name="connsiteX4" fmla="*/ 31044 w 31580"/>
                          <a:gd name="connsiteY4" fmla="*/ 6666 h 113925"/>
                          <a:gd name="connsiteX5" fmla="*/ 14369 w 31580"/>
                          <a:gd name="connsiteY5" fmla="*/ 107256 h 113925"/>
                          <a:gd name="connsiteX6" fmla="*/ 12656 w 31580"/>
                          <a:gd name="connsiteY6" fmla="*/ 113385 h 113925"/>
                          <a:gd name="connsiteX7" fmla="*/ 10493 w 31580"/>
                          <a:gd name="connsiteY7" fmla="*/ 113926 h 1139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1580" h="113925">
                            <a:moveTo>
                              <a:pt x="10403" y="113926"/>
                            </a:moveTo>
                            <a:cubicBezTo>
                              <a:pt x="8871" y="113926"/>
                              <a:pt x="7338" y="113115"/>
                              <a:pt x="6437" y="111672"/>
                            </a:cubicBezTo>
                            <a:cubicBezTo>
                              <a:pt x="-11409" y="80035"/>
                              <a:pt x="12386" y="21989"/>
                              <a:pt x="23112" y="2340"/>
                            </a:cubicBezTo>
                            <a:cubicBezTo>
                              <a:pt x="24284" y="176"/>
                              <a:pt x="27078" y="-635"/>
                              <a:pt x="29241" y="537"/>
                            </a:cubicBezTo>
                            <a:cubicBezTo>
                              <a:pt x="31404" y="1709"/>
                              <a:pt x="32216" y="4413"/>
                              <a:pt x="31044" y="6666"/>
                            </a:cubicBezTo>
                            <a:cubicBezTo>
                              <a:pt x="21670" y="23882"/>
                              <a:pt x="-1405" y="79314"/>
                              <a:pt x="14369" y="107256"/>
                            </a:cubicBezTo>
                            <a:cubicBezTo>
                              <a:pt x="15631" y="109419"/>
                              <a:pt x="14820" y="112213"/>
                              <a:pt x="12656" y="113385"/>
                            </a:cubicBezTo>
                            <a:cubicBezTo>
                              <a:pt x="11935" y="113746"/>
                              <a:pt x="11214" y="113926"/>
                              <a:pt x="10493" y="113926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E9E4649D-EE43-7834-A012-128E0ACB38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49206" y="3279784"/>
                        <a:ext cx="75169" cy="95834"/>
                      </a:xfrm>
                      <a:custGeom>
                        <a:avLst/>
                        <a:gdLst>
                          <a:gd name="connsiteX0" fmla="*/ 70687 w 75169"/>
                          <a:gd name="connsiteY0" fmla="*/ 95834 h 95834"/>
                          <a:gd name="connsiteX1" fmla="*/ 68524 w 75169"/>
                          <a:gd name="connsiteY1" fmla="*/ 95294 h 95834"/>
                          <a:gd name="connsiteX2" fmla="*/ 382 w 75169"/>
                          <a:gd name="connsiteY2" fmla="*/ 6331 h 95834"/>
                          <a:gd name="connsiteX3" fmla="*/ 2726 w 75169"/>
                          <a:gd name="connsiteY3" fmla="*/ 382 h 95834"/>
                          <a:gd name="connsiteX4" fmla="*/ 8675 w 75169"/>
                          <a:gd name="connsiteY4" fmla="*/ 2726 h 95834"/>
                          <a:gd name="connsiteX5" fmla="*/ 72760 w 75169"/>
                          <a:gd name="connsiteY5" fmla="*/ 87272 h 95834"/>
                          <a:gd name="connsiteX6" fmla="*/ 74653 w 75169"/>
                          <a:gd name="connsiteY6" fmla="*/ 93401 h 95834"/>
                          <a:gd name="connsiteX7" fmla="*/ 70687 w 75169"/>
                          <a:gd name="connsiteY7" fmla="*/ 95744 h 958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75169" h="95834">
                            <a:moveTo>
                              <a:pt x="70687" y="95834"/>
                            </a:moveTo>
                            <a:cubicBezTo>
                              <a:pt x="69966" y="95834"/>
                              <a:pt x="69245" y="95654"/>
                              <a:pt x="68524" y="95294"/>
                            </a:cubicBezTo>
                            <a:cubicBezTo>
                              <a:pt x="39050" y="79520"/>
                              <a:pt x="9937" y="28594"/>
                              <a:pt x="382" y="6331"/>
                            </a:cubicBezTo>
                            <a:cubicBezTo>
                              <a:pt x="-609" y="4078"/>
                              <a:pt x="382" y="1374"/>
                              <a:pt x="2726" y="382"/>
                            </a:cubicBezTo>
                            <a:cubicBezTo>
                              <a:pt x="4979" y="-609"/>
                              <a:pt x="7683" y="382"/>
                              <a:pt x="8675" y="2726"/>
                            </a:cubicBezTo>
                            <a:cubicBezTo>
                              <a:pt x="19941" y="29045"/>
                              <a:pt x="48063" y="74112"/>
                              <a:pt x="72760" y="87272"/>
                            </a:cubicBezTo>
                            <a:cubicBezTo>
                              <a:pt x="74923" y="88443"/>
                              <a:pt x="75825" y="91148"/>
                              <a:pt x="74653" y="93401"/>
                            </a:cubicBezTo>
                            <a:cubicBezTo>
                              <a:pt x="73842" y="94933"/>
                              <a:pt x="72309" y="95744"/>
                              <a:pt x="70687" y="95744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A394321E-1B08-ED0C-9E83-BF0A8BF634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18710" y="3072774"/>
                        <a:ext cx="34384" cy="92651"/>
                      </a:xfrm>
                      <a:custGeom>
                        <a:avLst/>
                        <a:gdLst>
                          <a:gd name="connsiteX0" fmla="*/ 29789 w 34384"/>
                          <a:gd name="connsiteY0" fmla="*/ 92651 h 92651"/>
                          <a:gd name="connsiteX1" fmla="*/ 27265 w 34384"/>
                          <a:gd name="connsiteY1" fmla="*/ 91840 h 92651"/>
                          <a:gd name="connsiteX2" fmla="*/ 4912 w 34384"/>
                          <a:gd name="connsiteY2" fmla="*/ 2066 h 92651"/>
                          <a:gd name="connsiteX3" fmla="*/ 11131 w 34384"/>
                          <a:gd name="connsiteY3" fmla="*/ 714 h 92651"/>
                          <a:gd name="connsiteX4" fmla="*/ 12483 w 34384"/>
                          <a:gd name="connsiteY4" fmla="*/ 6934 h 92651"/>
                          <a:gd name="connsiteX5" fmla="*/ 32402 w 34384"/>
                          <a:gd name="connsiteY5" fmla="*/ 84359 h 92651"/>
                          <a:gd name="connsiteX6" fmla="*/ 33574 w 34384"/>
                          <a:gd name="connsiteY6" fmla="*/ 90578 h 92651"/>
                          <a:gd name="connsiteX7" fmla="*/ 29879 w 34384"/>
                          <a:gd name="connsiteY7" fmla="*/ 92561 h 926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4384" h="92651">
                            <a:moveTo>
                              <a:pt x="29789" y="92651"/>
                            </a:moveTo>
                            <a:cubicBezTo>
                              <a:pt x="28887" y="92651"/>
                              <a:pt x="27986" y="92381"/>
                              <a:pt x="27265" y="91840"/>
                            </a:cubicBezTo>
                            <a:cubicBezTo>
                              <a:pt x="8066" y="78681"/>
                              <a:pt x="-8608" y="22797"/>
                              <a:pt x="4912" y="2066"/>
                            </a:cubicBezTo>
                            <a:cubicBezTo>
                              <a:pt x="6264" y="-7"/>
                              <a:pt x="9058" y="-638"/>
                              <a:pt x="11131" y="714"/>
                            </a:cubicBezTo>
                            <a:cubicBezTo>
                              <a:pt x="13204" y="2066"/>
                              <a:pt x="13835" y="4861"/>
                              <a:pt x="12483" y="6934"/>
                            </a:cubicBezTo>
                            <a:cubicBezTo>
                              <a:pt x="1847" y="23338"/>
                              <a:pt x="16899" y="73723"/>
                              <a:pt x="32402" y="84359"/>
                            </a:cubicBezTo>
                            <a:cubicBezTo>
                              <a:pt x="34476" y="85801"/>
                              <a:pt x="35016" y="88595"/>
                              <a:pt x="33574" y="90578"/>
                            </a:cubicBezTo>
                            <a:cubicBezTo>
                              <a:pt x="32673" y="91840"/>
                              <a:pt x="31321" y="92561"/>
                              <a:pt x="29879" y="92561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6" name="Freeform: Shape 85">
                        <a:extLst>
                          <a:ext uri="{FF2B5EF4-FFF2-40B4-BE49-F238E27FC236}">
                            <a16:creationId xmlns:a16="http://schemas.microsoft.com/office/drawing/2014/main" id="{E0233FF8-B432-C668-2E7B-7BA9778111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09186" y="3043600"/>
                        <a:ext cx="114305" cy="31690"/>
                      </a:xfrm>
                      <a:custGeom>
                        <a:avLst/>
                        <a:gdLst>
                          <a:gd name="connsiteX0" fmla="*/ 109805 w 114305"/>
                          <a:gd name="connsiteY0" fmla="*/ 31690 h 31690"/>
                          <a:gd name="connsiteX1" fmla="*/ 105839 w 114305"/>
                          <a:gd name="connsiteY1" fmla="*/ 29347 h 31690"/>
                          <a:gd name="connsiteX2" fmla="*/ 66902 w 114305"/>
                          <a:gd name="connsiteY2" fmla="*/ 9698 h 31690"/>
                          <a:gd name="connsiteX3" fmla="*/ 7954 w 114305"/>
                          <a:gd name="connsiteY3" fmla="*/ 26733 h 31690"/>
                          <a:gd name="connsiteX4" fmla="*/ 1554 w 114305"/>
                          <a:gd name="connsiteY4" fmla="*/ 27184 h 31690"/>
                          <a:gd name="connsiteX5" fmla="*/ 1103 w 114305"/>
                          <a:gd name="connsiteY5" fmla="*/ 20784 h 31690"/>
                          <a:gd name="connsiteX6" fmla="*/ 67893 w 114305"/>
                          <a:gd name="connsiteY6" fmla="*/ 684 h 31690"/>
                          <a:gd name="connsiteX7" fmla="*/ 113771 w 114305"/>
                          <a:gd name="connsiteY7" fmla="*/ 25021 h 31690"/>
                          <a:gd name="connsiteX8" fmla="*/ 111879 w 114305"/>
                          <a:gd name="connsiteY8" fmla="*/ 31150 h 31690"/>
                          <a:gd name="connsiteX9" fmla="*/ 109715 w 114305"/>
                          <a:gd name="connsiteY9" fmla="*/ 31690 h 316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114305" h="31690">
                            <a:moveTo>
                              <a:pt x="109805" y="31690"/>
                            </a:moveTo>
                            <a:cubicBezTo>
                              <a:pt x="108183" y="31690"/>
                              <a:pt x="106651" y="30789"/>
                              <a:pt x="105839" y="29347"/>
                            </a:cubicBezTo>
                            <a:cubicBezTo>
                              <a:pt x="100432" y="19342"/>
                              <a:pt x="85559" y="11771"/>
                              <a:pt x="66902" y="9698"/>
                            </a:cubicBezTo>
                            <a:cubicBezTo>
                              <a:pt x="42475" y="6994"/>
                              <a:pt x="19401" y="13664"/>
                              <a:pt x="7954" y="26733"/>
                            </a:cubicBezTo>
                            <a:cubicBezTo>
                              <a:pt x="6331" y="28626"/>
                              <a:pt x="3447" y="28806"/>
                              <a:pt x="1554" y="27184"/>
                            </a:cubicBezTo>
                            <a:cubicBezTo>
                              <a:pt x="-339" y="25561"/>
                              <a:pt x="-519" y="22677"/>
                              <a:pt x="1103" y="20784"/>
                            </a:cubicBezTo>
                            <a:cubicBezTo>
                              <a:pt x="14443" y="5461"/>
                              <a:pt x="40673" y="-2470"/>
                              <a:pt x="67893" y="684"/>
                            </a:cubicBezTo>
                            <a:cubicBezTo>
                              <a:pt x="89796" y="3118"/>
                              <a:pt x="106921" y="12312"/>
                              <a:pt x="113771" y="25021"/>
                            </a:cubicBezTo>
                            <a:cubicBezTo>
                              <a:pt x="114943" y="27184"/>
                              <a:pt x="114132" y="29978"/>
                              <a:pt x="111879" y="31150"/>
                            </a:cubicBezTo>
                            <a:cubicBezTo>
                              <a:pt x="111248" y="31510"/>
                              <a:pt x="110436" y="31690"/>
                              <a:pt x="109715" y="31690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7" name="Freeform: Shape 86">
                        <a:extLst>
                          <a:ext uri="{FF2B5EF4-FFF2-40B4-BE49-F238E27FC236}">
                            <a16:creationId xmlns:a16="http://schemas.microsoft.com/office/drawing/2014/main" id="{88E3A4C6-19FF-8CA7-AEF6-ED59B1CC62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44073" y="3314449"/>
                        <a:ext cx="39735" cy="62160"/>
                      </a:xfrm>
                      <a:custGeom>
                        <a:avLst/>
                        <a:gdLst>
                          <a:gd name="connsiteX0" fmla="*/ 35211 w 39735"/>
                          <a:gd name="connsiteY0" fmla="*/ 62161 h 62160"/>
                          <a:gd name="connsiteX1" fmla="*/ 30794 w 39735"/>
                          <a:gd name="connsiteY1" fmla="*/ 58646 h 62160"/>
                          <a:gd name="connsiteX2" fmla="*/ 1410 w 39735"/>
                          <a:gd name="connsiteY2" fmla="*/ 7810 h 62160"/>
                          <a:gd name="connsiteX3" fmla="*/ 1230 w 39735"/>
                          <a:gd name="connsiteY3" fmla="*/ 1410 h 62160"/>
                          <a:gd name="connsiteX4" fmla="*/ 7629 w 39735"/>
                          <a:gd name="connsiteY4" fmla="*/ 1230 h 62160"/>
                          <a:gd name="connsiteX5" fmla="*/ 39627 w 39735"/>
                          <a:gd name="connsiteY5" fmla="*/ 56663 h 62160"/>
                          <a:gd name="connsiteX6" fmla="*/ 36202 w 39735"/>
                          <a:gd name="connsiteY6" fmla="*/ 62071 h 62160"/>
                          <a:gd name="connsiteX7" fmla="*/ 35211 w 39735"/>
                          <a:gd name="connsiteY7" fmla="*/ 62161 h 621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9735" h="62160">
                            <a:moveTo>
                              <a:pt x="35211" y="62161"/>
                            </a:moveTo>
                            <a:cubicBezTo>
                              <a:pt x="33138" y="62161"/>
                              <a:pt x="31335" y="60719"/>
                              <a:pt x="30794" y="58646"/>
                            </a:cubicBezTo>
                            <a:cubicBezTo>
                              <a:pt x="27730" y="45216"/>
                              <a:pt x="11866" y="17634"/>
                              <a:pt x="1410" y="7810"/>
                            </a:cubicBezTo>
                            <a:cubicBezTo>
                              <a:pt x="-392" y="6097"/>
                              <a:pt x="-483" y="3213"/>
                              <a:pt x="1230" y="1410"/>
                            </a:cubicBezTo>
                            <a:cubicBezTo>
                              <a:pt x="2943" y="-392"/>
                              <a:pt x="5827" y="-483"/>
                              <a:pt x="7629" y="1230"/>
                            </a:cubicBezTo>
                            <a:cubicBezTo>
                              <a:pt x="19437" y="12407"/>
                              <a:pt x="36112" y="41430"/>
                              <a:pt x="39627" y="56663"/>
                            </a:cubicBezTo>
                            <a:cubicBezTo>
                              <a:pt x="40168" y="59096"/>
                              <a:pt x="38636" y="61530"/>
                              <a:pt x="36202" y="62071"/>
                            </a:cubicBezTo>
                            <a:cubicBezTo>
                              <a:pt x="35842" y="62071"/>
                              <a:pt x="35571" y="62161"/>
                              <a:pt x="35211" y="62161"/>
                            </a:cubicBezTo>
                            <a:close/>
                          </a:path>
                        </a:pathLst>
                      </a:custGeom>
                      <a:solidFill>
                        <a:srgbClr val="FFFFF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63" name="Graphic 3">
                    <a:extLst>
                      <a:ext uri="{FF2B5EF4-FFF2-40B4-BE49-F238E27FC236}">
                        <a16:creationId xmlns:a16="http://schemas.microsoft.com/office/drawing/2014/main" id="{B55B76AD-E049-2373-068F-5DF9B7B476CA}"/>
                      </a:ext>
                    </a:extLst>
                  </p:cNvPr>
                  <p:cNvGrpSpPr/>
                  <p:nvPr/>
                </p:nvGrpSpPr>
                <p:grpSpPr>
                  <a:xfrm>
                    <a:off x="4394420" y="3226144"/>
                    <a:ext cx="209961" cy="170295"/>
                    <a:chOff x="4394420" y="3226144"/>
                    <a:chExt cx="209961" cy="170295"/>
                  </a:xfrm>
                </p:grpSpPr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CE135410-FCB1-D8E4-0ABD-AB9E212E2C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94420" y="3347539"/>
                      <a:ext cx="34235" cy="16000"/>
                    </a:xfrm>
                    <a:custGeom>
                      <a:avLst/>
                      <a:gdLst>
                        <a:gd name="connsiteX0" fmla="*/ 31095 w 34235"/>
                        <a:gd name="connsiteY0" fmla="*/ 16001 h 16000"/>
                        <a:gd name="connsiteX1" fmla="*/ 32897 w 34235"/>
                        <a:gd name="connsiteY1" fmla="*/ 6086 h 16000"/>
                        <a:gd name="connsiteX2" fmla="*/ 88 w 34235"/>
                        <a:gd name="connsiteY2" fmla="*/ 1760 h 16000"/>
                        <a:gd name="connsiteX3" fmla="*/ 31095 w 34235"/>
                        <a:gd name="connsiteY3" fmla="*/ 15911 h 16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4235" h="16000">
                          <a:moveTo>
                            <a:pt x="31095" y="16001"/>
                          </a:moveTo>
                          <a:cubicBezTo>
                            <a:pt x="34700" y="12666"/>
                            <a:pt x="35061" y="10232"/>
                            <a:pt x="32897" y="6086"/>
                          </a:cubicBezTo>
                          <a:cubicBezTo>
                            <a:pt x="30734" y="1940"/>
                            <a:pt x="1350" y="-2567"/>
                            <a:pt x="88" y="1760"/>
                          </a:cubicBezTo>
                          <a:cubicBezTo>
                            <a:pt x="-1894" y="8430"/>
                            <a:pt x="30103" y="16812"/>
                            <a:pt x="31095" y="15911"/>
                          </a:cubicBezTo>
                          <a:close/>
                        </a:path>
                      </a:pathLst>
                    </a:custGeom>
                    <a:solidFill>
                      <a:srgbClr val="BD4C4C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65" name="Graphic 3">
                      <a:extLst>
                        <a:ext uri="{FF2B5EF4-FFF2-40B4-BE49-F238E27FC236}">
                          <a16:creationId xmlns:a16="http://schemas.microsoft.com/office/drawing/2014/main" id="{E1240075-3B39-A44E-CCB3-394237AA21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45546" y="3226144"/>
                      <a:ext cx="58835" cy="88628"/>
                      <a:chOff x="4545546" y="3226144"/>
                      <a:chExt cx="58835" cy="88628"/>
                    </a:xfrm>
                  </p:grpSpPr>
                  <p:sp>
                    <p:nvSpPr>
                      <p:cNvPr id="71" name="Freeform: Shape 70">
                        <a:extLst>
                          <a:ext uri="{FF2B5EF4-FFF2-40B4-BE49-F238E27FC236}">
                            <a16:creationId xmlns:a16="http://schemas.microsoft.com/office/drawing/2014/main" id="{C8655542-27B6-FF9A-C4AD-D8E61BF459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45546" y="3226144"/>
                        <a:ext cx="58835" cy="88628"/>
                      </a:xfrm>
                      <a:custGeom>
                        <a:avLst/>
                        <a:gdLst>
                          <a:gd name="connsiteX0" fmla="*/ 7148 w 58835"/>
                          <a:gd name="connsiteY0" fmla="*/ 17067 h 88628"/>
                          <a:gd name="connsiteX1" fmla="*/ 57443 w 58835"/>
                          <a:gd name="connsiteY1" fmla="*/ 20763 h 88628"/>
                          <a:gd name="connsiteX2" fmla="*/ 20759 w 58835"/>
                          <a:gd name="connsiteY2" fmla="*/ 88363 h 88628"/>
                          <a:gd name="connsiteX3" fmla="*/ 7148 w 58835"/>
                          <a:gd name="connsiteY3" fmla="*/ 17067 h 886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58835" h="88628">
                            <a:moveTo>
                              <a:pt x="7148" y="17067"/>
                            </a:moveTo>
                            <a:cubicBezTo>
                              <a:pt x="19587" y="-9252"/>
                              <a:pt x="50503" y="-2853"/>
                              <a:pt x="57443" y="20763"/>
                            </a:cubicBezTo>
                            <a:cubicBezTo>
                              <a:pt x="64654" y="45099"/>
                              <a:pt x="42571" y="92600"/>
                              <a:pt x="20759" y="88363"/>
                            </a:cubicBezTo>
                            <a:cubicBezTo>
                              <a:pt x="2101" y="84758"/>
                              <a:pt x="-7543" y="48073"/>
                              <a:pt x="7148" y="17067"/>
                            </a:cubicBezTo>
                            <a:close/>
                          </a:path>
                        </a:pathLst>
                      </a:custGeom>
                      <a:solidFill>
                        <a:srgbClr val="D16556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BEA33749-E228-CE2A-804B-47DBD344F3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56449" y="3259471"/>
                        <a:ext cx="23097" cy="32550"/>
                      </a:xfrm>
                      <a:custGeom>
                        <a:avLst/>
                        <a:gdLst>
                          <a:gd name="connsiteX0" fmla="*/ 12469 w 23097"/>
                          <a:gd name="connsiteY0" fmla="*/ 955 h 32550"/>
                          <a:gd name="connsiteX1" fmla="*/ 15985 w 23097"/>
                          <a:gd name="connsiteY1" fmla="*/ 30339 h 32550"/>
                          <a:gd name="connsiteX2" fmla="*/ 12469 w 23097"/>
                          <a:gd name="connsiteY2" fmla="*/ 955 h 325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23097" h="32550">
                            <a:moveTo>
                              <a:pt x="12469" y="955"/>
                            </a:moveTo>
                            <a:cubicBezTo>
                              <a:pt x="20221" y="-5354"/>
                              <a:pt x="30046" y="21325"/>
                              <a:pt x="15985" y="30339"/>
                            </a:cubicBezTo>
                            <a:cubicBezTo>
                              <a:pt x="1924" y="39352"/>
                              <a:pt x="-9884" y="19072"/>
                              <a:pt x="12469" y="955"/>
                            </a:cubicBezTo>
                            <a:close/>
                          </a:path>
                        </a:pathLst>
                      </a:custGeom>
                      <a:solidFill>
                        <a:srgbClr val="BD4C4C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2CA45D99-8511-D05B-4A98-FD3C49E8D4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54631" y="3249593"/>
                        <a:ext cx="30306" cy="31293"/>
                      </a:xfrm>
                      <a:custGeom>
                        <a:avLst/>
                        <a:gdLst>
                          <a:gd name="connsiteX0" fmla="*/ 4553 w 30306"/>
                          <a:gd name="connsiteY0" fmla="*/ 31294 h 31293"/>
                          <a:gd name="connsiteX1" fmla="*/ 3922 w 30306"/>
                          <a:gd name="connsiteY1" fmla="*/ 31294 h 31293"/>
                          <a:gd name="connsiteX2" fmla="*/ 46 w 30306"/>
                          <a:gd name="connsiteY2" fmla="*/ 26246 h 31293"/>
                          <a:gd name="connsiteX3" fmla="*/ 16450 w 30306"/>
                          <a:gd name="connsiteY3" fmla="*/ 197 h 31293"/>
                          <a:gd name="connsiteX4" fmla="*/ 29790 w 30306"/>
                          <a:gd name="connsiteY4" fmla="*/ 7408 h 31293"/>
                          <a:gd name="connsiteX5" fmla="*/ 27897 w 30306"/>
                          <a:gd name="connsiteY5" fmla="*/ 13447 h 31293"/>
                          <a:gd name="connsiteX6" fmla="*/ 21768 w 30306"/>
                          <a:gd name="connsiteY6" fmla="*/ 11554 h 31293"/>
                          <a:gd name="connsiteX7" fmla="*/ 18073 w 30306"/>
                          <a:gd name="connsiteY7" fmla="*/ 9031 h 31293"/>
                          <a:gd name="connsiteX8" fmla="*/ 8969 w 30306"/>
                          <a:gd name="connsiteY8" fmla="*/ 27328 h 31293"/>
                          <a:gd name="connsiteX9" fmla="*/ 4463 w 30306"/>
                          <a:gd name="connsiteY9" fmla="*/ 31294 h 312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0306" h="31293">
                            <a:moveTo>
                              <a:pt x="4553" y="31294"/>
                            </a:moveTo>
                            <a:cubicBezTo>
                              <a:pt x="4553" y="31294"/>
                              <a:pt x="4192" y="31294"/>
                              <a:pt x="3922" y="31294"/>
                            </a:cubicBezTo>
                            <a:cubicBezTo>
                              <a:pt x="1488" y="30933"/>
                              <a:pt x="-315" y="28680"/>
                              <a:pt x="46" y="26246"/>
                            </a:cubicBezTo>
                            <a:cubicBezTo>
                              <a:pt x="1939" y="11464"/>
                              <a:pt x="8158" y="1730"/>
                              <a:pt x="16450" y="197"/>
                            </a:cubicBezTo>
                            <a:cubicBezTo>
                              <a:pt x="21768" y="-794"/>
                              <a:pt x="26906" y="2000"/>
                              <a:pt x="29790" y="7408"/>
                            </a:cubicBezTo>
                            <a:cubicBezTo>
                              <a:pt x="30962" y="9662"/>
                              <a:pt x="30061" y="12366"/>
                              <a:pt x="27897" y="13447"/>
                            </a:cubicBezTo>
                            <a:cubicBezTo>
                              <a:pt x="25644" y="14619"/>
                              <a:pt x="22940" y="13718"/>
                              <a:pt x="21768" y="11554"/>
                            </a:cubicBezTo>
                            <a:cubicBezTo>
                              <a:pt x="21227" y="10473"/>
                              <a:pt x="19966" y="8760"/>
                              <a:pt x="18073" y="9031"/>
                            </a:cubicBezTo>
                            <a:cubicBezTo>
                              <a:pt x="14738" y="9662"/>
                              <a:pt x="10502" y="15610"/>
                              <a:pt x="8969" y="27328"/>
                            </a:cubicBezTo>
                            <a:cubicBezTo>
                              <a:pt x="8699" y="29581"/>
                              <a:pt x="6716" y="31294"/>
                              <a:pt x="4463" y="31294"/>
                            </a:cubicBezTo>
                            <a:close/>
                          </a:path>
                        </a:pathLst>
                      </a:custGeom>
                      <a:solidFill>
                        <a:srgbClr val="8F3535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66" name="Graphic 3">
                      <a:extLst>
                        <a:ext uri="{FF2B5EF4-FFF2-40B4-BE49-F238E27FC236}">
                          <a16:creationId xmlns:a16="http://schemas.microsoft.com/office/drawing/2014/main" id="{013CF852-6450-451B-C907-453D429F2B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54976" y="3264921"/>
                      <a:ext cx="32112" cy="29961"/>
                      <a:chOff x="4454976" y="3264921"/>
                      <a:chExt cx="32112" cy="29961"/>
                    </a:xfrm>
                    <a:solidFill>
                      <a:srgbClr val="8F3535"/>
                    </a:solidFill>
                  </p:grpSpPr>
                  <p:sp>
                    <p:nvSpPr>
                      <p:cNvPr id="69" name="Freeform: Shape 68">
                        <a:extLst>
                          <a:ext uri="{FF2B5EF4-FFF2-40B4-BE49-F238E27FC236}">
                            <a16:creationId xmlns:a16="http://schemas.microsoft.com/office/drawing/2014/main" id="{059FA0DD-792B-2AB2-A8CF-D59B4D12F6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54976" y="3264921"/>
                        <a:ext cx="32112" cy="10918"/>
                      </a:xfrm>
                      <a:custGeom>
                        <a:avLst/>
                        <a:gdLst>
                          <a:gd name="connsiteX0" fmla="*/ 4519 w 32112"/>
                          <a:gd name="connsiteY0" fmla="*/ 10919 h 10918"/>
                          <a:gd name="connsiteX1" fmla="*/ 12 w 32112"/>
                          <a:gd name="connsiteY1" fmla="*/ 6772 h 10918"/>
                          <a:gd name="connsiteX2" fmla="*/ 4159 w 32112"/>
                          <a:gd name="connsiteY2" fmla="*/ 1905 h 10918"/>
                          <a:gd name="connsiteX3" fmla="*/ 27233 w 32112"/>
                          <a:gd name="connsiteY3" fmla="*/ 12 h 10918"/>
                          <a:gd name="connsiteX4" fmla="*/ 32100 w 32112"/>
                          <a:gd name="connsiteY4" fmla="*/ 4159 h 10918"/>
                          <a:gd name="connsiteX5" fmla="*/ 27954 w 32112"/>
                          <a:gd name="connsiteY5" fmla="*/ 9026 h 10918"/>
                          <a:gd name="connsiteX6" fmla="*/ 4879 w 32112"/>
                          <a:gd name="connsiteY6" fmla="*/ 10919 h 10918"/>
                          <a:gd name="connsiteX7" fmla="*/ 4519 w 32112"/>
                          <a:gd name="connsiteY7" fmla="*/ 10919 h 109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2112" h="10918">
                            <a:moveTo>
                              <a:pt x="4519" y="10919"/>
                            </a:moveTo>
                            <a:cubicBezTo>
                              <a:pt x="2176" y="10919"/>
                              <a:pt x="193" y="9116"/>
                              <a:pt x="12" y="6772"/>
                            </a:cubicBezTo>
                            <a:cubicBezTo>
                              <a:pt x="-168" y="4339"/>
                              <a:pt x="1635" y="2085"/>
                              <a:pt x="4159" y="1905"/>
                            </a:cubicBezTo>
                            <a:lnTo>
                              <a:pt x="27233" y="12"/>
                            </a:lnTo>
                            <a:cubicBezTo>
                              <a:pt x="29757" y="-168"/>
                              <a:pt x="31920" y="1635"/>
                              <a:pt x="32100" y="4159"/>
                            </a:cubicBezTo>
                            <a:cubicBezTo>
                              <a:pt x="32280" y="6592"/>
                              <a:pt x="30478" y="8846"/>
                              <a:pt x="27954" y="9026"/>
                            </a:cubicBezTo>
                            <a:lnTo>
                              <a:pt x="4879" y="10919"/>
                            </a:lnTo>
                            <a:cubicBezTo>
                              <a:pt x="4879" y="10919"/>
                              <a:pt x="4609" y="10919"/>
                              <a:pt x="4519" y="10919"/>
                            </a:cubicBezTo>
                            <a:close/>
                          </a:path>
                        </a:pathLst>
                      </a:custGeom>
                      <a:solidFill>
                        <a:srgbClr val="8F3535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70" name="Freeform: Shape 69">
                        <a:extLst>
                          <a:ext uri="{FF2B5EF4-FFF2-40B4-BE49-F238E27FC236}">
                            <a16:creationId xmlns:a16="http://schemas.microsoft.com/office/drawing/2014/main" id="{EADE1B90-7BED-36BD-1519-D2C2F9768F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62470" y="3270161"/>
                        <a:ext cx="10830" cy="24720"/>
                      </a:xfrm>
                      <a:custGeom>
                        <a:avLst/>
                        <a:gdLst>
                          <a:gd name="connsiteX0" fmla="*/ 0 w 10830"/>
                          <a:gd name="connsiteY0" fmla="*/ 901 h 24720"/>
                          <a:gd name="connsiteX1" fmla="*/ 6399 w 10830"/>
                          <a:gd name="connsiteY1" fmla="*/ 24697 h 24720"/>
                          <a:gd name="connsiteX2" fmla="*/ 10726 w 10830"/>
                          <a:gd name="connsiteY2" fmla="*/ 0 h 24720"/>
                          <a:gd name="connsiteX3" fmla="*/ 0 w 10830"/>
                          <a:gd name="connsiteY3" fmla="*/ 901 h 247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0830" h="24720">
                            <a:moveTo>
                              <a:pt x="0" y="901"/>
                            </a:moveTo>
                            <a:cubicBezTo>
                              <a:pt x="0" y="901"/>
                              <a:pt x="1082" y="25598"/>
                              <a:pt x="6399" y="24697"/>
                            </a:cubicBezTo>
                            <a:cubicBezTo>
                              <a:pt x="11898" y="23705"/>
                              <a:pt x="10726" y="0"/>
                              <a:pt x="10726" y="0"/>
                            </a:cubicBezTo>
                            <a:lnTo>
                              <a:pt x="0" y="901"/>
                            </a:lnTo>
                            <a:close/>
                          </a:path>
                        </a:pathLst>
                      </a:custGeom>
                      <a:solidFill>
                        <a:srgbClr val="8F3535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B954699F-D6F8-2012-A444-1270B83DC9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0758" y="3229591"/>
                      <a:ext cx="55818" cy="25100"/>
                    </a:xfrm>
                    <a:custGeom>
                      <a:avLst/>
                      <a:gdLst>
                        <a:gd name="connsiteX0" fmla="*/ 260 w 55818"/>
                        <a:gd name="connsiteY0" fmla="*/ 911 h 25100"/>
                        <a:gd name="connsiteX1" fmla="*/ 8372 w 55818"/>
                        <a:gd name="connsiteY1" fmla="*/ 25067 h 25100"/>
                        <a:gd name="connsiteX2" fmla="*/ 55783 w 55818"/>
                        <a:gd name="connsiteY2" fmla="*/ 15783 h 25100"/>
                        <a:gd name="connsiteX3" fmla="*/ 170 w 55818"/>
                        <a:gd name="connsiteY3" fmla="*/ 911 h 25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818" h="25100">
                          <a:moveTo>
                            <a:pt x="260" y="911"/>
                          </a:moveTo>
                          <a:cubicBezTo>
                            <a:pt x="-1453" y="3435"/>
                            <a:pt x="5758" y="24616"/>
                            <a:pt x="8372" y="25067"/>
                          </a:cubicBezTo>
                          <a:cubicBezTo>
                            <a:pt x="11076" y="25608"/>
                            <a:pt x="54160" y="19479"/>
                            <a:pt x="55783" y="15783"/>
                          </a:cubicBezTo>
                          <a:cubicBezTo>
                            <a:pt x="57405" y="12088"/>
                            <a:pt x="3415" y="-3956"/>
                            <a:pt x="170" y="911"/>
                          </a:cubicBezTo>
                          <a:close/>
                        </a:path>
                      </a:pathLst>
                    </a:custGeom>
                    <a:solidFill>
                      <a:srgbClr val="8F353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5A6D6A8C-BA0F-14EC-C6F9-5442D04ECF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48451" y="3377857"/>
                      <a:ext cx="40171" cy="18582"/>
                    </a:xfrm>
                    <a:custGeom>
                      <a:avLst/>
                      <a:gdLst>
                        <a:gd name="connsiteX0" fmla="*/ 4464 w 40171"/>
                        <a:gd name="connsiteY0" fmla="*/ 18492 h 18582"/>
                        <a:gd name="connsiteX1" fmla="*/ 48 w 40171"/>
                        <a:gd name="connsiteY1" fmla="*/ 14616 h 18582"/>
                        <a:gd name="connsiteX2" fmla="*/ 3924 w 40171"/>
                        <a:gd name="connsiteY2" fmla="*/ 9569 h 18582"/>
                        <a:gd name="connsiteX3" fmla="*/ 33488 w 40171"/>
                        <a:gd name="connsiteY3" fmla="*/ 555 h 18582"/>
                        <a:gd name="connsiteX4" fmla="*/ 39617 w 40171"/>
                        <a:gd name="connsiteY4" fmla="*/ 2358 h 18582"/>
                        <a:gd name="connsiteX5" fmla="*/ 37814 w 40171"/>
                        <a:gd name="connsiteY5" fmla="*/ 8487 h 18582"/>
                        <a:gd name="connsiteX6" fmla="*/ 5095 w 40171"/>
                        <a:gd name="connsiteY6" fmla="*/ 18582 h 18582"/>
                        <a:gd name="connsiteX7" fmla="*/ 4464 w 40171"/>
                        <a:gd name="connsiteY7" fmla="*/ 18582 h 185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0171" h="18582">
                          <a:moveTo>
                            <a:pt x="4464" y="18492"/>
                          </a:moveTo>
                          <a:cubicBezTo>
                            <a:pt x="2211" y="18492"/>
                            <a:pt x="318" y="16870"/>
                            <a:pt x="48" y="14616"/>
                          </a:cubicBezTo>
                          <a:cubicBezTo>
                            <a:pt x="-313" y="12183"/>
                            <a:pt x="1400" y="9839"/>
                            <a:pt x="3924" y="9569"/>
                          </a:cubicBezTo>
                          <a:cubicBezTo>
                            <a:pt x="4104" y="9569"/>
                            <a:pt x="21770" y="7045"/>
                            <a:pt x="33488" y="555"/>
                          </a:cubicBezTo>
                          <a:cubicBezTo>
                            <a:pt x="35651" y="-617"/>
                            <a:pt x="38445" y="105"/>
                            <a:pt x="39617" y="2358"/>
                          </a:cubicBezTo>
                          <a:cubicBezTo>
                            <a:pt x="40789" y="4521"/>
                            <a:pt x="40068" y="7315"/>
                            <a:pt x="37814" y="8487"/>
                          </a:cubicBezTo>
                          <a:cubicBezTo>
                            <a:pt x="24564" y="15788"/>
                            <a:pt x="5907" y="18492"/>
                            <a:pt x="5095" y="18582"/>
                          </a:cubicBezTo>
                          <a:cubicBezTo>
                            <a:pt x="4915" y="18582"/>
                            <a:pt x="4645" y="18582"/>
                            <a:pt x="4464" y="18582"/>
                          </a:cubicBezTo>
                          <a:close/>
                        </a:path>
                      </a:pathLst>
                    </a:custGeom>
                    <a:solidFill>
                      <a:srgbClr val="8F353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8" name="Graphic 3">
                  <a:extLst>
                    <a:ext uri="{FF2B5EF4-FFF2-40B4-BE49-F238E27FC236}">
                      <a16:creationId xmlns:a16="http://schemas.microsoft.com/office/drawing/2014/main" id="{D8B8E9EB-162D-01F9-0708-B21906ACFBBF}"/>
                    </a:ext>
                  </a:extLst>
                </p:cNvPr>
                <p:cNvGrpSpPr/>
                <p:nvPr/>
              </p:nvGrpSpPr>
              <p:grpSpPr>
                <a:xfrm>
                  <a:off x="4048713" y="3734059"/>
                  <a:ext cx="907607" cy="1084256"/>
                  <a:chOff x="4048713" y="3734059"/>
                  <a:chExt cx="907607" cy="1084256"/>
                </a:xfrm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4F9FC22B-4C00-F36B-D3BF-EF623A119038}"/>
                      </a:ext>
                    </a:extLst>
                  </p:cNvPr>
                  <p:cNvSpPr/>
                  <p:nvPr/>
                </p:nvSpPr>
                <p:spPr>
                  <a:xfrm>
                    <a:off x="4270844" y="4190870"/>
                    <a:ext cx="516102" cy="414025"/>
                  </a:xfrm>
                  <a:custGeom>
                    <a:avLst/>
                    <a:gdLst>
                      <a:gd name="connsiteX0" fmla="*/ 307178 w 516102"/>
                      <a:gd name="connsiteY0" fmla="*/ 3167 h 414025"/>
                      <a:gd name="connsiteX1" fmla="*/ 0 w 516102"/>
                      <a:gd name="connsiteY1" fmla="*/ 350364 h 414025"/>
                      <a:gd name="connsiteX2" fmla="*/ 81842 w 516102"/>
                      <a:gd name="connsiteY2" fmla="*/ 413458 h 414025"/>
                      <a:gd name="connsiteX3" fmla="*/ 508628 w 516102"/>
                      <a:gd name="connsiteY3" fmla="*/ 188303 h 414025"/>
                      <a:gd name="connsiteX4" fmla="*/ 307178 w 516102"/>
                      <a:gd name="connsiteY4" fmla="*/ 3167 h 414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6102" h="414025">
                        <a:moveTo>
                          <a:pt x="307178" y="3167"/>
                        </a:moveTo>
                        <a:cubicBezTo>
                          <a:pt x="219477" y="116015"/>
                          <a:pt x="0" y="350364"/>
                          <a:pt x="0" y="350364"/>
                        </a:cubicBezTo>
                        <a:cubicBezTo>
                          <a:pt x="0" y="350364"/>
                          <a:pt x="57145" y="421030"/>
                          <a:pt x="81842" y="413458"/>
                        </a:cubicBezTo>
                        <a:cubicBezTo>
                          <a:pt x="156203" y="390564"/>
                          <a:pt x="357743" y="291236"/>
                          <a:pt x="508628" y="188303"/>
                        </a:cubicBezTo>
                        <a:cubicBezTo>
                          <a:pt x="560095" y="153241"/>
                          <a:pt x="329711" y="-25856"/>
                          <a:pt x="307178" y="3167"/>
                        </a:cubicBez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7E44873E-712C-1160-3081-0B40AA99FCAA}"/>
                      </a:ext>
                    </a:extLst>
                  </p:cNvPr>
                  <p:cNvSpPr/>
                  <p:nvPr/>
                </p:nvSpPr>
                <p:spPr>
                  <a:xfrm>
                    <a:off x="4430814" y="3734059"/>
                    <a:ext cx="525506" cy="770581"/>
                  </a:xfrm>
                  <a:custGeom>
                    <a:avLst/>
                    <a:gdLst>
                      <a:gd name="connsiteX0" fmla="*/ 179657 w 525506"/>
                      <a:gd name="connsiteY0" fmla="*/ 44910 h 770581"/>
                      <a:gd name="connsiteX1" fmla="*/ 106648 w 525506"/>
                      <a:gd name="connsiteY1" fmla="*/ 473860 h 770581"/>
                      <a:gd name="connsiteX2" fmla="*/ 50224 w 525506"/>
                      <a:gd name="connsiteY2" fmla="*/ 500269 h 770581"/>
                      <a:gd name="connsiteX3" fmla="*/ 71585 w 525506"/>
                      <a:gd name="connsiteY3" fmla="*/ 522171 h 770581"/>
                      <a:gd name="connsiteX4" fmla="*/ 24355 w 525506"/>
                      <a:gd name="connsiteY4" fmla="*/ 519467 h 770581"/>
                      <a:gd name="connsiteX5" fmla="*/ 36163 w 525506"/>
                      <a:gd name="connsiteY5" fmla="*/ 559938 h 770581"/>
                      <a:gd name="connsiteX6" fmla="*/ 379 w 525506"/>
                      <a:gd name="connsiteY6" fmla="*/ 579948 h 770581"/>
                      <a:gd name="connsiteX7" fmla="*/ 164153 w 525506"/>
                      <a:gd name="connsiteY7" fmla="*/ 770582 h 770581"/>
                      <a:gd name="connsiteX8" fmla="*/ 198945 w 525506"/>
                      <a:gd name="connsiteY8" fmla="*/ 758774 h 770581"/>
                      <a:gd name="connsiteX9" fmla="*/ 249420 w 525506"/>
                      <a:gd name="connsiteY9" fmla="*/ 757242 h 770581"/>
                      <a:gd name="connsiteX10" fmla="*/ 250232 w 525506"/>
                      <a:gd name="connsiteY10" fmla="*/ 723351 h 770581"/>
                      <a:gd name="connsiteX11" fmla="*/ 299535 w 525506"/>
                      <a:gd name="connsiteY11" fmla="*/ 723982 h 770581"/>
                      <a:gd name="connsiteX12" fmla="*/ 305754 w 525506"/>
                      <a:gd name="connsiteY12" fmla="*/ 681799 h 770581"/>
                      <a:gd name="connsiteX13" fmla="*/ 443840 w 525506"/>
                      <a:gd name="connsiteY13" fmla="*/ 571295 h 770581"/>
                      <a:gd name="connsiteX14" fmla="*/ 525502 w 525506"/>
                      <a:gd name="connsiteY14" fmla="*/ 77900 h 770581"/>
                      <a:gd name="connsiteX15" fmla="*/ 179657 w 525506"/>
                      <a:gd name="connsiteY15" fmla="*/ 44820 h 7705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25506" h="770581">
                        <a:moveTo>
                          <a:pt x="179657" y="44910"/>
                        </a:moveTo>
                        <a:cubicBezTo>
                          <a:pt x="163703" y="69157"/>
                          <a:pt x="107369" y="470885"/>
                          <a:pt x="106648" y="473860"/>
                        </a:cubicBezTo>
                        <a:cubicBezTo>
                          <a:pt x="104394" y="483143"/>
                          <a:pt x="50945" y="490354"/>
                          <a:pt x="50224" y="500269"/>
                        </a:cubicBezTo>
                        <a:cubicBezTo>
                          <a:pt x="49503" y="510184"/>
                          <a:pt x="79067" y="516493"/>
                          <a:pt x="71585" y="522171"/>
                        </a:cubicBezTo>
                        <a:cubicBezTo>
                          <a:pt x="64104" y="527940"/>
                          <a:pt x="27960" y="514059"/>
                          <a:pt x="24355" y="519467"/>
                        </a:cubicBezTo>
                        <a:cubicBezTo>
                          <a:pt x="20750" y="524876"/>
                          <a:pt x="42202" y="555431"/>
                          <a:pt x="36163" y="559938"/>
                        </a:cubicBezTo>
                        <a:cubicBezTo>
                          <a:pt x="30123" y="564444"/>
                          <a:pt x="9213" y="571926"/>
                          <a:pt x="379" y="579948"/>
                        </a:cubicBezTo>
                        <a:cubicBezTo>
                          <a:pt x="-8814" y="610774"/>
                          <a:pt x="152075" y="766706"/>
                          <a:pt x="164153" y="770582"/>
                        </a:cubicBezTo>
                        <a:cubicBezTo>
                          <a:pt x="169922" y="761027"/>
                          <a:pt x="189751" y="757783"/>
                          <a:pt x="198945" y="758774"/>
                        </a:cubicBezTo>
                        <a:cubicBezTo>
                          <a:pt x="207868" y="759765"/>
                          <a:pt x="235810" y="763551"/>
                          <a:pt x="249420" y="757242"/>
                        </a:cubicBezTo>
                        <a:cubicBezTo>
                          <a:pt x="249150" y="750482"/>
                          <a:pt x="237432" y="727497"/>
                          <a:pt x="250232" y="723351"/>
                        </a:cubicBezTo>
                        <a:cubicBezTo>
                          <a:pt x="263031" y="719295"/>
                          <a:pt x="293136" y="730201"/>
                          <a:pt x="299535" y="723982"/>
                        </a:cubicBezTo>
                        <a:cubicBezTo>
                          <a:pt x="305934" y="717763"/>
                          <a:pt x="298003" y="683872"/>
                          <a:pt x="305754" y="681799"/>
                        </a:cubicBezTo>
                        <a:cubicBezTo>
                          <a:pt x="313506" y="679726"/>
                          <a:pt x="428247" y="600769"/>
                          <a:pt x="443840" y="571295"/>
                        </a:cubicBezTo>
                        <a:cubicBezTo>
                          <a:pt x="449428" y="560749"/>
                          <a:pt x="526223" y="144869"/>
                          <a:pt x="525502" y="77900"/>
                        </a:cubicBezTo>
                        <a:cubicBezTo>
                          <a:pt x="524510" y="-8990"/>
                          <a:pt x="227337" y="-27738"/>
                          <a:pt x="179657" y="44820"/>
                        </a:cubicBezTo>
                        <a:close/>
                      </a:path>
                    </a:pathLst>
                  </a:custGeom>
                  <a:solidFill>
                    <a:srgbClr val="FFDA8A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9276EF95-05E8-71E3-7CF5-CE5CD0049551}"/>
                      </a:ext>
                    </a:extLst>
                  </p:cNvPr>
                  <p:cNvSpPr/>
                  <p:nvPr/>
                </p:nvSpPr>
                <p:spPr>
                  <a:xfrm>
                    <a:off x="4462554" y="4289394"/>
                    <a:ext cx="92247" cy="138992"/>
                  </a:xfrm>
                  <a:custGeom>
                    <a:avLst/>
                    <a:gdLst>
                      <a:gd name="connsiteX0" fmla="*/ 87706 w 92247"/>
                      <a:gd name="connsiteY0" fmla="*/ 138993 h 138992"/>
                      <a:gd name="connsiteX1" fmla="*/ 84011 w 92247"/>
                      <a:gd name="connsiteY1" fmla="*/ 137100 h 138992"/>
                      <a:gd name="connsiteX2" fmla="*/ 186 w 92247"/>
                      <a:gd name="connsiteY2" fmla="*/ 5774 h 138992"/>
                      <a:gd name="connsiteX3" fmla="*/ 3341 w 92247"/>
                      <a:gd name="connsiteY3" fmla="*/ 186 h 138992"/>
                      <a:gd name="connsiteX4" fmla="*/ 8929 w 92247"/>
                      <a:gd name="connsiteY4" fmla="*/ 3341 h 138992"/>
                      <a:gd name="connsiteX5" fmla="*/ 91402 w 92247"/>
                      <a:gd name="connsiteY5" fmla="*/ 131782 h 138992"/>
                      <a:gd name="connsiteX6" fmla="*/ 90411 w 92247"/>
                      <a:gd name="connsiteY6" fmla="*/ 138092 h 138992"/>
                      <a:gd name="connsiteX7" fmla="*/ 87797 w 92247"/>
                      <a:gd name="connsiteY7" fmla="*/ 138993 h 138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247" h="138992">
                        <a:moveTo>
                          <a:pt x="87706" y="138993"/>
                        </a:moveTo>
                        <a:cubicBezTo>
                          <a:pt x="86354" y="138993"/>
                          <a:pt x="84912" y="138362"/>
                          <a:pt x="84011" y="137100"/>
                        </a:cubicBezTo>
                        <a:cubicBezTo>
                          <a:pt x="44262" y="82298"/>
                          <a:pt x="6586" y="28398"/>
                          <a:pt x="186" y="5774"/>
                        </a:cubicBezTo>
                        <a:cubicBezTo>
                          <a:pt x="-535" y="3341"/>
                          <a:pt x="907" y="907"/>
                          <a:pt x="3341" y="186"/>
                        </a:cubicBezTo>
                        <a:cubicBezTo>
                          <a:pt x="5684" y="-535"/>
                          <a:pt x="8208" y="907"/>
                          <a:pt x="8929" y="3341"/>
                        </a:cubicBezTo>
                        <a:cubicBezTo>
                          <a:pt x="15779" y="27587"/>
                          <a:pt x="66885" y="97982"/>
                          <a:pt x="91402" y="131782"/>
                        </a:cubicBezTo>
                        <a:cubicBezTo>
                          <a:pt x="92844" y="133765"/>
                          <a:pt x="92394" y="136649"/>
                          <a:pt x="90411" y="138092"/>
                        </a:cubicBezTo>
                        <a:cubicBezTo>
                          <a:pt x="89599" y="138632"/>
                          <a:pt x="88698" y="138993"/>
                          <a:pt x="87797" y="138993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26A700DF-FCE8-367A-92D5-6C892C18FEAE}"/>
                      </a:ext>
                    </a:extLst>
                  </p:cNvPr>
                  <p:cNvSpPr/>
                  <p:nvPr/>
                </p:nvSpPr>
                <p:spPr>
                  <a:xfrm>
                    <a:off x="4497956" y="4251787"/>
                    <a:ext cx="131688" cy="103681"/>
                  </a:xfrm>
                  <a:custGeom>
                    <a:avLst/>
                    <a:gdLst>
                      <a:gd name="connsiteX0" fmla="*/ 127206 w 131688"/>
                      <a:gd name="connsiteY0" fmla="*/ 103591 h 103681"/>
                      <a:gd name="connsiteX1" fmla="*/ 123601 w 131688"/>
                      <a:gd name="connsiteY1" fmla="*/ 101789 h 103681"/>
                      <a:gd name="connsiteX2" fmla="*/ 3993 w 131688"/>
                      <a:gd name="connsiteY2" fmla="*/ 8950 h 103681"/>
                      <a:gd name="connsiteX3" fmla="*/ 27 w 131688"/>
                      <a:gd name="connsiteY3" fmla="*/ 3993 h 103681"/>
                      <a:gd name="connsiteX4" fmla="*/ 4984 w 131688"/>
                      <a:gd name="connsiteY4" fmla="*/ 27 h 103681"/>
                      <a:gd name="connsiteX5" fmla="*/ 130812 w 131688"/>
                      <a:gd name="connsiteY5" fmla="*/ 96471 h 103681"/>
                      <a:gd name="connsiteX6" fmla="*/ 129910 w 131688"/>
                      <a:gd name="connsiteY6" fmla="*/ 102780 h 103681"/>
                      <a:gd name="connsiteX7" fmla="*/ 127206 w 131688"/>
                      <a:gd name="connsiteY7" fmla="*/ 103681 h 10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1688" h="103681">
                        <a:moveTo>
                          <a:pt x="127206" y="103591"/>
                        </a:moveTo>
                        <a:cubicBezTo>
                          <a:pt x="125854" y="103591"/>
                          <a:pt x="124502" y="102960"/>
                          <a:pt x="123601" y="101789"/>
                        </a:cubicBezTo>
                        <a:cubicBezTo>
                          <a:pt x="114407" y="89350"/>
                          <a:pt x="30222" y="12015"/>
                          <a:pt x="3993" y="8950"/>
                        </a:cubicBezTo>
                        <a:cubicBezTo>
                          <a:pt x="1559" y="8680"/>
                          <a:pt x="-244" y="6426"/>
                          <a:pt x="27" y="3993"/>
                        </a:cubicBezTo>
                        <a:cubicBezTo>
                          <a:pt x="297" y="1559"/>
                          <a:pt x="2551" y="-244"/>
                          <a:pt x="4984" y="27"/>
                        </a:cubicBezTo>
                        <a:cubicBezTo>
                          <a:pt x="35179" y="3542"/>
                          <a:pt x="121618" y="84122"/>
                          <a:pt x="130812" y="96471"/>
                        </a:cubicBezTo>
                        <a:cubicBezTo>
                          <a:pt x="132254" y="98453"/>
                          <a:pt x="131893" y="101338"/>
                          <a:pt x="129910" y="102780"/>
                        </a:cubicBezTo>
                        <a:cubicBezTo>
                          <a:pt x="129099" y="103411"/>
                          <a:pt x="128198" y="103681"/>
                          <a:pt x="127206" y="10368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700B0238-2C10-6550-D32A-2847B3BD37D1}"/>
                      </a:ext>
                    </a:extLst>
                  </p:cNvPr>
                  <p:cNvSpPr/>
                  <p:nvPr/>
                </p:nvSpPr>
                <p:spPr>
                  <a:xfrm>
                    <a:off x="4505414" y="4215577"/>
                    <a:ext cx="96918" cy="19021"/>
                  </a:xfrm>
                  <a:custGeom>
                    <a:avLst/>
                    <a:gdLst>
                      <a:gd name="connsiteX0" fmla="*/ 92438 w 96918"/>
                      <a:gd name="connsiteY0" fmla="*/ 18931 h 19021"/>
                      <a:gd name="connsiteX1" fmla="*/ 91266 w 96918"/>
                      <a:gd name="connsiteY1" fmla="*/ 18751 h 19021"/>
                      <a:gd name="connsiteX2" fmla="*/ 5188 w 96918"/>
                      <a:gd name="connsiteY2" fmla="*/ 9918 h 19021"/>
                      <a:gd name="connsiteX3" fmla="*/ 50 w 96918"/>
                      <a:gd name="connsiteY3" fmla="*/ 6222 h 19021"/>
                      <a:gd name="connsiteX4" fmla="*/ 3746 w 96918"/>
                      <a:gd name="connsiteY4" fmla="*/ 1085 h 19021"/>
                      <a:gd name="connsiteX5" fmla="*/ 93609 w 96918"/>
                      <a:gd name="connsiteY5" fmla="*/ 10188 h 19021"/>
                      <a:gd name="connsiteX6" fmla="*/ 96764 w 96918"/>
                      <a:gd name="connsiteY6" fmla="*/ 15686 h 19021"/>
                      <a:gd name="connsiteX7" fmla="*/ 92438 w 96918"/>
                      <a:gd name="connsiteY7" fmla="*/ 19021 h 19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918" h="19021">
                        <a:moveTo>
                          <a:pt x="92438" y="18931"/>
                        </a:moveTo>
                        <a:cubicBezTo>
                          <a:pt x="92438" y="18931"/>
                          <a:pt x="91627" y="18931"/>
                          <a:pt x="91266" y="18751"/>
                        </a:cubicBezTo>
                        <a:cubicBezTo>
                          <a:pt x="79639" y="15596"/>
                          <a:pt x="30515" y="5771"/>
                          <a:pt x="5188" y="9918"/>
                        </a:cubicBezTo>
                        <a:cubicBezTo>
                          <a:pt x="2664" y="10278"/>
                          <a:pt x="411" y="8656"/>
                          <a:pt x="50" y="6222"/>
                        </a:cubicBezTo>
                        <a:cubicBezTo>
                          <a:pt x="-310" y="3789"/>
                          <a:pt x="1312" y="1445"/>
                          <a:pt x="3746" y="1085"/>
                        </a:cubicBezTo>
                        <a:cubicBezTo>
                          <a:pt x="32498" y="-3512"/>
                          <a:pt x="85137" y="7845"/>
                          <a:pt x="93609" y="10188"/>
                        </a:cubicBezTo>
                        <a:cubicBezTo>
                          <a:pt x="96043" y="10819"/>
                          <a:pt x="97395" y="13343"/>
                          <a:pt x="96764" y="15686"/>
                        </a:cubicBezTo>
                        <a:cubicBezTo>
                          <a:pt x="96223" y="17669"/>
                          <a:pt x="94421" y="19021"/>
                          <a:pt x="92438" y="1902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D24C91B-D4C3-AE8E-020F-C40D59A4E3E3}"/>
                      </a:ext>
                    </a:extLst>
                  </p:cNvPr>
                  <p:cNvSpPr/>
                  <p:nvPr/>
                </p:nvSpPr>
                <p:spPr>
                  <a:xfrm>
                    <a:off x="4562165" y="4368093"/>
                    <a:ext cx="117101" cy="89586"/>
                  </a:xfrm>
                  <a:custGeom>
                    <a:avLst/>
                    <a:gdLst>
                      <a:gd name="connsiteX0" fmla="*/ 112571 w 117101"/>
                      <a:gd name="connsiteY0" fmla="*/ 89587 h 89586"/>
                      <a:gd name="connsiteX1" fmla="*/ 110678 w 117101"/>
                      <a:gd name="connsiteY1" fmla="*/ 89136 h 89586"/>
                      <a:gd name="connsiteX2" fmla="*/ 715 w 117101"/>
                      <a:gd name="connsiteY2" fmla="*/ 6934 h 89586"/>
                      <a:gd name="connsiteX3" fmla="*/ 2067 w 117101"/>
                      <a:gd name="connsiteY3" fmla="*/ 714 h 89586"/>
                      <a:gd name="connsiteX4" fmla="*/ 8286 w 117101"/>
                      <a:gd name="connsiteY4" fmla="*/ 2066 h 89586"/>
                      <a:gd name="connsiteX5" fmla="*/ 114464 w 117101"/>
                      <a:gd name="connsiteY5" fmla="*/ 80934 h 89586"/>
                      <a:gd name="connsiteX6" fmla="*/ 116717 w 117101"/>
                      <a:gd name="connsiteY6" fmla="*/ 86883 h 89586"/>
                      <a:gd name="connsiteX7" fmla="*/ 112661 w 117101"/>
                      <a:gd name="connsiteY7" fmla="*/ 89497 h 89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7101" h="89586">
                        <a:moveTo>
                          <a:pt x="112571" y="89587"/>
                        </a:moveTo>
                        <a:cubicBezTo>
                          <a:pt x="111940" y="89587"/>
                          <a:pt x="111309" y="89497"/>
                          <a:pt x="110678" y="89136"/>
                        </a:cubicBezTo>
                        <a:cubicBezTo>
                          <a:pt x="61104" y="66242"/>
                          <a:pt x="12432" y="25231"/>
                          <a:pt x="715" y="6934"/>
                        </a:cubicBezTo>
                        <a:cubicBezTo>
                          <a:pt x="-638" y="4861"/>
                          <a:pt x="-7" y="2066"/>
                          <a:pt x="2067" y="714"/>
                        </a:cubicBezTo>
                        <a:cubicBezTo>
                          <a:pt x="4139" y="-638"/>
                          <a:pt x="6934" y="-7"/>
                          <a:pt x="8286" y="2066"/>
                        </a:cubicBezTo>
                        <a:cubicBezTo>
                          <a:pt x="17840" y="16939"/>
                          <a:pt x="62727" y="57048"/>
                          <a:pt x="114464" y="80934"/>
                        </a:cubicBezTo>
                        <a:cubicBezTo>
                          <a:pt x="116717" y="82016"/>
                          <a:pt x="117709" y="84630"/>
                          <a:pt x="116717" y="86883"/>
                        </a:cubicBezTo>
                        <a:cubicBezTo>
                          <a:pt x="115996" y="88505"/>
                          <a:pt x="114284" y="89497"/>
                          <a:pt x="112661" y="89497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B3DEB091-98EC-6E7B-294A-F7D0D2C4E0ED}"/>
                      </a:ext>
                    </a:extLst>
                  </p:cNvPr>
                  <p:cNvSpPr/>
                  <p:nvPr/>
                </p:nvSpPr>
                <p:spPr>
                  <a:xfrm>
                    <a:off x="4048713" y="4527354"/>
                    <a:ext cx="305343" cy="290961"/>
                  </a:xfrm>
                  <a:custGeom>
                    <a:avLst/>
                    <a:gdLst>
                      <a:gd name="connsiteX0" fmla="*/ 244395 w 305343"/>
                      <a:gd name="connsiteY0" fmla="*/ 90 h 290961"/>
                      <a:gd name="connsiteX1" fmla="*/ 17797 w 305343"/>
                      <a:gd name="connsiteY1" fmla="*/ 44256 h 290961"/>
                      <a:gd name="connsiteX2" fmla="*/ 42584 w 305343"/>
                      <a:gd name="connsiteY2" fmla="*/ 62824 h 290961"/>
                      <a:gd name="connsiteX3" fmla="*/ 111717 w 305343"/>
                      <a:gd name="connsiteY3" fmla="*/ 64626 h 290961"/>
                      <a:gd name="connsiteX4" fmla="*/ 1843 w 305343"/>
                      <a:gd name="connsiteY4" fmla="*/ 248861 h 290961"/>
                      <a:gd name="connsiteX5" fmla="*/ 96574 w 305343"/>
                      <a:gd name="connsiteY5" fmla="*/ 176934 h 290961"/>
                      <a:gd name="connsiteX6" fmla="*/ 18248 w 305343"/>
                      <a:gd name="connsiteY6" fmla="*/ 282661 h 290961"/>
                      <a:gd name="connsiteX7" fmla="*/ 130645 w 305343"/>
                      <a:gd name="connsiteY7" fmla="*/ 204605 h 290961"/>
                      <a:gd name="connsiteX8" fmla="*/ 73139 w 305343"/>
                      <a:gd name="connsiteY8" fmla="*/ 287348 h 290961"/>
                      <a:gd name="connsiteX9" fmla="*/ 165617 w 305343"/>
                      <a:gd name="connsiteY9" fmla="*/ 225245 h 290961"/>
                      <a:gd name="connsiteX10" fmla="*/ 148582 w 305343"/>
                      <a:gd name="connsiteY10" fmla="*/ 290773 h 290961"/>
                      <a:gd name="connsiteX11" fmla="*/ 303973 w 305343"/>
                      <a:gd name="connsiteY11" fmla="*/ 76794 h 290961"/>
                      <a:gd name="connsiteX12" fmla="*/ 244305 w 305343"/>
                      <a:gd name="connsiteY12" fmla="*/ 0 h 2909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05343" h="290961">
                        <a:moveTo>
                          <a:pt x="244395" y="90"/>
                        </a:moveTo>
                        <a:cubicBezTo>
                          <a:pt x="221951" y="11086"/>
                          <a:pt x="17076" y="36685"/>
                          <a:pt x="17797" y="44256"/>
                        </a:cubicBezTo>
                        <a:cubicBezTo>
                          <a:pt x="18518" y="51827"/>
                          <a:pt x="31678" y="59579"/>
                          <a:pt x="42584" y="62824"/>
                        </a:cubicBezTo>
                        <a:cubicBezTo>
                          <a:pt x="53580" y="66068"/>
                          <a:pt x="107210" y="58677"/>
                          <a:pt x="111717" y="64626"/>
                        </a:cubicBezTo>
                        <a:cubicBezTo>
                          <a:pt x="122533" y="78868"/>
                          <a:pt x="-17536" y="232907"/>
                          <a:pt x="1843" y="248861"/>
                        </a:cubicBezTo>
                        <a:cubicBezTo>
                          <a:pt x="16265" y="260758"/>
                          <a:pt x="89183" y="168281"/>
                          <a:pt x="96574" y="176934"/>
                        </a:cubicBezTo>
                        <a:cubicBezTo>
                          <a:pt x="99999" y="180899"/>
                          <a:pt x="4727" y="263012"/>
                          <a:pt x="18248" y="282661"/>
                        </a:cubicBezTo>
                        <a:cubicBezTo>
                          <a:pt x="29154" y="298615"/>
                          <a:pt x="125147" y="199017"/>
                          <a:pt x="130645" y="204605"/>
                        </a:cubicBezTo>
                        <a:cubicBezTo>
                          <a:pt x="133259" y="207219"/>
                          <a:pt x="60521" y="269772"/>
                          <a:pt x="73139" y="287348"/>
                        </a:cubicBezTo>
                        <a:cubicBezTo>
                          <a:pt x="83144" y="301319"/>
                          <a:pt x="161111" y="223082"/>
                          <a:pt x="165617" y="225245"/>
                        </a:cubicBezTo>
                        <a:cubicBezTo>
                          <a:pt x="170214" y="227499"/>
                          <a:pt x="133439" y="281309"/>
                          <a:pt x="148582" y="290773"/>
                        </a:cubicBezTo>
                        <a:cubicBezTo>
                          <a:pt x="160299" y="298164"/>
                          <a:pt x="291895" y="85628"/>
                          <a:pt x="303973" y="76794"/>
                        </a:cubicBezTo>
                        <a:cubicBezTo>
                          <a:pt x="316051" y="67961"/>
                          <a:pt x="244305" y="0"/>
                          <a:pt x="244305" y="0"/>
                        </a:cubicBez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9" name="Graphic 3">
                  <a:extLst>
                    <a:ext uri="{FF2B5EF4-FFF2-40B4-BE49-F238E27FC236}">
                      <a16:creationId xmlns:a16="http://schemas.microsoft.com/office/drawing/2014/main" id="{81BFC243-3958-BDEA-52E7-8F5743DE0D7A}"/>
                    </a:ext>
                  </a:extLst>
                </p:cNvPr>
                <p:cNvGrpSpPr/>
                <p:nvPr/>
              </p:nvGrpSpPr>
              <p:grpSpPr>
                <a:xfrm>
                  <a:off x="3700103" y="3766264"/>
                  <a:ext cx="361088" cy="265578"/>
                  <a:chOff x="3700103" y="3766264"/>
                  <a:chExt cx="361088" cy="265578"/>
                </a:xfrm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50CF31AF-FAC1-3BC4-6CA8-FE85DE81FD8F}"/>
                      </a:ext>
                    </a:extLst>
                  </p:cNvPr>
                  <p:cNvSpPr/>
                  <p:nvPr/>
                </p:nvSpPr>
                <p:spPr>
                  <a:xfrm>
                    <a:off x="3700103" y="3766264"/>
                    <a:ext cx="361088" cy="265578"/>
                  </a:xfrm>
                  <a:custGeom>
                    <a:avLst/>
                    <a:gdLst>
                      <a:gd name="connsiteX0" fmla="*/ 361089 w 361088"/>
                      <a:gd name="connsiteY0" fmla="*/ 136730 h 265578"/>
                      <a:gd name="connsiteX1" fmla="*/ 174961 w 361088"/>
                      <a:gd name="connsiteY1" fmla="*/ 176 h 265578"/>
                      <a:gd name="connsiteX2" fmla="*/ 178116 w 361088"/>
                      <a:gd name="connsiteY2" fmla="*/ 31002 h 265578"/>
                      <a:gd name="connsiteX3" fmla="*/ 223724 w 361088"/>
                      <a:gd name="connsiteY3" fmla="*/ 83010 h 265578"/>
                      <a:gd name="connsiteX4" fmla="*/ 13801 w 361088"/>
                      <a:gd name="connsiteY4" fmla="*/ 127266 h 265578"/>
                      <a:gd name="connsiteX5" fmla="*/ 130976 w 361088"/>
                      <a:gd name="connsiteY5" fmla="*/ 148087 h 265578"/>
                      <a:gd name="connsiteX6" fmla="*/ 101 w 361088"/>
                      <a:gd name="connsiteY6" fmla="*/ 162238 h 265578"/>
                      <a:gd name="connsiteX7" fmla="*/ 131787 w 361088"/>
                      <a:gd name="connsiteY7" fmla="*/ 185943 h 265578"/>
                      <a:gd name="connsiteX8" fmla="*/ 22184 w 361088"/>
                      <a:gd name="connsiteY8" fmla="*/ 205502 h 265578"/>
                      <a:gd name="connsiteX9" fmla="*/ 140801 w 361088"/>
                      <a:gd name="connsiteY9" fmla="*/ 226774 h 265578"/>
                      <a:gd name="connsiteX10" fmla="*/ 75724 w 361088"/>
                      <a:gd name="connsiteY10" fmla="*/ 263098 h 265578"/>
                      <a:gd name="connsiteX11" fmla="*/ 345135 w 361088"/>
                      <a:gd name="connsiteY11" fmla="*/ 232633 h 265578"/>
                      <a:gd name="connsiteX12" fmla="*/ 361089 w 361088"/>
                      <a:gd name="connsiteY12" fmla="*/ 136640 h 265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61088" h="265578">
                        <a:moveTo>
                          <a:pt x="361089" y="136730"/>
                        </a:moveTo>
                        <a:cubicBezTo>
                          <a:pt x="337744" y="127716"/>
                          <a:pt x="180009" y="-5502"/>
                          <a:pt x="174961" y="176"/>
                        </a:cubicBezTo>
                        <a:cubicBezTo>
                          <a:pt x="169914" y="5855"/>
                          <a:pt x="173069" y="20817"/>
                          <a:pt x="178116" y="31002"/>
                        </a:cubicBezTo>
                        <a:cubicBezTo>
                          <a:pt x="183164" y="41278"/>
                          <a:pt x="224986" y="75709"/>
                          <a:pt x="223724" y="83010"/>
                        </a:cubicBezTo>
                        <a:cubicBezTo>
                          <a:pt x="220659" y="100586"/>
                          <a:pt x="12359" y="102118"/>
                          <a:pt x="13801" y="127266"/>
                        </a:cubicBezTo>
                        <a:cubicBezTo>
                          <a:pt x="14883" y="145924"/>
                          <a:pt x="132238" y="136820"/>
                          <a:pt x="130976" y="148087"/>
                        </a:cubicBezTo>
                        <a:cubicBezTo>
                          <a:pt x="130345" y="153224"/>
                          <a:pt x="5419" y="138893"/>
                          <a:pt x="101" y="162238"/>
                        </a:cubicBezTo>
                        <a:cubicBezTo>
                          <a:pt x="-4225" y="181076"/>
                          <a:pt x="132147" y="178101"/>
                          <a:pt x="131787" y="185943"/>
                        </a:cubicBezTo>
                        <a:cubicBezTo>
                          <a:pt x="131607" y="189639"/>
                          <a:pt x="24798" y="193785"/>
                          <a:pt x="22184" y="205502"/>
                        </a:cubicBezTo>
                        <a:cubicBezTo>
                          <a:pt x="16776" y="230019"/>
                          <a:pt x="138277" y="213885"/>
                          <a:pt x="140801" y="226774"/>
                        </a:cubicBezTo>
                        <a:cubicBezTo>
                          <a:pt x="143504" y="240655"/>
                          <a:pt x="72479" y="245522"/>
                          <a:pt x="75724" y="263098"/>
                        </a:cubicBezTo>
                        <a:cubicBezTo>
                          <a:pt x="78247" y="276708"/>
                          <a:pt x="330443" y="229748"/>
                          <a:pt x="345135" y="232633"/>
                        </a:cubicBezTo>
                        <a:cubicBezTo>
                          <a:pt x="359827" y="235517"/>
                          <a:pt x="361089" y="136640"/>
                          <a:pt x="361089" y="136640"/>
                        </a:cubicBezTo>
                        <a:close/>
                      </a:path>
                    </a:pathLst>
                  </a:custGeom>
                  <a:solidFill>
                    <a:srgbClr val="D16556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CFDFF0A8-0F74-96E5-23BE-36BCF360D37A}"/>
                      </a:ext>
                    </a:extLst>
                  </p:cNvPr>
                  <p:cNvSpPr/>
                  <p:nvPr/>
                </p:nvSpPr>
                <p:spPr>
                  <a:xfrm>
                    <a:off x="3917654" y="3844734"/>
                    <a:ext cx="64304" cy="88545"/>
                  </a:xfrm>
                  <a:custGeom>
                    <a:avLst/>
                    <a:gdLst>
                      <a:gd name="connsiteX0" fmla="*/ 59803 w 64304"/>
                      <a:gd name="connsiteY0" fmla="*/ 88545 h 88545"/>
                      <a:gd name="connsiteX1" fmla="*/ 58091 w 64304"/>
                      <a:gd name="connsiteY1" fmla="*/ 88185 h 88545"/>
                      <a:gd name="connsiteX2" fmla="*/ 1937 w 64304"/>
                      <a:gd name="connsiteY2" fmla="*/ 2918 h 88545"/>
                      <a:gd name="connsiteX3" fmla="*/ 7705 w 64304"/>
                      <a:gd name="connsiteY3" fmla="*/ 304 h 88545"/>
                      <a:gd name="connsiteX4" fmla="*/ 10319 w 64304"/>
                      <a:gd name="connsiteY4" fmla="*/ 6072 h 88545"/>
                      <a:gd name="connsiteX5" fmla="*/ 61516 w 64304"/>
                      <a:gd name="connsiteY5" fmla="*/ 79892 h 88545"/>
                      <a:gd name="connsiteX6" fmla="*/ 63949 w 64304"/>
                      <a:gd name="connsiteY6" fmla="*/ 85751 h 88545"/>
                      <a:gd name="connsiteX7" fmla="*/ 59803 w 64304"/>
                      <a:gd name="connsiteY7" fmla="*/ 88545 h 88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4304" h="88545">
                        <a:moveTo>
                          <a:pt x="59803" y="88545"/>
                        </a:moveTo>
                        <a:cubicBezTo>
                          <a:pt x="59262" y="88545"/>
                          <a:pt x="58631" y="88455"/>
                          <a:pt x="58091" y="88185"/>
                        </a:cubicBezTo>
                        <a:cubicBezTo>
                          <a:pt x="15998" y="70609"/>
                          <a:pt x="-7077" y="27164"/>
                          <a:pt x="1937" y="2918"/>
                        </a:cubicBezTo>
                        <a:cubicBezTo>
                          <a:pt x="2838" y="574"/>
                          <a:pt x="5452" y="-597"/>
                          <a:pt x="7705" y="304"/>
                        </a:cubicBezTo>
                        <a:cubicBezTo>
                          <a:pt x="10049" y="1205"/>
                          <a:pt x="11221" y="3729"/>
                          <a:pt x="10319" y="6072"/>
                        </a:cubicBezTo>
                        <a:cubicBezTo>
                          <a:pt x="3469" y="24370"/>
                          <a:pt x="21947" y="63398"/>
                          <a:pt x="61516" y="79892"/>
                        </a:cubicBezTo>
                        <a:cubicBezTo>
                          <a:pt x="63769" y="80884"/>
                          <a:pt x="64941" y="83498"/>
                          <a:pt x="63949" y="85751"/>
                        </a:cubicBezTo>
                        <a:cubicBezTo>
                          <a:pt x="63228" y="87464"/>
                          <a:pt x="61516" y="88545"/>
                          <a:pt x="59803" y="88545"/>
                        </a:cubicBezTo>
                        <a:close/>
                      </a:path>
                    </a:pathLst>
                  </a:custGeom>
                  <a:solidFill>
                    <a:srgbClr val="8F353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64634056-4B2D-B86F-7D66-7A5E23F73914}"/>
                      </a:ext>
                    </a:extLst>
                  </p:cNvPr>
                  <p:cNvSpPr/>
                  <p:nvPr/>
                </p:nvSpPr>
                <p:spPr>
                  <a:xfrm>
                    <a:off x="3830131" y="3874439"/>
                    <a:ext cx="29055" cy="130045"/>
                  </a:xfrm>
                  <a:custGeom>
                    <a:avLst/>
                    <a:gdLst>
                      <a:gd name="connsiteX0" fmla="*/ 24563 w 29055"/>
                      <a:gd name="connsiteY0" fmla="*/ 130046 h 130045"/>
                      <a:gd name="connsiteX1" fmla="*/ 20327 w 29055"/>
                      <a:gd name="connsiteY1" fmla="*/ 127071 h 130045"/>
                      <a:gd name="connsiteX2" fmla="*/ 497 w 29055"/>
                      <a:gd name="connsiteY2" fmla="*/ 3768 h 130045"/>
                      <a:gd name="connsiteX3" fmla="*/ 5725 w 29055"/>
                      <a:gd name="connsiteY3" fmla="*/ 72 h 130045"/>
                      <a:gd name="connsiteX4" fmla="*/ 9421 w 29055"/>
                      <a:gd name="connsiteY4" fmla="*/ 5300 h 130045"/>
                      <a:gd name="connsiteX5" fmla="*/ 28799 w 29055"/>
                      <a:gd name="connsiteY5" fmla="*/ 124007 h 130045"/>
                      <a:gd name="connsiteX6" fmla="*/ 26095 w 29055"/>
                      <a:gd name="connsiteY6" fmla="*/ 129775 h 130045"/>
                      <a:gd name="connsiteX7" fmla="*/ 24563 w 29055"/>
                      <a:gd name="connsiteY7" fmla="*/ 130046 h 130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9055" h="130045">
                        <a:moveTo>
                          <a:pt x="24563" y="130046"/>
                        </a:moveTo>
                        <a:cubicBezTo>
                          <a:pt x="22670" y="130046"/>
                          <a:pt x="20958" y="128874"/>
                          <a:pt x="20327" y="127071"/>
                        </a:cubicBezTo>
                        <a:cubicBezTo>
                          <a:pt x="14739" y="111478"/>
                          <a:pt x="-3198" y="24949"/>
                          <a:pt x="497" y="3768"/>
                        </a:cubicBezTo>
                        <a:cubicBezTo>
                          <a:pt x="948" y="1334"/>
                          <a:pt x="3291" y="-379"/>
                          <a:pt x="5725" y="72"/>
                        </a:cubicBezTo>
                        <a:cubicBezTo>
                          <a:pt x="8159" y="523"/>
                          <a:pt x="9781" y="2866"/>
                          <a:pt x="9421" y="5300"/>
                        </a:cubicBezTo>
                        <a:cubicBezTo>
                          <a:pt x="6176" y="23777"/>
                          <a:pt x="23211" y="108233"/>
                          <a:pt x="28799" y="124007"/>
                        </a:cubicBezTo>
                        <a:cubicBezTo>
                          <a:pt x="29611" y="126350"/>
                          <a:pt x="28439" y="128964"/>
                          <a:pt x="26095" y="129775"/>
                        </a:cubicBezTo>
                        <a:cubicBezTo>
                          <a:pt x="25554" y="129956"/>
                          <a:pt x="25104" y="130046"/>
                          <a:pt x="24563" y="130046"/>
                        </a:cubicBezTo>
                        <a:close/>
                      </a:path>
                    </a:pathLst>
                  </a:custGeom>
                  <a:solidFill>
                    <a:srgbClr val="8F353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6" name="Graphic 3">
              <a:extLst>
                <a:ext uri="{FF2B5EF4-FFF2-40B4-BE49-F238E27FC236}">
                  <a16:creationId xmlns:a16="http://schemas.microsoft.com/office/drawing/2014/main" id="{746293F4-6CAA-E6E3-257B-58A6DEC4A4D1}"/>
                </a:ext>
              </a:extLst>
            </p:cNvPr>
            <p:cNvGrpSpPr/>
            <p:nvPr/>
          </p:nvGrpSpPr>
          <p:grpSpPr>
            <a:xfrm>
              <a:off x="1007803" y="4363941"/>
              <a:ext cx="3022292" cy="1541386"/>
              <a:chOff x="1007803" y="4363941"/>
              <a:chExt cx="3022292" cy="1541386"/>
            </a:xfrm>
          </p:grpSpPr>
          <p:grpSp>
            <p:nvGrpSpPr>
              <p:cNvPr id="24" name="Graphic 3">
                <a:extLst>
                  <a:ext uri="{FF2B5EF4-FFF2-40B4-BE49-F238E27FC236}">
                    <a16:creationId xmlns:a16="http://schemas.microsoft.com/office/drawing/2014/main" id="{FC1C35EB-64EC-349C-4F9C-DD2FF78D99FA}"/>
                  </a:ext>
                </a:extLst>
              </p:cNvPr>
              <p:cNvGrpSpPr/>
              <p:nvPr/>
            </p:nvGrpSpPr>
            <p:grpSpPr>
              <a:xfrm>
                <a:off x="1736088" y="4407746"/>
                <a:ext cx="71208" cy="1497581"/>
                <a:chOff x="1736088" y="4407746"/>
                <a:chExt cx="71208" cy="1497581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AF07481C-81A1-4C02-A968-F294E9CF0356}"/>
                    </a:ext>
                  </a:extLst>
                </p:cNvPr>
                <p:cNvSpPr/>
                <p:nvPr/>
              </p:nvSpPr>
              <p:spPr>
                <a:xfrm>
                  <a:off x="1736088" y="4407746"/>
                  <a:ext cx="60660" cy="1493074"/>
                </a:xfrm>
                <a:custGeom>
                  <a:avLst/>
                  <a:gdLst>
                    <a:gd name="connsiteX0" fmla="*/ 18207 w 60660"/>
                    <a:gd name="connsiteY0" fmla="*/ 1493075 h 1493074"/>
                    <a:gd name="connsiteX1" fmla="*/ 42363 w 60660"/>
                    <a:gd name="connsiteY1" fmla="*/ 1493075 h 1493074"/>
                    <a:gd name="connsiteX2" fmla="*/ 60660 w 60660"/>
                    <a:gd name="connsiteY2" fmla="*/ 0 h 1493074"/>
                    <a:gd name="connsiteX3" fmla="*/ 0 w 60660"/>
                    <a:gd name="connsiteY3" fmla="*/ 0 h 1493074"/>
                    <a:gd name="connsiteX4" fmla="*/ 18207 w 60660"/>
                    <a:gd name="connsiteY4" fmla="*/ 1493075 h 1493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1493074">
                      <a:moveTo>
                        <a:pt x="18207" y="1493075"/>
                      </a:moveTo>
                      <a:lnTo>
                        <a:pt x="42363" y="1493075"/>
                      </a:ln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18207" y="1493075"/>
                      </a:ln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4909042-101D-307A-B2F5-77EAE47B4008}"/>
                    </a:ext>
                  </a:extLst>
                </p:cNvPr>
                <p:cNvSpPr/>
                <p:nvPr/>
              </p:nvSpPr>
              <p:spPr>
                <a:xfrm>
                  <a:off x="1780160" y="4429018"/>
                  <a:ext cx="27136" cy="1476309"/>
                </a:xfrm>
                <a:custGeom>
                  <a:avLst/>
                  <a:gdLst>
                    <a:gd name="connsiteX0" fmla="*/ 4420 w 27136"/>
                    <a:gd name="connsiteY0" fmla="*/ 1476310 h 1476309"/>
                    <a:gd name="connsiteX1" fmla="*/ 4420 w 27136"/>
                    <a:gd name="connsiteY1" fmla="*/ 1476310 h 1476309"/>
                    <a:gd name="connsiteX2" fmla="*/ 3 w 27136"/>
                    <a:gd name="connsiteY2" fmla="*/ 1471713 h 1476309"/>
                    <a:gd name="connsiteX3" fmla="*/ 18210 w 27136"/>
                    <a:gd name="connsiteY3" fmla="*/ 4417 h 1476309"/>
                    <a:gd name="connsiteX4" fmla="*/ 22717 w 27136"/>
                    <a:gd name="connsiteY4" fmla="*/ 0 h 1476309"/>
                    <a:gd name="connsiteX5" fmla="*/ 22717 w 27136"/>
                    <a:gd name="connsiteY5" fmla="*/ 0 h 1476309"/>
                    <a:gd name="connsiteX6" fmla="*/ 27133 w 27136"/>
                    <a:gd name="connsiteY6" fmla="*/ 4597 h 1476309"/>
                    <a:gd name="connsiteX7" fmla="*/ 8926 w 27136"/>
                    <a:gd name="connsiteY7" fmla="*/ 1471893 h 1476309"/>
                    <a:gd name="connsiteX8" fmla="*/ 4420 w 27136"/>
                    <a:gd name="connsiteY8" fmla="*/ 1476310 h 1476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136" h="1476309">
                      <a:moveTo>
                        <a:pt x="4420" y="1476310"/>
                      </a:moveTo>
                      <a:lnTo>
                        <a:pt x="4420" y="1476310"/>
                      </a:lnTo>
                      <a:cubicBezTo>
                        <a:pt x="1896" y="1476310"/>
                        <a:pt x="-87" y="1474236"/>
                        <a:pt x="3" y="1471713"/>
                      </a:cubicBezTo>
                      <a:lnTo>
                        <a:pt x="18210" y="4417"/>
                      </a:lnTo>
                      <a:cubicBezTo>
                        <a:pt x="18210" y="1983"/>
                        <a:pt x="20283" y="0"/>
                        <a:pt x="22717" y="0"/>
                      </a:cubicBezTo>
                      <a:lnTo>
                        <a:pt x="22717" y="0"/>
                      </a:lnTo>
                      <a:cubicBezTo>
                        <a:pt x="25241" y="0"/>
                        <a:pt x="27223" y="2073"/>
                        <a:pt x="27133" y="4597"/>
                      </a:cubicBezTo>
                      <a:lnTo>
                        <a:pt x="8926" y="1471893"/>
                      </a:lnTo>
                      <a:cubicBezTo>
                        <a:pt x="8926" y="1474327"/>
                        <a:pt x="6853" y="1476310"/>
                        <a:pt x="4420" y="1476310"/>
                      </a:cubicBezTo>
                      <a:close/>
                    </a:path>
                  </a:pathLst>
                </a:custGeom>
                <a:solidFill>
                  <a:srgbClr val="B5947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397F40C1-0C6E-D8BE-EC91-4F5959BC0D9A}"/>
                    </a:ext>
                  </a:extLst>
                </p:cNvPr>
                <p:cNvSpPr/>
                <p:nvPr/>
              </p:nvSpPr>
              <p:spPr>
                <a:xfrm>
                  <a:off x="1736088" y="4407746"/>
                  <a:ext cx="60660" cy="64445"/>
                </a:xfrm>
                <a:custGeom>
                  <a:avLst/>
                  <a:gdLst>
                    <a:gd name="connsiteX0" fmla="*/ 59849 w 60660"/>
                    <a:gd name="connsiteY0" fmla="*/ 64446 h 64445"/>
                    <a:gd name="connsiteX1" fmla="*/ 60660 w 60660"/>
                    <a:gd name="connsiteY1" fmla="*/ 0 h 64445"/>
                    <a:gd name="connsiteX2" fmla="*/ 0 w 60660"/>
                    <a:gd name="connsiteY2" fmla="*/ 0 h 64445"/>
                    <a:gd name="connsiteX3" fmla="*/ 451 w 60660"/>
                    <a:gd name="connsiteY3" fmla="*/ 39749 h 64445"/>
                    <a:gd name="connsiteX4" fmla="*/ 59849 w 60660"/>
                    <a:gd name="connsiteY4" fmla="*/ 64446 h 64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64445">
                      <a:moveTo>
                        <a:pt x="59849" y="64446"/>
                      </a:move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451" y="39749"/>
                      </a:lnTo>
                      <a:lnTo>
                        <a:pt x="59849" y="64446"/>
                      </a:lnTo>
                      <a:close/>
                    </a:path>
                  </a:pathLst>
                </a:custGeom>
                <a:solidFill>
                  <a:srgbClr val="CFC0C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aphic 3">
                <a:extLst>
                  <a:ext uri="{FF2B5EF4-FFF2-40B4-BE49-F238E27FC236}">
                    <a16:creationId xmlns:a16="http://schemas.microsoft.com/office/drawing/2014/main" id="{D8C6B54D-B7CB-2A9D-43D1-B1AA9C25BFD0}"/>
                  </a:ext>
                </a:extLst>
              </p:cNvPr>
              <p:cNvGrpSpPr/>
              <p:nvPr/>
            </p:nvGrpSpPr>
            <p:grpSpPr>
              <a:xfrm>
                <a:off x="1233138" y="4407746"/>
                <a:ext cx="71209" cy="1497581"/>
                <a:chOff x="1233138" y="4407746"/>
                <a:chExt cx="71209" cy="1497581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47F04BEC-815E-882D-2C18-5545AC4BA51E}"/>
                    </a:ext>
                  </a:extLst>
                </p:cNvPr>
                <p:cNvSpPr/>
                <p:nvPr/>
              </p:nvSpPr>
              <p:spPr>
                <a:xfrm>
                  <a:off x="1233138" y="4407746"/>
                  <a:ext cx="60660" cy="1493074"/>
                </a:xfrm>
                <a:custGeom>
                  <a:avLst/>
                  <a:gdLst>
                    <a:gd name="connsiteX0" fmla="*/ 18207 w 60660"/>
                    <a:gd name="connsiteY0" fmla="*/ 1493075 h 1493074"/>
                    <a:gd name="connsiteX1" fmla="*/ 42363 w 60660"/>
                    <a:gd name="connsiteY1" fmla="*/ 1493075 h 1493074"/>
                    <a:gd name="connsiteX2" fmla="*/ 60660 w 60660"/>
                    <a:gd name="connsiteY2" fmla="*/ 0 h 1493074"/>
                    <a:gd name="connsiteX3" fmla="*/ 0 w 60660"/>
                    <a:gd name="connsiteY3" fmla="*/ 0 h 1493074"/>
                    <a:gd name="connsiteX4" fmla="*/ 18207 w 60660"/>
                    <a:gd name="connsiteY4" fmla="*/ 1493075 h 1493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1493074">
                      <a:moveTo>
                        <a:pt x="18207" y="1493075"/>
                      </a:moveTo>
                      <a:lnTo>
                        <a:pt x="42363" y="1493075"/>
                      </a:ln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18207" y="1493075"/>
                      </a:ln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1BB2013E-0389-0F39-1176-91A659DD2816}"/>
                    </a:ext>
                  </a:extLst>
                </p:cNvPr>
                <p:cNvSpPr/>
                <p:nvPr/>
              </p:nvSpPr>
              <p:spPr>
                <a:xfrm>
                  <a:off x="1277211" y="4429018"/>
                  <a:ext cx="27136" cy="1476309"/>
                </a:xfrm>
                <a:custGeom>
                  <a:avLst/>
                  <a:gdLst>
                    <a:gd name="connsiteX0" fmla="*/ 4420 w 27136"/>
                    <a:gd name="connsiteY0" fmla="*/ 1476310 h 1476309"/>
                    <a:gd name="connsiteX1" fmla="*/ 4420 w 27136"/>
                    <a:gd name="connsiteY1" fmla="*/ 1476310 h 1476309"/>
                    <a:gd name="connsiteX2" fmla="*/ 3 w 27136"/>
                    <a:gd name="connsiteY2" fmla="*/ 1471713 h 1476309"/>
                    <a:gd name="connsiteX3" fmla="*/ 18210 w 27136"/>
                    <a:gd name="connsiteY3" fmla="*/ 4417 h 1476309"/>
                    <a:gd name="connsiteX4" fmla="*/ 22717 w 27136"/>
                    <a:gd name="connsiteY4" fmla="*/ 0 h 1476309"/>
                    <a:gd name="connsiteX5" fmla="*/ 22717 w 27136"/>
                    <a:gd name="connsiteY5" fmla="*/ 0 h 1476309"/>
                    <a:gd name="connsiteX6" fmla="*/ 27133 w 27136"/>
                    <a:gd name="connsiteY6" fmla="*/ 4597 h 1476309"/>
                    <a:gd name="connsiteX7" fmla="*/ 8926 w 27136"/>
                    <a:gd name="connsiteY7" fmla="*/ 1471893 h 1476309"/>
                    <a:gd name="connsiteX8" fmla="*/ 4420 w 27136"/>
                    <a:gd name="connsiteY8" fmla="*/ 1476310 h 1476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136" h="1476309">
                      <a:moveTo>
                        <a:pt x="4420" y="1476310"/>
                      </a:moveTo>
                      <a:lnTo>
                        <a:pt x="4420" y="1476310"/>
                      </a:lnTo>
                      <a:cubicBezTo>
                        <a:pt x="1896" y="1476310"/>
                        <a:pt x="-87" y="1474236"/>
                        <a:pt x="3" y="1471713"/>
                      </a:cubicBezTo>
                      <a:lnTo>
                        <a:pt x="18210" y="4417"/>
                      </a:lnTo>
                      <a:cubicBezTo>
                        <a:pt x="18210" y="1983"/>
                        <a:pt x="20283" y="0"/>
                        <a:pt x="22717" y="0"/>
                      </a:cubicBezTo>
                      <a:lnTo>
                        <a:pt x="22717" y="0"/>
                      </a:lnTo>
                      <a:cubicBezTo>
                        <a:pt x="25241" y="0"/>
                        <a:pt x="27224" y="2073"/>
                        <a:pt x="27133" y="4597"/>
                      </a:cubicBezTo>
                      <a:lnTo>
                        <a:pt x="8926" y="1471893"/>
                      </a:lnTo>
                      <a:cubicBezTo>
                        <a:pt x="8926" y="1474327"/>
                        <a:pt x="6853" y="1476310"/>
                        <a:pt x="4420" y="1476310"/>
                      </a:cubicBezTo>
                      <a:close/>
                    </a:path>
                  </a:pathLst>
                </a:custGeom>
                <a:solidFill>
                  <a:srgbClr val="B5947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1E287D6-9041-A402-1359-653D106D6449}"/>
                    </a:ext>
                  </a:extLst>
                </p:cNvPr>
                <p:cNvSpPr/>
                <p:nvPr/>
              </p:nvSpPr>
              <p:spPr>
                <a:xfrm>
                  <a:off x="1233138" y="4407746"/>
                  <a:ext cx="60660" cy="64445"/>
                </a:xfrm>
                <a:custGeom>
                  <a:avLst/>
                  <a:gdLst>
                    <a:gd name="connsiteX0" fmla="*/ 59849 w 60660"/>
                    <a:gd name="connsiteY0" fmla="*/ 64446 h 64445"/>
                    <a:gd name="connsiteX1" fmla="*/ 60660 w 60660"/>
                    <a:gd name="connsiteY1" fmla="*/ 0 h 64445"/>
                    <a:gd name="connsiteX2" fmla="*/ 0 w 60660"/>
                    <a:gd name="connsiteY2" fmla="*/ 0 h 64445"/>
                    <a:gd name="connsiteX3" fmla="*/ 451 w 60660"/>
                    <a:gd name="connsiteY3" fmla="*/ 39749 h 64445"/>
                    <a:gd name="connsiteX4" fmla="*/ 59849 w 60660"/>
                    <a:gd name="connsiteY4" fmla="*/ 64446 h 64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64445">
                      <a:moveTo>
                        <a:pt x="59849" y="64446"/>
                      </a:move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451" y="39749"/>
                      </a:lnTo>
                      <a:lnTo>
                        <a:pt x="59849" y="64446"/>
                      </a:lnTo>
                      <a:close/>
                    </a:path>
                  </a:pathLst>
                </a:custGeom>
                <a:solidFill>
                  <a:srgbClr val="CFC0C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" name="Graphic 3">
                <a:extLst>
                  <a:ext uri="{FF2B5EF4-FFF2-40B4-BE49-F238E27FC236}">
                    <a16:creationId xmlns:a16="http://schemas.microsoft.com/office/drawing/2014/main" id="{AD7AFFDF-3F67-0760-B713-D08F3F8A31EE}"/>
                  </a:ext>
                </a:extLst>
              </p:cNvPr>
              <p:cNvGrpSpPr/>
              <p:nvPr/>
            </p:nvGrpSpPr>
            <p:grpSpPr>
              <a:xfrm>
                <a:off x="3259087" y="4407746"/>
                <a:ext cx="71209" cy="1497581"/>
                <a:chOff x="3259087" y="4407746"/>
                <a:chExt cx="71209" cy="1497581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10C56DB5-96B2-3945-0151-6B3B7C0F310D}"/>
                    </a:ext>
                  </a:extLst>
                </p:cNvPr>
                <p:cNvSpPr/>
                <p:nvPr/>
              </p:nvSpPr>
              <p:spPr>
                <a:xfrm>
                  <a:off x="3259087" y="4407746"/>
                  <a:ext cx="60660" cy="1493074"/>
                </a:xfrm>
                <a:custGeom>
                  <a:avLst/>
                  <a:gdLst>
                    <a:gd name="connsiteX0" fmla="*/ 18207 w 60660"/>
                    <a:gd name="connsiteY0" fmla="*/ 1493075 h 1493074"/>
                    <a:gd name="connsiteX1" fmla="*/ 42453 w 60660"/>
                    <a:gd name="connsiteY1" fmla="*/ 1493075 h 1493074"/>
                    <a:gd name="connsiteX2" fmla="*/ 60660 w 60660"/>
                    <a:gd name="connsiteY2" fmla="*/ 0 h 1493074"/>
                    <a:gd name="connsiteX3" fmla="*/ 0 w 60660"/>
                    <a:gd name="connsiteY3" fmla="*/ 0 h 1493074"/>
                    <a:gd name="connsiteX4" fmla="*/ 18207 w 60660"/>
                    <a:gd name="connsiteY4" fmla="*/ 1493075 h 1493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1493074">
                      <a:moveTo>
                        <a:pt x="18207" y="1493075"/>
                      </a:moveTo>
                      <a:lnTo>
                        <a:pt x="42453" y="1493075"/>
                      </a:ln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18207" y="1493075"/>
                      </a:ln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10C32C61-7A5D-BC77-5E5A-71440E16A264}"/>
                    </a:ext>
                  </a:extLst>
                </p:cNvPr>
                <p:cNvSpPr/>
                <p:nvPr/>
              </p:nvSpPr>
              <p:spPr>
                <a:xfrm>
                  <a:off x="3303159" y="4429018"/>
                  <a:ext cx="27136" cy="1476309"/>
                </a:xfrm>
                <a:custGeom>
                  <a:avLst/>
                  <a:gdLst>
                    <a:gd name="connsiteX0" fmla="*/ 4419 w 27136"/>
                    <a:gd name="connsiteY0" fmla="*/ 1476310 h 1476309"/>
                    <a:gd name="connsiteX1" fmla="*/ 4419 w 27136"/>
                    <a:gd name="connsiteY1" fmla="*/ 1476310 h 1476309"/>
                    <a:gd name="connsiteX2" fmla="*/ 3 w 27136"/>
                    <a:gd name="connsiteY2" fmla="*/ 1471713 h 1476309"/>
                    <a:gd name="connsiteX3" fmla="*/ 18210 w 27136"/>
                    <a:gd name="connsiteY3" fmla="*/ 4417 h 1476309"/>
                    <a:gd name="connsiteX4" fmla="*/ 22717 w 27136"/>
                    <a:gd name="connsiteY4" fmla="*/ 0 h 1476309"/>
                    <a:gd name="connsiteX5" fmla="*/ 22717 w 27136"/>
                    <a:gd name="connsiteY5" fmla="*/ 0 h 1476309"/>
                    <a:gd name="connsiteX6" fmla="*/ 27133 w 27136"/>
                    <a:gd name="connsiteY6" fmla="*/ 4597 h 1476309"/>
                    <a:gd name="connsiteX7" fmla="*/ 8926 w 27136"/>
                    <a:gd name="connsiteY7" fmla="*/ 1471893 h 1476309"/>
                    <a:gd name="connsiteX8" fmla="*/ 4419 w 27136"/>
                    <a:gd name="connsiteY8" fmla="*/ 1476310 h 1476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136" h="1476309">
                      <a:moveTo>
                        <a:pt x="4419" y="1476310"/>
                      </a:moveTo>
                      <a:lnTo>
                        <a:pt x="4419" y="1476310"/>
                      </a:lnTo>
                      <a:cubicBezTo>
                        <a:pt x="1896" y="1476310"/>
                        <a:pt x="-87" y="1474236"/>
                        <a:pt x="3" y="1471713"/>
                      </a:cubicBezTo>
                      <a:lnTo>
                        <a:pt x="18210" y="4417"/>
                      </a:lnTo>
                      <a:cubicBezTo>
                        <a:pt x="18210" y="1983"/>
                        <a:pt x="20283" y="0"/>
                        <a:pt x="22717" y="0"/>
                      </a:cubicBezTo>
                      <a:lnTo>
                        <a:pt x="22717" y="0"/>
                      </a:lnTo>
                      <a:cubicBezTo>
                        <a:pt x="25240" y="0"/>
                        <a:pt x="27223" y="2073"/>
                        <a:pt x="27133" y="4597"/>
                      </a:cubicBezTo>
                      <a:lnTo>
                        <a:pt x="8926" y="1471893"/>
                      </a:lnTo>
                      <a:cubicBezTo>
                        <a:pt x="8926" y="1474327"/>
                        <a:pt x="6853" y="1476310"/>
                        <a:pt x="4419" y="1476310"/>
                      </a:cubicBezTo>
                      <a:close/>
                    </a:path>
                  </a:pathLst>
                </a:custGeom>
                <a:solidFill>
                  <a:srgbClr val="B5947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0444881-EE5E-D406-51DF-53741B1B8B26}"/>
                    </a:ext>
                  </a:extLst>
                </p:cNvPr>
                <p:cNvSpPr/>
                <p:nvPr/>
              </p:nvSpPr>
              <p:spPr>
                <a:xfrm>
                  <a:off x="3259087" y="4407746"/>
                  <a:ext cx="60660" cy="64445"/>
                </a:xfrm>
                <a:custGeom>
                  <a:avLst/>
                  <a:gdLst>
                    <a:gd name="connsiteX0" fmla="*/ 59939 w 60660"/>
                    <a:gd name="connsiteY0" fmla="*/ 64446 h 64445"/>
                    <a:gd name="connsiteX1" fmla="*/ 60660 w 60660"/>
                    <a:gd name="connsiteY1" fmla="*/ 0 h 64445"/>
                    <a:gd name="connsiteX2" fmla="*/ 0 w 60660"/>
                    <a:gd name="connsiteY2" fmla="*/ 0 h 64445"/>
                    <a:gd name="connsiteX3" fmla="*/ 451 w 60660"/>
                    <a:gd name="connsiteY3" fmla="*/ 39749 h 64445"/>
                    <a:gd name="connsiteX4" fmla="*/ 59939 w 60660"/>
                    <a:gd name="connsiteY4" fmla="*/ 64446 h 64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64445">
                      <a:moveTo>
                        <a:pt x="59939" y="64446"/>
                      </a:move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451" y="39749"/>
                      </a:lnTo>
                      <a:lnTo>
                        <a:pt x="59939" y="64446"/>
                      </a:lnTo>
                      <a:close/>
                    </a:path>
                  </a:pathLst>
                </a:custGeom>
                <a:solidFill>
                  <a:srgbClr val="CFC0C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" name="Graphic 3">
                <a:extLst>
                  <a:ext uri="{FF2B5EF4-FFF2-40B4-BE49-F238E27FC236}">
                    <a16:creationId xmlns:a16="http://schemas.microsoft.com/office/drawing/2014/main" id="{514FF5C4-49C9-037B-F1C1-63F80F9D469E}"/>
                  </a:ext>
                </a:extLst>
              </p:cNvPr>
              <p:cNvGrpSpPr/>
              <p:nvPr/>
            </p:nvGrpSpPr>
            <p:grpSpPr>
              <a:xfrm>
                <a:off x="3812241" y="4407746"/>
                <a:ext cx="71208" cy="1497581"/>
                <a:chOff x="3812241" y="4407746"/>
                <a:chExt cx="71208" cy="1497581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250DE91-5EF8-DE37-E136-0A62C02F3FA3}"/>
                    </a:ext>
                  </a:extLst>
                </p:cNvPr>
                <p:cNvSpPr/>
                <p:nvPr/>
              </p:nvSpPr>
              <p:spPr>
                <a:xfrm>
                  <a:off x="3812241" y="4407746"/>
                  <a:ext cx="60660" cy="1493074"/>
                </a:xfrm>
                <a:custGeom>
                  <a:avLst/>
                  <a:gdLst>
                    <a:gd name="connsiteX0" fmla="*/ 18297 w 60660"/>
                    <a:gd name="connsiteY0" fmla="*/ 1493075 h 1493074"/>
                    <a:gd name="connsiteX1" fmla="*/ 42453 w 60660"/>
                    <a:gd name="connsiteY1" fmla="*/ 1493075 h 1493074"/>
                    <a:gd name="connsiteX2" fmla="*/ 60660 w 60660"/>
                    <a:gd name="connsiteY2" fmla="*/ 0 h 1493074"/>
                    <a:gd name="connsiteX3" fmla="*/ 0 w 60660"/>
                    <a:gd name="connsiteY3" fmla="*/ 0 h 1493074"/>
                    <a:gd name="connsiteX4" fmla="*/ 18297 w 60660"/>
                    <a:gd name="connsiteY4" fmla="*/ 1493075 h 1493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1493074">
                      <a:moveTo>
                        <a:pt x="18297" y="1493075"/>
                      </a:moveTo>
                      <a:lnTo>
                        <a:pt x="42453" y="1493075"/>
                      </a:ln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18297" y="1493075"/>
                      </a:lnTo>
                      <a:close/>
                    </a:path>
                  </a:pathLst>
                </a:custGeom>
                <a:solidFill>
                  <a:srgbClr val="EDE5DC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F531CE1B-7626-10A0-A367-3B3DD4D69B30}"/>
                    </a:ext>
                  </a:extLst>
                </p:cNvPr>
                <p:cNvSpPr/>
                <p:nvPr/>
              </p:nvSpPr>
              <p:spPr>
                <a:xfrm>
                  <a:off x="3856314" y="4429018"/>
                  <a:ext cx="27136" cy="1476309"/>
                </a:xfrm>
                <a:custGeom>
                  <a:avLst/>
                  <a:gdLst>
                    <a:gd name="connsiteX0" fmla="*/ 4419 w 27136"/>
                    <a:gd name="connsiteY0" fmla="*/ 1476310 h 1476309"/>
                    <a:gd name="connsiteX1" fmla="*/ 4419 w 27136"/>
                    <a:gd name="connsiteY1" fmla="*/ 1476310 h 1476309"/>
                    <a:gd name="connsiteX2" fmla="*/ 3 w 27136"/>
                    <a:gd name="connsiteY2" fmla="*/ 1471713 h 1476309"/>
                    <a:gd name="connsiteX3" fmla="*/ 18210 w 27136"/>
                    <a:gd name="connsiteY3" fmla="*/ 4417 h 1476309"/>
                    <a:gd name="connsiteX4" fmla="*/ 22717 w 27136"/>
                    <a:gd name="connsiteY4" fmla="*/ 0 h 1476309"/>
                    <a:gd name="connsiteX5" fmla="*/ 22717 w 27136"/>
                    <a:gd name="connsiteY5" fmla="*/ 0 h 1476309"/>
                    <a:gd name="connsiteX6" fmla="*/ 27133 w 27136"/>
                    <a:gd name="connsiteY6" fmla="*/ 4597 h 1476309"/>
                    <a:gd name="connsiteX7" fmla="*/ 8926 w 27136"/>
                    <a:gd name="connsiteY7" fmla="*/ 1471893 h 1476309"/>
                    <a:gd name="connsiteX8" fmla="*/ 4419 w 27136"/>
                    <a:gd name="connsiteY8" fmla="*/ 1476310 h 1476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7136" h="1476309">
                      <a:moveTo>
                        <a:pt x="4419" y="1476310"/>
                      </a:moveTo>
                      <a:lnTo>
                        <a:pt x="4419" y="1476310"/>
                      </a:lnTo>
                      <a:cubicBezTo>
                        <a:pt x="1896" y="1476310"/>
                        <a:pt x="-87" y="1474236"/>
                        <a:pt x="3" y="1471713"/>
                      </a:cubicBezTo>
                      <a:lnTo>
                        <a:pt x="18210" y="4417"/>
                      </a:lnTo>
                      <a:cubicBezTo>
                        <a:pt x="18210" y="1983"/>
                        <a:pt x="20283" y="0"/>
                        <a:pt x="22717" y="0"/>
                      </a:cubicBezTo>
                      <a:lnTo>
                        <a:pt x="22717" y="0"/>
                      </a:lnTo>
                      <a:cubicBezTo>
                        <a:pt x="25240" y="0"/>
                        <a:pt x="27223" y="2073"/>
                        <a:pt x="27133" y="4597"/>
                      </a:cubicBezTo>
                      <a:lnTo>
                        <a:pt x="8926" y="1471893"/>
                      </a:lnTo>
                      <a:cubicBezTo>
                        <a:pt x="8926" y="1474327"/>
                        <a:pt x="6853" y="1476310"/>
                        <a:pt x="4419" y="1476310"/>
                      </a:cubicBezTo>
                      <a:close/>
                    </a:path>
                  </a:pathLst>
                </a:custGeom>
                <a:solidFill>
                  <a:srgbClr val="B59474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BCCE125-5299-9D63-3125-1F877D168EC4}"/>
                    </a:ext>
                  </a:extLst>
                </p:cNvPr>
                <p:cNvSpPr/>
                <p:nvPr/>
              </p:nvSpPr>
              <p:spPr>
                <a:xfrm>
                  <a:off x="3812241" y="4407746"/>
                  <a:ext cx="60660" cy="64445"/>
                </a:xfrm>
                <a:custGeom>
                  <a:avLst/>
                  <a:gdLst>
                    <a:gd name="connsiteX0" fmla="*/ 59939 w 60660"/>
                    <a:gd name="connsiteY0" fmla="*/ 64446 h 64445"/>
                    <a:gd name="connsiteX1" fmla="*/ 60660 w 60660"/>
                    <a:gd name="connsiteY1" fmla="*/ 0 h 64445"/>
                    <a:gd name="connsiteX2" fmla="*/ 0 w 60660"/>
                    <a:gd name="connsiteY2" fmla="*/ 0 h 64445"/>
                    <a:gd name="connsiteX3" fmla="*/ 451 w 60660"/>
                    <a:gd name="connsiteY3" fmla="*/ 39749 h 64445"/>
                    <a:gd name="connsiteX4" fmla="*/ 59939 w 60660"/>
                    <a:gd name="connsiteY4" fmla="*/ 64446 h 64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660" h="64445">
                      <a:moveTo>
                        <a:pt x="59939" y="64446"/>
                      </a:moveTo>
                      <a:lnTo>
                        <a:pt x="60660" y="0"/>
                      </a:lnTo>
                      <a:lnTo>
                        <a:pt x="0" y="0"/>
                      </a:lnTo>
                      <a:lnTo>
                        <a:pt x="451" y="39749"/>
                      </a:lnTo>
                      <a:lnTo>
                        <a:pt x="59939" y="64446"/>
                      </a:lnTo>
                      <a:close/>
                    </a:path>
                  </a:pathLst>
                </a:custGeom>
                <a:solidFill>
                  <a:srgbClr val="CFC0C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A004F22-FB21-3DA6-B633-9F16F84551C6}"/>
                  </a:ext>
                </a:extLst>
              </p:cNvPr>
              <p:cNvSpPr/>
              <p:nvPr/>
            </p:nvSpPr>
            <p:spPr>
              <a:xfrm>
                <a:off x="1007803" y="4363941"/>
                <a:ext cx="3022292" cy="74090"/>
              </a:xfrm>
              <a:custGeom>
                <a:avLst/>
                <a:gdLst>
                  <a:gd name="connsiteX0" fmla="*/ 2994081 w 3022292"/>
                  <a:gd name="connsiteY0" fmla="*/ 0 h 74090"/>
                  <a:gd name="connsiteX1" fmla="*/ 3022293 w 3022292"/>
                  <a:gd name="connsiteY1" fmla="*/ 28212 h 74090"/>
                  <a:gd name="connsiteX2" fmla="*/ 3022293 w 3022292"/>
                  <a:gd name="connsiteY2" fmla="*/ 45878 h 74090"/>
                  <a:gd name="connsiteX3" fmla="*/ 2994081 w 3022292"/>
                  <a:gd name="connsiteY3" fmla="*/ 74091 h 74090"/>
                  <a:gd name="connsiteX4" fmla="*/ 28212 w 3022292"/>
                  <a:gd name="connsiteY4" fmla="*/ 74091 h 74090"/>
                  <a:gd name="connsiteX5" fmla="*/ 0 w 3022292"/>
                  <a:gd name="connsiteY5" fmla="*/ 45878 h 74090"/>
                  <a:gd name="connsiteX6" fmla="*/ 0 w 3022292"/>
                  <a:gd name="connsiteY6" fmla="*/ 28212 h 74090"/>
                  <a:gd name="connsiteX7" fmla="*/ 28212 w 3022292"/>
                  <a:gd name="connsiteY7" fmla="*/ 0 h 7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22292" h="74090">
                    <a:moveTo>
                      <a:pt x="2994081" y="0"/>
                    </a:moveTo>
                    <a:cubicBezTo>
                      <a:pt x="3009662" y="0"/>
                      <a:pt x="3022293" y="12631"/>
                      <a:pt x="3022293" y="28212"/>
                    </a:cubicBezTo>
                    <a:lnTo>
                      <a:pt x="3022293" y="45878"/>
                    </a:lnTo>
                    <a:cubicBezTo>
                      <a:pt x="3022293" y="61460"/>
                      <a:pt x="3009662" y="74091"/>
                      <a:pt x="2994081" y="74091"/>
                    </a:cubicBezTo>
                    <a:lnTo>
                      <a:pt x="28212" y="74091"/>
                    </a:lnTo>
                    <a:cubicBezTo>
                      <a:pt x="12631" y="74091"/>
                      <a:pt x="0" y="61460"/>
                      <a:pt x="0" y="45878"/>
                    </a:cubicBezTo>
                    <a:lnTo>
                      <a:pt x="0" y="28212"/>
                    </a:lnTo>
                    <a:cubicBezTo>
                      <a:pt x="0" y="12631"/>
                      <a:pt x="12631" y="0"/>
                      <a:pt x="28212" y="0"/>
                    </a:cubicBezTo>
                    <a:close/>
                  </a:path>
                </a:pathLst>
              </a:custGeom>
              <a:solidFill>
                <a:srgbClr val="D6B99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aphic 3">
              <a:extLst>
                <a:ext uri="{FF2B5EF4-FFF2-40B4-BE49-F238E27FC236}">
                  <a16:creationId xmlns:a16="http://schemas.microsoft.com/office/drawing/2014/main" id="{6038F49B-2085-F816-01F2-44425E96D97D}"/>
                </a:ext>
              </a:extLst>
            </p:cNvPr>
            <p:cNvGrpSpPr/>
            <p:nvPr/>
          </p:nvGrpSpPr>
          <p:grpSpPr>
            <a:xfrm>
              <a:off x="2536160" y="4034139"/>
              <a:ext cx="783747" cy="329711"/>
              <a:chOff x="2536160" y="4034139"/>
              <a:chExt cx="783747" cy="329711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B70B7F3-B54E-D918-B1A7-73FB2A3D9DB9}"/>
                  </a:ext>
                </a:extLst>
              </p:cNvPr>
              <p:cNvSpPr/>
              <p:nvPr/>
            </p:nvSpPr>
            <p:spPr>
              <a:xfrm>
                <a:off x="2536160" y="4046395"/>
                <a:ext cx="766894" cy="317455"/>
              </a:xfrm>
              <a:custGeom>
                <a:avLst/>
                <a:gdLst>
                  <a:gd name="connsiteX0" fmla="*/ 302721 w 766894"/>
                  <a:gd name="connsiteY0" fmla="*/ 6042 h 317455"/>
                  <a:gd name="connsiteX1" fmla="*/ 184555 w 766894"/>
                  <a:gd name="connsiteY1" fmla="*/ 284737 h 317455"/>
                  <a:gd name="connsiteX2" fmla="*/ 175271 w 766894"/>
                  <a:gd name="connsiteY2" fmla="*/ 290776 h 317455"/>
                  <a:gd name="connsiteX3" fmla="*/ 10055 w 766894"/>
                  <a:gd name="connsiteY3" fmla="*/ 290776 h 317455"/>
                  <a:gd name="connsiteX4" fmla="*/ 230 w 766894"/>
                  <a:gd name="connsiteY4" fmla="*/ 302674 h 317455"/>
                  <a:gd name="connsiteX5" fmla="*/ 1492 w 766894"/>
                  <a:gd name="connsiteY5" fmla="*/ 309073 h 317455"/>
                  <a:gd name="connsiteX6" fmla="*/ 11227 w 766894"/>
                  <a:gd name="connsiteY6" fmla="*/ 317456 h 317455"/>
                  <a:gd name="connsiteX7" fmla="*/ 599443 w 766894"/>
                  <a:gd name="connsiteY7" fmla="*/ 317456 h 317455"/>
                  <a:gd name="connsiteX8" fmla="*/ 619363 w 766894"/>
                  <a:gd name="connsiteY8" fmla="*/ 304927 h 317455"/>
                  <a:gd name="connsiteX9" fmla="*/ 765741 w 766894"/>
                  <a:gd name="connsiteY9" fmla="*/ 27133 h 317455"/>
                  <a:gd name="connsiteX10" fmla="*/ 757178 w 766894"/>
                  <a:gd name="connsiteY10" fmla="*/ 12441 h 317455"/>
                  <a:gd name="connsiteX11" fmla="*/ 312095 w 766894"/>
                  <a:gd name="connsiteY11" fmla="*/ 3 h 317455"/>
                  <a:gd name="connsiteX12" fmla="*/ 302631 w 766894"/>
                  <a:gd name="connsiteY12" fmla="*/ 6042 h 317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66894" h="317455">
                    <a:moveTo>
                      <a:pt x="302721" y="6042"/>
                    </a:moveTo>
                    <a:lnTo>
                      <a:pt x="184555" y="284737"/>
                    </a:lnTo>
                    <a:cubicBezTo>
                      <a:pt x="183022" y="288432"/>
                      <a:pt x="179327" y="290866"/>
                      <a:pt x="175271" y="290776"/>
                    </a:cubicBezTo>
                    <a:lnTo>
                      <a:pt x="10055" y="290776"/>
                    </a:lnTo>
                    <a:cubicBezTo>
                      <a:pt x="3655" y="290595"/>
                      <a:pt x="-1122" y="296454"/>
                      <a:pt x="230" y="302674"/>
                    </a:cubicBezTo>
                    <a:lnTo>
                      <a:pt x="1492" y="309073"/>
                    </a:lnTo>
                    <a:cubicBezTo>
                      <a:pt x="2483" y="313670"/>
                      <a:pt x="6539" y="317456"/>
                      <a:pt x="11227" y="317456"/>
                    </a:cubicBezTo>
                    <a:lnTo>
                      <a:pt x="599443" y="317456"/>
                    </a:lnTo>
                    <a:cubicBezTo>
                      <a:pt x="607825" y="317456"/>
                      <a:pt x="615487" y="312318"/>
                      <a:pt x="619363" y="304927"/>
                    </a:cubicBezTo>
                    <a:lnTo>
                      <a:pt x="765741" y="27133"/>
                    </a:lnTo>
                    <a:cubicBezTo>
                      <a:pt x="769166" y="20643"/>
                      <a:pt x="764569" y="12621"/>
                      <a:pt x="757178" y="12441"/>
                    </a:cubicBezTo>
                    <a:lnTo>
                      <a:pt x="312095" y="3"/>
                    </a:lnTo>
                    <a:cubicBezTo>
                      <a:pt x="308039" y="-88"/>
                      <a:pt x="304253" y="2256"/>
                      <a:pt x="302631" y="6042"/>
                    </a:cubicBezTo>
                    <a:close/>
                  </a:path>
                </a:pathLst>
              </a:custGeom>
              <a:solidFill>
                <a:srgbClr val="5D668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4FD79B-D084-4DF3-11B3-A43A637A80FB}"/>
                  </a:ext>
                </a:extLst>
              </p:cNvPr>
              <p:cNvSpPr/>
              <p:nvPr/>
            </p:nvSpPr>
            <p:spPr>
              <a:xfrm>
                <a:off x="3013793" y="4154288"/>
                <a:ext cx="59295" cy="37766"/>
              </a:xfrm>
              <a:custGeom>
                <a:avLst/>
                <a:gdLst>
                  <a:gd name="connsiteX0" fmla="*/ 20499 w 59295"/>
                  <a:gd name="connsiteY0" fmla="*/ 37766 h 37766"/>
                  <a:gd name="connsiteX1" fmla="*/ 20499 w 59295"/>
                  <a:gd name="connsiteY1" fmla="*/ 37766 h 37766"/>
                  <a:gd name="connsiteX2" fmla="*/ 1391 w 59295"/>
                  <a:gd name="connsiteY2" fmla="*/ 29474 h 37766"/>
                  <a:gd name="connsiteX3" fmla="*/ 2472 w 59295"/>
                  <a:gd name="connsiteY3" fmla="*/ 16404 h 37766"/>
                  <a:gd name="connsiteX4" fmla="*/ 38796 w 59295"/>
                  <a:gd name="connsiteY4" fmla="*/ 0 h 37766"/>
                  <a:gd name="connsiteX5" fmla="*/ 38796 w 59295"/>
                  <a:gd name="connsiteY5" fmla="*/ 0 h 37766"/>
                  <a:gd name="connsiteX6" fmla="*/ 57905 w 59295"/>
                  <a:gd name="connsiteY6" fmla="*/ 8292 h 37766"/>
                  <a:gd name="connsiteX7" fmla="*/ 56823 w 59295"/>
                  <a:gd name="connsiteY7" fmla="*/ 21362 h 37766"/>
                  <a:gd name="connsiteX8" fmla="*/ 56823 w 59295"/>
                  <a:gd name="connsiteY8" fmla="*/ 21362 h 37766"/>
                  <a:gd name="connsiteX9" fmla="*/ 20499 w 59295"/>
                  <a:gd name="connsiteY9" fmla="*/ 37766 h 37766"/>
                  <a:gd name="connsiteX10" fmla="*/ 38796 w 59295"/>
                  <a:gd name="connsiteY10" fmla="*/ 9104 h 37766"/>
                  <a:gd name="connsiteX11" fmla="*/ 10134 w 59295"/>
                  <a:gd name="connsiteY11" fmla="*/ 21362 h 37766"/>
                  <a:gd name="connsiteX12" fmla="*/ 9322 w 59295"/>
                  <a:gd name="connsiteY12" fmla="*/ 25237 h 37766"/>
                  <a:gd name="connsiteX13" fmla="*/ 20499 w 59295"/>
                  <a:gd name="connsiteY13" fmla="*/ 28843 h 37766"/>
                  <a:gd name="connsiteX14" fmla="*/ 20499 w 59295"/>
                  <a:gd name="connsiteY14" fmla="*/ 28843 h 37766"/>
                  <a:gd name="connsiteX15" fmla="*/ 49162 w 59295"/>
                  <a:gd name="connsiteY15" fmla="*/ 16585 h 37766"/>
                  <a:gd name="connsiteX16" fmla="*/ 49883 w 59295"/>
                  <a:gd name="connsiteY16" fmla="*/ 12709 h 37766"/>
                  <a:gd name="connsiteX17" fmla="*/ 38706 w 59295"/>
                  <a:gd name="connsiteY17" fmla="*/ 9104 h 37766"/>
                  <a:gd name="connsiteX18" fmla="*/ 38706 w 59295"/>
                  <a:gd name="connsiteY18" fmla="*/ 9104 h 37766"/>
                  <a:gd name="connsiteX19" fmla="*/ 53038 w 59295"/>
                  <a:gd name="connsiteY19" fmla="*/ 18928 h 37766"/>
                  <a:gd name="connsiteX20" fmla="*/ 53038 w 59295"/>
                  <a:gd name="connsiteY20" fmla="*/ 18928 h 37766"/>
                  <a:gd name="connsiteX21" fmla="*/ 53038 w 59295"/>
                  <a:gd name="connsiteY21" fmla="*/ 18928 h 37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295" h="37766">
                    <a:moveTo>
                      <a:pt x="20499" y="37766"/>
                    </a:moveTo>
                    <a:lnTo>
                      <a:pt x="20499" y="37766"/>
                    </a:lnTo>
                    <a:cubicBezTo>
                      <a:pt x="11215" y="37766"/>
                      <a:pt x="4275" y="34792"/>
                      <a:pt x="1391" y="29474"/>
                    </a:cubicBezTo>
                    <a:cubicBezTo>
                      <a:pt x="-773" y="25508"/>
                      <a:pt x="-412" y="20911"/>
                      <a:pt x="2472" y="16404"/>
                    </a:cubicBezTo>
                    <a:cubicBezTo>
                      <a:pt x="8331" y="7211"/>
                      <a:pt x="24285" y="0"/>
                      <a:pt x="38796" y="0"/>
                    </a:cubicBezTo>
                    <a:lnTo>
                      <a:pt x="38796" y="0"/>
                    </a:lnTo>
                    <a:cubicBezTo>
                      <a:pt x="48080" y="0"/>
                      <a:pt x="55021" y="2974"/>
                      <a:pt x="57905" y="8292"/>
                    </a:cubicBezTo>
                    <a:cubicBezTo>
                      <a:pt x="60068" y="12258"/>
                      <a:pt x="59707" y="16855"/>
                      <a:pt x="56823" y="21362"/>
                    </a:cubicBezTo>
                    <a:lnTo>
                      <a:pt x="56823" y="21362"/>
                    </a:lnTo>
                    <a:cubicBezTo>
                      <a:pt x="50965" y="30556"/>
                      <a:pt x="35011" y="37766"/>
                      <a:pt x="20499" y="37766"/>
                    </a:cubicBezTo>
                    <a:close/>
                    <a:moveTo>
                      <a:pt x="38796" y="9104"/>
                    </a:moveTo>
                    <a:cubicBezTo>
                      <a:pt x="27440" y="9104"/>
                      <a:pt x="14370" y="14692"/>
                      <a:pt x="10134" y="21362"/>
                    </a:cubicBezTo>
                    <a:cubicBezTo>
                      <a:pt x="9142" y="22984"/>
                      <a:pt x="8872" y="24246"/>
                      <a:pt x="9322" y="25237"/>
                    </a:cubicBezTo>
                    <a:cubicBezTo>
                      <a:pt x="10314" y="27040"/>
                      <a:pt x="14100" y="28843"/>
                      <a:pt x="20499" y="28843"/>
                    </a:cubicBezTo>
                    <a:lnTo>
                      <a:pt x="20499" y="28843"/>
                    </a:lnTo>
                    <a:cubicBezTo>
                      <a:pt x="31856" y="28843"/>
                      <a:pt x="44925" y="23255"/>
                      <a:pt x="49162" y="16585"/>
                    </a:cubicBezTo>
                    <a:cubicBezTo>
                      <a:pt x="50153" y="14962"/>
                      <a:pt x="50424" y="13700"/>
                      <a:pt x="49883" y="12709"/>
                    </a:cubicBezTo>
                    <a:cubicBezTo>
                      <a:pt x="48891" y="10906"/>
                      <a:pt x="45106" y="9104"/>
                      <a:pt x="38706" y="9104"/>
                    </a:cubicBezTo>
                    <a:lnTo>
                      <a:pt x="38706" y="9104"/>
                    </a:lnTo>
                    <a:close/>
                    <a:moveTo>
                      <a:pt x="53038" y="18928"/>
                    </a:moveTo>
                    <a:lnTo>
                      <a:pt x="53038" y="18928"/>
                    </a:lnTo>
                    <a:lnTo>
                      <a:pt x="53038" y="18928"/>
                    </a:lnTo>
                    <a:close/>
                  </a:path>
                </a:pathLst>
              </a:custGeom>
              <a:solidFill>
                <a:srgbClr val="EDE5D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9A62014-A0FB-487D-E6BF-34C0D71BE533}"/>
                  </a:ext>
                </a:extLst>
              </p:cNvPr>
              <p:cNvSpPr/>
              <p:nvPr/>
            </p:nvSpPr>
            <p:spPr>
              <a:xfrm>
                <a:off x="3046820" y="4319685"/>
                <a:ext cx="82202" cy="9013"/>
              </a:xfrm>
              <a:custGeom>
                <a:avLst/>
                <a:gdLst>
                  <a:gd name="connsiteX0" fmla="*/ 4507 w 82202"/>
                  <a:gd name="connsiteY0" fmla="*/ 9013 h 9013"/>
                  <a:gd name="connsiteX1" fmla="*/ 0 w 82202"/>
                  <a:gd name="connsiteY1" fmla="*/ 4507 h 9013"/>
                  <a:gd name="connsiteX2" fmla="*/ 4507 w 82202"/>
                  <a:gd name="connsiteY2" fmla="*/ 0 h 9013"/>
                  <a:gd name="connsiteX3" fmla="*/ 77696 w 82202"/>
                  <a:gd name="connsiteY3" fmla="*/ 0 h 9013"/>
                  <a:gd name="connsiteX4" fmla="*/ 77696 w 82202"/>
                  <a:gd name="connsiteY4" fmla="*/ 0 h 9013"/>
                  <a:gd name="connsiteX5" fmla="*/ 82202 w 82202"/>
                  <a:gd name="connsiteY5" fmla="*/ 4507 h 9013"/>
                  <a:gd name="connsiteX6" fmla="*/ 77696 w 82202"/>
                  <a:gd name="connsiteY6" fmla="*/ 9013 h 9013"/>
                  <a:gd name="connsiteX7" fmla="*/ 4507 w 82202"/>
                  <a:gd name="connsiteY7" fmla="*/ 9013 h 9013"/>
                  <a:gd name="connsiteX8" fmla="*/ 4507 w 82202"/>
                  <a:gd name="connsiteY8" fmla="*/ 9013 h 9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202" h="9013">
                    <a:moveTo>
                      <a:pt x="4507" y="9013"/>
                    </a:moveTo>
                    <a:cubicBezTo>
                      <a:pt x="1983" y="9013"/>
                      <a:pt x="0" y="7030"/>
                      <a:pt x="0" y="4507"/>
                    </a:cubicBezTo>
                    <a:cubicBezTo>
                      <a:pt x="0" y="1983"/>
                      <a:pt x="1983" y="0"/>
                      <a:pt x="4507" y="0"/>
                    </a:cubicBezTo>
                    <a:lnTo>
                      <a:pt x="77696" y="0"/>
                    </a:lnTo>
                    <a:cubicBezTo>
                      <a:pt x="77696" y="0"/>
                      <a:pt x="77696" y="0"/>
                      <a:pt x="77696" y="0"/>
                    </a:cubicBezTo>
                    <a:cubicBezTo>
                      <a:pt x="80219" y="0"/>
                      <a:pt x="82202" y="1983"/>
                      <a:pt x="82202" y="4507"/>
                    </a:cubicBezTo>
                    <a:cubicBezTo>
                      <a:pt x="82202" y="7030"/>
                      <a:pt x="80219" y="9013"/>
                      <a:pt x="77696" y="9013"/>
                    </a:cubicBezTo>
                    <a:lnTo>
                      <a:pt x="4507" y="9013"/>
                    </a:lnTo>
                    <a:cubicBezTo>
                      <a:pt x="4507" y="9013"/>
                      <a:pt x="4507" y="9013"/>
                      <a:pt x="4507" y="9013"/>
                    </a:cubicBezTo>
                    <a:close/>
                  </a:path>
                </a:pathLst>
              </a:custGeom>
              <a:solidFill>
                <a:srgbClr val="EDE5D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59EFCD4-0B36-4231-A021-2B4ED4EF784E}"/>
                  </a:ext>
                </a:extLst>
              </p:cNvPr>
              <p:cNvSpPr/>
              <p:nvPr/>
            </p:nvSpPr>
            <p:spPr>
              <a:xfrm>
                <a:off x="2929375" y="4319775"/>
                <a:ext cx="78687" cy="9013"/>
              </a:xfrm>
              <a:custGeom>
                <a:avLst/>
                <a:gdLst>
                  <a:gd name="connsiteX0" fmla="*/ 4507 w 78687"/>
                  <a:gd name="connsiteY0" fmla="*/ 9013 h 9013"/>
                  <a:gd name="connsiteX1" fmla="*/ 0 w 78687"/>
                  <a:gd name="connsiteY1" fmla="*/ 4507 h 9013"/>
                  <a:gd name="connsiteX2" fmla="*/ 4507 w 78687"/>
                  <a:gd name="connsiteY2" fmla="*/ 0 h 9013"/>
                  <a:gd name="connsiteX3" fmla="*/ 74180 w 78687"/>
                  <a:gd name="connsiteY3" fmla="*/ 0 h 9013"/>
                  <a:gd name="connsiteX4" fmla="*/ 74180 w 78687"/>
                  <a:gd name="connsiteY4" fmla="*/ 0 h 9013"/>
                  <a:gd name="connsiteX5" fmla="*/ 78687 w 78687"/>
                  <a:gd name="connsiteY5" fmla="*/ 4507 h 9013"/>
                  <a:gd name="connsiteX6" fmla="*/ 74180 w 78687"/>
                  <a:gd name="connsiteY6" fmla="*/ 9013 h 9013"/>
                  <a:gd name="connsiteX7" fmla="*/ 4507 w 78687"/>
                  <a:gd name="connsiteY7" fmla="*/ 9013 h 9013"/>
                  <a:gd name="connsiteX8" fmla="*/ 4507 w 78687"/>
                  <a:gd name="connsiteY8" fmla="*/ 9013 h 9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687" h="9013">
                    <a:moveTo>
                      <a:pt x="4507" y="9013"/>
                    </a:moveTo>
                    <a:cubicBezTo>
                      <a:pt x="1983" y="9013"/>
                      <a:pt x="0" y="7030"/>
                      <a:pt x="0" y="4507"/>
                    </a:cubicBezTo>
                    <a:cubicBezTo>
                      <a:pt x="0" y="1983"/>
                      <a:pt x="1983" y="0"/>
                      <a:pt x="4507" y="0"/>
                    </a:cubicBezTo>
                    <a:lnTo>
                      <a:pt x="74180" y="0"/>
                    </a:lnTo>
                    <a:cubicBezTo>
                      <a:pt x="74180" y="0"/>
                      <a:pt x="74180" y="0"/>
                      <a:pt x="74180" y="0"/>
                    </a:cubicBezTo>
                    <a:cubicBezTo>
                      <a:pt x="76704" y="0"/>
                      <a:pt x="78687" y="1983"/>
                      <a:pt x="78687" y="4507"/>
                    </a:cubicBezTo>
                    <a:cubicBezTo>
                      <a:pt x="78687" y="7030"/>
                      <a:pt x="76704" y="9013"/>
                      <a:pt x="74180" y="9013"/>
                    </a:cubicBezTo>
                    <a:lnTo>
                      <a:pt x="4507" y="9013"/>
                    </a:lnTo>
                    <a:cubicBezTo>
                      <a:pt x="4507" y="9013"/>
                      <a:pt x="4507" y="9013"/>
                      <a:pt x="4507" y="9013"/>
                    </a:cubicBezTo>
                    <a:close/>
                  </a:path>
                </a:pathLst>
              </a:custGeom>
              <a:solidFill>
                <a:srgbClr val="EDE5D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F3E735B-1F3B-9A7E-DE9D-9AB9641D8D1C}"/>
                  </a:ext>
                </a:extLst>
              </p:cNvPr>
              <p:cNvSpPr/>
              <p:nvPr/>
            </p:nvSpPr>
            <p:spPr>
              <a:xfrm>
                <a:off x="2844199" y="4319775"/>
                <a:ext cx="46689" cy="9013"/>
              </a:xfrm>
              <a:custGeom>
                <a:avLst/>
                <a:gdLst>
                  <a:gd name="connsiteX0" fmla="*/ 4507 w 46689"/>
                  <a:gd name="connsiteY0" fmla="*/ 9013 h 9013"/>
                  <a:gd name="connsiteX1" fmla="*/ 0 w 46689"/>
                  <a:gd name="connsiteY1" fmla="*/ 4507 h 9013"/>
                  <a:gd name="connsiteX2" fmla="*/ 4507 w 46689"/>
                  <a:gd name="connsiteY2" fmla="*/ 0 h 9013"/>
                  <a:gd name="connsiteX3" fmla="*/ 42183 w 46689"/>
                  <a:gd name="connsiteY3" fmla="*/ 0 h 9013"/>
                  <a:gd name="connsiteX4" fmla="*/ 42183 w 46689"/>
                  <a:gd name="connsiteY4" fmla="*/ 0 h 9013"/>
                  <a:gd name="connsiteX5" fmla="*/ 46689 w 46689"/>
                  <a:gd name="connsiteY5" fmla="*/ 4507 h 9013"/>
                  <a:gd name="connsiteX6" fmla="*/ 42183 w 46689"/>
                  <a:gd name="connsiteY6" fmla="*/ 9013 h 9013"/>
                  <a:gd name="connsiteX7" fmla="*/ 4507 w 46689"/>
                  <a:gd name="connsiteY7" fmla="*/ 9013 h 9013"/>
                  <a:gd name="connsiteX8" fmla="*/ 4507 w 46689"/>
                  <a:gd name="connsiteY8" fmla="*/ 9013 h 9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689" h="9013">
                    <a:moveTo>
                      <a:pt x="4507" y="9013"/>
                    </a:moveTo>
                    <a:cubicBezTo>
                      <a:pt x="1983" y="9013"/>
                      <a:pt x="0" y="7030"/>
                      <a:pt x="0" y="4507"/>
                    </a:cubicBezTo>
                    <a:cubicBezTo>
                      <a:pt x="0" y="1983"/>
                      <a:pt x="1983" y="0"/>
                      <a:pt x="4507" y="0"/>
                    </a:cubicBezTo>
                    <a:lnTo>
                      <a:pt x="42183" y="0"/>
                    </a:lnTo>
                    <a:cubicBezTo>
                      <a:pt x="42183" y="0"/>
                      <a:pt x="42183" y="0"/>
                      <a:pt x="42183" y="0"/>
                    </a:cubicBezTo>
                    <a:cubicBezTo>
                      <a:pt x="44707" y="0"/>
                      <a:pt x="46689" y="1983"/>
                      <a:pt x="46689" y="4507"/>
                    </a:cubicBezTo>
                    <a:cubicBezTo>
                      <a:pt x="46689" y="7030"/>
                      <a:pt x="44707" y="9013"/>
                      <a:pt x="42183" y="9013"/>
                    </a:cubicBezTo>
                    <a:lnTo>
                      <a:pt x="4507" y="9013"/>
                    </a:lnTo>
                    <a:cubicBezTo>
                      <a:pt x="4507" y="9013"/>
                      <a:pt x="4507" y="9013"/>
                      <a:pt x="4507" y="9013"/>
                    </a:cubicBezTo>
                    <a:close/>
                  </a:path>
                </a:pathLst>
              </a:custGeom>
              <a:solidFill>
                <a:srgbClr val="EDE5D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265802D-2BE9-EB93-BEDF-F813EFA99404}"/>
                  </a:ext>
                </a:extLst>
              </p:cNvPr>
              <p:cNvSpPr/>
              <p:nvPr/>
            </p:nvSpPr>
            <p:spPr>
              <a:xfrm>
                <a:off x="2544089" y="4034139"/>
                <a:ext cx="775818" cy="325564"/>
              </a:xfrm>
              <a:custGeom>
                <a:avLst/>
                <a:gdLst>
                  <a:gd name="connsiteX0" fmla="*/ 603952 w 775818"/>
                  <a:gd name="connsiteY0" fmla="*/ 325475 h 325564"/>
                  <a:gd name="connsiteX1" fmla="*/ 15736 w 775818"/>
                  <a:gd name="connsiteY1" fmla="*/ 325475 h 325564"/>
                  <a:gd name="connsiteX2" fmla="*/ 1585 w 775818"/>
                  <a:gd name="connsiteY2" fmla="*/ 314118 h 325564"/>
                  <a:gd name="connsiteX3" fmla="*/ 323 w 775818"/>
                  <a:gd name="connsiteY3" fmla="*/ 308259 h 325564"/>
                  <a:gd name="connsiteX4" fmla="*/ 3207 w 775818"/>
                  <a:gd name="connsiteY4" fmla="*/ 296091 h 325564"/>
                  <a:gd name="connsiteX5" fmla="*/ 14564 w 775818"/>
                  <a:gd name="connsiteY5" fmla="*/ 290773 h 325564"/>
                  <a:gd name="connsiteX6" fmla="*/ 179781 w 775818"/>
                  <a:gd name="connsiteY6" fmla="*/ 290773 h 325564"/>
                  <a:gd name="connsiteX7" fmla="*/ 179781 w 775818"/>
                  <a:gd name="connsiteY7" fmla="*/ 290863 h 325564"/>
                  <a:gd name="connsiteX8" fmla="*/ 184828 w 775818"/>
                  <a:gd name="connsiteY8" fmla="*/ 287528 h 325564"/>
                  <a:gd name="connsiteX9" fmla="*/ 302994 w 775818"/>
                  <a:gd name="connsiteY9" fmla="*/ 8833 h 325564"/>
                  <a:gd name="connsiteX10" fmla="*/ 302994 w 775818"/>
                  <a:gd name="connsiteY10" fmla="*/ 8833 h 325564"/>
                  <a:gd name="connsiteX11" fmla="*/ 316695 w 775818"/>
                  <a:gd name="connsiteY11" fmla="*/ 0 h 325564"/>
                  <a:gd name="connsiteX12" fmla="*/ 761778 w 775818"/>
                  <a:gd name="connsiteY12" fmla="*/ 12439 h 325564"/>
                  <a:gd name="connsiteX13" fmla="*/ 773856 w 775818"/>
                  <a:gd name="connsiteY13" fmla="*/ 19649 h 325564"/>
                  <a:gd name="connsiteX14" fmla="*/ 774126 w 775818"/>
                  <a:gd name="connsiteY14" fmla="*/ 33710 h 325564"/>
                  <a:gd name="connsiteX15" fmla="*/ 627748 w 775818"/>
                  <a:gd name="connsiteY15" fmla="*/ 311234 h 325564"/>
                  <a:gd name="connsiteX16" fmla="*/ 603862 w 775818"/>
                  <a:gd name="connsiteY16" fmla="*/ 325565 h 325564"/>
                  <a:gd name="connsiteX17" fmla="*/ 14474 w 775818"/>
                  <a:gd name="connsiteY17" fmla="*/ 299787 h 325564"/>
                  <a:gd name="connsiteX18" fmla="*/ 10238 w 775818"/>
                  <a:gd name="connsiteY18" fmla="*/ 301770 h 325564"/>
                  <a:gd name="connsiteX19" fmla="*/ 9156 w 775818"/>
                  <a:gd name="connsiteY19" fmla="*/ 306366 h 325564"/>
                  <a:gd name="connsiteX20" fmla="*/ 10418 w 775818"/>
                  <a:gd name="connsiteY20" fmla="*/ 312225 h 325564"/>
                  <a:gd name="connsiteX21" fmla="*/ 15736 w 775818"/>
                  <a:gd name="connsiteY21" fmla="*/ 316461 h 325564"/>
                  <a:gd name="connsiteX22" fmla="*/ 603952 w 775818"/>
                  <a:gd name="connsiteY22" fmla="*/ 316461 h 325564"/>
                  <a:gd name="connsiteX23" fmla="*/ 619906 w 775818"/>
                  <a:gd name="connsiteY23" fmla="*/ 306907 h 325564"/>
                  <a:gd name="connsiteX24" fmla="*/ 766284 w 775818"/>
                  <a:gd name="connsiteY24" fmla="*/ 29384 h 325564"/>
                  <a:gd name="connsiteX25" fmla="*/ 766194 w 775818"/>
                  <a:gd name="connsiteY25" fmla="*/ 24156 h 325564"/>
                  <a:gd name="connsiteX26" fmla="*/ 761687 w 775818"/>
                  <a:gd name="connsiteY26" fmla="*/ 21452 h 325564"/>
                  <a:gd name="connsiteX27" fmla="*/ 316604 w 775818"/>
                  <a:gd name="connsiteY27" fmla="*/ 9013 h 325564"/>
                  <a:gd name="connsiteX28" fmla="*/ 311467 w 775818"/>
                  <a:gd name="connsiteY28" fmla="*/ 12348 h 325564"/>
                  <a:gd name="connsiteX29" fmla="*/ 311467 w 775818"/>
                  <a:gd name="connsiteY29" fmla="*/ 12348 h 325564"/>
                  <a:gd name="connsiteX30" fmla="*/ 193301 w 775818"/>
                  <a:gd name="connsiteY30" fmla="*/ 291044 h 325564"/>
                  <a:gd name="connsiteX31" fmla="*/ 179961 w 775818"/>
                  <a:gd name="connsiteY31" fmla="*/ 299877 h 325564"/>
                  <a:gd name="connsiteX32" fmla="*/ 14655 w 775818"/>
                  <a:gd name="connsiteY32" fmla="*/ 299877 h 325564"/>
                  <a:gd name="connsiteX33" fmla="*/ 14655 w 775818"/>
                  <a:gd name="connsiteY33" fmla="*/ 299787 h 325564"/>
                  <a:gd name="connsiteX34" fmla="*/ 307140 w 775818"/>
                  <a:gd name="connsiteY34" fmla="*/ 10636 h 325564"/>
                  <a:gd name="connsiteX35" fmla="*/ 307140 w 775818"/>
                  <a:gd name="connsiteY35" fmla="*/ 10636 h 325564"/>
                  <a:gd name="connsiteX36" fmla="*/ 307140 w 775818"/>
                  <a:gd name="connsiteY36" fmla="*/ 10636 h 32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775818" h="325564">
                    <a:moveTo>
                      <a:pt x="603952" y="325475"/>
                    </a:moveTo>
                    <a:lnTo>
                      <a:pt x="15736" y="325475"/>
                    </a:lnTo>
                    <a:cubicBezTo>
                      <a:pt x="8886" y="325475"/>
                      <a:pt x="3027" y="320788"/>
                      <a:pt x="1585" y="314118"/>
                    </a:cubicBezTo>
                    <a:lnTo>
                      <a:pt x="323" y="308259"/>
                    </a:lnTo>
                    <a:cubicBezTo>
                      <a:pt x="-578" y="303933"/>
                      <a:pt x="413" y="299516"/>
                      <a:pt x="3207" y="296091"/>
                    </a:cubicBezTo>
                    <a:cubicBezTo>
                      <a:pt x="6002" y="292666"/>
                      <a:pt x="9968" y="290322"/>
                      <a:pt x="14564" y="290773"/>
                    </a:cubicBezTo>
                    <a:lnTo>
                      <a:pt x="179781" y="290773"/>
                    </a:lnTo>
                    <a:cubicBezTo>
                      <a:pt x="179781" y="290773"/>
                      <a:pt x="179781" y="290863"/>
                      <a:pt x="179781" y="290863"/>
                    </a:cubicBezTo>
                    <a:cubicBezTo>
                      <a:pt x="182034" y="290863"/>
                      <a:pt x="183927" y="289601"/>
                      <a:pt x="184828" y="287528"/>
                    </a:cubicBezTo>
                    <a:lnTo>
                      <a:pt x="302994" y="8833"/>
                    </a:lnTo>
                    <a:lnTo>
                      <a:pt x="302994" y="8833"/>
                    </a:lnTo>
                    <a:cubicBezTo>
                      <a:pt x="305338" y="3335"/>
                      <a:pt x="310926" y="180"/>
                      <a:pt x="316695" y="0"/>
                    </a:cubicBezTo>
                    <a:lnTo>
                      <a:pt x="761778" y="12439"/>
                    </a:lnTo>
                    <a:cubicBezTo>
                      <a:pt x="766825" y="12619"/>
                      <a:pt x="771332" y="15233"/>
                      <a:pt x="773856" y="19649"/>
                    </a:cubicBezTo>
                    <a:cubicBezTo>
                      <a:pt x="776379" y="23976"/>
                      <a:pt x="776470" y="29203"/>
                      <a:pt x="774126" y="33710"/>
                    </a:cubicBezTo>
                    <a:lnTo>
                      <a:pt x="627748" y="311234"/>
                    </a:lnTo>
                    <a:cubicBezTo>
                      <a:pt x="623061" y="320067"/>
                      <a:pt x="613957" y="325565"/>
                      <a:pt x="603862" y="325565"/>
                    </a:cubicBezTo>
                    <a:close/>
                    <a:moveTo>
                      <a:pt x="14474" y="299787"/>
                    </a:moveTo>
                    <a:cubicBezTo>
                      <a:pt x="12762" y="299787"/>
                      <a:pt x="11229" y="300508"/>
                      <a:pt x="10238" y="301770"/>
                    </a:cubicBezTo>
                    <a:cubicBezTo>
                      <a:pt x="9156" y="303031"/>
                      <a:pt x="8796" y="304744"/>
                      <a:pt x="9156" y="306366"/>
                    </a:cubicBezTo>
                    <a:lnTo>
                      <a:pt x="10418" y="312225"/>
                    </a:lnTo>
                    <a:cubicBezTo>
                      <a:pt x="10959" y="314749"/>
                      <a:pt x="13122" y="316461"/>
                      <a:pt x="15736" y="316461"/>
                    </a:cubicBezTo>
                    <a:lnTo>
                      <a:pt x="603952" y="316461"/>
                    </a:lnTo>
                    <a:cubicBezTo>
                      <a:pt x="610713" y="316461"/>
                      <a:pt x="616752" y="312766"/>
                      <a:pt x="619906" y="306907"/>
                    </a:cubicBezTo>
                    <a:lnTo>
                      <a:pt x="766284" y="29384"/>
                    </a:lnTo>
                    <a:cubicBezTo>
                      <a:pt x="767186" y="27671"/>
                      <a:pt x="767096" y="25778"/>
                      <a:pt x="766194" y="24156"/>
                    </a:cubicBezTo>
                    <a:cubicBezTo>
                      <a:pt x="765203" y="22534"/>
                      <a:pt x="763580" y="21542"/>
                      <a:pt x="761687" y="21452"/>
                    </a:cubicBezTo>
                    <a:lnTo>
                      <a:pt x="316604" y="9013"/>
                    </a:lnTo>
                    <a:cubicBezTo>
                      <a:pt x="314531" y="9104"/>
                      <a:pt x="312368" y="10275"/>
                      <a:pt x="311467" y="12348"/>
                    </a:cubicBezTo>
                    <a:lnTo>
                      <a:pt x="311467" y="12348"/>
                    </a:lnTo>
                    <a:cubicBezTo>
                      <a:pt x="311467" y="12348"/>
                      <a:pt x="193301" y="291044"/>
                      <a:pt x="193301" y="291044"/>
                    </a:cubicBezTo>
                    <a:cubicBezTo>
                      <a:pt x="191047" y="296361"/>
                      <a:pt x="185819" y="299877"/>
                      <a:pt x="179961" y="299877"/>
                    </a:cubicBezTo>
                    <a:lnTo>
                      <a:pt x="14655" y="299877"/>
                    </a:lnTo>
                    <a:cubicBezTo>
                      <a:pt x="14655" y="299877"/>
                      <a:pt x="14655" y="299787"/>
                      <a:pt x="14655" y="299787"/>
                    </a:cubicBezTo>
                    <a:close/>
                    <a:moveTo>
                      <a:pt x="307140" y="10636"/>
                    </a:moveTo>
                    <a:lnTo>
                      <a:pt x="307140" y="10636"/>
                    </a:lnTo>
                    <a:lnTo>
                      <a:pt x="307140" y="10636"/>
                    </a:lnTo>
                    <a:close/>
                  </a:path>
                </a:pathLst>
              </a:custGeom>
              <a:solidFill>
                <a:srgbClr val="2605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4173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5D75-223D-86DC-0105-3E52719E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141D7A3-F507-4AEE-209B-893BB0DB0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Retrospective cohort study of EHR and claims data in US from 2015-2023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Assessed HZ incidence and HZ-related complications/hospitalizations by race and ethnicity</a:t>
            </a:r>
          </a:p>
          <a:p>
            <a:pPr marL="800100" lvl="2" indent="-342900">
              <a:buFont typeface="Calibri" panose="020F0502020204030204" pitchFamily="34" charset="0"/>
              <a:buChar char="─"/>
            </a:pPr>
            <a:r>
              <a:rPr lang="en-US" sz="2200" dirty="0"/>
              <a:t>Included adults with Medicare Advantage + Part D or commercial insurance </a:t>
            </a:r>
            <a:r>
              <a:rPr lang="en-US" sz="2200" i="1" dirty="0"/>
              <a:t>and</a:t>
            </a:r>
            <a:r>
              <a:rPr lang="en-US" sz="2200" dirty="0"/>
              <a:t> who were unvaccinated for HZ</a:t>
            </a:r>
          </a:p>
          <a:p>
            <a:pPr marL="800100" lvl="2" indent="-342900">
              <a:buFont typeface="Calibri" panose="020F0502020204030204" pitchFamily="34" charset="0"/>
              <a:buChar char="─"/>
            </a:pPr>
            <a:r>
              <a:rPr lang="en-US" sz="2200" dirty="0"/>
              <a:t>N = 1.64M White, 203K Black, 158K Hispanic, and 67K Asian adults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Black adults had </a:t>
            </a:r>
            <a:r>
              <a:rPr lang="en-US" b="1" dirty="0"/>
              <a:t>lower HZ incidence </a:t>
            </a:r>
            <a:r>
              <a:rPr lang="en-US" dirty="0"/>
              <a:t>but </a:t>
            </a:r>
            <a:r>
              <a:rPr lang="en-US" b="1" dirty="0"/>
              <a:t>higher odds of PHN and HZ-related hospitalization vs their White counterparts</a:t>
            </a:r>
          </a:p>
          <a:p>
            <a:pPr marL="800100" lvl="2" indent="-342900">
              <a:buFont typeface="Calibri" panose="020F0502020204030204" pitchFamily="34" charset="0"/>
              <a:buChar char="─"/>
            </a:pPr>
            <a:r>
              <a:rPr lang="en-US" sz="2200" dirty="0"/>
              <a:t>Black adults with HZ face increased risk of severe outcomes—highlighting the need for targeted strategies to address this disparity in vaccination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621644-8C00-A5EC-AA53-8BDFC92FD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noProof="0" dirty="0"/>
              <a:t>HZ Incidence and HZ-related Hospitalization</a:t>
            </a:r>
            <a:r>
              <a:rPr lang="en-US" dirty="0"/>
              <a:t> Risk in </a:t>
            </a:r>
            <a:br>
              <a:rPr lang="en-US" dirty="0"/>
            </a:br>
            <a:r>
              <a:rPr lang="en-US" dirty="0"/>
              <a:t>Black</a:t>
            </a:r>
            <a:r>
              <a:rPr lang="en-US" noProof="0" dirty="0"/>
              <a:t> Vs White Adults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62F79-9AF0-614E-3C48-1FAE33E9E13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Stempniewicz</a:t>
            </a:r>
            <a:r>
              <a:rPr lang="en-US" dirty="0"/>
              <a:t>. </a:t>
            </a:r>
            <a:r>
              <a:rPr lang="en-US" dirty="0" err="1"/>
              <a:t>IDWeek</a:t>
            </a:r>
            <a:r>
              <a:rPr lang="en-US" dirty="0"/>
              <a:t> 2024. </a:t>
            </a:r>
            <a:r>
              <a:rPr lang="en-US" dirty="0" err="1"/>
              <a:t>Abstr</a:t>
            </a:r>
            <a:r>
              <a:rPr lang="en-US" dirty="0"/>
              <a:t> P-2343.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19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364410-FDE3-E292-4F26-E4B79FE1F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732462" cy="47548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Decreased RZV coverage: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Black race or Hispanic ethnicity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Lower education level or socioeconomic 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Larger household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Lack of healthcare insurance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Increased time since last medical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Poorer overall health 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Unmarried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Younger age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B7F58FE-D4AF-F141-C706-B95C6841A40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38875" y="1335810"/>
            <a:ext cx="5732463" cy="47548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Increased RZV coverage: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Prior receipt of other vaccination (</a:t>
            </a:r>
            <a:r>
              <a:rPr lang="en-US" sz="2000" dirty="0" err="1"/>
              <a:t>ie</a:t>
            </a:r>
            <a:r>
              <a:rPr lang="en-US" sz="2000" dirty="0"/>
              <a:t>, influenza)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Cancer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Immunocompromised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865C6A4-EA0F-1E66-0E16-F7247945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Disparities in RZV Uptake Persist Across Many Groups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240B5C8-DEDA-C690-A779-1F63F82C46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Singer.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Popul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Health Manag. 2025;28:288.</a:t>
            </a:r>
          </a:p>
        </p:txBody>
      </p:sp>
    </p:spTree>
    <p:extLst>
      <p:ext uri="{BB962C8B-B14F-4D97-AF65-F5344CB8AC3E}">
        <p14:creationId xmlns:p14="http://schemas.microsoft.com/office/powerpoint/2010/main" val="2348152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55319FBA-6105-EC1C-B5EE-4BD52116C3D6}"/>
              </a:ext>
            </a:extLst>
          </p:cNvPr>
          <p:cNvGrpSpPr/>
          <p:nvPr/>
        </p:nvGrpSpPr>
        <p:grpSpPr>
          <a:xfrm>
            <a:off x="5307623" y="2198709"/>
            <a:ext cx="2421653" cy="3108139"/>
            <a:chOff x="5345723" y="2522559"/>
            <a:chExt cx="2421653" cy="310813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82E4FF9-E6E2-C5BD-EAAB-11AD5B3D61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5723" y="2522559"/>
              <a:ext cx="2421653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55E9CE-A5C7-72EC-61D4-21B1B534190E}"/>
                </a:ext>
              </a:extLst>
            </p:cNvPr>
            <p:cNvCxnSpPr/>
            <p:nvPr/>
          </p:nvCxnSpPr>
          <p:spPr bwMode="auto">
            <a:xfrm>
              <a:off x="5345723" y="3567165"/>
              <a:ext cx="2421653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543B181-01F8-4457-F1A4-C8128977C0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5723" y="4594651"/>
              <a:ext cx="2421653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1444B3-BB37-AE28-DF4C-E93FC3DB41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45723" y="5630698"/>
              <a:ext cx="2421653" cy="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3BD61D-1882-C4E9-8261-1C7E95F91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Vaccine Equity: Role of Social Determinants of Health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C9109C-67DC-7868-D04A-B72CC2BF9E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/>
              <a:t>Sangster. Vaccines (Basel). 2021;9:1378. </a:t>
            </a:r>
            <a:r>
              <a:rPr lang="en-US" altLang="en-US" err="1"/>
              <a:t>Mamelund</a:t>
            </a:r>
            <a:r>
              <a:rPr lang="en-US" altLang="en-US"/>
              <a:t>. </a:t>
            </a:r>
            <a:r>
              <a:rPr lang="en-US" altLang="en-US" err="1"/>
              <a:t>PLoS</a:t>
            </a:r>
            <a:r>
              <a:rPr lang="en-US" altLang="en-US"/>
              <a:t> One. 2021;16:e0244346.</a:t>
            </a:r>
            <a:br>
              <a:rPr lang="en-US" altLang="en-US"/>
            </a:br>
            <a:r>
              <a:rPr lang="en-US" altLang="en-US"/>
              <a:t>Adapted from boston.gov/government/cabinets/</a:t>
            </a:r>
            <a:r>
              <a:rPr lang="en-US" altLang="en-US" err="1"/>
              <a:t>boston</a:t>
            </a:r>
            <a:r>
              <a:rPr lang="en-US" altLang="en-US"/>
              <a:t>-public-health-commission/</a:t>
            </a:r>
            <a:r>
              <a:rPr lang="en-US" altLang="en-US" err="1"/>
              <a:t>racial-justice-and-health-equity#framework</a:t>
            </a:r>
            <a:r>
              <a:rPr lang="en-US" altLang="en-US"/>
              <a:t>. 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B6863466-48E1-F4B4-D291-57CF1E03E044}"/>
              </a:ext>
            </a:extLst>
          </p:cNvPr>
          <p:cNvSpPr txBox="1"/>
          <p:nvPr/>
        </p:nvSpPr>
        <p:spPr>
          <a:xfrm>
            <a:off x="4218754" y="1346626"/>
            <a:ext cx="2421654" cy="3991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marR="0" lvl="0" indent="0" algn="ctr" defTabSz="711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Social Determinants 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of Health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DD1D4E4E-371E-D1A2-CAD9-3C817C21A803}"/>
              </a:ext>
            </a:extLst>
          </p:cNvPr>
          <p:cNvSpPr txBox="1"/>
          <p:nvPr/>
        </p:nvSpPr>
        <p:spPr>
          <a:xfrm>
            <a:off x="7729276" y="1373841"/>
            <a:ext cx="3142889" cy="3446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marR="0" lvl="0" indent="0" algn="ctr" defTabSz="711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Arial"/>
              </a:rPr>
              <a:t>Impact on Vaccine Equity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B7A0A7-72A9-30DF-5CE6-91A4B54D3B79}"/>
              </a:ext>
            </a:extLst>
          </p:cNvPr>
          <p:cNvSpPr/>
          <p:nvPr/>
        </p:nvSpPr>
        <p:spPr bwMode="auto">
          <a:xfrm>
            <a:off x="681038" y="2930627"/>
            <a:ext cx="2702488" cy="1396181"/>
          </a:xfrm>
          <a:prstGeom prst="roundRect">
            <a:avLst>
              <a:gd name="adj" fmla="val 12442"/>
            </a:avLst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Racism + other systems of oppression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(eg, homophobia, ableism, ageism)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7F425D-BC68-3FDA-29A0-D5906FF08977}"/>
              </a:ext>
            </a:extLst>
          </p:cNvPr>
          <p:cNvSpPr/>
          <p:nvPr/>
        </p:nvSpPr>
        <p:spPr bwMode="auto">
          <a:xfrm>
            <a:off x="4445986" y="1841714"/>
            <a:ext cx="1887793" cy="713991"/>
          </a:xfrm>
          <a:prstGeom prst="roundRect">
            <a:avLst>
              <a:gd name="adj" fmla="val 12442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Education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927C3A-2624-7AE1-FADA-15A817EEE0A3}"/>
              </a:ext>
            </a:extLst>
          </p:cNvPr>
          <p:cNvSpPr/>
          <p:nvPr/>
        </p:nvSpPr>
        <p:spPr bwMode="auto">
          <a:xfrm>
            <a:off x="4445986" y="2877760"/>
            <a:ext cx="1887793" cy="713991"/>
          </a:xfrm>
          <a:prstGeom prst="roundRect">
            <a:avLst>
              <a:gd name="adj" fmla="val 12442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Socioeconomic status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A121D4-75F9-0C78-9399-20A583EEA9C0}"/>
              </a:ext>
            </a:extLst>
          </p:cNvPr>
          <p:cNvSpPr/>
          <p:nvPr/>
        </p:nvSpPr>
        <p:spPr bwMode="auto">
          <a:xfrm>
            <a:off x="4445986" y="3913806"/>
            <a:ext cx="1887793" cy="713991"/>
          </a:xfrm>
          <a:prstGeom prst="roundRect">
            <a:avLst>
              <a:gd name="adj" fmla="val 12442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Environment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40FAF4B-6626-26FE-9965-E690407A5666}"/>
              </a:ext>
            </a:extLst>
          </p:cNvPr>
          <p:cNvSpPr/>
          <p:nvPr/>
        </p:nvSpPr>
        <p:spPr bwMode="auto">
          <a:xfrm>
            <a:off x="4445986" y="4949853"/>
            <a:ext cx="1887793" cy="713991"/>
          </a:xfrm>
          <a:prstGeom prst="roundRect">
            <a:avLst>
              <a:gd name="adj" fmla="val 12442"/>
            </a:avLst>
          </a:prstGeom>
          <a:solidFill>
            <a:schemeClr val="accent6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Access to health services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1A0468D-A33D-BD02-22AE-558395C14D3A}"/>
              </a:ext>
            </a:extLst>
          </p:cNvPr>
          <p:cNvSpPr/>
          <p:nvPr/>
        </p:nvSpPr>
        <p:spPr bwMode="auto">
          <a:xfrm>
            <a:off x="6805465" y="3818518"/>
            <a:ext cx="4649393" cy="904567"/>
          </a:xfrm>
          <a:prstGeom prst="roundRect">
            <a:avLst>
              <a:gd name="adj" fmla="val 12442"/>
            </a:avLst>
          </a:prstGeom>
          <a:solidFill>
            <a:schemeClr val="tx1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Housing can be multigenerational and overpopulated—ease in infection transmission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69F53B7-060B-D660-BC5C-9270EAE3984D}"/>
              </a:ext>
            </a:extLst>
          </p:cNvPr>
          <p:cNvSpPr/>
          <p:nvPr/>
        </p:nvSpPr>
        <p:spPr bwMode="auto">
          <a:xfrm>
            <a:off x="6805465" y="1746426"/>
            <a:ext cx="4649393" cy="904567"/>
          </a:xfrm>
          <a:prstGeom prst="roundRect">
            <a:avLst>
              <a:gd name="adj" fmla="val 12442"/>
            </a:avLst>
          </a:prstGeom>
          <a:solidFill>
            <a:schemeClr val="tx1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/>
              </a:rPr>
              <a:t>Language barriers and low health literacy of respiratory diseases and their prevention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249B999-FF5A-A2F9-79D9-485484060C3D}"/>
              </a:ext>
            </a:extLst>
          </p:cNvPr>
          <p:cNvSpPr/>
          <p:nvPr/>
        </p:nvSpPr>
        <p:spPr bwMode="auto">
          <a:xfrm>
            <a:off x="6805465" y="2782472"/>
            <a:ext cx="4649393" cy="904567"/>
          </a:xfrm>
          <a:prstGeom prst="roundRect">
            <a:avLst>
              <a:gd name="adj" fmla="val 12442"/>
            </a:avLst>
          </a:prstGeom>
          <a:solidFill>
            <a:schemeClr val="tx1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/>
              </a:rPr>
              <a:t>Public transportation and influence 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/>
              </a:rPr>
              <a:t>workplace with increased exposure to viruses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5CDA5D3-9DD8-A72B-0BDF-65D58C8572ED}"/>
              </a:ext>
            </a:extLst>
          </p:cNvPr>
          <p:cNvSpPr/>
          <p:nvPr/>
        </p:nvSpPr>
        <p:spPr bwMode="auto">
          <a:xfrm>
            <a:off x="6805465" y="4854565"/>
            <a:ext cx="4649393" cy="904567"/>
          </a:xfrm>
          <a:prstGeom prst="roundRect">
            <a:avLst>
              <a:gd name="adj" fmla="val 12442"/>
            </a:avLst>
          </a:prstGeom>
          <a:solidFill>
            <a:schemeClr val="tx1"/>
          </a:solidFill>
          <a:ln w="0">
            <a:noFill/>
            <a:miter lim="800000"/>
            <a:headEnd/>
            <a:tailEnd/>
          </a:ln>
        </p:spPr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Arial"/>
              </a:rPr>
              <a:t>Healthcare professional shortages decrease opportunities to receive vaccinations 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2AD944C-4AE9-5FD0-BF3F-F8493040A030}"/>
              </a:ext>
            </a:extLst>
          </p:cNvPr>
          <p:cNvCxnSpPr>
            <a:cxnSpLocks/>
            <a:stCxn id="4" idx="1"/>
            <a:endCxn id="3" idx="3"/>
          </p:cNvCxnSpPr>
          <p:nvPr/>
        </p:nvCxnSpPr>
        <p:spPr bwMode="auto">
          <a:xfrm flipH="1">
            <a:off x="3383526" y="2198710"/>
            <a:ext cx="1062460" cy="1430008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F914B1D-D65D-7A1E-0DD4-A73363213269}"/>
              </a:ext>
            </a:extLst>
          </p:cNvPr>
          <p:cNvCxnSpPr>
            <a:cxnSpLocks/>
            <a:stCxn id="11" idx="1"/>
            <a:endCxn id="3" idx="3"/>
          </p:cNvCxnSpPr>
          <p:nvPr/>
        </p:nvCxnSpPr>
        <p:spPr bwMode="auto">
          <a:xfrm flipH="1" flipV="1">
            <a:off x="3383526" y="3628718"/>
            <a:ext cx="1062460" cy="1678131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5EBBD8E-6E20-1980-7FC9-38D50134FBD0}"/>
              </a:ext>
            </a:extLst>
          </p:cNvPr>
          <p:cNvCxnSpPr>
            <a:cxnSpLocks/>
            <a:stCxn id="9" idx="1"/>
            <a:endCxn id="3" idx="3"/>
          </p:cNvCxnSpPr>
          <p:nvPr/>
        </p:nvCxnSpPr>
        <p:spPr bwMode="auto">
          <a:xfrm flipH="1" flipV="1">
            <a:off x="3383526" y="3628718"/>
            <a:ext cx="1062460" cy="642084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3881EFB-DDD4-7CDD-53FA-1A33ED08687C}"/>
              </a:ext>
            </a:extLst>
          </p:cNvPr>
          <p:cNvCxnSpPr>
            <a:cxnSpLocks/>
            <a:stCxn id="5" idx="1"/>
            <a:endCxn id="3" idx="3"/>
          </p:cNvCxnSpPr>
          <p:nvPr/>
        </p:nvCxnSpPr>
        <p:spPr bwMode="auto">
          <a:xfrm flipH="1">
            <a:off x="3383526" y="3234756"/>
            <a:ext cx="1062460" cy="393962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40287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4E8C-5094-F837-E9CC-46C83F44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anchor="ctr">
            <a:normAutofit fontScale="90000"/>
          </a:bodyPr>
          <a:lstStyle/>
          <a:p>
            <a:r>
              <a:rPr lang="en-US"/>
              <a:t>Addressing Disparities in Vaccine Access and Uptake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B559C84-AEAE-F88A-D888-CD14862D529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05CF5B1-5A50-2417-4AA8-0B3D3D7898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583169"/>
              </p:ext>
            </p:extLst>
          </p:nvPr>
        </p:nvGraphicFramePr>
        <p:xfrm>
          <a:off x="231078" y="1335023"/>
          <a:ext cx="11740260" cy="4754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3257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52549B7-63F1-C943-B2DD-899616E548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34771"/>
              </p:ext>
            </p:extLst>
          </p:nvPr>
        </p:nvGraphicFramePr>
        <p:xfrm>
          <a:off x="226218" y="1339435"/>
          <a:ext cx="11739564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4891">
                  <a:extLst>
                    <a:ext uri="{9D8B030D-6E8A-4147-A177-3AD203B41FA5}">
                      <a16:colId xmlns:a16="http://schemas.microsoft.com/office/drawing/2014/main" val="362980992"/>
                    </a:ext>
                  </a:extLst>
                </a:gridCol>
                <a:gridCol w="2934891">
                  <a:extLst>
                    <a:ext uri="{9D8B030D-6E8A-4147-A177-3AD203B41FA5}">
                      <a16:colId xmlns:a16="http://schemas.microsoft.com/office/drawing/2014/main" val="1514003498"/>
                    </a:ext>
                  </a:extLst>
                </a:gridCol>
                <a:gridCol w="2934891">
                  <a:extLst>
                    <a:ext uri="{9D8B030D-6E8A-4147-A177-3AD203B41FA5}">
                      <a16:colId xmlns:a16="http://schemas.microsoft.com/office/drawing/2014/main" val="2344777801"/>
                    </a:ext>
                  </a:extLst>
                </a:gridCol>
                <a:gridCol w="2934891">
                  <a:extLst>
                    <a:ext uri="{9D8B030D-6E8A-4147-A177-3AD203B41FA5}">
                      <a16:colId xmlns:a16="http://schemas.microsoft.com/office/drawing/2014/main" val="1867827253"/>
                    </a:ext>
                  </a:extLst>
                </a:gridCol>
              </a:tblGrid>
              <a:tr h="273696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+mn-lt"/>
                        </a:rPr>
                        <a:t>Optimism Bias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Confirmation Bias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Omission Bias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+mn-lt"/>
                        </a:rPr>
                        <a:t>Social Norms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7027288"/>
                  </a:ext>
                </a:extLst>
              </a:tr>
              <a:tr h="96024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“I rarely get sick, and it is always mild if I do. So I do not need the vaccine.”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“I read that vaccines do not work.”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“I am afraid of the side effects of the vaccine, so I have not gotten it.”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“None of my family or friends are vaccinated.”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3479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ACBBC4A-7B8B-B142-B8CF-5C92625C6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Addressing Biases Relevant to Vaccine Hesitancy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C2AE4A-C59F-DF11-0882-EFF8BA00DF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Graves. EMJ </a:t>
            </a:r>
            <a:r>
              <a:rPr lang="en-US" dirty="0" err="1"/>
              <a:t>Microbiol</a:t>
            </a:r>
            <a:r>
              <a:rPr lang="en-US" dirty="0"/>
              <a:t> Infect Dis. 2023;4:2.</a:t>
            </a:r>
          </a:p>
        </p:txBody>
      </p:sp>
      <p:graphicFrame>
        <p:nvGraphicFramePr>
          <p:cNvPr id="2" name="Content Placeholder 5">
            <a:extLst>
              <a:ext uri="{FF2B5EF4-FFF2-40B4-BE49-F238E27FC236}">
                <a16:creationId xmlns:a16="http://schemas.microsoft.com/office/drawing/2014/main" id="{55CD69AA-4A4B-CEDF-C22E-65B91C4AE7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568296"/>
              </p:ext>
            </p:extLst>
          </p:nvPr>
        </p:nvGraphicFramePr>
        <p:xfrm>
          <a:off x="226218" y="3366624"/>
          <a:ext cx="1173956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9782">
                  <a:extLst>
                    <a:ext uri="{9D8B030D-6E8A-4147-A177-3AD203B41FA5}">
                      <a16:colId xmlns:a16="http://schemas.microsoft.com/office/drawing/2014/main" val="2620592545"/>
                    </a:ext>
                  </a:extLst>
                </a:gridCol>
                <a:gridCol w="5869782">
                  <a:extLst>
                    <a:ext uri="{9D8B030D-6E8A-4147-A177-3AD203B41FA5}">
                      <a16:colId xmlns:a16="http://schemas.microsoft.com/office/drawing/2014/main" val="1708326067"/>
                    </a:ext>
                  </a:extLst>
                </a:gridCol>
              </a:tblGrid>
              <a:tr h="330735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+mn-lt"/>
                        </a:rPr>
                        <a:t>Visual Storytelling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Reframe Vaccination as Avoiding Loss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7027288"/>
                  </a:ext>
                </a:extLst>
              </a:tr>
              <a:tr h="578786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+mn-lt"/>
                        </a:rPr>
                        <a:t>Principle</a:t>
                      </a:r>
                      <a:r>
                        <a:rPr lang="en-US" sz="1800" dirty="0">
                          <a:latin typeface="+mn-lt"/>
                        </a:rPr>
                        <a:t>: the more patients can picture something, the more important it will be to them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+mn-lt"/>
                        </a:rPr>
                        <a:t>Principle</a:t>
                      </a:r>
                      <a:r>
                        <a:rPr lang="en-US" sz="1800" dirty="0">
                          <a:latin typeface="+mn-lt"/>
                        </a:rPr>
                        <a:t>: people value avoiding a loss much more than they value winning a gain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614490"/>
                  </a:ext>
                </a:extLst>
              </a:tr>
              <a:tr h="1322939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+mn-lt"/>
                        </a:rPr>
                        <a:t>Application</a:t>
                      </a:r>
                      <a:r>
                        <a:rPr lang="en-US" sz="1800" dirty="0">
                          <a:latin typeface="+mn-lt"/>
                        </a:rPr>
                        <a:t>: paint a vivid picture of shingles using photos and videos of: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dirty="0">
                          <a:latin typeface="+mn-lt"/>
                        </a:rPr>
                        <a:t>- Shingles with its different manifestations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dirty="0">
                          <a:latin typeface="+mn-lt"/>
                        </a:rPr>
                        <a:t>- The vaccine (also explaining how it works)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dirty="0">
                          <a:latin typeface="+mn-lt"/>
                        </a:rPr>
                        <a:t>- Outcomes (ensure the benefits are easy to understand)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+mn-lt"/>
                        </a:rPr>
                        <a:t>Application</a:t>
                      </a:r>
                      <a:r>
                        <a:rPr lang="en-US" sz="1800" dirty="0">
                          <a:latin typeface="+mn-lt"/>
                        </a:rPr>
                        <a:t>: describe the loss that may occur without vaccination:</a:t>
                      </a:r>
                    </a:p>
                    <a:p>
                      <a:pPr algn="l"/>
                      <a:r>
                        <a:rPr lang="en-US" sz="1800" dirty="0">
                          <a:latin typeface="+mn-lt"/>
                        </a:rPr>
                        <a:t>- Illness</a:t>
                      </a:r>
                    </a:p>
                    <a:p>
                      <a:pPr algn="l"/>
                      <a:r>
                        <a:rPr lang="en-US" sz="1800" dirty="0">
                          <a:latin typeface="+mn-lt"/>
                        </a:rPr>
                        <a:t>- Long-term complications</a:t>
                      </a:r>
                    </a:p>
                    <a:p>
                      <a:pPr algn="l"/>
                      <a:r>
                        <a:rPr lang="en-US" sz="1800" dirty="0">
                          <a:latin typeface="+mn-lt"/>
                        </a:rPr>
                        <a:t>- Possible hospitalization</a:t>
                      </a:r>
                    </a:p>
                    <a:p>
                      <a:pPr algn="l"/>
                      <a:r>
                        <a:rPr lang="en-US" sz="1800" dirty="0">
                          <a:latin typeface="+mn-lt"/>
                        </a:rPr>
                        <a:t>- Potential for lost work or activities of daily living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347969"/>
                  </a:ext>
                </a:extLst>
              </a:tr>
            </a:tbl>
          </a:graphicData>
        </a:graphic>
      </p:graphicFrame>
      <p:sp>
        <p:nvSpPr>
          <p:cNvPr id="3" name="Arrow: Down 2">
            <a:extLst>
              <a:ext uri="{FF2B5EF4-FFF2-40B4-BE49-F238E27FC236}">
                <a16:creationId xmlns:a16="http://schemas.microsoft.com/office/drawing/2014/main" id="{12CF8384-967E-9A71-E4B0-5D78A40C5CC9}"/>
              </a:ext>
            </a:extLst>
          </p:cNvPr>
          <p:cNvSpPr/>
          <p:nvPr/>
        </p:nvSpPr>
        <p:spPr>
          <a:xfrm>
            <a:off x="5807528" y="2990088"/>
            <a:ext cx="576943" cy="296520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51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B17429-B1ED-AB49-A505-A85A28864A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918713"/>
              </p:ext>
            </p:extLst>
          </p:nvPr>
        </p:nvGraphicFramePr>
        <p:xfrm>
          <a:off x="231775" y="1335088"/>
          <a:ext cx="11739563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10A8FAC-2820-8B4C-80FF-F58526E5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/>
              <a:t>Motivational Interviewing Strategies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2B26BA-30E9-1D27-D0D1-94B1792F2B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err="1">
                <a:latin typeface="+mn-lt"/>
                <a:cs typeface="Arial" panose="020B0604020202020204" pitchFamily="34" charset="0"/>
              </a:rPr>
              <a:t>Gagneur</a:t>
            </a:r>
            <a:r>
              <a:rPr lang="en-US" altLang="en-US">
                <a:latin typeface="+mn-lt"/>
                <a:cs typeface="Arial" panose="020B0604020202020204" pitchFamily="34" charset="0"/>
              </a:rPr>
              <a:t>. Can Commun Dis Rep. 2020;46:93.</a:t>
            </a:r>
          </a:p>
        </p:txBody>
      </p:sp>
    </p:spTree>
    <p:extLst>
      <p:ext uri="{BB962C8B-B14F-4D97-AF65-F5344CB8AC3E}">
        <p14:creationId xmlns:p14="http://schemas.microsoft.com/office/powerpoint/2010/main" val="2851176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4A2B8-CBB8-EA40-8BA7-CE6D7114FDDB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oundRect">
            <a:avLst>
              <a:gd name="adj" fmla="val 4621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vert="horz" lIns="91440" tIns="0" rIns="91440" bIns="91440" rtlCol="0"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400" b="1" dirty="0">
                <a:solidFill>
                  <a:schemeClr val="accent1"/>
                </a:solidFill>
              </a:rPr>
              <a:t>AIMS</a:t>
            </a:r>
            <a:r>
              <a:rPr lang="en-US" sz="3400" b="1" dirty="0"/>
              <a:t> </a:t>
            </a:r>
            <a:br>
              <a:rPr lang="en-US" sz="3400" b="1" dirty="0"/>
            </a:br>
            <a:r>
              <a:rPr lang="en-US" sz="2900" b="1" dirty="0">
                <a:solidFill>
                  <a:schemeClr val="accent1"/>
                </a:solidFill>
              </a:rPr>
              <a:t>(Announce, Inquire, Mirror, Secure)</a:t>
            </a:r>
            <a:endParaRPr lang="en-US" sz="2900" b="1" baseline="30000" dirty="0">
              <a:solidFill>
                <a:schemeClr val="accent1"/>
              </a:solidFill>
            </a:endParaRPr>
          </a:p>
          <a:p>
            <a:pPr>
              <a:lnSpc>
                <a:spcPct val="110000"/>
              </a:lnSpc>
              <a:buNone/>
            </a:pPr>
            <a:r>
              <a:rPr lang="en-US" sz="2600" dirty="0"/>
              <a:t>An actionable, process-based, behavior-change program to facilitate discussions </a:t>
            </a:r>
            <a:r>
              <a:rPr lang="en-US" sz="2600" i="1" dirty="0"/>
              <a:t>with</a:t>
            </a:r>
            <a:r>
              <a:rPr lang="en-US" sz="2600" dirty="0"/>
              <a:t> patients. This moves us from “talking at” to “talking with” with patients in conversations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accent1"/>
                </a:solidFill>
                <a:latin typeface="+mn-lt"/>
              </a:rPr>
              <a:t>Announce</a:t>
            </a:r>
            <a:r>
              <a:rPr lang="en-US" sz="2300" dirty="0">
                <a:latin typeface="+mn-lt"/>
              </a:rPr>
              <a:t> vaccination is necessary and needed; assume your patients are ready for it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accent1"/>
                </a:solidFill>
                <a:latin typeface="+mn-lt"/>
              </a:rPr>
              <a:t>Inquire</a:t>
            </a:r>
            <a:r>
              <a:rPr lang="en-US" sz="2300" dirty="0">
                <a:latin typeface="+mn-lt"/>
              </a:rPr>
              <a:t> about your patients’ concerns or hesitation if such are presented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accent1"/>
                </a:solidFill>
                <a:latin typeface="+mn-lt"/>
              </a:rPr>
              <a:t>Mirror</a:t>
            </a:r>
            <a:r>
              <a:rPr lang="en-US" sz="2300" dirty="0">
                <a:latin typeface="+mn-lt"/>
              </a:rPr>
              <a:t> your patients’ responses by repeating what they say and confirming what they mean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accent1"/>
                </a:solidFill>
                <a:latin typeface="+mn-lt"/>
              </a:rPr>
              <a:t>Secure</a:t>
            </a:r>
            <a:r>
              <a:rPr lang="en-US" sz="2300" dirty="0">
                <a:latin typeface="+mn-lt"/>
              </a:rPr>
              <a:t> trust at the conclusion of the conversation with your patients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A32E44-7F86-C500-2EAF-57049F00EBA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999" y="1335810"/>
            <a:ext cx="5875339" cy="4754880"/>
          </a:xfrm>
          <a:prstGeom prst="roundRect">
            <a:avLst>
              <a:gd name="adj" fmla="val 4199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91440" rIns="91440"/>
          <a:lstStyle/>
          <a:p>
            <a:pPr algn="ctr" defTabSz="914363">
              <a:spcAft>
                <a:spcPts val="1200"/>
              </a:spcAft>
              <a:defRPr/>
            </a:pPr>
            <a:r>
              <a:rPr lang="en-US" b="1" dirty="0">
                <a:solidFill>
                  <a:schemeClr val="accent6"/>
                </a:solidFill>
                <a:latin typeface="+mn-lt"/>
              </a:rPr>
              <a:t>SHARE </a:t>
            </a:r>
            <a:br>
              <a:rPr lang="en-US" sz="1800" b="1" dirty="0">
                <a:solidFill>
                  <a:schemeClr val="accent6"/>
                </a:solidFill>
                <a:latin typeface="+mn-lt"/>
              </a:rPr>
            </a:br>
            <a:r>
              <a:rPr lang="en-US" sz="2000" b="1" dirty="0">
                <a:solidFill>
                  <a:schemeClr val="accent6"/>
                </a:solidFill>
                <a:latin typeface="+mn-lt"/>
              </a:rPr>
              <a:t>(Seek, Help, Assess, Reach, Evaluate)</a:t>
            </a:r>
            <a:endParaRPr lang="en-US" sz="1100" dirty="0">
              <a:solidFill>
                <a:schemeClr val="accent6"/>
              </a:solidFill>
              <a:latin typeface="+mn-lt"/>
            </a:endParaRPr>
          </a:p>
          <a:p>
            <a:pPr defTabSz="914363">
              <a:spcAft>
                <a:spcPts val="600"/>
              </a:spcAft>
              <a:defRPr/>
            </a:pPr>
            <a:r>
              <a:rPr lang="en-US" sz="1800" dirty="0">
                <a:solidFill>
                  <a:srgbClr val="000000"/>
                </a:solidFill>
                <a:latin typeface="+mn-lt"/>
              </a:rPr>
              <a:t>5-step process for shared decision-making that explores and compares the benefits, harms, and risks of the patient’s options</a:t>
            </a:r>
          </a:p>
          <a:p>
            <a:pPr marL="228591" indent="-228591" defTabSz="914363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accent6"/>
                </a:solidFill>
                <a:latin typeface="+mn-lt"/>
              </a:rPr>
              <a:t>Seek</a:t>
            </a:r>
            <a:r>
              <a:rPr lang="en-US" sz="1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participation from your patients</a:t>
            </a:r>
            <a:endParaRPr lang="en-US" sz="1600" b="1" dirty="0">
              <a:solidFill>
                <a:srgbClr val="000000"/>
              </a:solidFill>
              <a:latin typeface="+mn-lt"/>
            </a:endParaRPr>
          </a:p>
          <a:p>
            <a:pPr marL="228591" indent="-228591" defTabSz="914363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accent6"/>
                </a:solidFill>
                <a:latin typeface="+mn-lt"/>
              </a:rPr>
              <a:t>Help</a:t>
            </a:r>
            <a:r>
              <a:rPr lang="en-US" sz="1600" b="1" dirty="0">
                <a:solidFill>
                  <a:srgbClr val="000000"/>
                </a:solidFill>
                <a:latin typeface="+mn-lt"/>
              </a:rPr>
              <a:t> 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your patients explore and compare their options</a:t>
            </a:r>
          </a:p>
          <a:p>
            <a:pPr marL="228591" indent="-228591" defTabSz="914363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accent6"/>
                </a:solidFill>
                <a:latin typeface="+mn-lt"/>
              </a:rPr>
              <a:t>Assess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 your patients’ values and preferences</a:t>
            </a:r>
          </a:p>
          <a:p>
            <a:pPr marL="228591" indent="-228591" defTabSz="914363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accent6"/>
                </a:solidFill>
                <a:latin typeface="+mn-lt"/>
              </a:rPr>
              <a:t>Reach</a:t>
            </a:r>
            <a:r>
              <a:rPr lang="en-US" sz="1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an agreed-upon decision with your patients</a:t>
            </a:r>
          </a:p>
          <a:p>
            <a:pPr marL="228591" indent="-228591" defTabSz="914363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chemeClr val="accent6"/>
                </a:solidFill>
                <a:latin typeface="+mn-lt"/>
              </a:rPr>
              <a:t>Evaluate</a:t>
            </a:r>
            <a:r>
              <a:rPr lang="en-US" sz="1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your patients’ decision</a:t>
            </a:r>
            <a:endParaRPr lang="en-US" sz="1600" b="1" dirty="0">
              <a:solidFill>
                <a:srgbClr val="000000"/>
              </a:solidFill>
              <a:latin typeface="+mn-lt"/>
            </a:endParaRPr>
          </a:p>
          <a:p>
            <a:endParaRPr lang="en-US" sz="1800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A01B4-2AF5-D641-A208-1AAB781CD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Getting Patients on Board With Vaccination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5F587-E181-1D43-138F-DB909F29594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Parrish-Sprowl. Front Public Health. 2023;11:1120326. </a:t>
            </a:r>
            <a:br>
              <a:rPr lang="en-US" dirty="0"/>
            </a:br>
            <a:r>
              <a:rPr lang="en-US" dirty="0"/>
              <a:t>ahrq.gov/sdm/share-approach/index.html.</a:t>
            </a:r>
          </a:p>
        </p:txBody>
      </p:sp>
    </p:spTree>
    <p:extLst>
      <p:ext uri="{BB962C8B-B14F-4D97-AF65-F5344CB8AC3E}">
        <p14:creationId xmlns:p14="http://schemas.microsoft.com/office/powerpoint/2010/main" val="1180789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770C3-116C-4EF8-8A2B-1122153F7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</a:rPr>
              <a:t>HCP recommendation is one of the most important predictors of vaccination among adults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Patient and HCP recall/reminder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HCP assessment and feedback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Standing orders or protocols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Electronic heath record systems with incentives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DA55EAF-A6CB-E187-B7B0-0FEC076C550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Reducing patient out-of-pocket costs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Worksite interventions/offering on-site vaccinations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Pairing healthcare system‒based interventions with culturally competent, community-based interventions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B57C6-7E75-46FE-BB48-E7BD41513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NVAC: Strategies Shown to Improve Vaccination Rates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6D8554-6806-4965-BFD0-5319962DAC7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>
                <a:latin typeface="+mn-lt"/>
                <a:cs typeface="Arial" panose="020B0604020202020204" pitchFamily="34" charset="0"/>
              </a:rPr>
              <a:t>NVAC. Public Health Rep. 2014;129:115.</a:t>
            </a:r>
          </a:p>
        </p:txBody>
      </p:sp>
    </p:spTree>
    <p:extLst>
      <p:ext uri="{BB962C8B-B14F-4D97-AF65-F5344CB8AC3E}">
        <p14:creationId xmlns:p14="http://schemas.microsoft.com/office/powerpoint/2010/main" val="1404907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87A47FBF-303A-0E61-3EAD-33DCC857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Model of Care: Addressing Equitable Vaccination Access in the Black Community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74E76F-D411-D708-B92A-5EDD8D5381B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>
                <a:latin typeface="+mn-lt"/>
                <a:cs typeface="Arial" panose="020B0604020202020204" pitchFamily="34" charset="0"/>
              </a:rPr>
              <a:t>Abdul-Mutakabbir. Lancet Glob Health. 2021;9:e749.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8C04CB5-813E-0177-5A99-CC0DBECFAB37}"/>
              </a:ext>
            </a:extLst>
          </p:cNvPr>
          <p:cNvSpPr txBox="1">
            <a:spLocks/>
          </p:cNvSpPr>
          <p:nvPr/>
        </p:nvSpPr>
        <p:spPr bwMode="auto">
          <a:xfrm>
            <a:off x="134088" y="1354918"/>
            <a:ext cx="10877529" cy="8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3 tiers to promote equitable vaccination access include: </a:t>
            </a:r>
          </a:p>
        </p:txBody>
      </p:sp>
      <p:graphicFrame>
        <p:nvGraphicFramePr>
          <p:cNvPr id="1094" name="Content Placeholder 3">
            <a:extLst>
              <a:ext uri="{FF2B5EF4-FFF2-40B4-BE49-F238E27FC236}">
                <a16:creationId xmlns:a16="http://schemas.microsoft.com/office/drawing/2014/main" id="{56AB9447-C89D-53E1-FBEB-3E01F72C3D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088665"/>
              </p:ext>
            </p:extLst>
          </p:nvPr>
        </p:nvGraphicFramePr>
        <p:xfrm>
          <a:off x="654076" y="1998133"/>
          <a:ext cx="10877550" cy="4166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95" name="Graphic 2">
            <a:extLst>
              <a:ext uri="{FF2B5EF4-FFF2-40B4-BE49-F238E27FC236}">
                <a16:creationId xmlns:a16="http://schemas.microsoft.com/office/drawing/2014/main" id="{AC285B90-829D-91DE-A817-8BCE50AD7593}"/>
              </a:ext>
            </a:extLst>
          </p:cNvPr>
          <p:cNvGrpSpPr/>
          <p:nvPr/>
        </p:nvGrpSpPr>
        <p:grpSpPr>
          <a:xfrm>
            <a:off x="759470" y="3680552"/>
            <a:ext cx="2898954" cy="2233324"/>
            <a:chOff x="575861" y="3619967"/>
            <a:chExt cx="3075203" cy="2369104"/>
          </a:xfrm>
        </p:grpSpPr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92BA765F-9419-2453-E4BA-8EF783F723FF}"/>
                </a:ext>
              </a:extLst>
            </p:cNvPr>
            <p:cNvSpPr/>
            <p:nvPr/>
          </p:nvSpPr>
          <p:spPr>
            <a:xfrm>
              <a:off x="2176832" y="4087324"/>
              <a:ext cx="1346543" cy="1894620"/>
            </a:xfrm>
            <a:custGeom>
              <a:avLst/>
              <a:gdLst>
                <a:gd name="connsiteX0" fmla="*/ 1343693 w 1346543"/>
                <a:gd name="connsiteY0" fmla="*/ 1894620 h 1894620"/>
                <a:gd name="connsiteX1" fmla="*/ 2851 w 1346543"/>
                <a:gd name="connsiteY1" fmla="*/ 1894620 h 1894620"/>
                <a:gd name="connsiteX2" fmla="*/ 0 w 1346543"/>
                <a:gd name="connsiteY2" fmla="*/ 1891769 h 1894620"/>
                <a:gd name="connsiteX3" fmla="*/ 2851 w 1346543"/>
                <a:gd name="connsiteY3" fmla="*/ 1888919 h 1894620"/>
                <a:gd name="connsiteX4" fmla="*/ 1340842 w 1346543"/>
                <a:gd name="connsiteY4" fmla="*/ 1888919 h 1894620"/>
                <a:gd name="connsiteX5" fmla="*/ 1340842 w 1346543"/>
                <a:gd name="connsiteY5" fmla="*/ 5702 h 1894620"/>
                <a:gd name="connsiteX6" fmla="*/ 1156192 w 1346543"/>
                <a:gd name="connsiteY6" fmla="*/ 5702 h 1894620"/>
                <a:gd name="connsiteX7" fmla="*/ 1153341 w 1346543"/>
                <a:gd name="connsiteY7" fmla="*/ 2851 h 1894620"/>
                <a:gd name="connsiteX8" fmla="*/ 1156192 w 1346543"/>
                <a:gd name="connsiteY8" fmla="*/ 0 h 1894620"/>
                <a:gd name="connsiteX9" fmla="*/ 1343693 w 1346543"/>
                <a:gd name="connsiteY9" fmla="*/ 0 h 1894620"/>
                <a:gd name="connsiteX10" fmla="*/ 1346543 w 1346543"/>
                <a:gd name="connsiteY10" fmla="*/ 2851 h 1894620"/>
                <a:gd name="connsiteX11" fmla="*/ 1346543 w 1346543"/>
                <a:gd name="connsiteY11" fmla="*/ 1891769 h 1894620"/>
                <a:gd name="connsiteX12" fmla="*/ 1343693 w 1346543"/>
                <a:gd name="connsiteY12" fmla="*/ 1894620 h 1894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6543" h="1894620">
                  <a:moveTo>
                    <a:pt x="1343693" y="1894620"/>
                  </a:moveTo>
                  <a:lnTo>
                    <a:pt x="2851" y="1894620"/>
                  </a:lnTo>
                  <a:cubicBezTo>
                    <a:pt x="1283" y="1894620"/>
                    <a:pt x="0" y="1893337"/>
                    <a:pt x="0" y="1891769"/>
                  </a:cubicBezTo>
                  <a:cubicBezTo>
                    <a:pt x="0" y="1890201"/>
                    <a:pt x="1283" y="1888919"/>
                    <a:pt x="2851" y="1888919"/>
                  </a:cubicBezTo>
                  <a:lnTo>
                    <a:pt x="1340842" y="1888919"/>
                  </a:lnTo>
                  <a:lnTo>
                    <a:pt x="1340842" y="5702"/>
                  </a:lnTo>
                  <a:lnTo>
                    <a:pt x="1156192" y="5702"/>
                  </a:lnTo>
                  <a:cubicBezTo>
                    <a:pt x="1154624" y="5702"/>
                    <a:pt x="1153341" y="4419"/>
                    <a:pt x="1153341" y="2851"/>
                  </a:cubicBezTo>
                  <a:cubicBezTo>
                    <a:pt x="1153341" y="1283"/>
                    <a:pt x="1154624" y="0"/>
                    <a:pt x="1156192" y="0"/>
                  </a:cubicBezTo>
                  <a:lnTo>
                    <a:pt x="1343693" y="0"/>
                  </a:lnTo>
                  <a:cubicBezTo>
                    <a:pt x="1345261" y="0"/>
                    <a:pt x="1346543" y="1283"/>
                    <a:pt x="1346543" y="2851"/>
                  </a:cubicBezTo>
                  <a:lnTo>
                    <a:pt x="1346543" y="1891769"/>
                  </a:lnTo>
                  <a:cubicBezTo>
                    <a:pt x="1346543" y="1893337"/>
                    <a:pt x="1345261" y="1894620"/>
                    <a:pt x="1343693" y="189462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97" name="Graphic 2">
              <a:extLst>
                <a:ext uri="{FF2B5EF4-FFF2-40B4-BE49-F238E27FC236}">
                  <a16:creationId xmlns:a16="http://schemas.microsoft.com/office/drawing/2014/main" id="{3617C0A9-D338-A917-14AE-7ACC0ADC916C}"/>
                </a:ext>
              </a:extLst>
            </p:cNvPr>
            <p:cNvGrpSpPr/>
            <p:nvPr/>
          </p:nvGrpSpPr>
          <p:grpSpPr>
            <a:xfrm>
              <a:off x="2118860" y="3619967"/>
              <a:ext cx="1532204" cy="2369104"/>
              <a:chOff x="2118860" y="3619967"/>
              <a:chExt cx="1532204" cy="2369104"/>
            </a:xfrm>
          </p:grpSpPr>
          <p:grpSp>
            <p:nvGrpSpPr>
              <p:cNvPr id="1187" name="Graphic 2">
                <a:extLst>
                  <a:ext uri="{FF2B5EF4-FFF2-40B4-BE49-F238E27FC236}">
                    <a16:creationId xmlns:a16="http://schemas.microsoft.com/office/drawing/2014/main" id="{BCFBF55E-03AB-B482-4412-CC1A763AE14A}"/>
                  </a:ext>
                </a:extLst>
              </p:cNvPr>
              <p:cNvGrpSpPr/>
              <p:nvPr/>
            </p:nvGrpSpPr>
            <p:grpSpPr>
              <a:xfrm>
                <a:off x="2434653" y="4239660"/>
                <a:ext cx="1216411" cy="1749411"/>
                <a:chOff x="2434653" y="4239660"/>
                <a:chExt cx="1216411" cy="1749411"/>
              </a:xfrm>
            </p:grpSpPr>
            <p:grpSp>
              <p:nvGrpSpPr>
                <p:cNvPr id="1223" name="Graphic 2">
                  <a:extLst>
                    <a:ext uri="{FF2B5EF4-FFF2-40B4-BE49-F238E27FC236}">
                      <a16:creationId xmlns:a16="http://schemas.microsoft.com/office/drawing/2014/main" id="{64F1FDDF-D9A1-AA4B-041A-D8FF6D548525}"/>
                    </a:ext>
                  </a:extLst>
                </p:cNvPr>
                <p:cNvGrpSpPr/>
                <p:nvPr/>
              </p:nvGrpSpPr>
              <p:grpSpPr>
                <a:xfrm>
                  <a:off x="2434653" y="5777499"/>
                  <a:ext cx="425521" cy="211572"/>
                  <a:chOff x="2434653" y="5777499"/>
                  <a:chExt cx="425521" cy="211572"/>
                </a:xfrm>
              </p:grpSpPr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22ECF690-6FEE-F5C4-1CA6-2712C4CC4568}"/>
                      </a:ext>
                    </a:extLst>
                  </p:cNvPr>
                  <p:cNvSpPr/>
                  <p:nvPr/>
                </p:nvSpPr>
                <p:spPr>
                  <a:xfrm>
                    <a:off x="2437463" y="5780361"/>
                    <a:ext cx="419839" cy="205860"/>
                  </a:xfrm>
                  <a:custGeom>
                    <a:avLst/>
                    <a:gdLst>
                      <a:gd name="connsiteX0" fmla="*/ 7977 w 419839"/>
                      <a:gd name="connsiteY0" fmla="*/ 166119 h 205860"/>
                      <a:gd name="connsiteX1" fmla="*/ 102910 w 419839"/>
                      <a:gd name="connsiteY1" fmla="*/ 85070 h 205860"/>
                      <a:gd name="connsiteX2" fmla="*/ 109239 w 419839"/>
                      <a:gd name="connsiteY2" fmla="*/ 36862 h 205860"/>
                      <a:gd name="connsiteX3" fmla="*/ 226295 w 419839"/>
                      <a:gd name="connsiteY3" fmla="*/ 0 h 205860"/>
                      <a:gd name="connsiteX4" fmla="*/ 419840 w 419839"/>
                      <a:gd name="connsiteY4" fmla="*/ 112723 h 205860"/>
                      <a:gd name="connsiteX5" fmla="*/ 414195 w 419839"/>
                      <a:gd name="connsiteY5" fmla="*/ 162670 h 205860"/>
                      <a:gd name="connsiteX6" fmla="*/ 365844 w 419839"/>
                      <a:gd name="connsiteY6" fmla="*/ 205860 h 205860"/>
                      <a:gd name="connsiteX7" fmla="*/ 22602 w 419839"/>
                      <a:gd name="connsiteY7" fmla="*/ 205860 h 205860"/>
                      <a:gd name="connsiteX8" fmla="*/ 7948 w 419839"/>
                      <a:gd name="connsiteY8" fmla="*/ 166148 h 2058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19839" h="205860">
                        <a:moveTo>
                          <a:pt x="7977" y="166119"/>
                        </a:moveTo>
                        <a:lnTo>
                          <a:pt x="102910" y="85070"/>
                        </a:lnTo>
                        <a:lnTo>
                          <a:pt x="109239" y="36862"/>
                        </a:lnTo>
                        <a:lnTo>
                          <a:pt x="226295" y="0"/>
                        </a:lnTo>
                        <a:lnTo>
                          <a:pt x="419840" y="112723"/>
                        </a:lnTo>
                        <a:lnTo>
                          <a:pt x="414195" y="162670"/>
                        </a:lnTo>
                        <a:cubicBezTo>
                          <a:pt x="411401" y="187273"/>
                          <a:pt x="390618" y="205860"/>
                          <a:pt x="365844" y="205860"/>
                        </a:cubicBezTo>
                        <a:lnTo>
                          <a:pt x="22602" y="205860"/>
                        </a:lnTo>
                        <a:cubicBezTo>
                          <a:pt x="1648" y="205860"/>
                          <a:pt x="-7988" y="179775"/>
                          <a:pt x="7948" y="16614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405BAFE9-FDE3-6C87-E81A-F3AEE5379D33}"/>
                      </a:ext>
                    </a:extLst>
                  </p:cNvPr>
                  <p:cNvSpPr/>
                  <p:nvPr/>
                </p:nvSpPr>
                <p:spPr>
                  <a:xfrm>
                    <a:off x="2434653" y="5777499"/>
                    <a:ext cx="425521" cy="211572"/>
                  </a:xfrm>
                  <a:custGeom>
                    <a:avLst/>
                    <a:gdLst>
                      <a:gd name="connsiteX0" fmla="*/ 368682 w 425521"/>
                      <a:gd name="connsiteY0" fmla="*/ 211515 h 211572"/>
                      <a:gd name="connsiteX1" fmla="*/ 25440 w 425521"/>
                      <a:gd name="connsiteY1" fmla="*/ 211515 h 211572"/>
                      <a:gd name="connsiteX2" fmla="*/ 1607 w 425521"/>
                      <a:gd name="connsiteY2" fmla="*/ 194895 h 211572"/>
                      <a:gd name="connsiteX3" fmla="*/ 8962 w 425521"/>
                      <a:gd name="connsiteY3" fmla="*/ 166785 h 211572"/>
                      <a:gd name="connsiteX4" fmla="*/ 103068 w 425521"/>
                      <a:gd name="connsiteY4" fmla="*/ 86448 h 211572"/>
                      <a:gd name="connsiteX5" fmla="*/ 109255 w 425521"/>
                      <a:gd name="connsiteY5" fmla="*/ 39324 h 211572"/>
                      <a:gd name="connsiteX6" fmla="*/ 111222 w 425521"/>
                      <a:gd name="connsiteY6" fmla="*/ 36986 h 211572"/>
                      <a:gd name="connsiteX7" fmla="*/ 228278 w 425521"/>
                      <a:gd name="connsiteY7" fmla="*/ 124 h 211572"/>
                      <a:gd name="connsiteX8" fmla="*/ 230559 w 425521"/>
                      <a:gd name="connsiteY8" fmla="*/ 381 h 211572"/>
                      <a:gd name="connsiteX9" fmla="*/ 424103 w 425521"/>
                      <a:gd name="connsiteY9" fmla="*/ 113104 h 211572"/>
                      <a:gd name="connsiteX10" fmla="*/ 425500 w 425521"/>
                      <a:gd name="connsiteY10" fmla="*/ 115898 h 211572"/>
                      <a:gd name="connsiteX11" fmla="*/ 419855 w 425521"/>
                      <a:gd name="connsiteY11" fmla="*/ 165844 h 211572"/>
                      <a:gd name="connsiteX12" fmla="*/ 368682 w 425521"/>
                      <a:gd name="connsiteY12" fmla="*/ 211572 h 211572"/>
                      <a:gd name="connsiteX13" fmla="*/ 114671 w 425521"/>
                      <a:gd name="connsiteY13" fmla="*/ 41861 h 211572"/>
                      <a:gd name="connsiteX14" fmla="*/ 108571 w 425521"/>
                      <a:gd name="connsiteY14" fmla="*/ 88273 h 211572"/>
                      <a:gd name="connsiteX15" fmla="*/ 107601 w 425521"/>
                      <a:gd name="connsiteY15" fmla="*/ 90069 h 211572"/>
                      <a:gd name="connsiteX16" fmla="*/ 12668 w 425521"/>
                      <a:gd name="connsiteY16" fmla="*/ 171119 h 211572"/>
                      <a:gd name="connsiteX17" fmla="*/ 12668 w 425521"/>
                      <a:gd name="connsiteY17" fmla="*/ 171119 h 211572"/>
                      <a:gd name="connsiteX18" fmla="*/ 6966 w 425521"/>
                      <a:gd name="connsiteY18" fmla="*/ 192928 h 211572"/>
                      <a:gd name="connsiteX19" fmla="*/ 25440 w 425521"/>
                      <a:gd name="connsiteY19" fmla="*/ 205813 h 211572"/>
                      <a:gd name="connsiteX20" fmla="*/ 368682 w 425521"/>
                      <a:gd name="connsiteY20" fmla="*/ 205813 h 211572"/>
                      <a:gd name="connsiteX21" fmla="*/ 414182 w 425521"/>
                      <a:gd name="connsiteY21" fmla="*/ 165160 h 211572"/>
                      <a:gd name="connsiteX22" fmla="*/ 419627 w 425521"/>
                      <a:gd name="connsiteY22" fmla="*/ 117066 h 211572"/>
                      <a:gd name="connsiteX23" fmla="*/ 228763 w 425521"/>
                      <a:gd name="connsiteY23" fmla="*/ 5912 h 211572"/>
                      <a:gd name="connsiteX24" fmla="*/ 114643 w 425521"/>
                      <a:gd name="connsiteY24" fmla="*/ 41861 h 211572"/>
                      <a:gd name="connsiteX25" fmla="*/ 10786 w 425521"/>
                      <a:gd name="connsiteY25" fmla="*/ 168981 h 211572"/>
                      <a:gd name="connsiteX26" fmla="*/ 10786 w 425521"/>
                      <a:gd name="connsiteY26" fmla="*/ 168981 h 211572"/>
                      <a:gd name="connsiteX27" fmla="*/ 10786 w 425521"/>
                      <a:gd name="connsiteY27" fmla="*/ 168981 h 211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25521" h="211572">
                        <a:moveTo>
                          <a:pt x="368682" y="211515"/>
                        </a:moveTo>
                        <a:lnTo>
                          <a:pt x="25440" y="211515"/>
                        </a:lnTo>
                        <a:cubicBezTo>
                          <a:pt x="14692" y="211515"/>
                          <a:pt x="5341" y="204987"/>
                          <a:pt x="1607" y="194895"/>
                        </a:cubicBezTo>
                        <a:cubicBezTo>
                          <a:pt x="-2128" y="184803"/>
                          <a:pt x="780" y="173770"/>
                          <a:pt x="8962" y="166785"/>
                        </a:cubicBezTo>
                        <a:lnTo>
                          <a:pt x="103068" y="86448"/>
                        </a:lnTo>
                        <a:lnTo>
                          <a:pt x="109255" y="39324"/>
                        </a:lnTo>
                        <a:cubicBezTo>
                          <a:pt x="109397" y="38212"/>
                          <a:pt x="110167" y="37300"/>
                          <a:pt x="111222" y="36986"/>
                        </a:cubicBezTo>
                        <a:lnTo>
                          <a:pt x="228278" y="124"/>
                        </a:lnTo>
                        <a:cubicBezTo>
                          <a:pt x="229048" y="-104"/>
                          <a:pt x="229874" y="-18"/>
                          <a:pt x="230559" y="381"/>
                        </a:cubicBezTo>
                        <a:lnTo>
                          <a:pt x="424103" y="113104"/>
                        </a:lnTo>
                        <a:cubicBezTo>
                          <a:pt x="425072" y="113674"/>
                          <a:pt x="425643" y="114757"/>
                          <a:pt x="425500" y="115898"/>
                        </a:cubicBezTo>
                        <a:lnTo>
                          <a:pt x="419855" y="165844"/>
                        </a:lnTo>
                        <a:cubicBezTo>
                          <a:pt x="416919" y="191901"/>
                          <a:pt x="394910" y="211572"/>
                          <a:pt x="368682" y="211572"/>
                        </a:cubicBezTo>
                        <a:close/>
                        <a:moveTo>
                          <a:pt x="114671" y="41861"/>
                        </a:moveTo>
                        <a:lnTo>
                          <a:pt x="108571" y="88273"/>
                        </a:lnTo>
                        <a:cubicBezTo>
                          <a:pt x="108485" y="88986"/>
                          <a:pt x="108143" y="89613"/>
                          <a:pt x="107601" y="90069"/>
                        </a:cubicBezTo>
                        <a:lnTo>
                          <a:pt x="12668" y="171119"/>
                        </a:lnTo>
                        <a:lnTo>
                          <a:pt x="12668" y="171119"/>
                        </a:lnTo>
                        <a:cubicBezTo>
                          <a:pt x="4971" y="177704"/>
                          <a:pt x="4685" y="186684"/>
                          <a:pt x="6966" y="192928"/>
                        </a:cubicBezTo>
                        <a:cubicBezTo>
                          <a:pt x="9275" y="199171"/>
                          <a:pt x="15319" y="205813"/>
                          <a:pt x="25440" y="205813"/>
                        </a:cubicBezTo>
                        <a:lnTo>
                          <a:pt x="368682" y="205813"/>
                        </a:lnTo>
                        <a:cubicBezTo>
                          <a:pt x="392002" y="205813"/>
                          <a:pt x="411559" y="188338"/>
                          <a:pt x="414182" y="165160"/>
                        </a:cubicBezTo>
                        <a:lnTo>
                          <a:pt x="419627" y="117066"/>
                        </a:lnTo>
                        <a:lnTo>
                          <a:pt x="228763" y="5912"/>
                        </a:lnTo>
                        <a:lnTo>
                          <a:pt x="114643" y="41861"/>
                        </a:lnTo>
                        <a:close/>
                        <a:moveTo>
                          <a:pt x="10786" y="168981"/>
                        </a:moveTo>
                        <a:lnTo>
                          <a:pt x="10786" y="168981"/>
                        </a:lnTo>
                        <a:lnTo>
                          <a:pt x="10786" y="16898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24" name="Graphic 2">
                  <a:extLst>
                    <a:ext uri="{FF2B5EF4-FFF2-40B4-BE49-F238E27FC236}">
                      <a16:creationId xmlns:a16="http://schemas.microsoft.com/office/drawing/2014/main" id="{ABF8F238-3829-DA88-CAEF-8A9F0763C2B2}"/>
                    </a:ext>
                  </a:extLst>
                </p:cNvPr>
                <p:cNvGrpSpPr/>
                <p:nvPr/>
              </p:nvGrpSpPr>
              <p:grpSpPr>
                <a:xfrm>
                  <a:off x="3202455" y="5793919"/>
                  <a:ext cx="448609" cy="195095"/>
                  <a:chOff x="3202455" y="5793919"/>
                  <a:chExt cx="448609" cy="195095"/>
                </a:xfrm>
              </p:grpSpPr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3017452-DD27-C41F-FA53-206778B7EDCB}"/>
                      </a:ext>
                    </a:extLst>
                  </p:cNvPr>
                  <p:cNvSpPr/>
                  <p:nvPr/>
                </p:nvSpPr>
                <p:spPr>
                  <a:xfrm>
                    <a:off x="3205306" y="5796781"/>
                    <a:ext cx="442852" cy="189382"/>
                  </a:xfrm>
                  <a:custGeom>
                    <a:avLst/>
                    <a:gdLst>
                      <a:gd name="connsiteX0" fmla="*/ 440656 w 442852"/>
                      <a:gd name="connsiteY0" fmla="*/ 127091 h 189382"/>
                      <a:gd name="connsiteX1" fmla="*/ 394786 w 442852"/>
                      <a:gd name="connsiteY1" fmla="*/ 189382 h 189382"/>
                      <a:gd name="connsiteX2" fmla="*/ 69504 w 442852"/>
                      <a:gd name="connsiteY2" fmla="*/ 189382 h 189382"/>
                      <a:gd name="connsiteX3" fmla="*/ 22465 w 442852"/>
                      <a:gd name="connsiteY3" fmla="*/ 151038 h 189382"/>
                      <a:gd name="connsiteX4" fmla="*/ 0 w 442852"/>
                      <a:gd name="connsiteY4" fmla="*/ 42107 h 189382"/>
                      <a:gd name="connsiteX5" fmla="*/ 119679 w 442852"/>
                      <a:gd name="connsiteY5" fmla="*/ 0 h 189382"/>
                      <a:gd name="connsiteX6" fmla="*/ 424520 w 442852"/>
                      <a:gd name="connsiteY6" fmla="*/ 75063 h 189382"/>
                      <a:gd name="connsiteX7" fmla="*/ 440685 w 442852"/>
                      <a:gd name="connsiteY7" fmla="*/ 127091 h 189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2852" h="189382">
                        <a:moveTo>
                          <a:pt x="440656" y="127091"/>
                        </a:moveTo>
                        <a:cubicBezTo>
                          <a:pt x="450264" y="158023"/>
                          <a:pt x="427143" y="189382"/>
                          <a:pt x="394786" y="189382"/>
                        </a:cubicBezTo>
                        <a:lnTo>
                          <a:pt x="69504" y="189382"/>
                        </a:lnTo>
                        <a:cubicBezTo>
                          <a:pt x="46726" y="189382"/>
                          <a:pt x="27055" y="173360"/>
                          <a:pt x="22465" y="151038"/>
                        </a:cubicBezTo>
                        <a:lnTo>
                          <a:pt x="0" y="42107"/>
                        </a:lnTo>
                        <a:lnTo>
                          <a:pt x="119679" y="0"/>
                        </a:lnTo>
                        <a:lnTo>
                          <a:pt x="424520" y="75063"/>
                        </a:lnTo>
                        <a:lnTo>
                          <a:pt x="440685" y="12709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E6661CC-35EF-51F2-B9A2-9ACA09802D34}"/>
                      </a:ext>
                    </a:extLst>
                  </p:cNvPr>
                  <p:cNvSpPr/>
                  <p:nvPr/>
                </p:nvSpPr>
                <p:spPr>
                  <a:xfrm>
                    <a:off x="3202455" y="5793919"/>
                    <a:ext cx="448609" cy="195095"/>
                  </a:xfrm>
                  <a:custGeom>
                    <a:avLst/>
                    <a:gdLst>
                      <a:gd name="connsiteX0" fmla="*/ 397638 w 448609"/>
                      <a:gd name="connsiteY0" fmla="*/ 195095 h 195095"/>
                      <a:gd name="connsiteX1" fmla="*/ 72355 w 448609"/>
                      <a:gd name="connsiteY1" fmla="*/ 195095 h 195095"/>
                      <a:gd name="connsiteX2" fmla="*/ 22522 w 448609"/>
                      <a:gd name="connsiteY2" fmla="*/ 154471 h 195095"/>
                      <a:gd name="connsiteX3" fmla="*/ 58 w 448609"/>
                      <a:gd name="connsiteY3" fmla="*/ 45539 h 195095"/>
                      <a:gd name="connsiteX4" fmla="*/ 1910 w 448609"/>
                      <a:gd name="connsiteY4" fmla="*/ 42261 h 195095"/>
                      <a:gd name="connsiteX5" fmla="*/ 121590 w 448609"/>
                      <a:gd name="connsiteY5" fmla="*/ 154 h 195095"/>
                      <a:gd name="connsiteX6" fmla="*/ 123214 w 448609"/>
                      <a:gd name="connsiteY6" fmla="*/ 68 h 195095"/>
                      <a:gd name="connsiteX7" fmla="*/ 428056 w 448609"/>
                      <a:gd name="connsiteY7" fmla="*/ 75131 h 195095"/>
                      <a:gd name="connsiteX8" fmla="*/ 430109 w 448609"/>
                      <a:gd name="connsiteY8" fmla="*/ 77042 h 195095"/>
                      <a:gd name="connsiteX9" fmla="*/ 446273 w 448609"/>
                      <a:gd name="connsiteY9" fmla="*/ 129070 h 195095"/>
                      <a:gd name="connsiteX10" fmla="*/ 438661 w 448609"/>
                      <a:gd name="connsiteY10" fmla="*/ 174341 h 195095"/>
                      <a:gd name="connsiteX11" fmla="*/ 397695 w 448609"/>
                      <a:gd name="connsiteY11" fmla="*/ 195067 h 195095"/>
                      <a:gd name="connsiteX12" fmla="*/ 6130 w 448609"/>
                      <a:gd name="connsiteY12" fmla="*/ 46851 h 195095"/>
                      <a:gd name="connsiteX13" fmla="*/ 28081 w 448609"/>
                      <a:gd name="connsiteY13" fmla="*/ 153330 h 195095"/>
                      <a:gd name="connsiteX14" fmla="*/ 72327 w 448609"/>
                      <a:gd name="connsiteY14" fmla="*/ 189394 h 195095"/>
                      <a:gd name="connsiteX15" fmla="*/ 397609 w 448609"/>
                      <a:gd name="connsiteY15" fmla="*/ 189394 h 195095"/>
                      <a:gd name="connsiteX16" fmla="*/ 433986 w 448609"/>
                      <a:gd name="connsiteY16" fmla="*/ 171006 h 195095"/>
                      <a:gd name="connsiteX17" fmla="*/ 440742 w 448609"/>
                      <a:gd name="connsiteY17" fmla="*/ 130809 h 195095"/>
                      <a:gd name="connsiteX18" fmla="*/ 425063 w 448609"/>
                      <a:gd name="connsiteY18" fmla="*/ 80320 h 195095"/>
                      <a:gd name="connsiteX19" fmla="*/ 122616 w 448609"/>
                      <a:gd name="connsiteY19" fmla="*/ 5856 h 195095"/>
                      <a:gd name="connsiteX20" fmla="*/ 6101 w 448609"/>
                      <a:gd name="connsiteY20" fmla="*/ 46851 h 1950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48609" h="195095">
                        <a:moveTo>
                          <a:pt x="397638" y="195095"/>
                        </a:moveTo>
                        <a:lnTo>
                          <a:pt x="72355" y="195095"/>
                        </a:lnTo>
                        <a:cubicBezTo>
                          <a:pt x="48322" y="195095"/>
                          <a:pt x="27369" y="178019"/>
                          <a:pt x="22522" y="154471"/>
                        </a:cubicBezTo>
                        <a:lnTo>
                          <a:pt x="58" y="45539"/>
                        </a:lnTo>
                        <a:cubicBezTo>
                          <a:pt x="-228" y="44143"/>
                          <a:pt x="571" y="42746"/>
                          <a:pt x="1910" y="42261"/>
                        </a:cubicBezTo>
                        <a:lnTo>
                          <a:pt x="121590" y="154"/>
                        </a:lnTo>
                        <a:cubicBezTo>
                          <a:pt x="122103" y="-17"/>
                          <a:pt x="122673" y="-46"/>
                          <a:pt x="123214" y="68"/>
                        </a:cubicBezTo>
                        <a:lnTo>
                          <a:pt x="428056" y="75131"/>
                        </a:lnTo>
                        <a:cubicBezTo>
                          <a:pt x="429025" y="75359"/>
                          <a:pt x="429795" y="76101"/>
                          <a:pt x="430109" y="77042"/>
                        </a:cubicBezTo>
                        <a:lnTo>
                          <a:pt x="446273" y="129070"/>
                        </a:lnTo>
                        <a:cubicBezTo>
                          <a:pt x="451120" y="144692"/>
                          <a:pt x="448354" y="161170"/>
                          <a:pt x="438661" y="174341"/>
                        </a:cubicBezTo>
                        <a:cubicBezTo>
                          <a:pt x="428968" y="187512"/>
                          <a:pt x="414030" y="195067"/>
                          <a:pt x="397695" y="195067"/>
                        </a:cubicBezTo>
                        <a:close/>
                        <a:moveTo>
                          <a:pt x="6130" y="46851"/>
                        </a:moveTo>
                        <a:lnTo>
                          <a:pt x="28081" y="153330"/>
                        </a:lnTo>
                        <a:cubicBezTo>
                          <a:pt x="32386" y="174227"/>
                          <a:pt x="51002" y="189394"/>
                          <a:pt x="72327" y="189394"/>
                        </a:cubicBezTo>
                        <a:lnTo>
                          <a:pt x="397609" y="189394"/>
                        </a:lnTo>
                        <a:cubicBezTo>
                          <a:pt x="412120" y="189394"/>
                          <a:pt x="425376" y="182694"/>
                          <a:pt x="433986" y="171006"/>
                        </a:cubicBezTo>
                        <a:cubicBezTo>
                          <a:pt x="442596" y="159317"/>
                          <a:pt x="445047" y="144664"/>
                          <a:pt x="440742" y="130809"/>
                        </a:cubicBezTo>
                        <a:lnTo>
                          <a:pt x="425063" y="80320"/>
                        </a:lnTo>
                        <a:lnTo>
                          <a:pt x="122616" y="5856"/>
                        </a:lnTo>
                        <a:lnTo>
                          <a:pt x="6101" y="468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25" name="Graphic 2">
                  <a:extLst>
                    <a:ext uri="{FF2B5EF4-FFF2-40B4-BE49-F238E27FC236}">
                      <a16:creationId xmlns:a16="http://schemas.microsoft.com/office/drawing/2014/main" id="{9FEC2424-2B14-CBC8-2B6E-EE417D3CDBE2}"/>
                    </a:ext>
                  </a:extLst>
                </p:cNvPr>
                <p:cNvGrpSpPr/>
                <p:nvPr/>
              </p:nvGrpSpPr>
              <p:grpSpPr>
                <a:xfrm>
                  <a:off x="2543881" y="4239660"/>
                  <a:ext cx="1088741" cy="1656245"/>
                  <a:chOff x="2543881" y="4239660"/>
                  <a:chExt cx="1088741" cy="1656245"/>
                </a:xfrm>
              </p:grpSpPr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5080230A-12B0-4253-A920-D8DC1E34FAE5}"/>
                      </a:ext>
                    </a:extLst>
                  </p:cNvPr>
                  <p:cNvSpPr/>
                  <p:nvPr/>
                </p:nvSpPr>
                <p:spPr>
                  <a:xfrm>
                    <a:off x="2546759" y="4242525"/>
                    <a:ext cx="1083067" cy="1650530"/>
                  </a:xfrm>
                  <a:custGeom>
                    <a:avLst/>
                    <a:gdLst>
                      <a:gd name="connsiteX0" fmla="*/ 204720 w 1083067"/>
                      <a:gd name="connsiteY0" fmla="*/ 112381 h 1650530"/>
                      <a:gd name="connsiteX1" fmla="*/ 343357 w 1083067"/>
                      <a:gd name="connsiteY1" fmla="*/ 0 h 1650530"/>
                      <a:gd name="connsiteX2" fmla="*/ 569971 w 1083067"/>
                      <a:gd name="connsiteY2" fmla="*/ 71870 h 1650530"/>
                      <a:gd name="connsiteX3" fmla="*/ 729819 w 1083067"/>
                      <a:gd name="connsiteY3" fmla="*/ 262279 h 1650530"/>
                      <a:gd name="connsiteX4" fmla="*/ 1083068 w 1083067"/>
                      <a:gd name="connsiteY4" fmla="*/ 1629348 h 1650530"/>
                      <a:gd name="connsiteX5" fmla="*/ 658547 w 1083067"/>
                      <a:gd name="connsiteY5" fmla="*/ 1596392 h 1650530"/>
                      <a:gd name="connsiteX6" fmla="*/ 432474 w 1083067"/>
                      <a:gd name="connsiteY6" fmla="*/ 572109 h 1650530"/>
                      <a:gd name="connsiteX7" fmla="*/ 310601 w 1083067"/>
                      <a:gd name="connsiteY7" fmla="*/ 1650530 h 1650530"/>
                      <a:gd name="connsiteX8" fmla="*/ 0 w 1083067"/>
                      <a:gd name="connsiteY8" fmla="*/ 1574669 h 1650530"/>
                      <a:gd name="connsiteX9" fmla="*/ 204748 w 1083067"/>
                      <a:gd name="connsiteY9" fmla="*/ 112381 h 1650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83067" h="1650530">
                        <a:moveTo>
                          <a:pt x="204720" y="112381"/>
                        </a:moveTo>
                        <a:lnTo>
                          <a:pt x="343357" y="0"/>
                        </a:lnTo>
                        <a:lnTo>
                          <a:pt x="569971" y="71870"/>
                        </a:lnTo>
                        <a:cubicBezTo>
                          <a:pt x="649282" y="107933"/>
                          <a:pt x="708010" y="177922"/>
                          <a:pt x="729819" y="262279"/>
                        </a:cubicBezTo>
                        <a:lnTo>
                          <a:pt x="1083068" y="1629348"/>
                        </a:lnTo>
                        <a:lnTo>
                          <a:pt x="658547" y="1596392"/>
                        </a:lnTo>
                        <a:lnTo>
                          <a:pt x="432474" y="572109"/>
                        </a:lnTo>
                        <a:lnTo>
                          <a:pt x="310601" y="1650530"/>
                        </a:lnTo>
                        <a:lnTo>
                          <a:pt x="0" y="1574669"/>
                        </a:lnTo>
                        <a:lnTo>
                          <a:pt x="204748" y="11238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31F62CE2-CCA0-87B8-660F-3BAC9C0F1BE0}"/>
                      </a:ext>
                    </a:extLst>
                  </p:cNvPr>
                  <p:cNvSpPr/>
                  <p:nvPr/>
                </p:nvSpPr>
                <p:spPr>
                  <a:xfrm>
                    <a:off x="2543881" y="4239660"/>
                    <a:ext cx="1088741" cy="1656245"/>
                  </a:xfrm>
                  <a:custGeom>
                    <a:avLst/>
                    <a:gdLst>
                      <a:gd name="connsiteX0" fmla="*/ 313450 w 1088741"/>
                      <a:gd name="connsiteY0" fmla="*/ 1656246 h 1656245"/>
                      <a:gd name="connsiteX1" fmla="*/ 312766 w 1088741"/>
                      <a:gd name="connsiteY1" fmla="*/ 1656160 h 1656245"/>
                      <a:gd name="connsiteX2" fmla="*/ 2165 w 1088741"/>
                      <a:gd name="connsiteY2" fmla="*/ 1580299 h 1656245"/>
                      <a:gd name="connsiteX3" fmla="*/ 27 w 1088741"/>
                      <a:gd name="connsiteY3" fmla="*/ 1577135 h 1656245"/>
                      <a:gd name="connsiteX4" fmla="*/ 204776 w 1088741"/>
                      <a:gd name="connsiteY4" fmla="*/ 114846 h 1656245"/>
                      <a:gd name="connsiteX5" fmla="*/ 205802 w 1088741"/>
                      <a:gd name="connsiteY5" fmla="*/ 113022 h 1656245"/>
                      <a:gd name="connsiteX6" fmla="*/ 344411 w 1088741"/>
                      <a:gd name="connsiteY6" fmla="*/ 641 h 1656245"/>
                      <a:gd name="connsiteX7" fmla="*/ 347062 w 1088741"/>
                      <a:gd name="connsiteY7" fmla="*/ 128 h 1656245"/>
                      <a:gd name="connsiteX8" fmla="*/ 573676 w 1088741"/>
                      <a:gd name="connsiteY8" fmla="*/ 71998 h 1656245"/>
                      <a:gd name="connsiteX9" fmla="*/ 573990 w 1088741"/>
                      <a:gd name="connsiteY9" fmla="*/ 72112 h 1656245"/>
                      <a:gd name="connsiteX10" fmla="*/ 735405 w 1088741"/>
                      <a:gd name="connsiteY10" fmla="*/ 264402 h 1656245"/>
                      <a:gd name="connsiteX11" fmla="*/ 1088654 w 1088741"/>
                      <a:gd name="connsiteY11" fmla="*/ 1631472 h 1656245"/>
                      <a:gd name="connsiteX12" fmla="*/ 1088084 w 1088741"/>
                      <a:gd name="connsiteY12" fmla="*/ 1634009 h 1656245"/>
                      <a:gd name="connsiteX13" fmla="*/ 1085689 w 1088741"/>
                      <a:gd name="connsiteY13" fmla="*/ 1635007 h 1656245"/>
                      <a:gd name="connsiteX14" fmla="*/ 661169 w 1088741"/>
                      <a:gd name="connsiteY14" fmla="*/ 1602051 h 1656245"/>
                      <a:gd name="connsiteX15" fmla="*/ 658603 w 1088741"/>
                      <a:gd name="connsiteY15" fmla="*/ 1599827 h 1656245"/>
                      <a:gd name="connsiteX16" fmla="*/ 436208 w 1088741"/>
                      <a:gd name="connsiteY16" fmla="*/ 592279 h 1656245"/>
                      <a:gd name="connsiteX17" fmla="*/ 316244 w 1088741"/>
                      <a:gd name="connsiteY17" fmla="*/ 1653680 h 1656245"/>
                      <a:gd name="connsiteX18" fmla="*/ 315047 w 1088741"/>
                      <a:gd name="connsiteY18" fmla="*/ 1655704 h 1656245"/>
                      <a:gd name="connsiteX19" fmla="*/ 313422 w 1088741"/>
                      <a:gd name="connsiteY19" fmla="*/ 1656217 h 1656245"/>
                      <a:gd name="connsiteX20" fmla="*/ 6043 w 1088741"/>
                      <a:gd name="connsiteY20" fmla="*/ 1575367 h 1656245"/>
                      <a:gd name="connsiteX21" fmla="*/ 310998 w 1088741"/>
                      <a:gd name="connsiteY21" fmla="*/ 1649831 h 1656245"/>
                      <a:gd name="connsiteX22" fmla="*/ 432502 w 1088741"/>
                      <a:gd name="connsiteY22" fmla="*/ 574604 h 1656245"/>
                      <a:gd name="connsiteX23" fmla="*/ 435182 w 1088741"/>
                      <a:gd name="connsiteY23" fmla="*/ 572066 h 1656245"/>
                      <a:gd name="connsiteX24" fmla="*/ 438118 w 1088741"/>
                      <a:gd name="connsiteY24" fmla="*/ 574290 h 1656245"/>
                      <a:gd name="connsiteX25" fmla="*/ 663734 w 1088741"/>
                      <a:gd name="connsiteY25" fmla="*/ 1596520 h 1656245"/>
                      <a:gd name="connsiteX26" fmla="*/ 1082154 w 1088741"/>
                      <a:gd name="connsiteY26" fmla="*/ 1628992 h 1656245"/>
                      <a:gd name="connsiteX27" fmla="*/ 729903 w 1088741"/>
                      <a:gd name="connsiteY27" fmla="*/ 265799 h 1656245"/>
                      <a:gd name="connsiteX28" fmla="*/ 571794 w 1088741"/>
                      <a:gd name="connsiteY28" fmla="*/ 77358 h 1656245"/>
                      <a:gd name="connsiteX29" fmla="*/ 346805 w 1088741"/>
                      <a:gd name="connsiteY29" fmla="*/ 6001 h 1656245"/>
                      <a:gd name="connsiteX30" fmla="*/ 210249 w 1088741"/>
                      <a:gd name="connsiteY30" fmla="*/ 116699 h 1656245"/>
                      <a:gd name="connsiteX31" fmla="*/ 6014 w 1088741"/>
                      <a:gd name="connsiteY31" fmla="*/ 1575310 h 16562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088741" h="1656245">
                        <a:moveTo>
                          <a:pt x="313450" y="1656246"/>
                        </a:moveTo>
                        <a:cubicBezTo>
                          <a:pt x="313222" y="1656246"/>
                          <a:pt x="312994" y="1656246"/>
                          <a:pt x="312766" y="1656160"/>
                        </a:cubicBezTo>
                        <a:lnTo>
                          <a:pt x="2165" y="1580299"/>
                        </a:lnTo>
                        <a:cubicBezTo>
                          <a:pt x="740" y="1579957"/>
                          <a:pt x="-172" y="1578589"/>
                          <a:pt x="27" y="1577135"/>
                        </a:cubicBezTo>
                        <a:lnTo>
                          <a:pt x="204776" y="114846"/>
                        </a:lnTo>
                        <a:cubicBezTo>
                          <a:pt x="204890" y="114134"/>
                          <a:pt x="205232" y="113478"/>
                          <a:pt x="205802" y="113022"/>
                        </a:cubicBezTo>
                        <a:lnTo>
                          <a:pt x="344411" y="641"/>
                        </a:lnTo>
                        <a:cubicBezTo>
                          <a:pt x="345152" y="43"/>
                          <a:pt x="346149" y="-157"/>
                          <a:pt x="347062" y="128"/>
                        </a:cubicBezTo>
                        <a:lnTo>
                          <a:pt x="573676" y="71998"/>
                        </a:lnTo>
                        <a:cubicBezTo>
                          <a:pt x="573676" y="71998"/>
                          <a:pt x="573904" y="72084"/>
                          <a:pt x="573990" y="72112"/>
                        </a:cubicBezTo>
                        <a:cubicBezTo>
                          <a:pt x="654469" y="108717"/>
                          <a:pt x="713282" y="178791"/>
                          <a:pt x="735405" y="264402"/>
                        </a:cubicBezTo>
                        <a:lnTo>
                          <a:pt x="1088654" y="1631472"/>
                        </a:lnTo>
                        <a:cubicBezTo>
                          <a:pt x="1088882" y="1632356"/>
                          <a:pt x="1088654" y="1633325"/>
                          <a:pt x="1088084" y="1634009"/>
                        </a:cubicBezTo>
                        <a:cubicBezTo>
                          <a:pt x="1087485" y="1634722"/>
                          <a:pt x="1086573" y="1635092"/>
                          <a:pt x="1085689" y="1635007"/>
                        </a:cubicBezTo>
                        <a:lnTo>
                          <a:pt x="661169" y="1602051"/>
                        </a:lnTo>
                        <a:cubicBezTo>
                          <a:pt x="659914" y="1601966"/>
                          <a:pt x="658888" y="1601053"/>
                          <a:pt x="658603" y="1599827"/>
                        </a:cubicBezTo>
                        <a:lnTo>
                          <a:pt x="436208" y="592279"/>
                        </a:lnTo>
                        <a:lnTo>
                          <a:pt x="316244" y="1653680"/>
                        </a:lnTo>
                        <a:cubicBezTo>
                          <a:pt x="316158" y="1654507"/>
                          <a:pt x="315702" y="1655219"/>
                          <a:pt x="315047" y="1655704"/>
                        </a:cubicBezTo>
                        <a:cubicBezTo>
                          <a:pt x="314562" y="1656046"/>
                          <a:pt x="313992" y="1656217"/>
                          <a:pt x="313422" y="1656217"/>
                        </a:cubicBezTo>
                        <a:close/>
                        <a:moveTo>
                          <a:pt x="6043" y="1575367"/>
                        </a:moveTo>
                        <a:lnTo>
                          <a:pt x="310998" y="1649831"/>
                        </a:lnTo>
                        <a:lnTo>
                          <a:pt x="432502" y="574604"/>
                        </a:lnTo>
                        <a:cubicBezTo>
                          <a:pt x="432673" y="573207"/>
                          <a:pt x="433785" y="572152"/>
                          <a:pt x="435182" y="572066"/>
                        </a:cubicBezTo>
                        <a:cubicBezTo>
                          <a:pt x="436664" y="572009"/>
                          <a:pt x="437804" y="572950"/>
                          <a:pt x="438118" y="574290"/>
                        </a:cubicBezTo>
                        <a:lnTo>
                          <a:pt x="663734" y="1596520"/>
                        </a:lnTo>
                        <a:lnTo>
                          <a:pt x="1082154" y="1628992"/>
                        </a:lnTo>
                        <a:lnTo>
                          <a:pt x="729903" y="265799"/>
                        </a:lnTo>
                        <a:cubicBezTo>
                          <a:pt x="708236" y="181927"/>
                          <a:pt x="650621" y="113250"/>
                          <a:pt x="571794" y="77358"/>
                        </a:cubicBezTo>
                        <a:lnTo>
                          <a:pt x="346805" y="6001"/>
                        </a:lnTo>
                        <a:lnTo>
                          <a:pt x="210249" y="116699"/>
                        </a:lnTo>
                        <a:lnTo>
                          <a:pt x="6014" y="15753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26" name="Freeform: Shape 1225">
                  <a:extLst>
                    <a:ext uri="{FF2B5EF4-FFF2-40B4-BE49-F238E27FC236}">
                      <a16:creationId xmlns:a16="http://schemas.microsoft.com/office/drawing/2014/main" id="{39C6C866-256D-8A30-7F01-345678B4D6F4}"/>
                    </a:ext>
                  </a:extLst>
                </p:cNvPr>
                <p:cNvSpPr/>
                <p:nvPr/>
              </p:nvSpPr>
              <p:spPr>
                <a:xfrm>
                  <a:off x="2887267" y="4516322"/>
                  <a:ext cx="96605" cy="274478"/>
                </a:xfrm>
                <a:custGeom>
                  <a:avLst/>
                  <a:gdLst>
                    <a:gd name="connsiteX0" fmla="*/ 93734 w 96605"/>
                    <a:gd name="connsiteY0" fmla="*/ 274450 h 274478"/>
                    <a:gd name="connsiteX1" fmla="*/ 90941 w 96605"/>
                    <a:gd name="connsiteY1" fmla="*/ 272112 h 274478"/>
                    <a:gd name="connsiteX2" fmla="*/ 54621 w 96605"/>
                    <a:gd name="connsiteY2" fmla="*/ 79109 h 274478"/>
                    <a:gd name="connsiteX3" fmla="*/ 18101 w 96605"/>
                    <a:gd name="connsiteY3" fmla="*/ 18586 h 274478"/>
                    <a:gd name="connsiteX4" fmla="*/ 1082 w 96605"/>
                    <a:gd name="connsiteY4" fmla="*/ 5073 h 274478"/>
                    <a:gd name="connsiteX5" fmla="*/ 626 w 96605"/>
                    <a:gd name="connsiteY5" fmla="*/ 1082 h 274478"/>
                    <a:gd name="connsiteX6" fmla="*/ 4617 w 96605"/>
                    <a:gd name="connsiteY6" fmla="*/ 625 h 274478"/>
                    <a:gd name="connsiteX7" fmla="*/ 21636 w 96605"/>
                    <a:gd name="connsiteY7" fmla="*/ 14138 h 274478"/>
                    <a:gd name="connsiteX8" fmla="*/ 60237 w 96605"/>
                    <a:gd name="connsiteY8" fmla="*/ 78083 h 274478"/>
                    <a:gd name="connsiteX9" fmla="*/ 96557 w 96605"/>
                    <a:gd name="connsiteY9" fmla="*/ 271086 h 274478"/>
                    <a:gd name="connsiteX10" fmla="*/ 94276 w 96605"/>
                    <a:gd name="connsiteY10" fmla="*/ 274421 h 274478"/>
                    <a:gd name="connsiteX11" fmla="*/ 93734 w 96605"/>
                    <a:gd name="connsiteY11" fmla="*/ 274478 h 274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6605" h="274478">
                      <a:moveTo>
                        <a:pt x="93734" y="274450"/>
                      </a:moveTo>
                      <a:cubicBezTo>
                        <a:pt x="92394" y="274450"/>
                        <a:pt x="91197" y="273481"/>
                        <a:pt x="90941" y="272112"/>
                      </a:cubicBezTo>
                      <a:lnTo>
                        <a:pt x="54621" y="79109"/>
                      </a:lnTo>
                      <a:cubicBezTo>
                        <a:pt x="50116" y="55191"/>
                        <a:pt x="37145" y="33695"/>
                        <a:pt x="18101" y="18586"/>
                      </a:cubicBezTo>
                      <a:lnTo>
                        <a:pt x="1082" y="5073"/>
                      </a:lnTo>
                      <a:cubicBezTo>
                        <a:pt x="-144" y="4103"/>
                        <a:pt x="-372" y="2307"/>
                        <a:pt x="626" y="1082"/>
                      </a:cubicBezTo>
                      <a:cubicBezTo>
                        <a:pt x="1595" y="-144"/>
                        <a:pt x="3391" y="-372"/>
                        <a:pt x="4617" y="625"/>
                      </a:cubicBezTo>
                      <a:lnTo>
                        <a:pt x="21636" y="14138"/>
                      </a:lnTo>
                      <a:cubicBezTo>
                        <a:pt x="41763" y="30103"/>
                        <a:pt x="55476" y="52825"/>
                        <a:pt x="60237" y="78083"/>
                      </a:cubicBezTo>
                      <a:lnTo>
                        <a:pt x="96557" y="271086"/>
                      </a:lnTo>
                      <a:cubicBezTo>
                        <a:pt x="96842" y="272625"/>
                        <a:pt x="95844" y="274136"/>
                        <a:pt x="94276" y="274421"/>
                      </a:cubicBezTo>
                      <a:cubicBezTo>
                        <a:pt x="94105" y="274450"/>
                        <a:pt x="93934" y="274478"/>
                        <a:pt x="93734" y="27447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88" name="Graphic 2">
                <a:extLst>
                  <a:ext uri="{FF2B5EF4-FFF2-40B4-BE49-F238E27FC236}">
                    <a16:creationId xmlns:a16="http://schemas.microsoft.com/office/drawing/2014/main" id="{00EFDC8E-F6AD-F3C5-B065-40238BC676DB}"/>
                  </a:ext>
                </a:extLst>
              </p:cNvPr>
              <p:cNvGrpSpPr/>
              <p:nvPr/>
            </p:nvGrpSpPr>
            <p:grpSpPr>
              <a:xfrm>
                <a:off x="2118860" y="3891531"/>
                <a:ext cx="1147644" cy="561586"/>
                <a:chOff x="2118860" y="3891531"/>
                <a:chExt cx="1147644" cy="561586"/>
              </a:xfrm>
            </p:grpSpPr>
            <p:grpSp>
              <p:nvGrpSpPr>
                <p:cNvPr id="1201" name="Graphic 2">
                  <a:extLst>
                    <a:ext uri="{FF2B5EF4-FFF2-40B4-BE49-F238E27FC236}">
                      <a16:creationId xmlns:a16="http://schemas.microsoft.com/office/drawing/2014/main" id="{494DE947-884E-A29C-48F4-1B601B5FD890}"/>
                    </a:ext>
                  </a:extLst>
                </p:cNvPr>
                <p:cNvGrpSpPr/>
                <p:nvPr/>
              </p:nvGrpSpPr>
              <p:grpSpPr>
                <a:xfrm>
                  <a:off x="2118860" y="3902937"/>
                  <a:ext cx="622634" cy="550179"/>
                  <a:chOff x="2118860" y="3902937"/>
                  <a:chExt cx="622634" cy="550179"/>
                </a:xfrm>
              </p:grpSpPr>
              <p:grpSp>
                <p:nvGrpSpPr>
                  <p:cNvPr id="1216" name="Graphic 2">
                    <a:extLst>
                      <a:ext uri="{FF2B5EF4-FFF2-40B4-BE49-F238E27FC236}">
                        <a16:creationId xmlns:a16="http://schemas.microsoft.com/office/drawing/2014/main" id="{D8919513-75A6-5458-5D07-34829B1D488D}"/>
                      </a:ext>
                    </a:extLst>
                  </p:cNvPr>
                  <p:cNvGrpSpPr/>
                  <p:nvPr/>
                </p:nvGrpSpPr>
                <p:grpSpPr>
                  <a:xfrm>
                    <a:off x="2141547" y="3966557"/>
                    <a:ext cx="211412" cy="55597"/>
                    <a:chOff x="2141547" y="3966557"/>
                    <a:chExt cx="211412" cy="55597"/>
                  </a:xfrm>
                </p:grpSpPr>
                <p:sp>
                  <p:nvSpPr>
                    <p:cNvPr id="1221" name="Freeform: Shape 1220">
                      <a:extLst>
                        <a:ext uri="{FF2B5EF4-FFF2-40B4-BE49-F238E27FC236}">
                          <a16:creationId xmlns:a16="http://schemas.microsoft.com/office/drawing/2014/main" id="{593F400E-E972-7F52-441D-36C47F09FB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4415" y="3969379"/>
                      <a:ext cx="205720" cy="49881"/>
                    </a:xfrm>
                    <a:custGeom>
                      <a:avLst/>
                      <a:gdLst>
                        <a:gd name="connsiteX0" fmla="*/ 1828 w 205720"/>
                        <a:gd name="connsiteY0" fmla="*/ 18964 h 49881"/>
                        <a:gd name="connsiteX1" fmla="*/ 22639 w 205720"/>
                        <a:gd name="connsiteY1" fmla="*/ 1488 h 49881"/>
                        <a:gd name="connsiteX2" fmla="*/ 49979 w 205720"/>
                        <a:gd name="connsiteY2" fmla="*/ 889 h 49881"/>
                        <a:gd name="connsiteX3" fmla="*/ 205721 w 205720"/>
                        <a:gd name="connsiteY3" fmla="*/ 19448 h 49881"/>
                        <a:gd name="connsiteX4" fmla="*/ 75522 w 205720"/>
                        <a:gd name="connsiteY4" fmla="*/ 48670 h 49881"/>
                        <a:gd name="connsiteX5" fmla="*/ 1828 w 205720"/>
                        <a:gd name="connsiteY5" fmla="*/ 18964 h 498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5720" h="49881">
                          <a:moveTo>
                            <a:pt x="1828" y="18964"/>
                          </a:moveTo>
                          <a:cubicBezTo>
                            <a:pt x="5106" y="9812"/>
                            <a:pt x="13716" y="3797"/>
                            <a:pt x="22639" y="1488"/>
                          </a:cubicBezTo>
                          <a:cubicBezTo>
                            <a:pt x="31562" y="-821"/>
                            <a:pt x="40856" y="34"/>
                            <a:pt x="49979" y="889"/>
                          </a:cubicBezTo>
                          <a:cubicBezTo>
                            <a:pt x="107993" y="6306"/>
                            <a:pt x="147677" y="14032"/>
                            <a:pt x="205721" y="19448"/>
                          </a:cubicBezTo>
                          <a:cubicBezTo>
                            <a:pt x="166322" y="40174"/>
                            <a:pt x="119083" y="47102"/>
                            <a:pt x="75522" y="48670"/>
                          </a:cubicBezTo>
                          <a:cubicBezTo>
                            <a:pt x="57419" y="49325"/>
                            <a:pt x="-12085" y="57735"/>
                            <a:pt x="1828" y="1896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22" name="Freeform: Shape 1221">
                      <a:extLst>
                        <a:ext uri="{FF2B5EF4-FFF2-40B4-BE49-F238E27FC236}">
                          <a16:creationId xmlns:a16="http://schemas.microsoft.com/office/drawing/2014/main" id="{C134DF35-30B7-A837-FA4B-62C7A94514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1547" y="3966557"/>
                      <a:ext cx="211412" cy="55597"/>
                    </a:xfrm>
                    <a:custGeom>
                      <a:avLst/>
                      <a:gdLst>
                        <a:gd name="connsiteX0" fmla="*/ 49539 w 211412"/>
                        <a:gd name="connsiteY0" fmla="*/ 55569 h 55597"/>
                        <a:gd name="connsiteX1" fmla="*/ 3669 w 211412"/>
                        <a:gd name="connsiteY1" fmla="*/ 42540 h 55597"/>
                        <a:gd name="connsiteX2" fmla="*/ 2015 w 211412"/>
                        <a:gd name="connsiteY2" fmla="*/ 20845 h 55597"/>
                        <a:gd name="connsiteX3" fmla="*/ 24794 w 211412"/>
                        <a:gd name="connsiteY3" fmla="*/ 1573 h 55597"/>
                        <a:gd name="connsiteX4" fmla="*/ 53103 w 211412"/>
                        <a:gd name="connsiteY4" fmla="*/ 889 h 55597"/>
                        <a:gd name="connsiteX5" fmla="*/ 131073 w 211412"/>
                        <a:gd name="connsiteY5" fmla="*/ 10183 h 55597"/>
                        <a:gd name="connsiteX6" fmla="*/ 208816 w 211412"/>
                        <a:gd name="connsiteY6" fmla="*/ 19448 h 55597"/>
                        <a:gd name="connsiteX7" fmla="*/ 211353 w 211412"/>
                        <a:gd name="connsiteY7" fmla="*/ 21729 h 55597"/>
                        <a:gd name="connsiteX8" fmla="*/ 209900 w 211412"/>
                        <a:gd name="connsiteY8" fmla="*/ 24808 h 55597"/>
                        <a:gd name="connsiteX9" fmla="*/ 78475 w 211412"/>
                        <a:gd name="connsiteY9" fmla="*/ 54371 h 55597"/>
                        <a:gd name="connsiteX10" fmla="*/ 71804 w 211412"/>
                        <a:gd name="connsiteY10" fmla="*/ 54742 h 55597"/>
                        <a:gd name="connsiteX11" fmla="*/ 49539 w 211412"/>
                        <a:gd name="connsiteY11" fmla="*/ 55597 h 55597"/>
                        <a:gd name="connsiteX12" fmla="*/ 38592 w 211412"/>
                        <a:gd name="connsiteY12" fmla="*/ 5679 h 55597"/>
                        <a:gd name="connsiteX13" fmla="*/ 26191 w 211412"/>
                        <a:gd name="connsiteY13" fmla="*/ 7076 h 55597"/>
                        <a:gd name="connsiteX14" fmla="*/ 7346 w 211412"/>
                        <a:gd name="connsiteY14" fmla="*/ 22755 h 55597"/>
                        <a:gd name="connsiteX15" fmla="*/ 8202 w 211412"/>
                        <a:gd name="connsiteY15" fmla="*/ 39119 h 55597"/>
                        <a:gd name="connsiteX16" fmla="*/ 71434 w 211412"/>
                        <a:gd name="connsiteY16" fmla="*/ 49012 h 55597"/>
                        <a:gd name="connsiteX17" fmla="*/ 78247 w 211412"/>
                        <a:gd name="connsiteY17" fmla="*/ 48641 h 55597"/>
                        <a:gd name="connsiteX18" fmla="*/ 198325 w 211412"/>
                        <a:gd name="connsiteY18" fmla="*/ 24124 h 55597"/>
                        <a:gd name="connsiteX19" fmla="*/ 130304 w 211412"/>
                        <a:gd name="connsiteY19" fmla="*/ 15799 h 55597"/>
                        <a:gd name="connsiteX20" fmla="*/ 52561 w 211412"/>
                        <a:gd name="connsiteY20" fmla="*/ 6534 h 55597"/>
                        <a:gd name="connsiteX21" fmla="*/ 38592 w 211412"/>
                        <a:gd name="connsiteY21" fmla="*/ 5650 h 55597"/>
                        <a:gd name="connsiteX22" fmla="*/ 4695 w 211412"/>
                        <a:gd name="connsiteY22" fmla="*/ 21786 h 55597"/>
                        <a:gd name="connsiteX23" fmla="*/ 4695 w 211412"/>
                        <a:gd name="connsiteY23" fmla="*/ 21786 h 55597"/>
                        <a:gd name="connsiteX24" fmla="*/ 4695 w 211412"/>
                        <a:gd name="connsiteY24" fmla="*/ 21786 h 555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211412" h="55597">
                          <a:moveTo>
                            <a:pt x="49539" y="55569"/>
                          </a:moveTo>
                          <a:cubicBezTo>
                            <a:pt x="31522" y="55569"/>
                            <a:pt x="11737" y="53259"/>
                            <a:pt x="3669" y="42540"/>
                          </a:cubicBezTo>
                          <a:cubicBezTo>
                            <a:pt x="-579" y="36867"/>
                            <a:pt x="-1149" y="29569"/>
                            <a:pt x="2015" y="20845"/>
                          </a:cubicBezTo>
                          <a:cubicBezTo>
                            <a:pt x="5351" y="11608"/>
                            <a:pt x="13846" y="4396"/>
                            <a:pt x="24794" y="1573"/>
                          </a:cubicBezTo>
                          <a:cubicBezTo>
                            <a:pt x="34287" y="-878"/>
                            <a:pt x="44294" y="62"/>
                            <a:pt x="53103" y="889"/>
                          </a:cubicBezTo>
                          <a:cubicBezTo>
                            <a:pt x="82181" y="3597"/>
                            <a:pt x="107041" y="6962"/>
                            <a:pt x="131073" y="10183"/>
                          </a:cubicBezTo>
                          <a:cubicBezTo>
                            <a:pt x="155078" y="13404"/>
                            <a:pt x="179880" y="16740"/>
                            <a:pt x="208816" y="19448"/>
                          </a:cubicBezTo>
                          <a:cubicBezTo>
                            <a:pt x="210071" y="19562"/>
                            <a:pt x="211097" y="20503"/>
                            <a:pt x="211353" y="21729"/>
                          </a:cubicBezTo>
                          <a:cubicBezTo>
                            <a:pt x="211610" y="22955"/>
                            <a:pt x="211011" y="24209"/>
                            <a:pt x="209900" y="24808"/>
                          </a:cubicBezTo>
                          <a:cubicBezTo>
                            <a:pt x="175832" y="42740"/>
                            <a:pt x="132870" y="52404"/>
                            <a:pt x="78475" y="54371"/>
                          </a:cubicBezTo>
                          <a:cubicBezTo>
                            <a:pt x="76708" y="54428"/>
                            <a:pt x="74427" y="54571"/>
                            <a:pt x="71804" y="54742"/>
                          </a:cubicBezTo>
                          <a:cubicBezTo>
                            <a:pt x="65618" y="55112"/>
                            <a:pt x="57778" y="55597"/>
                            <a:pt x="49539" y="55597"/>
                          </a:cubicBezTo>
                          <a:close/>
                          <a:moveTo>
                            <a:pt x="38592" y="5679"/>
                          </a:moveTo>
                          <a:cubicBezTo>
                            <a:pt x="34401" y="5679"/>
                            <a:pt x="30239" y="6021"/>
                            <a:pt x="26191" y="7076"/>
                          </a:cubicBezTo>
                          <a:cubicBezTo>
                            <a:pt x="17068" y="9413"/>
                            <a:pt x="10026" y="15286"/>
                            <a:pt x="7346" y="22755"/>
                          </a:cubicBezTo>
                          <a:cubicBezTo>
                            <a:pt x="4866" y="29683"/>
                            <a:pt x="5151" y="35042"/>
                            <a:pt x="8202" y="39119"/>
                          </a:cubicBezTo>
                          <a:cubicBezTo>
                            <a:pt x="18094" y="52290"/>
                            <a:pt x="54129" y="50095"/>
                            <a:pt x="71434" y="49012"/>
                          </a:cubicBezTo>
                          <a:cubicBezTo>
                            <a:pt x="74113" y="48841"/>
                            <a:pt x="76451" y="48698"/>
                            <a:pt x="78247" y="48641"/>
                          </a:cubicBezTo>
                          <a:cubicBezTo>
                            <a:pt x="127082" y="46873"/>
                            <a:pt x="166510" y="38834"/>
                            <a:pt x="198325" y="24124"/>
                          </a:cubicBezTo>
                          <a:cubicBezTo>
                            <a:pt x="173466" y="21615"/>
                            <a:pt x="151571" y="18650"/>
                            <a:pt x="130304" y="15799"/>
                          </a:cubicBezTo>
                          <a:cubicBezTo>
                            <a:pt x="106300" y="12578"/>
                            <a:pt x="81497" y="9242"/>
                            <a:pt x="52561" y="6534"/>
                          </a:cubicBezTo>
                          <a:cubicBezTo>
                            <a:pt x="47943" y="6106"/>
                            <a:pt x="43239" y="5650"/>
                            <a:pt x="38592" y="5650"/>
                          </a:cubicBezTo>
                          <a:close/>
                          <a:moveTo>
                            <a:pt x="4695" y="21786"/>
                          </a:moveTo>
                          <a:lnTo>
                            <a:pt x="4695" y="21786"/>
                          </a:lnTo>
                          <a:lnTo>
                            <a:pt x="4695" y="2178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217" name="Graphic 2">
                    <a:extLst>
                      <a:ext uri="{FF2B5EF4-FFF2-40B4-BE49-F238E27FC236}">
                        <a16:creationId xmlns:a16="http://schemas.microsoft.com/office/drawing/2014/main" id="{1D5F62C1-E0FD-30EC-6442-0AD09B268F52}"/>
                      </a:ext>
                    </a:extLst>
                  </p:cNvPr>
                  <p:cNvGrpSpPr/>
                  <p:nvPr/>
                </p:nvGrpSpPr>
                <p:grpSpPr>
                  <a:xfrm>
                    <a:off x="2118860" y="3902937"/>
                    <a:ext cx="622634" cy="550179"/>
                    <a:chOff x="2118860" y="3902937"/>
                    <a:chExt cx="622634" cy="550179"/>
                  </a:xfrm>
                </p:grpSpPr>
                <p:sp>
                  <p:nvSpPr>
                    <p:cNvPr id="1219" name="Freeform: Shape 1218">
                      <a:extLst>
                        <a:ext uri="{FF2B5EF4-FFF2-40B4-BE49-F238E27FC236}">
                          <a16:creationId xmlns:a16="http://schemas.microsoft.com/office/drawing/2014/main" id="{0E483932-639A-0CD5-54AE-3A1813801F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21739" y="3905766"/>
                      <a:ext cx="616939" cy="544530"/>
                    </a:xfrm>
                    <a:custGeom>
                      <a:avLst/>
                      <a:gdLst>
                        <a:gd name="connsiteX0" fmla="*/ 319596 w 616939"/>
                        <a:gd name="connsiteY0" fmla="*/ 89931 h 544530"/>
                        <a:gd name="connsiteX1" fmla="*/ 203737 w 616939"/>
                        <a:gd name="connsiteY1" fmla="*/ 1213 h 544530"/>
                        <a:gd name="connsiteX2" fmla="*/ 213487 w 616939"/>
                        <a:gd name="connsiteY2" fmla="*/ 51473 h 544530"/>
                        <a:gd name="connsiteX3" fmla="*/ 239173 w 616939"/>
                        <a:gd name="connsiteY3" fmla="*/ 82776 h 544530"/>
                        <a:gd name="connsiteX4" fmla="*/ 13414 w 616939"/>
                        <a:gd name="connsiteY4" fmla="*/ 101563 h 544530"/>
                        <a:gd name="connsiteX5" fmla="*/ 68863 w 616939"/>
                        <a:gd name="connsiteY5" fmla="*/ 143499 h 544530"/>
                        <a:gd name="connsiteX6" fmla="*/ 179562 w 616939"/>
                        <a:gd name="connsiteY6" fmla="*/ 180303 h 544530"/>
                        <a:gd name="connsiteX7" fmla="*/ 367461 w 616939"/>
                        <a:gd name="connsiteY7" fmla="*/ 544529 h 544530"/>
                        <a:gd name="connsiteX8" fmla="*/ 616940 w 616939"/>
                        <a:gd name="connsiteY8" fmla="*/ 305171 h 544530"/>
                        <a:gd name="connsiteX9" fmla="*/ 484033 w 616939"/>
                        <a:gd name="connsiteY9" fmla="*/ 193446 h 544530"/>
                        <a:gd name="connsiteX10" fmla="*/ 405292 w 616939"/>
                        <a:gd name="connsiteY10" fmla="*/ 340407 h 544530"/>
                        <a:gd name="connsiteX11" fmla="*/ 319624 w 616939"/>
                        <a:gd name="connsiteY11" fmla="*/ 89988 h 5445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616939" h="544530">
                          <a:moveTo>
                            <a:pt x="319596" y="89931"/>
                          </a:moveTo>
                          <a:cubicBezTo>
                            <a:pt x="299155" y="35651"/>
                            <a:pt x="228340" y="9509"/>
                            <a:pt x="203737" y="1213"/>
                          </a:cubicBezTo>
                          <a:cubicBezTo>
                            <a:pt x="179106" y="-7083"/>
                            <a:pt x="174744" y="29094"/>
                            <a:pt x="213487" y="51473"/>
                          </a:cubicBezTo>
                          <a:cubicBezTo>
                            <a:pt x="252230" y="73853"/>
                            <a:pt x="239173" y="82776"/>
                            <a:pt x="239173" y="82776"/>
                          </a:cubicBezTo>
                          <a:cubicBezTo>
                            <a:pt x="239173" y="82776"/>
                            <a:pt x="36877" y="84600"/>
                            <a:pt x="13414" y="101563"/>
                          </a:cubicBezTo>
                          <a:cubicBezTo>
                            <a:pt x="-755" y="111797"/>
                            <a:pt x="-24103" y="140762"/>
                            <a:pt x="68863" y="143499"/>
                          </a:cubicBezTo>
                          <a:cubicBezTo>
                            <a:pt x="95177" y="144269"/>
                            <a:pt x="165764" y="141389"/>
                            <a:pt x="179562" y="180303"/>
                          </a:cubicBezTo>
                          <a:cubicBezTo>
                            <a:pt x="182213" y="187744"/>
                            <a:pt x="241767" y="545583"/>
                            <a:pt x="367461" y="544529"/>
                          </a:cubicBezTo>
                          <a:cubicBezTo>
                            <a:pt x="531100" y="543132"/>
                            <a:pt x="616940" y="305171"/>
                            <a:pt x="616940" y="305171"/>
                          </a:cubicBezTo>
                          <a:lnTo>
                            <a:pt x="484033" y="193446"/>
                          </a:lnTo>
                          <a:cubicBezTo>
                            <a:pt x="484033" y="193446"/>
                            <a:pt x="407659" y="339695"/>
                            <a:pt x="405292" y="340407"/>
                          </a:cubicBezTo>
                          <a:cubicBezTo>
                            <a:pt x="391665" y="310217"/>
                            <a:pt x="324784" y="103787"/>
                            <a:pt x="319624" y="8998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20" name="Freeform: Shape 1219">
                      <a:extLst>
                        <a:ext uri="{FF2B5EF4-FFF2-40B4-BE49-F238E27FC236}">
                          <a16:creationId xmlns:a16="http://schemas.microsoft.com/office/drawing/2014/main" id="{850E508D-3ECC-A65B-E496-D9E61228D4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8860" y="3902937"/>
                      <a:ext cx="622634" cy="550179"/>
                    </a:xfrm>
                    <a:custGeom>
                      <a:avLst/>
                      <a:gdLst>
                        <a:gd name="connsiteX0" fmla="*/ 369770 w 622634"/>
                        <a:gd name="connsiteY0" fmla="*/ 550180 h 550179"/>
                        <a:gd name="connsiteX1" fmla="*/ 181642 w 622634"/>
                        <a:gd name="connsiteY1" fmla="*/ 193167 h 550179"/>
                        <a:gd name="connsiteX2" fmla="*/ 179732 w 622634"/>
                        <a:gd name="connsiteY2" fmla="*/ 184045 h 550179"/>
                        <a:gd name="connsiteX3" fmla="*/ 79952 w 622634"/>
                        <a:gd name="connsiteY3" fmla="*/ 149321 h 550179"/>
                        <a:gd name="connsiteX4" fmla="*/ 71628 w 622634"/>
                        <a:gd name="connsiteY4" fmla="*/ 149150 h 550179"/>
                        <a:gd name="connsiteX5" fmla="*/ 613 w 622634"/>
                        <a:gd name="connsiteY5" fmla="*/ 127683 h 550179"/>
                        <a:gd name="connsiteX6" fmla="*/ 14610 w 622634"/>
                        <a:gd name="connsiteY6" fmla="*/ 102054 h 550179"/>
                        <a:gd name="connsiteX7" fmla="*/ 240826 w 622634"/>
                        <a:gd name="connsiteY7" fmla="*/ 82754 h 550179"/>
                        <a:gd name="connsiteX8" fmla="*/ 241282 w 622634"/>
                        <a:gd name="connsiteY8" fmla="*/ 80644 h 550179"/>
                        <a:gd name="connsiteX9" fmla="*/ 214911 w 622634"/>
                        <a:gd name="connsiteY9" fmla="*/ 56783 h 550179"/>
                        <a:gd name="connsiteX10" fmla="*/ 186403 w 622634"/>
                        <a:gd name="connsiteY10" fmla="*/ 8375 h 550179"/>
                        <a:gd name="connsiteX11" fmla="*/ 207499 w 622634"/>
                        <a:gd name="connsiteY11" fmla="*/ 1362 h 550179"/>
                        <a:gd name="connsiteX12" fmla="*/ 325125 w 622634"/>
                        <a:gd name="connsiteY12" fmla="*/ 91791 h 550179"/>
                        <a:gd name="connsiteX13" fmla="*/ 325125 w 622634"/>
                        <a:gd name="connsiteY13" fmla="*/ 91791 h 550179"/>
                        <a:gd name="connsiteX14" fmla="*/ 342630 w 622634"/>
                        <a:gd name="connsiteY14" fmla="*/ 144133 h 550179"/>
                        <a:gd name="connsiteX15" fmla="*/ 408655 w 622634"/>
                        <a:gd name="connsiteY15" fmla="*/ 337136 h 550179"/>
                        <a:gd name="connsiteX16" fmla="*/ 484346 w 622634"/>
                        <a:gd name="connsiteY16" fmla="*/ 194935 h 550179"/>
                        <a:gd name="connsiteX17" fmla="*/ 486313 w 622634"/>
                        <a:gd name="connsiteY17" fmla="*/ 193453 h 550179"/>
                        <a:gd name="connsiteX18" fmla="*/ 488707 w 622634"/>
                        <a:gd name="connsiteY18" fmla="*/ 194080 h 550179"/>
                        <a:gd name="connsiteX19" fmla="*/ 621614 w 622634"/>
                        <a:gd name="connsiteY19" fmla="*/ 305805 h 550179"/>
                        <a:gd name="connsiteX20" fmla="*/ 622469 w 622634"/>
                        <a:gd name="connsiteY20" fmla="*/ 308941 h 550179"/>
                        <a:gd name="connsiteX21" fmla="*/ 558753 w 622634"/>
                        <a:gd name="connsiteY21" fmla="*/ 428762 h 550179"/>
                        <a:gd name="connsiteX22" fmla="*/ 370340 w 622634"/>
                        <a:gd name="connsiteY22" fmla="*/ 550180 h 550179"/>
                        <a:gd name="connsiteX23" fmla="*/ 369741 w 622634"/>
                        <a:gd name="connsiteY23" fmla="*/ 550180 h 550179"/>
                        <a:gd name="connsiteX24" fmla="*/ 199887 w 622634"/>
                        <a:gd name="connsiteY24" fmla="*/ 5695 h 550179"/>
                        <a:gd name="connsiteX25" fmla="*/ 191620 w 622634"/>
                        <a:gd name="connsiteY25" fmla="*/ 10713 h 550179"/>
                        <a:gd name="connsiteX26" fmla="*/ 217762 w 622634"/>
                        <a:gd name="connsiteY26" fmla="*/ 51851 h 550179"/>
                        <a:gd name="connsiteX27" fmla="*/ 246984 w 622634"/>
                        <a:gd name="connsiteY27" fmla="*/ 80587 h 550179"/>
                        <a:gd name="connsiteX28" fmla="*/ 243648 w 622634"/>
                        <a:gd name="connsiteY28" fmla="*/ 87971 h 550179"/>
                        <a:gd name="connsiteX29" fmla="*/ 242051 w 622634"/>
                        <a:gd name="connsiteY29" fmla="*/ 88456 h 550179"/>
                        <a:gd name="connsiteX30" fmla="*/ 17946 w 622634"/>
                        <a:gd name="connsiteY30" fmla="*/ 106701 h 550179"/>
                        <a:gd name="connsiteX31" fmla="*/ 6058 w 622634"/>
                        <a:gd name="connsiteY31" fmla="*/ 126030 h 550179"/>
                        <a:gd name="connsiteX32" fmla="*/ 71799 w 622634"/>
                        <a:gd name="connsiteY32" fmla="*/ 143477 h 550179"/>
                        <a:gd name="connsiteX33" fmla="*/ 80038 w 622634"/>
                        <a:gd name="connsiteY33" fmla="*/ 143620 h 550179"/>
                        <a:gd name="connsiteX34" fmla="*/ 185091 w 622634"/>
                        <a:gd name="connsiteY34" fmla="*/ 182163 h 550179"/>
                        <a:gd name="connsiteX35" fmla="*/ 187201 w 622634"/>
                        <a:gd name="connsiteY35" fmla="*/ 192056 h 550179"/>
                        <a:gd name="connsiteX36" fmla="*/ 369770 w 622634"/>
                        <a:gd name="connsiteY36" fmla="*/ 544478 h 550179"/>
                        <a:gd name="connsiteX37" fmla="*/ 370311 w 622634"/>
                        <a:gd name="connsiteY37" fmla="*/ 544478 h 550179"/>
                        <a:gd name="connsiteX38" fmla="*/ 616426 w 622634"/>
                        <a:gd name="connsiteY38" fmla="*/ 308855 h 550179"/>
                        <a:gd name="connsiteX39" fmla="*/ 487766 w 622634"/>
                        <a:gd name="connsiteY39" fmla="*/ 200722 h 550179"/>
                        <a:gd name="connsiteX40" fmla="*/ 408969 w 622634"/>
                        <a:gd name="connsiteY40" fmla="*/ 345945 h 550179"/>
                        <a:gd name="connsiteX41" fmla="*/ 405548 w 622634"/>
                        <a:gd name="connsiteY41" fmla="*/ 344377 h 550179"/>
                        <a:gd name="connsiteX42" fmla="*/ 337241 w 622634"/>
                        <a:gd name="connsiteY42" fmla="*/ 145929 h 550179"/>
                        <a:gd name="connsiteX43" fmla="*/ 319794 w 622634"/>
                        <a:gd name="connsiteY43" fmla="*/ 93815 h 550179"/>
                        <a:gd name="connsiteX44" fmla="*/ 205675 w 622634"/>
                        <a:gd name="connsiteY44" fmla="*/ 6807 h 550179"/>
                        <a:gd name="connsiteX45" fmla="*/ 199859 w 622634"/>
                        <a:gd name="connsiteY45" fmla="*/ 5752 h 5501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</a:cxnLst>
                      <a:rect l="l" t="t" r="r" b="b"/>
                      <a:pathLst>
                        <a:path w="622634" h="550179">
                          <a:moveTo>
                            <a:pt x="369770" y="550180"/>
                          </a:moveTo>
                          <a:cubicBezTo>
                            <a:pt x="268251" y="550180"/>
                            <a:pt x="208326" y="326616"/>
                            <a:pt x="181642" y="193167"/>
                          </a:cubicBezTo>
                          <a:cubicBezTo>
                            <a:pt x="180730" y="188606"/>
                            <a:pt x="179960" y="184700"/>
                            <a:pt x="179732" y="184045"/>
                          </a:cubicBezTo>
                          <a:cubicBezTo>
                            <a:pt x="167844" y="150604"/>
                            <a:pt x="110684" y="149778"/>
                            <a:pt x="79952" y="149321"/>
                          </a:cubicBezTo>
                          <a:cubicBezTo>
                            <a:pt x="76845" y="149264"/>
                            <a:pt x="74051" y="149236"/>
                            <a:pt x="71628" y="149150"/>
                          </a:cubicBezTo>
                          <a:cubicBezTo>
                            <a:pt x="27867" y="147867"/>
                            <a:pt x="4632" y="140826"/>
                            <a:pt x="613" y="127683"/>
                          </a:cubicBezTo>
                          <a:cubicBezTo>
                            <a:pt x="-3008" y="115909"/>
                            <a:pt x="10420" y="105105"/>
                            <a:pt x="14610" y="102054"/>
                          </a:cubicBezTo>
                          <a:cubicBezTo>
                            <a:pt x="37845" y="85263"/>
                            <a:pt x="222523" y="82925"/>
                            <a:pt x="240826" y="82754"/>
                          </a:cubicBezTo>
                          <a:cubicBezTo>
                            <a:pt x="241082" y="82326"/>
                            <a:pt x="241367" y="81642"/>
                            <a:pt x="241282" y="80644"/>
                          </a:cubicBezTo>
                          <a:cubicBezTo>
                            <a:pt x="241082" y="77936"/>
                            <a:pt x="238117" y="70182"/>
                            <a:pt x="214911" y="56783"/>
                          </a:cubicBezTo>
                          <a:cubicBezTo>
                            <a:pt x="189909" y="42357"/>
                            <a:pt x="180787" y="20833"/>
                            <a:pt x="186403" y="8375"/>
                          </a:cubicBezTo>
                          <a:cubicBezTo>
                            <a:pt x="189083" y="2445"/>
                            <a:pt x="196039" y="-2487"/>
                            <a:pt x="207499" y="1362"/>
                          </a:cubicBezTo>
                          <a:cubicBezTo>
                            <a:pt x="251174" y="16072"/>
                            <a:pt x="307023" y="43697"/>
                            <a:pt x="325125" y="91791"/>
                          </a:cubicBezTo>
                          <a:lnTo>
                            <a:pt x="325125" y="91791"/>
                          </a:lnTo>
                          <a:cubicBezTo>
                            <a:pt x="326665" y="95868"/>
                            <a:pt x="333364" y="116109"/>
                            <a:pt x="342630" y="144133"/>
                          </a:cubicBezTo>
                          <a:cubicBezTo>
                            <a:pt x="363156" y="206139"/>
                            <a:pt x="396682" y="307373"/>
                            <a:pt x="408655" y="337136"/>
                          </a:cubicBezTo>
                          <a:cubicBezTo>
                            <a:pt x="419204" y="318890"/>
                            <a:pt x="458032" y="245310"/>
                            <a:pt x="484346" y="194935"/>
                          </a:cubicBezTo>
                          <a:cubicBezTo>
                            <a:pt x="484745" y="194165"/>
                            <a:pt x="485486" y="193624"/>
                            <a:pt x="486313" y="193453"/>
                          </a:cubicBezTo>
                          <a:cubicBezTo>
                            <a:pt x="487168" y="193282"/>
                            <a:pt x="488052" y="193510"/>
                            <a:pt x="488707" y="194080"/>
                          </a:cubicBezTo>
                          <a:lnTo>
                            <a:pt x="621614" y="305805"/>
                          </a:lnTo>
                          <a:cubicBezTo>
                            <a:pt x="622526" y="306574"/>
                            <a:pt x="622868" y="307829"/>
                            <a:pt x="622469" y="308941"/>
                          </a:cubicBezTo>
                          <a:cubicBezTo>
                            <a:pt x="622241" y="309539"/>
                            <a:pt x="600404" y="369493"/>
                            <a:pt x="558753" y="428762"/>
                          </a:cubicBezTo>
                          <a:cubicBezTo>
                            <a:pt x="503361" y="507617"/>
                            <a:pt x="438219" y="549610"/>
                            <a:pt x="370340" y="550180"/>
                          </a:cubicBezTo>
                          <a:cubicBezTo>
                            <a:pt x="370140" y="550180"/>
                            <a:pt x="369941" y="550180"/>
                            <a:pt x="369741" y="550180"/>
                          </a:cubicBezTo>
                          <a:close/>
                          <a:moveTo>
                            <a:pt x="199887" y="5695"/>
                          </a:moveTo>
                          <a:cubicBezTo>
                            <a:pt x="196010" y="5695"/>
                            <a:pt x="193102" y="7406"/>
                            <a:pt x="191620" y="10713"/>
                          </a:cubicBezTo>
                          <a:cubicBezTo>
                            <a:pt x="187857" y="19037"/>
                            <a:pt x="193587" y="37853"/>
                            <a:pt x="217762" y="51851"/>
                          </a:cubicBezTo>
                          <a:cubicBezTo>
                            <a:pt x="236835" y="62883"/>
                            <a:pt x="246670" y="72548"/>
                            <a:pt x="246984" y="80587"/>
                          </a:cubicBezTo>
                          <a:cubicBezTo>
                            <a:pt x="247155" y="85405"/>
                            <a:pt x="243990" y="87714"/>
                            <a:pt x="243648" y="87971"/>
                          </a:cubicBezTo>
                          <a:cubicBezTo>
                            <a:pt x="243192" y="88285"/>
                            <a:pt x="242622" y="88456"/>
                            <a:pt x="242051" y="88456"/>
                          </a:cubicBezTo>
                          <a:cubicBezTo>
                            <a:pt x="186032" y="88969"/>
                            <a:pt x="36591" y="93217"/>
                            <a:pt x="17946" y="106701"/>
                          </a:cubicBezTo>
                          <a:cubicBezTo>
                            <a:pt x="11218" y="111548"/>
                            <a:pt x="4062" y="119530"/>
                            <a:pt x="6058" y="126030"/>
                          </a:cubicBezTo>
                          <a:cubicBezTo>
                            <a:pt x="7854" y="131874"/>
                            <a:pt x="18773" y="141909"/>
                            <a:pt x="71799" y="143477"/>
                          </a:cubicBezTo>
                          <a:cubicBezTo>
                            <a:pt x="74193" y="143534"/>
                            <a:pt x="76987" y="143591"/>
                            <a:pt x="80038" y="143620"/>
                          </a:cubicBezTo>
                          <a:cubicBezTo>
                            <a:pt x="112138" y="144076"/>
                            <a:pt x="171892" y="144931"/>
                            <a:pt x="185091" y="182163"/>
                          </a:cubicBezTo>
                          <a:cubicBezTo>
                            <a:pt x="185377" y="182961"/>
                            <a:pt x="185833" y="185185"/>
                            <a:pt x="187201" y="192056"/>
                          </a:cubicBezTo>
                          <a:cubicBezTo>
                            <a:pt x="232701" y="419383"/>
                            <a:pt x="297501" y="544478"/>
                            <a:pt x="369770" y="544478"/>
                          </a:cubicBezTo>
                          <a:cubicBezTo>
                            <a:pt x="369941" y="544478"/>
                            <a:pt x="370112" y="544478"/>
                            <a:pt x="370311" y="544478"/>
                          </a:cubicBezTo>
                          <a:cubicBezTo>
                            <a:pt x="522547" y="543195"/>
                            <a:pt x="607930" y="331035"/>
                            <a:pt x="616426" y="308855"/>
                          </a:cubicBezTo>
                          <a:lnTo>
                            <a:pt x="487766" y="200722"/>
                          </a:lnTo>
                          <a:cubicBezTo>
                            <a:pt x="412447" y="344918"/>
                            <a:pt x="410423" y="345489"/>
                            <a:pt x="408969" y="345945"/>
                          </a:cubicBezTo>
                          <a:cubicBezTo>
                            <a:pt x="407601" y="346372"/>
                            <a:pt x="406147" y="345688"/>
                            <a:pt x="405548" y="344377"/>
                          </a:cubicBezTo>
                          <a:cubicBezTo>
                            <a:pt x="395826" y="322881"/>
                            <a:pt x="359165" y="212097"/>
                            <a:pt x="337241" y="145929"/>
                          </a:cubicBezTo>
                          <a:cubicBezTo>
                            <a:pt x="327976" y="117990"/>
                            <a:pt x="321305" y="97778"/>
                            <a:pt x="319794" y="93815"/>
                          </a:cubicBezTo>
                          <a:cubicBezTo>
                            <a:pt x="302461" y="47802"/>
                            <a:pt x="248181" y="21090"/>
                            <a:pt x="205675" y="6807"/>
                          </a:cubicBezTo>
                          <a:cubicBezTo>
                            <a:pt x="203565" y="6094"/>
                            <a:pt x="201598" y="5752"/>
                            <a:pt x="199859" y="575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A9102A15-E497-8327-86ED-4C9E7C0B7A21}"/>
                      </a:ext>
                    </a:extLst>
                  </p:cNvPr>
                  <p:cNvSpPr/>
                  <p:nvPr/>
                </p:nvSpPr>
                <p:spPr>
                  <a:xfrm>
                    <a:off x="2523794" y="4242224"/>
                    <a:ext cx="22753" cy="54666"/>
                  </a:xfrm>
                  <a:custGeom>
                    <a:avLst/>
                    <a:gdLst>
                      <a:gd name="connsiteX0" fmla="*/ 19887 w 22753"/>
                      <a:gd name="connsiteY0" fmla="*/ 54638 h 54666"/>
                      <a:gd name="connsiteX1" fmla="*/ 17207 w 22753"/>
                      <a:gd name="connsiteY1" fmla="*/ 52728 h 54666"/>
                      <a:gd name="connsiteX2" fmla="*/ 159 w 22753"/>
                      <a:gd name="connsiteY2" fmla="*/ 3779 h 54666"/>
                      <a:gd name="connsiteX3" fmla="*/ 1926 w 22753"/>
                      <a:gd name="connsiteY3" fmla="*/ 159 h 54666"/>
                      <a:gd name="connsiteX4" fmla="*/ 5547 w 22753"/>
                      <a:gd name="connsiteY4" fmla="*/ 1926 h 54666"/>
                      <a:gd name="connsiteX5" fmla="*/ 22595 w 22753"/>
                      <a:gd name="connsiteY5" fmla="*/ 50875 h 54666"/>
                      <a:gd name="connsiteX6" fmla="*/ 20827 w 22753"/>
                      <a:gd name="connsiteY6" fmla="*/ 54496 h 54666"/>
                      <a:gd name="connsiteX7" fmla="*/ 19887 w 22753"/>
                      <a:gd name="connsiteY7" fmla="*/ 54667 h 546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753" h="54666">
                        <a:moveTo>
                          <a:pt x="19887" y="54638"/>
                        </a:moveTo>
                        <a:cubicBezTo>
                          <a:pt x="18718" y="54638"/>
                          <a:pt x="17606" y="53897"/>
                          <a:pt x="17207" y="52728"/>
                        </a:cubicBezTo>
                        <a:lnTo>
                          <a:pt x="159" y="3779"/>
                        </a:lnTo>
                        <a:cubicBezTo>
                          <a:pt x="-355" y="2297"/>
                          <a:pt x="415" y="672"/>
                          <a:pt x="1926" y="159"/>
                        </a:cubicBezTo>
                        <a:cubicBezTo>
                          <a:pt x="3409" y="-355"/>
                          <a:pt x="5034" y="415"/>
                          <a:pt x="5547" y="1926"/>
                        </a:cubicBezTo>
                        <a:lnTo>
                          <a:pt x="22595" y="50875"/>
                        </a:lnTo>
                        <a:cubicBezTo>
                          <a:pt x="23108" y="52358"/>
                          <a:pt x="22338" y="53983"/>
                          <a:pt x="20827" y="54496"/>
                        </a:cubicBezTo>
                        <a:cubicBezTo>
                          <a:pt x="20514" y="54610"/>
                          <a:pt x="20200" y="54667"/>
                          <a:pt x="19887" y="5466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02" name="Graphic 2">
                  <a:extLst>
                    <a:ext uri="{FF2B5EF4-FFF2-40B4-BE49-F238E27FC236}">
                      <a16:creationId xmlns:a16="http://schemas.microsoft.com/office/drawing/2014/main" id="{FC796082-8382-3FC4-987A-6B2FE47146A4}"/>
                    </a:ext>
                  </a:extLst>
                </p:cNvPr>
                <p:cNvGrpSpPr/>
                <p:nvPr/>
              </p:nvGrpSpPr>
              <p:grpSpPr>
                <a:xfrm>
                  <a:off x="2504176" y="3891531"/>
                  <a:ext cx="762328" cy="550667"/>
                  <a:chOff x="2504176" y="3891531"/>
                  <a:chExt cx="762328" cy="550667"/>
                </a:xfrm>
              </p:grpSpPr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1902E449-E4B4-2556-8F35-E1E427559C1F}"/>
                      </a:ext>
                    </a:extLst>
                  </p:cNvPr>
                  <p:cNvSpPr/>
                  <p:nvPr/>
                </p:nvSpPr>
                <p:spPr>
                  <a:xfrm>
                    <a:off x="2579287" y="3891531"/>
                    <a:ext cx="638534" cy="516258"/>
                  </a:xfrm>
                  <a:custGeom>
                    <a:avLst/>
                    <a:gdLst>
                      <a:gd name="connsiteX0" fmla="*/ 67679 w 638534"/>
                      <a:gd name="connsiteY0" fmla="*/ 303157 h 516258"/>
                      <a:gd name="connsiteX1" fmla="*/ 0 w 638534"/>
                      <a:gd name="connsiteY1" fmla="*/ 246967 h 516258"/>
                      <a:gd name="connsiteX2" fmla="*/ 67309 w 638534"/>
                      <a:gd name="connsiteY2" fmla="*/ 113661 h 516258"/>
                      <a:gd name="connsiteX3" fmla="*/ 178691 w 638534"/>
                      <a:gd name="connsiteY3" fmla="*/ 24486 h 516258"/>
                      <a:gd name="connsiteX4" fmla="*/ 458503 w 638534"/>
                      <a:gd name="connsiteY4" fmla="*/ 13453 h 516258"/>
                      <a:gd name="connsiteX5" fmla="*/ 531656 w 638534"/>
                      <a:gd name="connsiteY5" fmla="*/ 60492 h 516258"/>
                      <a:gd name="connsiteX6" fmla="*/ 638534 w 638534"/>
                      <a:gd name="connsiteY6" fmla="*/ 239697 h 516258"/>
                      <a:gd name="connsiteX7" fmla="*/ 482934 w 638534"/>
                      <a:gd name="connsiteY7" fmla="*/ 385290 h 516258"/>
                      <a:gd name="connsiteX8" fmla="*/ 520423 w 638534"/>
                      <a:gd name="connsiteY8" fmla="*/ 516258 h 516258"/>
                      <a:gd name="connsiteX9" fmla="*/ 156369 w 638534"/>
                      <a:gd name="connsiteY9" fmla="*/ 514177 h 516258"/>
                      <a:gd name="connsiteX10" fmla="*/ 130911 w 638534"/>
                      <a:gd name="connsiteY10" fmla="*/ 387913 h 516258"/>
                      <a:gd name="connsiteX11" fmla="*/ 95019 w 638534"/>
                      <a:gd name="connsiteY11" fmla="*/ 372632 h 516258"/>
                      <a:gd name="connsiteX12" fmla="*/ 67651 w 638534"/>
                      <a:gd name="connsiteY12" fmla="*/ 303157 h 5162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38534" h="516258">
                        <a:moveTo>
                          <a:pt x="67679" y="303157"/>
                        </a:moveTo>
                        <a:lnTo>
                          <a:pt x="0" y="246967"/>
                        </a:lnTo>
                        <a:cubicBezTo>
                          <a:pt x="0" y="246967"/>
                          <a:pt x="19300" y="206228"/>
                          <a:pt x="67309" y="113661"/>
                        </a:cubicBezTo>
                        <a:cubicBezTo>
                          <a:pt x="90201" y="69529"/>
                          <a:pt x="130626" y="37087"/>
                          <a:pt x="178691" y="24486"/>
                        </a:cubicBezTo>
                        <a:cubicBezTo>
                          <a:pt x="258202" y="3618"/>
                          <a:pt x="322460" y="-12575"/>
                          <a:pt x="458503" y="13453"/>
                        </a:cubicBezTo>
                        <a:cubicBezTo>
                          <a:pt x="488066" y="19126"/>
                          <a:pt x="514294" y="35918"/>
                          <a:pt x="531656" y="60492"/>
                        </a:cubicBezTo>
                        <a:cubicBezTo>
                          <a:pt x="577754" y="125834"/>
                          <a:pt x="596142" y="148099"/>
                          <a:pt x="638534" y="239697"/>
                        </a:cubicBezTo>
                        <a:lnTo>
                          <a:pt x="482934" y="385290"/>
                        </a:lnTo>
                        <a:lnTo>
                          <a:pt x="520423" y="516258"/>
                        </a:lnTo>
                        <a:lnTo>
                          <a:pt x="156369" y="514177"/>
                        </a:lnTo>
                        <a:lnTo>
                          <a:pt x="130911" y="387913"/>
                        </a:lnTo>
                        <a:cubicBezTo>
                          <a:pt x="130911" y="387913"/>
                          <a:pt x="109302" y="387628"/>
                          <a:pt x="95019" y="372632"/>
                        </a:cubicBezTo>
                        <a:cubicBezTo>
                          <a:pt x="61892" y="337795"/>
                          <a:pt x="67651" y="303157"/>
                          <a:pt x="67651" y="303157"/>
                        </a:cubicBez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C0E87ED6-094C-5926-6F0F-C0BA0FF10E37}"/>
                      </a:ext>
                    </a:extLst>
                  </p:cNvPr>
                  <p:cNvSpPr/>
                  <p:nvPr/>
                </p:nvSpPr>
                <p:spPr>
                  <a:xfrm>
                    <a:off x="2959911" y="4122494"/>
                    <a:ext cx="57269" cy="101044"/>
                  </a:xfrm>
                  <a:custGeom>
                    <a:avLst/>
                    <a:gdLst>
                      <a:gd name="connsiteX0" fmla="*/ 54416 w 57269"/>
                      <a:gd name="connsiteY0" fmla="*/ 101016 h 101044"/>
                      <a:gd name="connsiteX1" fmla="*/ 51737 w 57269"/>
                      <a:gd name="connsiteY1" fmla="*/ 99134 h 101044"/>
                      <a:gd name="connsiteX2" fmla="*/ 26820 w 57269"/>
                      <a:gd name="connsiteY2" fmla="*/ 30628 h 101044"/>
                      <a:gd name="connsiteX3" fmla="*/ 18809 w 57269"/>
                      <a:gd name="connsiteY3" fmla="*/ 12582 h 101044"/>
                      <a:gd name="connsiteX4" fmla="*/ 3500 w 57269"/>
                      <a:gd name="connsiteY4" fmla="*/ 5968 h 101044"/>
                      <a:gd name="connsiteX5" fmla="*/ 79 w 57269"/>
                      <a:gd name="connsiteY5" fmla="*/ 3859 h 101044"/>
                      <a:gd name="connsiteX6" fmla="*/ 2189 w 57269"/>
                      <a:gd name="connsiteY6" fmla="*/ 438 h 101044"/>
                      <a:gd name="connsiteX7" fmla="*/ 23257 w 57269"/>
                      <a:gd name="connsiteY7" fmla="*/ 9047 h 101044"/>
                      <a:gd name="connsiteX8" fmla="*/ 32208 w 57269"/>
                      <a:gd name="connsiteY8" fmla="*/ 28832 h 101044"/>
                      <a:gd name="connsiteX9" fmla="*/ 57096 w 57269"/>
                      <a:gd name="connsiteY9" fmla="*/ 97224 h 101044"/>
                      <a:gd name="connsiteX10" fmla="*/ 55386 w 57269"/>
                      <a:gd name="connsiteY10" fmla="*/ 100873 h 101044"/>
                      <a:gd name="connsiteX11" fmla="*/ 54416 w 57269"/>
                      <a:gd name="connsiteY11" fmla="*/ 101044 h 1010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7269" h="101044">
                        <a:moveTo>
                          <a:pt x="54416" y="101016"/>
                        </a:moveTo>
                        <a:cubicBezTo>
                          <a:pt x="53248" y="101016"/>
                          <a:pt x="52164" y="100303"/>
                          <a:pt x="51737" y="99134"/>
                        </a:cubicBezTo>
                        <a:lnTo>
                          <a:pt x="26820" y="30628"/>
                        </a:lnTo>
                        <a:cubicBezTo>
                          <a:pt x="25651" y="26894"/>
                          <a:pt x="22059" y="16659"/>
                          <a:pt x="18809" y="12582"/>
                        </a:cubicBezTo>
                        <a:cubicBezTo>
                          <a:pt x="15388" y="8306"/>
                          <a:pt x="9316" y="4600"/>
                          <a:pt x="3500" y="5968"/>
                        </a:cubicBezTo>
                        <a:cubicBezTo>
                          <a:pt x="1961" y="6339"/>
                          <a:pt x="421" y="5370"/>
                          <a:pt x="79" y="3859"/>
                        </a:cubicBezTo>
                        <a:cubicBezTo>
                          <a:pt x="-291" y="2319"/>
                          <a:pt x="678" y="780"/>
                          <a:pt x="2189" y="438"/>
                        </a:cubicBezTo>
                        <a:cubicBezTo>
                          <a:pt x="9430" y="-1273"/>
                          <a:pt x="17726" y="2120"/>
                          <a:pt x="23257" y="9047"/>
                        </a:cubicBezTo>
                        <a:cubicBezTo>
                          <a:pt x="27875" y="14835"/>
                          <a:pt x="32037" y="28262"/>
                          <a:pt x="32208" y="28832"/>
                        </a:cubicBezTo>
                        <a:lnTo>
                          <a:pt x="57096" y="97224"/>
                        </a:lnTo>
                        <a:cubicBezTo>
                          <a:pt x="57638" y="98707"/>
                          <a:pt x="56868" y="100332"/>
                          <a:pt x="55386" y="100873"/>
                        </a:cubicBezTo>
                        <a:cubicBezTo>
                          <a:pt x="55072" y="100987"/>
                          <a:pt x="54730" y="101044"/>
                          <a:pt x="54416" y="10104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9D83C46E-00AF-FB17-225B-A869607C68D0}"/>
                      </a:ext>
                    </a:extLst>
                  </p:cNvPr>
                  <p:cNvSpPr/>
                  <p:nvPr/>
                </p:nvSpPr>
                <p:spPr>
                  <a:xfrm>
                    <a:off x="2704223" y="4274299"/>
                    <a:ext cx="23778" cy="7054"/>
                  </a:xfrm>
                  <a:custGeom>
                    <a:avLst/>
                    <a:gdLst>
                      <a:gd name="connsiteX0" fmla="*/ 9226 w 23778"/>
                      <a:gd name="connsiteY0" fmla="*/ 7055 h 7054"/>
                      <a:gd name="connsiteX1" fmla="*/ 2526 w 23778"/>
                      <a:gd name="connsiteY1" fmla="*/ 6656 h 7054"/>
                      <a:gd name="connsiteX2" fmla="*/ 17 w 23778"/>
                      <a:gd name="connsiteY2" fmla="*/ 3491 h 7054"/>
                      <a:gd name="connsiteX3" fmla="*/ 3182 w 23778"/>
                      <a:gd name="connsiteY3" fmla="*/ 982 h 7054"/>
                      <a:gd name="connsiteX4" fmla="*/ 20287 w 23778"/>
                      <a:gd name="connsiteY4" fmla="*/ 70 h 7054"/>
                      <a:gd name="connsiteX5" fmla="*/ 23708 w 23778"/>
                      <a:gd name="connsiteY5" fmla="*/ 2208 h 7054"/>
                      <a:gd name="connsiteX6" fmla="*/ 21570 w 23778"/>
                      <a:gd name="connsiteY6" fmla="*/ 5629 h 7054"/>
                      <a:gd name="connsiteX7" fmla="*/ 9226 w 23778"/>
                      <a:gd name="connsiteY7" fmla="*/ 7026 h 7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778" h="7054">
                        <a:moveTo>
                          <a:pt x="9226" y="7055"/>
                        </a:moveTo>
                        <a:cubicBezTo>
                          <a:pt x="7002" y="7055"/>
                          <a:pt x="4778" y="6912"/>
                          <a:pt x="2526" y="6656"/>
                        </a:cubicBezTo>
                        <a:cubicBezTo>
                          <a:pt x="958" y="6485"/>
                          <a:pt x="-154" y="5059"/>
                          <a:pt x="17" y="3491"/>
                        </a:cubicBezTo>
                        <a:cubicBezTo>
                          <a:pt x="188" y="1923"/>
                          <a:pt x="1614" y="811"/>
                          <a:pt x="3182" y="982"/>
                        </a:cubicBezTo>
                        <a:cubicBezTo>
                          <a:pt x="9055" y="1667"/>
                          <a:pt x="14785" y="1353"/>
                          <a:pt x="20287" y="70"/>
                        </a:cubicBezTo>
                        <a:cubicBezTo>
                          <a:pt x="21826" y="-272"/>
                          <a:pt x="23366" y="669"/>
                          <a:pt x="23708" y="2208"/>
                        </a:cubicBezTo>
                        <a:cubicBezTo>
                          <a:pt x="24050" y="3748"/>
                          <a:pt x="23109" y="5287"/>
                          <a:pt x="21570" y="5629"/>
                        </a:cubicBezTo>
                        <a:cubicBezTo>
                          <a:pt x="17550" y="6570"/>
                          <a:pt x="13416" y="7026"/>
                          <a:pt x="9226" y="702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DBCE8E0F-933A-C706-2FE9-4E9875C6251E}"/>
                      </a:ext>
                    </a:extLst>
                  </p:cNvPr>
                  <p:cNvSpPr/>
                  <p:nvPr/>
                </p:nvSpPr>
                <p:spPr>
                  <a:xfrm>
                    <a:off x="2644735" y="4130435"/>
                    <a:ext cx="26371" cy="67416"/>
                  </a:xfrm>
                  <a:custGeom>
                    <a:avLst/>
                    <a:gdLst>
                      <a:gd name="connsiteX0" fmla="*/ 2858 w 26371"/>
                      <a:gd name="connsiteY0" fmla="*/ 67388 h 67416"/>
                      <a:gd name="connsiteX1" fmla="*/ 2659 w 26371"/>
                      <a:gd name="connsiteY1" fmla="*/ 67388 h 67416"/>
                      <a:gd name="connsiteX2" fmla="*/ 8 w 26371"/>
                      <a:gd name="connsiteY2" fmla="*/ 64366 h 67416"/>
                      <a:gd name="connsiteX3" fmla="*/ 21047 w 26371"/>
                      <a:gd name="connsiteY3" fmla="*/ 1419 h 67416"/>
                      <a:gd name="connsiteX4" fmla="*/ 24952 w 26371"/>
                      <a:gd name="connsiteY4" fmla="*/ 393 h 67416"/>
                      <a:gd name="connsiteX5" fmla="*/ 25979 w 26371"/>
                      <a:gd name="connsiteY5" fmla="*/ 4298 h 67416"/>
                      <a:gd name="connsiteX6" fmla="*/ 5709 w 26371"/>
                      <a:gd name="connsiteY6" fmla="*/ 64737 h 67416"/>
                      <a:gd name="connsiteX7" fmla="*/ 2858 w 26371"/>
                      <a:gd name="connsiteY7" fmla="*/ 67416 h 67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371" h="67416">
                        <a:moveTo>
                          <a:pt x="2858" y="67388"/>
                        </a:moveTo>
                        <a:cubicBezTo>
                          <a:pt x="2858" y="67388"/>
                          <a:pt x="2744" y="67388"/>
                          <a:pt x="2659" y="67388"/>
                        </a:cubicBezTo>
                        <a:cubicBezTo>
                          <a:pt x="1091" y="67274"/>
                          <a:pt x="-107" y="65934"/>
                          <a:pt x="8" y="64366"/>
                        </a:cubicBezTo>
                        <a:cubicBezTo>
                          <a:pt x="1319" y="44239"/>
                          <a:pt x="8389" y="23057"/>
                          <a:pt x="21047" y="1419"/>
                        </a:cubicBezTo>
                        <a:cubicBezTo>
                          <a:pt x="21845" y="51"/>
                          <a:pt x="23584" y="-405"/>
                          <a:pt x="24952" y="393"/>
                        </a:cubicBezTo>
                        <a:cubicBezTo>
                          <a:pt x="26321" y="1191"/>
                          <a:pt x="26777" y="2930"/>
                          <a:pt x="25979" y="4298"/>
                        </a:cubicBezTo>
                        <a:cubicBezTo>
                          <a:pt x="13777" y="25167"/>
                          <a:pt x="6963" y="45522"/>
                          <a:pt x="5709" y="64737"/>
                        </a:cubicBezTo>
                        <a:cubicBezTo>
                          <a:pt x="5624" y="66248"/>
                          <a:pt x="4369" y="67416"/>
                          <a:pt x="2858" y="674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207" name="Graphic 2">
                    <a:extLst>
                      <a:ext uri="{FF2B5EF4-FFF2-40B4-BE49-F238E27FC236}">
                        <a16:creationId xmlns:a16="http://schemas.microsoft.com/office/drawing/2014/main" id="{D48E366E-A33A-9FC4-2D46-D3DCE188877B}"/>
                      </a:ext>
                    </a:extLst>
                  </p:cNvPr>
                  <p:cNvGrpSpPr/>
                  <p:nvPr/>
                </p:nvGrpSpPr>
                <p:grpSpPr>
                  <a:xfrm>
                    <a:off x="2504176" y="3988115"/>
                    <a:ext cx="762328" cy="454083"/>
                    <a:chOff x="2504176" y="3988115"/>
                    <a:chExt cx="762328" cy="454083"/>
                  </a:xfrm>
                </p:grpSpPr>
                <p:grpSp>
                  <p:nvGrpSpPr>
                    <p:cNvPr id="1208" name="Graphic 2">
                      <a:extLst>
                        <a:ext uri="{FF2B5EF4-FFF2-40B4-BE49-F238E27FC236}">
                          <a16:creationId xmlns:a16="http://schemas.microsoft.com/office/drawing/2014/main" id="{9F195B31-A87C-1420-3A7E-D5DA6ED2015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04176" y="3988115"/>
                      <a:ext cx="403662" cy="342358"/>
                      <a:chOff x="2504176" y="3988115"/>
                      <a:chExt cx="403662" cy="342358"/>
                    </a:xfrm>
                  </p:grpSpPr>
                  <p:sp>
                    <p:nvSpPr>
                      <p:cNvPr id="1214" name="Freeform: Shape 1213">
                        <a:extLst>
                          <a:ext uri="{FF2B5EF4-FFF2-40B4-BE49-F238E27FC236}">
                            <a16:creationId xmlns:a16="http://schemas.microsoft.com/office/drawing/2014/main" id="{A06C3F19-A34A-DBDF-9577-DC1923BDB0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04176" y="3988115"/>
                        <a:ext cx="403662" cy="342358"/>
                      </a:xfrm>
                      <a:custGeom>
                        <a:avLst/>
                        <a:gdLst>
                          <a:gd name="connsiteX0" fmla="*/ 126398 w 403662"/>
                          <a:gd name="connsiteY0" fmla="*/ 342359 h 342358"/>
                          <a:gd name="connsiteX1" fmla="*/ 382461 w 403662"/>
                          <a:gd name="connsiteY1" fmla="*/ 342359 h 342358"/>
                          <a:gd name="connsiteX2" fmla="*/ 402446 w 403662"/>
                          <a:gd name="connsiteY2" fmla="*/ 314164 h 342358"/>
                          <a:gd name="connsiteX3" fmla="*/ 297249 w 403662"/>
                          <a:gd name="connsiteY3" fmla="*/ 14169 h 342358"/>
                          <a:gd name="connsiteX4" fmla="*/ 277265 w 403662"/>
                          <a:gd name="connsiteY4" fmla="*/ 0 h 342358"/>
                          <a:gd name="connsiteX5" fmla="*/ 21201 w 403662"/>
                          <a:gd name="connsiteY5" fmla="*/ 0 h 342358"/>
                          <a:gd name="connsiteX6" fmla="*/ 1217 w 403662"/>
                          <a:gd name="connsiteY6" fmla="*/ 28195 h 342358"/>
                          <a:gd name="connsiteX7" fmla="*/ 106413 w 403662"/>
                          <a:gd name="connsiteY7" fmla="*/ 328190 h 342358"/>
                          <a:gd name="connsiteX8" fmla="*/ 126398 w 403662"/>
                          <a:gd name="connsiteY8" fmla="*/ 342359 h 34235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03662" h="342358">
                            <a:moveTo>
                              <a:pt x="126398" y="342359"/>
                            </a:moveTo>
                            <a:lnTo>
                              <a:pt x="382461" y="342359"/>
                            </a:lnTo>
                            <a:cubicBezTo>
                              <a:pt x="397058" y="342359"/>
                              <a:pt x="407292" y="327934"/>
                              <a:pt x="402446" y="314164"/>
                            </a:cubicBezTo>
                            <a:lnTo>
                              <a:pt x="297249" y="14169"/>
                            </a:lnTo>
                            <a:cubicBezTo>
                              <a:pt x="294285" y="5673"/>
                              <a:pt x="286245" y="0"/>
                              <a:pt x="277265" y="0"/>
                            </a:cubicBezTo>
                            <a:lnTo>
                              <a:pt x="21201" y="0"/>
                            </a:lnTo>
                            <a:cubicBezTo>
                              <a:pt x="6605" y="0"/>
                              <a:pt x="-3630" y="14425"/>
                              <a:pt x="1217" y="28195"/>
                            </a:cubicBezTo>
                            <a:lnTo>
                              <a:pt x="106413" y="328190"/>
                            </a:lnTo>
                            <a:cubicBezTo>
                              <a:pt x="109378" y="336686"/>
                              <a:pt x="117418" y="342359"/>
                              <a:pt x="126398" y="342359"/>
                            </a:cubicBezTo>
                            <a:close/>
                          </a:path>
                        </a:pathLst>
                      </a:custGeom>
                      <a:solidFill>
                        <a:srgbClr val="E2EA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15" name="Freeform: Shape 1214">
                        <a:extLst>
                          <a:ext uri="{FF2B5EF4-FFF2-40B4-BE49-F238E27FC236}">
                            <a16:creationId xmlns:a16="http://schemas.microsoft.com/office/drawing/2014/main" id="{D2789E11-1640-77A0-EB53-624D2863E7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55426" y="4040820"/>
                        <a:ext cx="24987" cy="24987"/>
                      </a:xfrm>
                      <a:custGeom>
                        <a:avLst/>
                        <a:gdLst>
                          <a:gd name="connsiteX0" fmla="*/ 3656 w 24987"/>
                          <a:gd name="connsiteY0" fmla="*/ 3656 h 24987"/>
                          <a:gd name="connsiteX1" fmla="*/ 3656 w 24987"/>
                          <a:gd name="connsiteY1" fmla="*/ 21332 h 24987"/>
                          <a:gd name="connsiteX2" fmla="*/ 21332 w 24987"/>
                          <a:gd name="connsiteY2" fmla="*/ 21332 h 24987"/>
                          <a:gd name="connsiteX3" fmla="*/ 21332 w 24987"/>
                          <a:gd name="connsiteY3" fmla="*/ 3656 h 24987"/>
                          <a:gd name="connsiteX4" fmla="*/ 3656 w 24987"/>
                          <a:gd name="connsiteY4" fmla="*/ 3656 h 249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4987" h="24987">
                            <a:moveTo>
                              <a:pt x="3656" y="3656"/>
                            </a:moveTo>
                            <a:cubicBezTo>
                              <a:pt x="-1219" y="8531"/>
                              <a:pt x="-1219" y="16457"/>
                              <a:pt x="3656" y="21332"/>
                            </a:cubicBezTo>
                            <a:cubicBezTo>
                              <a:pt x="8531" y="26206"/>
                              <a:pt x="16457" y="26206"/>
                              <a:pt x="21332" y="21332"/>
                            </a:cubicBezTo>
                            <a:cubicBezTo>
                              <a:pt x="26206" y="16457"/>
                              <a:pt x="26206" y="8531"/>
                              <a:pt x="21332" y="3656"/>
                            </a:cubicBezTo>
                            <a:cubicBezTo>
                              <a:pt x="16457" y="-1219"/>
                              <a:pt x="8531" y="-1219"/>
                              <a:pt x="3656" y="3656"/>
                            </a:cubicBezTo>
                            <a:close/>
                          </a:path>
                        </a:pathLst>
                      </a:custGeom>
                      <a:solidFill>
                        <a:srgbClr val="E1471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209" name="Freeform: Shape 1208">
                      <a:extLst>
                        <a:ext uri="{FF2B5EF4-FFF2-40B4-BE49-F238E27FC236}">
                          <a16:creationId xmlns:a16="http://schemas.microsoft.com/office/drawing/2014/main" id="{5CEBCA1A-354A-120E-5176-F191ABDBCD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71478" y="4125141"/>
                      <a:ext cx="492232" cy="314202"/>
                    </a:xfrm>
                    <a:custGeom>
                      <a:avLst/>
                      <a:gdLst>
                        <a:gd name="connsiteX0" fmla="*/ 434570 w 492232"/>
                        <a:gd name="connsiteY0" fmla="*/ 16606 h 314202"/>
                        <a:gd name="connsiteX1" fmla="*/ 348674 w 492232"/>
                        <a:gd name="connsiteY1" fmla="*/ 83430 h 314202"/>
                        <a:gd name="connsiteX2" fmla="*/ 261010 w 492232"/>
                        <a:gd name="connsiteY2" fmla="*/ 50075 h 314202"/>
                        <a:gd name="connsiteX3" fmla="*/ 7740 w 492232"/>
                        <a:gd name="connsiteY3" fmla="*/ 22422 h 314202"/>
                        <a:gd name="connsiteX4" fmla="*/ 18317 w 492232"/>
                        <a:gd name="connsiteY4" fmla="*/ 43575 h 314202"/>
                        <a:gd name="connsiteX5" fmla="*/ 1326 w 492232"/>
                        <a:gd name="connsiteY5" fmla="*/ 68149 h 314202"/>
                        <a:gd name="connsiteX6" fmla="*/ 91527 w 492232"/>
                        <a:gd name="connsiteY6" fmla="*/ 87079 h 314202"/>
                        <a:gd name="connsiteX7" fmla="*/ 100963 w 492232"/>
                        <a:gd name="connsiteY7" fmla="*/ 87307 h 314202"/>
                        <a:gd name="connsiteX8" fmla="*/ 91527 w 492232"/>
                        <a:gd name="connsiteY8" fmla="*/ 87079 h 314202"/>
                        <a:gd name="connsiteX9" fmla="*/ 19714 w 492232"/>
                        <a:gd name="connsiteY9" fmla="*/ 107491 h 314202"/>
                        <a:gd name="connsiteX10" fmla="*/ 82090 w 492232"/>
                        <a:gd name="connsiteY10" fmla="*/ 122515 h 314202"/>
                        <a:gd name="connsiteX11" fmla="*/ 94748 w 492232"/>
                        <a:gd name="connsiteY11" fmla="*/ 152278 h 314202"/>
                        <a:gd name="connsiteX12" fmla="*/ 218561 w 492232"/>
                        <a:gd name="connsiteY12" fmla="*/ 239229 h 314202"/>
                        <a:gd name="connsiteX13" fmla="*/ 446486 w 492232"/>
                        <a:gd name="connsiteY13" fmla="*/ 286781 h 314202"/>
                        <a:gd name="connsiteX14" fmla="*/ 434570 w 492232"/>
                        <a:gd name="connsiteY14" fmla="*/ 16634 h 314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492232" h="314202">
                          <a:moveTo>
                            <a:pt x="434570" y="16606"/>
                          </a:moveTo>
                          <a:lnTo>
                            <a:pt x="348674" y="83430"/>
                          </a:lnTo>
                          <a:cubicBezTo>
                            <a:pt x="348674" y="83430"/>
                            <a:pt x="268764" y="54095"/>
                            <a:pt x="261010" y="50075"/>
                          </a:cubicBezTo>
                          <a:cubicBezTo>
                            <a:pt x="104897" y="-30718"/>
                            <a:pt x="14040" y="6799"/>
                            <a:pt x="7740" y="22422"/>
                          </a:cubicBezTo>
                          <a:cubicBezTo>
                            <a:pt x="727" y="39755"/>
                            <a:pt x="18317" y="43575"/>
                            <a:pt x="18317" y="43575"/>
                          </a:cubicBezTo>
                          <a:cubicBezTo>
                            <a:pt x="18317" y="43575"/>
                            <a:pt x="-5830" y="49932"/>
                            <a:pt x="1326" y="68149"/>
                          </a:cubicBezTo>
                          <a:cubicBezTo>
                            <a:pt x="7056" y="82774"/>
                            <a:pt x="67807" y="86252"/>
                            <a:pt x="91527" y="87079"/>
                          </a:cubicBezTo>
                          <a:cubicBezTo>
                            <a:pt x="97285" y="87136"/>
                            <a:pt x="100963" y="87307"/>
                            <a:pt x="100963" y="87307"/>
                          </a:cubicBezTo>
                          <a:cubicBezTo>
                            <a:pt x="100963" y="87307"/>
                            <a:pt x="97342" y="87279"/>
                            <a:pt x="91527" y="87079"/>
                          </a:cubicBezTo>
                          <a:cubicBezTo>
                            <a:pt x="70145" y="86879"/>
                            <a:pt x="19714" y="88390"/>
                            <a:pt x="19714" y="107491"/>
                          </a:cubicBezTo>
                          <a:cubicBezTo>
                            <a:pt x="19714" y="121831"/>
                            <a:pt x="82090" y="122515"/>
                            <a:pt x="82090" y="122515"/>
                          </a:cubicBezTo>
                          <a:cubicBezTo>
                            <a:pt x="82090" y="122515"/>
                            <a:pt x="11218" y="140162"/>
                            <a:pt x="94748" y="152278"/>
                          </a:cubicBezTo>
                          <a:cubicBezTo>
                            <a:pt x="142015" y="159149"/>
                            <a:pt x="181927" y="197578"/>
                            <a:pt x="218561" y="239229"/>
                          </a:cubicBezTo>
                          <a:cubicBezTo>
                            <a:pt x="218561" y="239229"/>
                            <a:pt x="335559" y="369314"/>
                            <a:pt x="446486" y="286781"/>
                          </a:cubicBezTo>
                          <a:cubicBezTo>
                            <a:pt x="555959" y="205361"/>
                            <a:pt x="434570" y="16634"/>
                            <a:pt x="434570" y="1663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0" name="Freeform: Shape 1209">
                      <a:extLst>
                        <a:ext uri="{FF2B5EF4-FFF2-40B4-BE49-F238E27FC236}">
                          <a16:creationId xmlns:a16="http://schemas.microsoft.com/office/drawing/2014/main" id="{44DA1DA7-0FE6-C2F9-84E5-EFB2009D42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39989" y="4138872"/>
                      <a:ext cx="226515" cy="303326"/>
                    </a:xfrm>
                    <a:custGeom>
                      <a:avLst/>
                      <a:gdLst>
                        <a:gd name="connsiteX0" fmla="*/ 98521 w 226515"/>
                        <a:gd name="connsiteY0" fmla="*/ 303327 h 303326"/>
                        <a:gd name="connsiteX1" fmla="*/ 1307 w 226515"/>
                        <a:gd name="connsiteY1" fmla="*/ 271312 h 303326"/>
                        <a:gd name="connsiteX2" fmla="*/ 452 w 226515"/>
                        <a:gd name="connsiteY2" fmla="*/ 267377 h 303326"/>
                        <a:gd name="connsiteX3" fmla="*/ 4386 w 226515"/>
                        <a:gd name="connsiteY3" fmla="*/ 266494 h 303326"/>
                        <a:gd name="connsiteX4" fmla="*/ 176321 w 226515"/>
                        <a:gd name="connsiteY4" fmla="*/ 270713 h 303326"/>
                        <a:gd name="connsiteX5" fmla="*/ 163692 w 226515"/>
                        <a:gd name="connsiteY5" fmla="*/ 4386 h 303326"/>
                        <a:gd name="connsiteX6" fmla="*/ 164547 w 226515"/>
                        <a:gd name="connsiteY6" fmla="*/ 452 h 303326"/>
                        <a:gd name="connsiteX7" fmla="*/ 168481 w 226515"/>
                        <a:gd name="connsiteY7" fmla="*/ 1307 h 303326"/>
                        <a:gd name="connsiteX8" fmla="*/ 215834 w 226515"/>
                        <a:gd name="connsiteY8" fmla="*/ 106589 h 303326"/>
                        <a:gd name="connsiteX9" fmla="*/ 179713 w 226515"/>
                        <a:gd name="connsiteY9" fmla="*/ 275274 h 303326"/>
                        <a:gd name="connsiteX10" fmla="*/ 98550 w 226515"/>
                        <a:gd name="connsiteY10" fmla="*/ 303298 h 3033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226515" h="303326">
                          <a:moveTo>
                            <a:pt x="98521" y="303327"/>
                          </a:moveTo>
                          <a:cubicBezTo>
                            <a:pt x="61688" y="303327"/>
                            <a:pt x="27678" y="288132"/>
                            <a:pt x="1307" y="271312"/>
                          </a:cubicBezTo>
                          <a:cubicBezTo>
                            <a:pt x="-4" y="270456"/>
                            <a:pt x="-403" y="268689"/>
                            <a:pt x="452" y="267377"/>
                          </a:cubicBezTo>
                          <a:cubicBezTo>
                            <a:pt x="1307" y="266037"/>
                            <a:pt x="3046" y="265667"/>
                            <a:pt x="4386" y="266494"/>
                          </a:cubicBezTo>
                          <a:cubicBezTo>
                            <a:pt x="48004" y="294318"/>
                            <a:pt x="113260" y="317609"/>
                            <a:pt x="176321" y="270713"/>
                          </a:cubicBezTo>
                          <a:cubicBezTo>
                            <a:pt x="282401" y="191801"/>
                            <a:pt x="164889" y="6239"/>
                            <a:pt x="163692" y="4386"/>
                          </a:cubicBezTo>
                          <a:cubicBezTo>
                            <a:pt x="162837" y="3075"/>
                            <a:pt x="163207" y="1307"/>
                            <a:pt x="164547" y="452"/>
                          </a:cubicBezTo>
                          <a:cubicBezTo>
                            <a:pt x="165858" y="-403"/>
                            <a:pt x="167626" y="-4"/>
                            <a:pt x="168481" y="1307"/>
                          </a:cubicBezTo>
                          <a:cubicBezTo>
                            <a:pt x="168795" y="1792"/>
                            <a:pt x="199242" y="49487"/>
                            <a:pt x="215834" y="106589"/>
                          </a:cubicBezTo>
                          <a:cubicBezTo>
                            <a:pt x="238014" y="182878"/>
                            <a:pt x="225498" y="241207"/>
                            <a:pt x="179713" y="275274"/>
                          </a:cubicBezTo>
                          <a:cubicBezTo>
                            <a:pt x="152402" y="295572"/>
                            <a:pt x="124777" y="303298"/>
                            <a:pt x="98550" y="30329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1" name="Freeform: Shape 1210">
                      <a:extLst>
                        <a:ext uri="{FF2B5EF4-FFF2-40B4-BE49-F238E27FC236}">
                          <a16:creationId xmlns:a16="http://schemas.microsoft.com/office/drawing/2014/main" id="{FE4B48B3-5BBB-8E18-E75D-E4E22870F6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8595" y="4122614"/>
                      <a:ext cx="134632" cy="168290"/>
                    </a:xfrm>
                    <a:custGeom>
                      <a:avLst/>
                      <a:gdLst>
                        <a:gd name="connsiteX0" fmla="*/ 131784 w 134632"/>
                        <a:gd name="connsiteY0" fmla="*/ 168290 h 168290"/>
                        <a:gd name="connsiteX1" fmla="*/ 130558 w 134632"/>
                        <a:gd name="connsiteY1" fmla="*/ 168005 h 168290"/>
                        <a:gd name="connsiteX2" fmla="*/ 97232 w 134632"/>
                        <a:gd name="connsiteY2" fmla="*/ 157628 h 168290"/>
                        <a:gd name="connsiteX3" fmla="*/ 54070 w 134632"/>
                        <a:gd name="connsiteY3" fmla="*/ 140551 h 168290"/>
                        <a:gd name="connsiteX4" fmla="*/ 68752 w 134632"/>
                        <a:gd name="connsiteY4" fmla="*/ 127295 h 168290"/>
                        <a:gd name="connsiteX5" fmla="*/ 19717 w 134632"/>
                        <a:gd name="connsiteY5" fmla="*/ 110019 h 168290"/>
                        <a:gd name="connsiteX6" fmla="*/ 24079 w 134632"/>
                        <a:gd name="connsiteY6" fmla="*/ 100155 h 168290"/>
                        <a:gd name="connsiteX7" fmla="*/ 51675 w 134632"/>
                        <a:gd name="connsiteY7" fmla="*/ 89493 h 168290"/>
                        <a:gd name="connsiteX8" fmla="*/ 1529 w 134632"/>
                        <a:gd name="connsiteY8" fmla="*/ 71732 h 168290"/>
                        <a:gd name="connsiteX9" fmla="*/ 1814 w 134632"/>
                        <a:gd name="connsiteY9" fmla="*/ 56708 h 168290"/>
                        <a:gd name="connsiteX10" fmla="*/ 13759 w 134632"/>
                        <a:gd name="connsiteY10" fmla="*/ 45960 h 168290"/>
                        <a:gd name="connsiteX11" fmla="*/ 7829 w 134632"/>
                        <a:gd name="connsiteY11" fmla="*/ 39717 h 168290"/>
                        <a:gd name="connsiteX12" fmla="*/ 7943 w 134632"/>
                        <a:gd name="connsiteY12" fmla="*/ 23894 h 168290"/>
                        <a:gd name="connsiteX13" fmla="*/ 75879 w 134632"/>
                        <a:gd name="connsiteY13" fmla="*/ 4 h 168290"/>
                        <a:gd name="connsiteX14" fmla="*/ 78872 w 134632"/>
                        <a:gd name="connsiteY14" fmla="*/ 2713 h 168290"/>
                        <a:gd name="connsiteX15" fmla="*/ 76164 w 134632"/>
                        <a:gd name="connsiteY15" fmla="*/ 5706 h 168290"/>
                        <a:gd name="connsiteX16" fmla="*/ 13217 w 134632"/>
                        <a:gd name="connsiteY16" fmla="*/ 26033 h 168290"/>
                        <a:gd name="connsiteX17" fmla="*/ 12846 w 134632"/>
                        <a:gd name="connsiteY17" fmla="*/ 37065 h 168290"/>
                        <a:gd name="connsiteX18" fmla="*/ 21770 w 134632"/>
                        <a:gd name="connsiteY18" fmla="*/ 43337 h 168290"/>
                        <a:gd name="connsiteX19" fmla="*/ 24022 w 134632"/>
                        <a:gd name="connsiteY19" fmla="*/ 46046 h 168290"/>
                        <a:gd name="connsiteX20" fmla="*/ 21912 w 134632"/>
                        <a:gd name="connsiteY20" fmla="*/ 48868 h 168290"/>
                        <a:gd name="connsiteX21" fmla="*/ 6888 w 134632"/>
                        <a:gd name="connsiteY21" fmla="*/ 59302 h 168290"/>
                        <a:gd name="connsiteX22" fmla="*/ 6831 w 134632"/>
                        <a:gd name="connsiteY22" fmla="*/ 69651 h 168290"/>
                        <a:gd name="connsiteX23" fmla="*/ 94466 w 134632"/>
                        <a:gd name="connsiteY23" fmla="*/ 86756 h 168290"/>
                        <a:gd name="connsiteX24" fmla="*/ 103960 w 134632"/>
                        <a:gd name="connsiteY24" fmla="*/ 86984 h 168290"/>
                        <a:gd name="connsiteX25" fmla="*/ 106668 w 134632"/>
                        <a:gd name="connsiteY25" fmla="*/ 89920 h 168290"/>
                        <a:gd name="connsiteX26" fmla="*/ 103789 w 134632"/>
                        <a:gd name="connsiteY26" fmla="*/ 92686 h 168290"/>
                        <a:gd name="connsiteX27" fmla="*/ 94295 w 134632"/>
                        <a:gd name="connsiteY27" fmla="*/ 92457 h 168290"/>
                        <a:gd name="connsiteX28" fmla="*/ 28099 w 134632"/>
                        <a:gd name="connsiteY28" fmla="*/ 104203 h 168290"/>
                        <a:gd name="connsiteX29" fmla="*/ 25447 w 134632"/>
                        <a:gd name="connsiteY29" fmla="*/ 110019 h 168290"/>
                        <a:gd name="connsiteX30" fmla="*/ 85001 w 134632"/>
                        <a:gd name="connsiteY30" fmla="*/ 122192 h 168290"/>
                        <a:gd name="connsiteX31" fmla="*/ 87795 w 134632"/>
                        <a:gd name="connsiteY31" fmla="*/ 124701 h 168290"/>
                        <a:gd name="connsiteX32" fmla="*/ 85657 w 134632"/>
                        <a:gd name="connsiteY32" fmla="*/ 127808 h 168290"/>
                        <a:gd name="connsiteX33" fmla="*/ 59772 w 134632"/>
                        <a:gd name="connsiteY33" fmla="*/ 140266 h 168290"/>
                        <a:gd name="connsiteX34" fmla="*/ 98058 w 134632"/>
                        <a:gd name="connsiteY34" fmla="*/ 151983 h 168290"/>
                        <a:gd name="connsiteX35" fmla="*/ 133010 w 134632"/>
                        <a:gd name="connsiteY35" fmla="*/ 162845 h 168290"/>
                        <a:gd name="connsiteX36" fmla="*/ 134350 w 134632"/>
                        <a:gd name="connsiteY36" fmla="*/ 166637 h 168290"/>
                        <a:gd name="connsiteX37" fmla="*/ 131784 w 134632"/>
                        <a:gd name="connsiteY37" fmla="*/ 168262 h 1682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134632" h="168290">
                          <a:moveTo>
                            <a:pt x="131784" y="168290"/>
                          </a:moveTo>
                          <a:cubicBezTo>
                            <a:pt x="131385" y="168290"/>
                            <a:pt x="130957" y="168205"/>
                            <a:pt x="130558" y="168005"/>
                          </a:cubicBezTo>
                          <a:cubicBezTo>
                            <a:pt x="119440" y="162731"/>
                            <a:pt x="108236" y="159224"/>
                            <a:pt x="97232" y="157628"/>
                          </a:cubicBezTo>
                          <a:cubicBezTo>
                            <a:pt x="59458" y="152154"/>
                            <a:pt x="54326" y="145626"/>
                            <a:pt x="54070" y="140551"/>
                          </a:cubicBezTo>
                          <a:cubicBezTo>
                            <a:pt x="53785" y="135021"/>
                            <a:pt x="61054" y="130516"/>
                            <a:pt x="68752" y="127295"/>
                          </a:cubicBezTo>
                          <a:cubicBezTo>
                            <a:pt x="48226" y="126012"/>
                            <a:pt x="19717" y="122049"/>
                            <a:pt x="19717" y="110019"/>
                          </a:cubicBezTo>
                          <a:cubicBezTo>
                            <a:pt x="19717" y="106341"/>
                            <a:pt x="21171" y="103006"/>
                            <a:pt x="24079" y="100155"/>
                          </a:cubicBezTo>
                          <a:cubicBezTo>
                            <a:pt x="29553" y="94738"/>
                            <a:pt x="39958" y="91460"/>
                            <a:pt x="51675" y="89493"/>
                          </a:cubicBezTo>
                          <a:cubicBezTo>
                            <a:pt x="26531" y="86556"/>
                            <a:pt x="5263" y="81254"/>
                            <a:pt x="1529" y="71732"/>
                          </a:cubicBezTo>
                          <a:cubicBezTo>
                            <a:pt x="-610" y="66315"/>
                            <a:pt x="-496" y="61269"/>
                            <a:pt x="1814" y="56708"/>
                          </a:cubicBezTo>
                          <a:cubicBezTo>
                            <a:pt x="4465" y="51491"/>
                            <a:pt x="9568" y="48041"/>
                            <a:pt x="13759" y="45960"/>
                          </a:cubicBezTo>
                          <a:cubicBezTo>
                            <a:pt x="11564" y="44563"/>
                            <a:pt x="9311" y="42539"/>
                            <a:pt x="7829" y="39717"/>
                          </a:cubicBezTo>
                          <a:cubicBezTo>
                            <a:pt x="5463" y="35241"/>
                            <a:pt x="5520" y="29938"/>
                            <a:pt x="7943" y="23894"/>
                          </a:cubicBezTo>
                          <a:cubicBezTo>
                            <a:pt x="11421" y="15256"/>
                            <a:pt x="34798" y="2142"/>
                            <a:pt x="75879" y="4"/>
                          </a:cubicBezTo>
                          <a:cubicBezTo>
                            <a:pt x="77418" y="-81"/>
                            <a:pt x="78787" y="1116"/>
                            <a:pt x="78872" y="2713"/>
                          </a:cubicBezTo>
                          <a:cubicBezTo>
                            <a:pt x="78958" y="4281"/>
                            <a:pt x="77732" y="5620"/>
                            <a:pt x="76164" y="5706"/>
                          </a:cubicBezTo>
                          <a:cubicBezTo>
                            <a:pt x="36651" y="7759"/>
                            <a:pt x="15697" y="19960"/>
                            <a:pt x="13217" y="26033"/>
                          </a:cubicBezTo>
                          <a:cubicBezTo>
                            <a:pt x="11421" y="30451"/>
                            <a:pt x="11307" y="34158"/>
                            <a:pt x="12846" y="37065"/>
                          </a:cubicBezTo>
                          <a:cubicBezTo>
                            <a:pt x="15355" y="41826"/>
                            <a:pt x="21713" y="43337"/>
                            <a:pt x="21770" y="43337"/>
                          </a:cubicBezTo>
                          <a:cubicBezTo>
                            <a:pt x="23053" y="43622"/>
                            <a:pt x="23993" y="44734"/>
                            <a:pt x="24022" y="46046"/>
                          </a:cubicBezTo>
                          <a:cubicBezTo>
                            <a:pt x="24050" y="47357"/>
                            <a:pt x="23166" y="48526"/>
                            <a:pt x="21912" y="48868"/>
                          </a:cubicBezTo>
                          <a:cubicBezTo>
                            <a:pt x="21798" y="48896"/>
                            <a:pt x="10594" y="51975"/>
                            <a:pt x="6888" y="59302"/>
                          </a:cubicBezTo>
                          <a:cubicBezTo>
                            <a:pt x="5320" y="62381"/>
                            <a:pt x="5320" y="65773"/>
                            <a:pt x="6831" y="69651"/>
                          </a:cubicBezTo>
                          <a:cubicBezTo>
                            <a:pt x="10252" y="78346"/>
                            <a:pt x="44662" y="85074"/>
                            <a:pt x="94466" y="86756"/>
                          </a:cubicBezTo>
                          <a:cubicBezTo>
                            <a:pt x="100225" y="86813"/>
                            <a:pt x="103960" y="86984"/>
                            <a:pt x="103960" y="86984"/>
                          </a:cubicBezTo>
                          <a:cubicBezTo>
                            <a:pt x="105499" y="87069"/>
                            <a:pt x="106725" y="88352"/>
                            <a:pt x="106668" y="89920"/>
                          </a:cubicBezTo>
                          <a:cubicBezTo>
                            <a:pt x="106611" y="91460"/>
                            <a:pt x="105385" y="92743"/>
                            <a:pt x="103789" y="92686"/>
                          </a:cubicBezTo>
                          <a:cubicBezTo>
                            <a:pt x="103789" y="92686"/>
                            <a:pt x="100140" y="92657"/>
                            <a:pt x="94295" y="92457"/>
                          </a:cubicBezTo>
                          <a:cubicBezTo>
                            <a:pt x="78131" y="92286"/>
                            <a:pt x="39274" y="93142"/>
                            <a:pt x="28099" y="104203"/>
                          </a:cubicBezTo>
                          <a:cubicBezTo>
                            <a:pt x="26303" y="105971"/>
                            <a:pt x="25447" y="107881"/>
                            <a:pt x="25447" y="110019"/>
                          </a:cubicBezTo>
                          <a:cubicBezTo>
                            <a:pt x="25447" y="116918"/>
                            <a:pt x="56236" y="121878"/>
                            <a:pt x="85001" y="122192"/>
                          </a:cubicBezTo>
                          <a:cubicBezTo>
                            <a:pt x="86427" y="122192"/>
                            <a:pt x="87624" y="123275"/>
                            <a:pt x="87795" y="124701"/>
                          </a:cubicBezTo>
                          <a:cubicBezTo>
                            <a:pt x="87966" y="126126"/>
                            <a:pt x="87054" y="127466"/>
                            <a:pt x="85657" y="127808"/>
                          </a:cubicBezTo>
                          <a:cubicBezTo>
                            <a:pt x="71945" y="131229"/>
                            <a:pt x="59629" y="137159"/>
                            <a:pt x="59772" y="140266"/>
                          </a:cubicBezTo>
                          <a:cubicBezTo>
                            <a:pt x="59800" y="140893"/>
                            <a:pt x="61140" y="146624"/>
                            <a:pt x="98058" y="151983"/>
                          </a:cubicBezTo>
                          <a:cubicBezTo>
                            <a:pt x="109633" y="153665"/>
                            <a:pt x="121378" y="157314"/>
                            <a:pt x="133010" y="162845"/>
                          </a:cubicBezTo>
                          <a:cubicBezTo>
                            <a:pt x="134435" y="163529"/>
                            <a:pt x="135034" y="165211"/>
                            <a:pt x="134350" y="166637"/>
                          </a:cubicBezTo>
                          <a:cubicBezTo>
                            <a:pt x="133865" y="167663"/>
                            <a:pt x="132839" y="168262"/>
                            <a:pt x="131784" y="16826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2" name="Freeform: Shape 1211">
                      <a:extLst>
                        <a:ext uri="{FF2B5EF4-FFF2-40B4-BE49-F238E27FC236}">
                          <a16:creationId xmlns:a16="http://schemas.microsoft.com/office/drawing/2014/main" id="{FBA36B1B-95A4-4D07-0F36-9D8D3F7EE7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92063" y="4164417"/>
                      <a:ext cx="92255" cy="9915"/>
                    </a:xfrm>
                    <a:custGeom>
                      <a:avLst/>
                      <a:gdLst>
                        <a:gd name="connsiteX0" fmla="*/ 89415 w 92255"/>
                        <a:gd name="connsiteY0" fmla="*/ 9915 h 9915"/>
                        <a:gd name="connsiteX1" fmla="*/ 88901 w 92255"/>
                        <a:gd name="connsiteY1" fmla="*/ 9858 h 9915"/>
                        <a:gd name="connsiteX2" fmla="*/ 3091 w 92255"/>
                        <a:gd name="connsiteY2" fmla="*/ 7264 h 9915"/>
                        <a:gd name="connsiteX3" fmla="*/ 12 w 92255"/>
                        <a:gd name="connsiteY3" fmla="*/ 4669 h 9915"/>
                        <a:gd name="connsiteX4" fmla="*/ 2606 w 92255"/>
                        <a:gd name="connsiteY4" fmla="*/ 1590 h 9915"/>
                        <a:gd name="connsiteX5" fmla="*/ 89928 w 92255"/>
                        <a:gd name="connsiteY5" fmla="*/ 4242 h 9915"/>
                        <a:gd name="connsiteX6" fmla="*/ 92208 w 92255"/>
                        <a:gd name="connsiteY6" fmla="*/ 7577 h 9915"/>
                        <a:gd name="connsiteX7" fmla="*/ 89415 w 92255"/>
                        <a:gd name="connsiteY7" fmla="*/ 9915 h 99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92255" h="9915">
                          <a:moveTo>
                            <a:pt x="89415" y="9915"/>
                          </a:moveTo>
                          <a:cubicBezTo>
                            <a:pt x="89243" y="9915"/>
                            <a:pt x="89072" y="9915"/>
                            <a:pt x="88901" y="9858"/>
                          </a:cubicBezTo>
                          <a:cubicBezTo>
                            <a:pt x="58483" y="4242"/>
                            <a:pt x="25470" y="5354"/>
                            <a:pt x="3091" y="7264"/>
                          </a:cubicBezTo>
                          <a:cubicBezTo>
                            <a:pt x="1494" y="7406"/>
                            <a:pt x="126" y="6237"/>
                            <a:pt x="12" y="4669"/>
                          </a:cubicBezTo>
                          <a:cubicBezTo>
                            <a:pt x="-131" y="3101"/>
                            <a:pt x="1038" y="1733"/>
                            <a:pt x="2606" y="1590"/>
                          </a:cubicBezTo>
                          <a:cubicBezTo>
                            <a:pt x="25327" y="-377"/>
                            <a:pt x="58910" y="-1488"/>
                            <a:pt x="89928" y="4242"/>
                          </a:cubicBezTo>
                          <a:cubicBezTo>
                            <a:pt x="91467" y="4527"/>
                            <a:pt x="92493" y="6009"/>
                            <a:pt x="92208" y="7577"/>
                          </a:cubicBezTo>
                          <a:cubicBezTo>
                            <a:pt x="91952" y="8946"/>
                            <a:pt x="90754" y="9915"/>
                            <a:pt x="89415" y="991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3" name="Freeform: Shape 1212">
                      <a:extLst>
                        <a:ext uri="{FF2B5EF4-FFF2-40B4-BE49-F238E27FC236}">
                          <a16:creationId xmlns:a16="http://schemas.microsoft.com/office/drawing/2014/main" id="{9E981C7C-DDFA-AB54-F981-82776CD38D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17319" y="4205711"/>
                      <a:ext cx="88595" cy="41888"/>
                    </a:xfrm>
                    <a:custGeom>
                      <a:avLst/>
                      <a:gdLst>
                        <a:gd name="connsiteX0" fmla="*/ 85735 w 88595"/>
                        <a:gd name="connsiteY0" fmla="*/ 41889 h 41888"/>
                        <a:gd name="connsiteX1" fmla="*/ 84594 w 88595"/>
                        <a:gd name="connsiteY1" fmla="*/ 41660 h 41888"/>
                        <a:gd name="connsiteX2" fmla="*/ 1720 w 88595"/>
                        <a:gd name="connsiteY2" fmla="*/ 5483 h 41888"/>
                        <a:gd name="connsiteX3" fmla="*/ 238 w 88595"/>
                        <a:gd name="connsiteY3" fmla="*/ 1720 h 41888"/>
                        <a:gd name="connsiteX4" fmla="*/ 4001 w 88595"/>
                        <a:gd name="connsiteY4" fmla="*/ 238 h 41888"/>
                        <a:gd name="connsiteX5" fmla="*/ 86875 w 88595"/>
                        <a:gd name="connsiteY5" fmla="*/ 36415 h 41888"/>
                        <a:gd name="connsiteX6" fmla="*/ 88358 w 88595"/>
                        <a:gd name="connsiteY6" fmla="*/ 40178 h 41888"/>
                        <a:gd name="connsiteX7" fmla="*/ 85735 w 88595"/>
                        <a:gd name="connsiteY7" fmla="*/ 41889 h 418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88595" h="41888">
                          <a:moveTo>
                            <a:pt x="85735" y="41889"/>
                          </a:moveTo>
                          <a:cubicBezTo>
                            <a:pt x="85364" y="41889"/>
                            <a:pt x="84965" y="41803"/>
                            <a:pt x="84594" y="41660"/>
                          </a:cubicBezTo>
                          <a:lnTo>
                            <a:pt x="1720" y="5483"/>
                          </a:lnTo>
                          <a:cubicBezTo>
                            <a:pt x="266" y="4856"/>
                            <a:pt x="-390" y="3174"/>
                            <a:pt x="238" y="1720"/>
                          </a:cubicBezTo>
                          <a:cubicBezTo>
                            <a:pt x="865" y="266"/>
                            <a:pt x="2547" y="-390"/>
                            <a:pt x="4001" y="238"/>
                          </a:cubicBezTo>
                          <a:lnTo>
                            <a:pt x="86875" y="36415"/>
                          </a:lnTo>
                          <a:cubicBezTo>
                            <a:pt x="88329" y="37042"/>
                            <a:pt x="88985" y="38724"/>
                            <a:pt x="88358" y="40178"/>
                          </a:cubicBezTo>
                          <a:cubicBezTo>
                            <a:pt x="87901" y="41261"/>
                            <a:pt x="86846" y="41889"/>
                            <a:pt x="85735" y="4188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89" name="Graphic 2">
                <a:extLst>
                  <a:ext uri="{FF2B5EF4-FFF2-40B4-BE49-F238E27FC236}">
                    <a16:creationId xmlns:a16="http://schemas.microsoft.com/office/drawing/2014/main" id="{E8BB3257-62C5-8BFD-985B-B3C8B8540BCB}"/>
                  </a:ext>
                </a:extLst>
              </p:cNvPr>
              <p:cNvGrpSpPr/>
              <p:nvPr/>
            </p:nvGrpSpPr>
            <p:grpSpPr>
              <a:xfrm>
                <a:off x="2688096" y="3619967"/>
                <a:ext cx="424629" cy="462579"/>
                <a:chOff x="2688096" y="3619967"/>
                <a:chExt cx="424629" cy="462579"/>
              </a:xfrm>
            </p:grpSpPr>
            <p:sp>
              <p:nvSpPr>
                <p:cNvPr id="1190" name="Freeform: Shape 1189">
                  <a:extLst>
                    <a:ext uri="{FF2B5EF4-FFF2-40B4-BE49-F238E27FC236}">
                      <a16:creationId xmlns:a16="http://schemas.microsoft.com/office/drawing/2014/main" id="{70F8DB01-917E-9E5D-5290-7965C48A3127}"/>
                    </a:ext>
                  </a:extLst>
                </p:cNvPr>
                <p:cNvSpPr/>
                <p:nvPr/>
              </p:nvSpPr>
              <p:spPr>
                <a:xfrm>
                  <a:off x="2688096" y="3619967"/>
                  <a:ext cx="242699" cy="221339"/>
                </a:xfrm>
                <a:custGeom>
                  <a:avLst/>
                  <a:gdLst>
                    <a:gd name="connsiteX0" fmla="*/ 163847 w 242699"/>
                    <a:gd name="connsiteY0" fmla="*/ 21855 h 221339"/>
                    <a:gd name="connsiteX1" fmla="*/ 93516 w 242699"/>
                    <a:gd name="connsiteY1" fmla="*/ 388 h 221339"/>
                    <a:gd name="connsiteX2" fmla="*/ 48815 w 242699"/>
                    <a:gd name="connsiteY2" fmla="*/ 24905 h 221339"/>
                    <a:gd name="connsiteX3" fmla="*/ 30741 w 242699"/>
                    <a:gd name="connsiteY3" fmla="*/ 34313 h 221339"/>
                    <a:gd name="connsiteX4" fmla="*/ 636 w 242699"/>
                    <a:gd name="connsiteY4" fmla="*/ 96576 h 221339"/>
                    <a:gd name="connsiteX5" fmla="*/ 22473 w 242699"/>
                    <a:gd name="connsiteY5" fmla="*/ 140450 h 221339"/>
                    <a:gd name="connsiteX6" fmla="*/ 52350 w 242699"/>
                    <a:gd name="connsiteY6" fmla="*/ 170726 h 221339"/>
                    <a:gd name="connsiteX7" fmla="*/ 131290 w 242699"/>
                    <a:gd name="connsiteY7" fmla="*/ 211722 h 221339"/>
                    <a:gd name="connsiteX8" fmla="*/ 141838 w 242699"/>
                    <a:gd name="connsiteY8" fmla="*/ 204908 h 221339"/>
                    <a:gd name="connsiteX9" fmla="*/ 174737 w 242699"/>
                    <a:gd name="connsiteY9" fmla="*/ 219390 h 221339"/>
                    <a:gd name="connsiteX10" fmla="*/ 212397 w 242699"/>
                    <a:gd name="connsiteY10" fmla="*/ 210154 h 221339"/>
                    <a:gd name="connsiteX11" fmla="*/ 221007 w 242699"/>
                    <a:gd name="connsiteY11" fmla="*/ 61025 h 221339"/>
                    <a:gd name="connsiteX12" fmla="*/ 163847 w 242699"/>
                    <a:gd name="connsiteY12" fmla="*/ 21798 h 221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2699" h="221339">
                      <a:moveTo>
                        <a:pt x="163847" y="21855"/>
                      </a:moveTo>
                      <a:cubicBezTo>
                        <a:pt x="160911" y="19631"/>
                        <a:pt x="145316" y="-3233"/>
                        <a:pt x="93516" y="388"/>
                      </a:cubicBezTo>
                      <a:cubicBezTo>
                        <a:pt x="65635" y="2355"/>
                        <a:pt x="53091" y="20344"/>
                        <a:pt x="48815" y="24905"/>
                      </a:cubicBezTo>
                      <a:cubicBezTo>
                        <a:pt x="44197" y="29809"/>
                        <a:pt x="36414" y="31006"/>
                        <a:pt x="30741" y="34313"/>
                      </a:cubicBezTo>
                      <a:cubicBezTo>
                        <a:pt x="9103" y="46828"/>
                        <a:pt x="-2985" y="71944"/>
                        <a:pt x="636" y="96576"/>
                      </a:cubicBezTo>
                      <a:cubicBezTo>
                        <a:pt x="3059" y="112997"/>
                        <a:pt x="12353" y="127650"/>
                        <a:pt x="22473" y="140450"/>
                      </a:cubicBezTo>
                      <a:cubicBezTo>
                        <a:pt x="31282" y="151597"/>
                        <a:pt x="41346" y="161718"/>
                        <a:pt x="52350" y="170726"/>
                      </a:cubicBezTo>
                      <a:cubicBezTo>
                        <a:pt x="75527" y="189742"/>
                        <a:pt x="102326" y="203825"/>
                        <a:pt x="131290" y="211722"/>
                      </a:cubicBezTo>
                      <a:cubicBezTo>
                        <a:pt x="136906" y="213261"/>
                        <a:pt x="140926" y="209327"/>
                        <a:pt x="141838" y="204908"/>
                      </a:cubicBezTo>
                      <a:cubicBezTo>
                        <a:pt x="152215" y="210809"/>
                        <a:pt x="163476" y="215656"/>
                        <a:pt x="174737" y="219390"/>
                      </a:cubicBezTo>
                      <a:cubicBezTo>
                        <a:pt x="188849" y="224066"/>
                        <a:pt x="201649" y="220075"/>
                        <a:pt x="212397" y="210154"/>
                      </a:cubicBezTo>
                      <a:cubicBezTo>
                        <a:pt x="254390" y="171411"/>
                        <a:pt x="248318" y="101479"/>
                        <a:pt x="221007" y="61025"/>
                      </a:cubicBezTo>
                      <a:cubicBezTo>
                        <a:pt x="198057" y="27015"/>
                        <a:pt x="166014" y="23423"/>
                        <a:pt x="163847" y="2179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91" name="Graphic 2">
                  <a:extLst>
                    <a:ext uri="{FF2B5EF4-FFF2-40B4-BE49-F238E27FC236}">
                      <a16:creationId xmlns:a16="http://schemas.microsoft.com/office/drawing/2014/main" id="{A5922485-F37C-2819-AC65-37BD76C234E1}"/>
                    </a:ext>
                  </a:extLst>
                </p:cNvPr>
                <p:cNvGrpSpPr/>
                <p:nvPr/>
              </p:nvGrpSpPr>
              <p:grpSpPr>
                <a:xfrm>
                  <a:off x="2715593" y="3692344"/>
                  <a:ext cx="249414" cy="290211"/>
                  <a:chOff x="2715593" y="3692344"/>
                  <a:chExt cx="249414" cy="290211"/>
                </a:xfrm>
              </p:grpSpPr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E665B610-274A-6249-0D76-E730A2B0FA8E}"/>
                      </a:ext>
                    </a:extLst>
                  </p:cNvPr>
                  <p:cNvSpPr/>
                  <p:nvPr/>
                </p:nvSpPr>
                <p:spPr>
                  <a:xfrm>
                    <a:off x="2816934" y="3779546"/>
                    <a:ext cx="148073" cy="149835"/>
                  </a:xfrm>
                  <a:custGeom>
                    <a:avLst/>
                    <a:gdLst>
                      <a:gd name="connsiteX0" fmla="*/ 64059 w 148073"/>
                      <a:gd name="connsiteY0" fmla="*/ 0 h 149835"/>
                      <a:gd name="connsiteX1" fmla="*/ 103058 w 148073"/>
                      <a:gd name="connsiteY1" fmla="*/ 103514 h 149835"/>
                      <a:gd name="connsiteX2" fmla="*/ 148073 w 148073"/>
                      <a:gd name="connsiteY2" fmla="*/ 100863 h 149835"/>
                      <a:gd name="connsiteX3" fmla="*/ 32699 w 148073"/>
                      <a:gd name="connsiteY3" fmla="*/ 149128 h 149835"/>
                      <a:gd name="connsiteX4" fmla="*/ 12116 w 148073"/>
                      <a:gd name="connsiteY4" fmla="*/ 144624 h 149835"/>
                      <a:gd name="connsiteX5" fmla="*/ 0 w 148073"/>
                      <a:gd name="connsiteY5" fmla="*/ 77999 h 149835"/>
                      <a:gd name="connsiteX6" fmla="*/ 64059 w 148073"/>
                      <a:gd name="connsiteY6" fmla="*/ 0 h 149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073" h="149835">
                        <a:moveTo>
                          <a:pt x="64059" y="0"/>
                        </a:moveTo>
                        <a:lnTo>
                          <a:pt x="103058" y="103514"/>
                        </a:lnTo>
                        <a:lnTo>
                          <a:pt x="148073" y="100863"/>
                        </a:lnTo>
                        <a:cubicBezTo>
                          <a:pt x="148073" y="100863"/>
                          <a:pt x="44587" y="156711"/>
                          <a:pt x="32699" y="149128"/>
                        </a:cubicBezTo>
                        <a:cubicBezTo>
                          <a:pt x="25344" y="144424"/>
                          <a:pt x="12116" y="144624"/>
                          <a:pt x="12116" y="144624"/>
                        </a:cubicBezTo>
                        <a:lnTo>
                          <a:pt x="0" y="77999"/>
                        </a:lnTo>
                        <a:lnTo>
                          <a:pt x="64059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2FDECBA9-0F19-9EE5-F460-14EA98547C9B}"/>
                      </a:ext>
                    </a:extLst>
                  </p:cNvPr>
                  <p:cNvSpPr/>
                  <p:nvPr/>
                </p:nvSpPr>
                <p:spPr>
                  <a:xfrm>
                    <a:off x="2794954" y="3841353"/>
                    <a:ext cx="161472" cy="141202"/>
                  </a:xfrm>
                  <a:custGeom>
                    <a:avLst/>
                    <a:gdLst>
                      <a:gd name="connsiteX0" fmla="*/ 144481 w 161472"/>
                      <a:gd name="connsiteY0" fmla="*/ 0 h 141202"/>
                      <a:gd name="connsiteX1" fmla="*/ 36463 w 161472"/>
                      <a:gd name="connsiteY1" fmla="*/ 68563 h 141202"/>
                      <a:gd name="connsiteX2" fmla="*/ 26199 w 161472"/>
                      <a:gd name="connsiteY2" fmla="*/ 53054 h 141202"/>
                      <a:gd name="connsiteX3" fmla="*/ 0 w 161472"/>
                      <a:gd name="connsiteY3" fmla="*/ 124753 h 141202"/>
                      <a:gd name="connsiteX4" fmla="*/ 37973 w 161472"/>
                      <a:gd name="connsiteY4" fmla="*/ 91655 h 141202"/>
                      <a:gd name="connsiteX5" fmla="*/ 67223 w 161472"/>
                      <a:gd name="connsiteY5" fmla="*/ 141203 h 141202"/>
                      <a:gd name="connsiteX6" fmla="*/ 161472 w 161472"/>
                      <a:gd name="connsiteY6" fmla="*/ 41537 h 141202"/>
                      <a:gd name="connsiteX7" fmla="*/ 144481 w 161472"/>
                      <a:gd name="connsiteY7" fmla="*/ 0 h 1412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1472" h="141202">
                        <a:moveTo>
                          <a:pt x="144481" y="0"/>
                        </a:moveTo>
                        <a:lnTo>
                          <a:pt x="36463" y="68563"/>
                        </a:lnTo>
                        <a:lnTo>
                          <a:pt x="26199" y="53054"/>
                        </a:lnTo>
                        <a:lnTo>
                          <a:pt x="0" y="124753"/>
                        </a:lnTo>
                        <a:lnTo>
                          <a:pt x="37973" y="91655"/>
                        </a:lnTo>
                        <a:lnTo>
                          <a:pt x="67223" y="141203"/>
                        </a:lnTo>
                        <a:lnTo>
                          <a:pt x="161472" y="41537"/>
                        </a:lnTo>
                        <a:lnTo>
                          <a:pt x="14448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95" name="Graphic 2">
                    <a:extLst>
                      <a:ext uri="{FF2B5EF4-FFF2-40B4-BE49-F238E27FC236}">
                        <a16:creationId xmlns:a16="http://schemas.microsoft.com/office/drawing/2014/main" id="{D32D49A3-39FC-0301-DB65-EF1ABC2D1197}"/>
                      </a:ext>
                    </a:extLst>
                  </p:cNvPr>
                  <p:cNvGrpSpPr/>
                  <p:nvPr/>
                </p:nvGrpSpPr>
                <p:grpSpPr>
                  <a:xfrm>
                    <a:off x="2715593" y="3692344"/>
                    <a:ext cx="189730" cy="188293"/>
                    <a:chOff x="2715593" y="3692344"/>
                    <a:chExt cx="189730" cy="188293"/>
                  </a:xfrm>
                </p:grpSpPr>
                <p:grpSp>
                  <p:nvGrpSpPr>
                    <p:cNvPr id="1197" name="Graphic 2">
                      <a:extLst>
                        <a:ext uri="{FF2B5EF4-FFF2-40B4-BE49-F238E27FC236}">
                          <a16:creationId xmlns:a16="http://schemas.microsoft.com/office/drawing/2014/main" id="{813DEFD1-21AD-99B7-E750-E51CEFA2733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15593" y="3692344"/>
                      <a:ext cx="189730" cy="188293"/>
                      <a:chOff x="2715593" y="3692344"/>
                      <a:chExt cx="189730" cy="188293"/>
                    </a:xfrm>
                  </p:grpSpPr>
                  <p:sp>
                    <p:nvSpPr>
                      <p:cNvPr id="1199" name="Freeform: Shape 1198">
                        <a:extLst>
                          <a:ext uri="{FF2B5EF4-FFF2-40B4-BE49-F238E27FC236}">
                            <a16:creationId xmlns:a16="http://schemas.microsoft.com/office/drawing/2014/main" id="{5565E6FA-929D-5E7F-F9BD-5850BC6C7B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8409" y="3695169"/>
                        <a:ext cx="184016" cy="182596"/>
                      </a:xfrm>
                      <a:custGeom>
                        <a:avLst/>
                        <a:gdLst>
                          <a:gd name="connsiteX0" fmla="*/ 29 w 184016"/>
                          <a:gd name="connsiteY0" fmla="*/ 19407 h 182596"/>
                          <a:gd name="connsiteX1" fmla="*/ 74949 w 184016"/>
                          <a:gd name="connsiteY1" fmla="*/ 181934 h 182596"/>
                          <a:gd name="connsiteX2" fmla="*/ 157681 w 184016"/>
                          <a:gd name="connsiteY2" fmla="*/ 85945 h 182596"/>
                          <a:gd name="connsiteX3" fmla="*/ 178178 w 184016"/>
                          <a:gd name="connsiteY3" fmla="*/ 27874 h 182596"/>
                          <a:gd name="connsiteX4" fmla="*/ 136100 w 184016"/>
                          <a:gd name="connsiteY4" fmla="*/ 50196 h 182596"/>
                          <a:gd name="connsiteX5" fmla="*/ 119251 w 184016"/>
                          <a:gd name="connsiteY5" fmla="*/ 52933 h 182596"/>
                          <a:gd name="connsiteX6" fmla="*/ 0 w 184016"/>
                          <a:gd name="connsiteY6" fmla="*/ 19407 h 1825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4016" h="182596">
                            <a:moveTo>
                              <a:pt x="29" y="19407"/>
                            </a:moveTo>
                            <a:cubicBezTo>
                              <a:pt x="29" y="19407"/>
                              <a:pt x="18331" y="171956"/>
                              <a:pt x="74949" y="181934"/>
                            </a:cubicBezTo>
                            <a:cubicBezTo>
                              <a:pt x="131567" y="191912"/>
                              <a:pt x="157681" y="85945"/>
                              <a:pt x="157681" y="85945"/>
                            </a:cubicBezTo>
                            <a:cubicBezTo>
                              <a:pt x="157681" y="85945"/>
                              <a:pt x="198933" y="66845"/>
                              <a:pt x="178178" y="27874"/>
                            </a:cubicBezTo>
                            <a:cubicBezTo>
                              <a:pt x="165064" y="3185"/>
                              <a:pt x="130740" y="21545"/>
                              <a:pt x="136100" y="50196"/>
                            </a:cubicBezTo>
                            <a:cubicBezTo>
                              <a:pt x="136100" y="50196"/>
                              <a:pt x="123214" y="64308"/>
                              <a:pt x="119251" y="52933"/>
                            </a:cubicBezTo>
                            <a:cubicBezTo>
                              <a:pt x="115289" y="41558"/>
                              <a:pt x="94392" y="-35187"/>
                              <a:pt x="0" y="19407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200" name="Freeform: Shape 1199">
                        <a:extLst>
                          <a:ext uri="{FF2B5EF4-FFF2-40B4-BE49-F238E27FC236}">
                            <a16:creationId xmlns:a16="http://schemas.microsoft.com/office/drawing/2014/main" id="{672194BA-A13F-DAD2-EFB4-7DF1158FDF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15593" y="3692344"/>
                        <a:ext cx="189730" cy="188293"/>
                      </a:xfrm>
                      <a:custGeom>
                        <a:avLst/>
                        <a:gdLst>
                          <a:gd name="connsiteX0" fmla="*/ 85348 w 189730"/>
                          <a:gd name="connsiteY0" fmla="*/ 188294 h 188293"/>
                          <a:gd name="connsiteX1" fmla="*/ 77280 w 189730"/>
                          <a:gd name="connsiteY1" fmla="*/ 187581 h 188293"/>
                          <a:gd name="connsiteX2" fmla="*/ 22 w 189730"/>
                          <a:gd name="connsiteY2" fmla="*/ 22574 h 188293"/>
                          <a:gd name="connsiteX3" fmla="*/ 1419 w 189730"/>
                          <a:gd name="connsiteY3" fmla="*/ 19780 h 188293"/>
                          <a:gd name="connsiteX4" fmla="*/ 83580 w 189730"/>
                          <a:gd name="connsiteY4" fmla="*/ 3758 h 188293"/>
                          <a:gd name="connsiteX5" fmla="*/ 124262 w 189730"/>
                          <a:gd name="connsiteY5" fmla="*/ 53249 h 188293"/>
                          <a:gd name="connsiteX6" fmla="*/ 124803 w 189730"/>
                          <a:gd name="connsiteY6" fmla="*/ 54817 h 188293"/>
                          <a:gd name="connsiteX7" fmla="*/ 126771 w 189730"/>
                          <a:gd name="connsiteY7" fmla="*/ 57297 h 188293"/>
                          <a:gd name="connsiteX8" fmla="*/ 135922 w 189730"/>
                          <a:gd name="connsiteY8" fmla="*/ 52080 h 188293"/>
                          <a:gd name="connsiteX9" fmla="*/ 155507 w 189730"/>
                          <a:gd name="connsiteY9" fmla="*/ 17670 h 188293"/>
                          <a:gd name="connsiteX10" fmla="*/ 183560 w 189730"/>
                          <a:gd name="connsiteY10" fmla="*/ 29330 h 188293"/>
                          <a:gd name="connsiteX11" fmla="*/ 187807 w 189730"/>
                          <a:gd name="connsiteY11" fmla="*/ 63455 h 188293"/>
                          <a:gd name="connsiteX12" fmla="*/ 162976 w 189730"/>
                          <a:gd name="connsiteY12" fmla="*/ 90709 h 188293"/>
                          <a:gd name="connsiteX13" fmla="*/ 85376 w 189730"/>
                          <a:gd name="connsiteY13" fmla="*/ 188265 h 188293"/>
                          <a:gd name="connsiteX14" fmla="*/ 5923 w 189730"/>
                          <a:gd name="connsiteY14" fmla="*/ 23742 h 188293"/>
                          <a:gd name="connsiteX15" fmla="*/ 78249 w 189730"/>
                          <a:gd name="connsiteY15" fmla="*/ 181936 h 188293"/>
                          <a:gd name="connsiteX16" fmla="*/ 157731 w 189730"/>
                          <a:gd name="connsiteY16" fmla="*/ 88058 h 188293"/>
                          <a:gd name="connsiteX17" fmla="*/ 159299 w 189730"/>
                          <a:gd name="connsiteY17" fmla="*/ 86148 h 188293"/>
                          <a:gd name="connsiteX18" fmla="*/ 182391 w 189730"/>
                          <a:gd name="connsiteY18" fmla="*/ 61602 h 188293"/>
                          <a:gd name="connsiteX19" fmla="*/ 178485 w 189730"/>
                          <a:gd name="connsiteY19" fmla="*/ 32010 h 188293"/>
                          <a:gd name="connsiteX20" fmla="*/ 157360 w 189730"/>
                          <a:gd name="connsiteY20" fmla="*/ 23030 h 188293"/>
                          <a:gd name="connsiteX21" fmla="*/ 141738 w 189730"/>
                          <a:gd name="connsiteY21" fmla="*/ 52479 h 188293"/>
                          <a:gd name="connsiteX22" fmla="*/ 141053 w 189730"/>
                          <a:gd name="connsiteY22" fmla="*/ 54931 h 188293"/>
                          <a:gd name="connsiteX23" fmla="*/ 125602 w 189730"/>
                          <a:gd name="connsiteY23" fmla="*/ 62856 h 188293"/>
                          <a:gd name="connsiteX24" fmla="*/ 119415 w 189730"/>
                          <a:gd name="connsiteY24" fmla="*/ 56670 h 188293"/>
                          <a:gd name="connsiteX25" fmla="*/ 118845 w 189730"/>
                          <a:gd name="connsiteY25" fmla="*/ 55016 h 188293"/>
                          <a:gd name="connsiteX26" fmla="*/ 81556 w 189730"/>
                          <a:gd name="connsiteY26" fmla="*/ 9061 h 188293"/>
                          <a:gd name="connsiteX27" fmla="*/ 5923 w 189730"/>
                          <a:gd name="connsiteY27" fmla="*/ 23742 h 1882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189730" h="188293">
                            <a:moveTo>
                              <a:pt x="85348" y="188294"/>
                            </a:moveTo>
                            <a:cubicBezTo>
                              <a:pt x="82725" y="188294"/>
                              <a:pt x="80045" y="188066"/>
                              <a:pt x="77280" y="187581"/>
                            </a:cubicBezTo>
                            <a:cubicBezTo>
                              <a:pt x="19265" y="177346"/>
                              <a:pt x="791" y="28903"/>
                              <a:pt x="22" y="22574"/>
                            </a:cubicBezTo>
                            <a:cubicBezTo>
                              <a:pt x="-121" y="21433"/>
                              <a:pt x="449" y="20350"/>
                              <a:pt x="1419" y="19780"/>
                            </a:cubicBezTo>
                            <a:cubicBezTo>
                              <a:pt x="34118" y="879"/>
                              <a:pt x="61771" y="-4509"/>
                              <a:pt x="83580" y="3758"/>
                            </a:cubicBezTo>
                            <a:cubicBezTo>
                              <a:pt x="111347" y="14306"/>
                              <a:pt x="121069" y="43613"/>
                              <a:pt x="124262" y="53249"/>
                            </a:cubicBezTo>
                            <a:lnTo>
                              <a:pt x="124803" y="54817"/>
                            </a:lnTo>
                            <a:cubicBezTo>
                              <a:pt x="125317" y="56299"/>
                              <a:pt x="125972" y="57126"/>
                              <a:pt x="126771" y="57297"/>
                            </a:cubicBezTo>
                            <a:cubicBezTo>
                              <a:pt x="129023" y="57753"/>
                              <a:pt x="133213" y="54731"/>
                              <a:pt x="135922" y="52080"/>
                            </a:cubicBezTo>
                            <a:cubicBezTo>
                              <a:pt x="133442" y="35032"/>
                              <a:pt x="143990" y="21718"/>
                              <a:pt x="155507" y="17670"/>
                            </a:cubicBezTo>
                            <a:cubicBezTo>
                              <a:pt x="164402" y="14563"/>
                              <a:pt x="176461" y="15988"/>
                              <a:pt x="183560" y="29330"/>
                            </a:cubicBezTo>
                            <a:cubicBezTo>
                              <a:pt x="189946" y="41361"/>
                              <a:pt x="191400" y="52821"/>
                              <a:pt x="187807" y="63455"/>
                            </a:cubicBezTo>
                            <a:cubicBezTo>
                              <a:pt x="182419" y="79448"/>
                              <a:pt x="167424" y="88343"/>
                              <a:pt x="162976" y="90709"/>
                            </a:cubicBezTo>
                            <a:cubicBezTo>
                              <a:pt x="159812" y="102854"/>
                              <a:pt x="135665" y="188265"/>
                              <a:pt x="85376" y="188265"/>
                            </a:cubicBezTo>
                            <a:close/>
                            <a:moveTo>
                              <a:pt x="5923" y="23742"/>
                            </a:moveTo>
                            <a:cubicBezTo>
                              <a:pt x="8261" y="41104"/>
                              <a:pt x="27675" y="173042"/>
                              <a:pt x="78249" y="181936"/>
                            </a:cubicBezTo>
                            <a:cubicBezTo>
                              <a:pt x="131503" y="191344"/>
                              <a:pt x="157474" y="89084"/>
                              <a:pt x="157731" y="88058"/>
                            </a:cubicBezTo>
                            <a:cubicBezTo>
                              <a:pt x="157931" y="87231"/>
                              <a:pt x="158529" y="86518"/>
                              <a:pt x="159299" y="86148"/>
                            </a:cubicBezTo>
                            <a:cubicBezTo>
                              <a:pt x="159470" y="86062"/>
                              <a:pt x="176974" y="77738"/>
                              <a:pt x="182391" y="61602"/>
                            </a:cubicBezTo>
                            <a:cubicBezTo>
                              <a:pt x="185413" y="52536"/>
                              <a:pt x="184101" y="42558"/>
                              <a:pt x="178485" y="32010"/>
                            </a:cubicBezTo>
                            <a:cubicBezTo>
                              <a:pt x="173895" y="23372"/>
                              <a:pt x="165998" y="20008"/>
                              <a:pt x="157360" y="23030"/>
                            </a:cubicBezTo>
                            <a:cubicBezTo>
                              <a:pt x="147753" y="26394"/>
                              <a:pt x="139001" y="37854"/>
                              <a:pt x="141738" y="52479"/>
                            </a:cubicBezTo>
                            <a:cubicBezTo>
                              <a:pt x="141909" y="53363"/>
                              <a:pt x="141652" y="54275"/>
                              <a:pt x="141053" y="54931"/>
                            </a:cubicBezTo>
                            <a:cubicBezTo>
                              <a:pt x="139628" y="56499"/>
                              <a:pt x="132159" y="64225"/>
                              <a:pt x="125602" y="62856"/>
                            </a:cubicBezTo>
                            <a:cubicBezTo>
                              <a:pt x="123606" y="62457"/>
                              <a:pt x="120926" y="61032"/>
                              <a:pt x="119415" y="56670"/>
                            </a:cubicBezTo>
                            <a:lnTo>
                              <a:pt x="118845" y="55016"/>
                            </a:lnTo>
                            <a:cubicBezTo>
                              <a:pt x="115852" y="46008"/>
                              <a:pt x="106786" y="18639"/>
                              <a:pt x="81556" y="9061"/>
                            </a:cubicBezTo>
                            <a:cubicBezTo>
                              <a:pt x="61771" y="1563"/>
                              <a:pt x="36342" y="6495"/>
                              <a:pt x="5923" y="23742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198" name="Freeform: Shape 1197">
                      <a:extLst>
                        <a:ext uri="{FF2B5EF4-FFF2-40B4-BE49-F238E27FC236}">
                          <a16:creationId xmlns:a16="http://schemas.microsoft.com/office/drawing/2014/main" id="{F8C5393A-B3E7-C8C7-FED4-C80AC33687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69049" y="3730998"/>
                      <a:ext cx="19924" cy="28135"/>
                    </a:xfrm>
                    <a:custGeom>
                      <a:avLst/>
                      <a:gdLst>
                        <a:gd name="connsiteX0" fmla="*/ 2907 w 19924"/>
                        <a:gd name="connsiteY0" fmla="*/ 28136 h 28135"/>
                        <a:gd name="connsiteX1" fmla="*/ 56 w 19924"/>
                        <a:gd name="connsiteY1" fmla="*/ 25485 h 28135"/>
                        <a:gd name="connsiteX2" fmla="*/ 15850 w 19924"/>
                        <a:gd name="connsiteY2" fmla="*/ 283 h 28135"/>
                        <a:gd name="connsiteX3" fmla="*/ 19641 w 19924"/>
                        <a:gd name="connsiteY3" fmla="*/ 1623 h 28135"/>
                        <a:gd name="connsiteX4" fmla="*/ 18302 w 19924"/>
                        <a:gd name="connsiteY4" fmla="*/ 5443 h 28135"/>
                        <a:gd name="connsiteX5" fmla="*/ 5701 w 19924"/>
                        <a:gd name="connsiteY5" fmla="*/ 25085 h 28135"/>
                        <a:gd name="connsiteX6" fmla="*/ 3078 w 19924"/>
                        <a:gd name="connsiteY6" fmla="*/ 28136 h 28135"/>
                        <a:gd name="connsiteX7" fmla="*/ 2850 w 19924"/>
                        <a:gd name="connsiteY7" fmla="*/ 28136 h 281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9924" h="28135">
                          <a:moveTo>
                            <a:pt x="2907" y="28136"/>
                          </a:moveTo>
                          <a:cubicBezTo>
                            <a:pt x="1425" y="28136"/>
                            <a:pt x="170" y="26996"/>
                            <a:pt x="56" y="25485"/>
                          </a:cubicBezTo>
                          <a:cubicBezTo>
                            <a:pt x="-685" y="15649"/>
                            <a:pt x="5986" y="5072"/>
                            <a:pt x="15850" y="283"/>
                          </a:cubicBezTo>
                          <a:cubicBezTo>
                            <a:pt x="17275" y="-401"/>
                            <a:pt x="18986" y="197"/>
                            <a:pt x="19641" y="1623"/>
                          </a:cubicBezTo>
                          <a:cubicBezTo>
                            <a:pt x="20326" y="3048"/>
                            <a:pt x="19727" y="4759"/>
                            <a:pt x="18302" y="5443"/>
                          </a:cubicBezTo>
                          <a:cubicBezTo>
                            <a:pt x="10576" y="9178"/>
                            <a:pt x="5159" y="17616"/>
                            <a:pt x="5701" y="25085"/>
                          </a:cubicBezTo>
                          <a:cubicBezTo>
                            <a:pt x="5815" y="26653"/>
                            <a:pt x="4646" y="28022"/>
                            <a:pt x="3078" y="28136"/>
                          </a:cubicBezTo>
                          <a:cubicBezTo>
                            <a:pt x="2993" y="28136"/>
                            <a:pt x="2936" y="28136"/>
                            <a:pt x="2850" y="2813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2668CBBC-540D-B03A-5CC6-8B5C7008E207}"/>
                      </a:ext>
                    </a:extLst>
                  </p:cNvPr>
                  <p:cNvSpPr/>
                  <p:nvPr/>
                </p:nvSpPr>
                <p:spPr>
                  <a:xfrm>
                    <a:off x="2814702" y="3855341"/>
                    <a:ext cx="99711" cy="78436"/>
                  </a:xfrm>
                  <a:custGeom>
                    <a:avLst/>
                    <a:gdLst>
                      <a:gd name="connsiteX0" fmla="*/ 17769 w 99711"/>
                      <a:gd name="connsiteY0" fmla="*/ 78436 h 78436"/>
                      <a:gd name="connsiteX1" fmla="*/ 16971 w 99711"/>
                      <a:gd name="connsiteY1" fmla="*/ 78322 h 78436"/>
                      <a:gd name="connsiteX2" fmla="*/ 15004 w 99711"/>
                      <a:gd name="connsiteY2" fmla="*/ 76327 h 78436"/>
                      <a:gd name="connsiteX3" fmla="*/ 94 w 99711"/>
                      <a:gd name="connsiteY3" fmla="*/ 20079 h 78436"/>
                      <a:gd name="connsiteX4" fmla="*/ 2118 w 99711"/>
                      <a:gd name="connsiteY4" fmla="*/ 16601 h 78436"/>
                      <a:gd name="connsiteX5" fmla="*/ 5596 w 99711"/>
                      <a:gd name="connsiteY5" fmla="*/ 18625 h 78436"/>
                      <a:gd name="connsiteX6" fmla="*/ 19309 w 99711"/>
                      <a:gd name="connsiteY6" fmla="*/ 70311 h 78436"/>
                      <a:gd name="connsiteX7" fmla="*/ 94942 w 99711"/>
                      <a:gd name="connsiteY7" fmla="*/ 751 h 78436"/>
                      <a:gd name="connsiteX8" fmla="*/ 98961 w 99711"/>
                      <a:gd name="connsiteY8" fmla="*/ 922 h 78436"/>
                      <a:gd name="connsiteX9" fmla="*/ 98790 w 99711"/>
                      <a:gd name="connsiteY9" fmla="*/ 4941 h 78436"/>
                      <a:gd name="connsiteX10" fmla="*/ 19679 w 99711"/>
                      <a:gd name="connsiteY10" fmla="*/ 77695 h 78436"/>
                      <a:gd name="connsiteX11" fmla="*/ 17741 w 99711"/>
                      <a:gd name="connsiteY11" fmla="*/ 78436 h 78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9711" h="78436">
                        <a:moveTo>
                          <a:pt x="17769" y="78436"/>
                        </a:moveTo>
                        <a:cubicBezTo>
                          <a:pt x="17512" y="78436"/>
                          <a:pt x="17227" y="78408"/>
                          <a:pt x="16971" y="78322"/>
                        </a:cubicBezTo>
                        <a:cubicBezTo>
                          <a:pt x="16002" y="78037"/>
                          <a:pt x="15260" y="77267"/>
                          <a:pt x="15004" y="76327"/>
                        </a:cubicBezTo>
                        <a:lnTo>
                          <a:pt x="94" y="20079"/>
                        </a:lnTo>
                        <a:cubicBezTo>
                          <a:pt x="-305" y="18568"/>
                          <a:pt x="607" y="17000"/>
                          <a:pt x="2118" y="16601"/>
                        </a:cubicBezTo>
                        <a:cubicBezTo>
                          <a:pt x="3629" y="16202"/>
                          <a:pt x="5197" y="17114"/>
                          <a:pt x="5596" y="18625"/>
                        </a:cubicBezTo>
                        <a:lnTo>
                          <a:pt x="19309" y="70311"/>
                        </a:lnTo>
                        <a:lnTo>
                          <a:pt x="94942" y="751"/>
                        </a:lnTo>
                        <a:cubicBezTo>
                          <a:pt x="96111" y="-304"/>
                          <a:pt x="97907" y="-247"/>
                          <a:pt x="98961" y="922"/>
                        </a:cubicBezTo>
                        <a:cubicBezTo>
                          <a:pt x="100016" y="2090"/>
                          <a:pt x="99959" y="3886"/>
                          <a:pt x="98790" y="4941"/>
                        </a:cubicBezTo>
                        <a:lnTo>
                          <a:pt x="19679" y="77695"/>
                        </a:lnTo>
                        <a:cubicBezTo>
                          <a:pt x="19137" y="78180"/>
                          <a:pt x="18453" y="78436"/>
                          <a:pt x="17741" y="7843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192" name="Freeform: Shape 1191">
                  <a:extLst>
                    <a:ext uri="{FF2B5EF4-FFF2-40B4-BE49-F238E27FC236}">
                      <a16:creationId xmlns:a16="http://schemas.microsoft.com/office/drawing/2014/main" id="{FE4314C7-CA02-CA68-3E89-A81677F03E6F}"/>
                    </a:ext>
                  </a:extLst>
                </p:cNvPr>
                <p:cNvSpPr/>
                <p:nvPr/>
              </p:nvSpPr>
              <p:spPr>
                <a:xfrm>
                  <a:off x="2878464" y="3763205"/>
                  <a:ext cx="234261" cy="319341"/>
                </a:xfrm>
                <a:custGeom>
                  <a:avLst/>
                  <a:gdLst>
                    <a:gd name="connsiteX0" fmla="*/ 162947 w 234261"/>
                    <a:gd name="connsiteY0" fmla="*/ 30966 h 319341"/>
                    <a:gd name="connsiteX1" fmla="*/ 49226 w 234261"/>
                    <a:gd name="connsiteY1" fmla="*/ 24267 h 319341"/>
                    <a:gd name="connsiteX2" fmla="*/ 34829 w 234261"/>
                    <a:gd name="connsiteY2" fmla="*/ 234 h 319341"/>
                    <a:gd name="connsiteX3" fmla="*/ 10540 w 234261"/>
                    <a:gd name="connsiteY3" fmla="*/ 35784 h 319341"/>
                    <a:gd name="connsiteX4" fmla="*/ 26819 w 234261"/>
                    <a:gd name="connsiteY4" fmla="*/ 85303 h 319341"/>
                    <a:gd name="connsiteX5" fmla="*/ 5608 w 234261"/>
                    <a:gd name="connsiteY5" fmla="*/ 125443 h 319341"/>
                    <a:gd name="connsiteX6" fmla="*/ 3613 w 234261"/>
                    <a:gd name="connsiteY6" fmla="*/ 160509 h 319341"/>
                    <a:gd name="connsiteX7" fmla="*/ 26049 w 234261"/>
                    <a:gd name="connsiteY7" fmla="*/ 173851 h 319341"/>
                    <a:gd name="connsiteX8" fmla="*/ 40959 w 234261"/>
                    <a:gd name="connsiteY8" fmla="*/ 171599 h 319341"/>
                    <a:gd name="connsiteX9" fmla="*/ 27275 w 234261"/>
                    <a:gd name="connsiteY9" fmla="*/ 212508 h 319341"/>
                    <a:gd name="connsiteX10" fmla="*/ 29869 w 234261"/>
                    <a:gd name="connsiteY10" fmla="*/ 253618 h 319341"/>
                    <a:gd name="connsiteX11" fmla="*/ 75796 w 234261"/>
                    <a:gd name="connsiteY11" fmla="*/ 307100 h 319341"/>
                    <a:gd name="connsiteX12" fmla="*/ 143875 w 234261"/>
                    <a:gd name="connsiteY12" fmla="*/ 313372 h 319341"/>
                    <a:gd name="connsiteX13" fmla="*/ 202431 w 234261"/>
                    <a:gd name="connsiteY13" fmla="*/ 269497 h 319341"/>
                    <a:gd name="connsiteX14" fmla="*/ 234247 w 234261"/>
                    <a:gd name="connsiteY14" fmla="*/ 201846 h 319341"/>
                    <a:gd name="connsiteX15" fmla="*/ 192966 w 234261"/>
                    <a:gd name="connsiteY15" fmla="*/ 146882 h 319341"/>
                    <a:gd name="connsiteX16" fmla="*/ 177486 w 234261"/>
                    <a:gd name="connsiteY16" fmla="*/ 139926 h 319341"/>
                    <a:gd name="connsiteX17" fmla="*/ 177030 w 234261"/>
                    <a:gd name="connsiteY17" fmla="*/ 123077 h 319341"/>
                    <a:gd name="connsiteX18" fmla="*/ 190771 w 234261"/>
                    <a:gd name="connsiteY18" fmla="*/ 88895 h 319341"/>
                    <a:gd name="connsiteX19" fmla="*/ 163004 w 234261"/>
                    <a:gd name="connsiteY19" fmla="*/ 31023 h 319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34261" h="319341">
                      <a:moveTo>
                        <a:pt x="162947" y="30966"/>
                      </a:moveTo>
                      <a:cubicBezTo>
                        <a:pt x="140283" y="14346"/>
                        <a:pt x="69610" y="30567"/>
                        <a:pt x="49226" y="24267"/>
                      </a:cubicBezTo>
                      <a:cubicBezTo>
                        <a:pt x="35172" y="19933"/>
                        <a:pt x="36141" y="14659"/>
                        <a:pt x="34829" y="234"/>
                      </a:cubicBezTo>
                      <a:cubicBezTo>
                        <a:pt x="34516" y="-3216"/>
                        <a:pt x="9343" y="32591"/>
                        <a:pt x="10540" y="35784"/>
                      </a:cubicBezTo>
                      <a:cubicBezTo>
                        <a:pt x="19977" y="65946"/>
                        <a:pt x="16812" y="54714"/>
                        <a:pt x="26819" y="85303"/>
                      </a:cubicBezTo>
                      <a:cubicBezTo>
                        <a:pt x="19691" y="98588"/>
                        <a:pt x="11852" y="111702"/>
                        <a:pt x="5608" y="125443"/>
                      </a:cubicBezTo>
                      <a:cubicBezTo>
                        <a:pt x="733" y="136163"/>
                        <a:pt x="-3115" y="149676"/>
                        <a:pt x="3613" y="160509"/>
                      </a:cubicBezTo>
                      <a:cubicBezTo>
                        <a:pt x="9086" y="169318"/>
                        <a:pt x="16242" y="174136"/>
                        <a:pt x="26049" y="173851"/>
                      </a:cubicBezTo>
                      <a:cubicBezTo>
                        <a:pt x="34174" y="173623"/>
                        <a:pt x="36911" y="173623"/>
                        <a:pt x="40959" y="171599"/>
                      </a:cubicBezTo>
                      <a:cubicBezTo>
                        <a:pt x="36112" y="181092"/>
                        <a:pt x="27503" y="196002"/>
                        <a:pt x="27275" y="212508"/>
                      </a:cubicBezTo>
                      <a:cubicBezTo>
                        <a:pt x="27018" y="230668"/>
                        <a:pt x="27417" y="240874"/>
                        <a:pt x="29869" y="253618"/>
                      </a:cubicBezTo>
                      <a:cubicBezTo>
                        <a:pt x="34516" y="277679"/>
                        <a:pt x="55869" y="293615"/>
                        <a:pt x="75796" y="307100"/>
                      </a:cubicBezTo>
                      <a:cubicBezTo>
                        <a:pt x="96608" y="321183"/>
                        <a:pt x="120811" y="322893"/>
                        <a:pt x="143875" y="313372"/>
                      </a:cubicBezTo>
                      <a:cubicBezTo>
                        <a:pt x="166254" y="304135"/>
                        <a:pt x="185811" y="286745"/>
                        <a:pt x="202431" y="269497"/>
                      </a:cubicBezTo>
                      <a:cubicBezTo>
                        <a:pt x="220049" y="251166"/>
                        <a:pt x="234788" y="228188"/>
                        <a:pt x="234247" y="201846"/>
                      </a:cubicBezTo>
                      <a:cubicBezTo>
                        <a:pt x="233705" y="175732"/>
                        <a:pt x="217541" y="155149"/>
                        <a:pt x="192966" y="146882"/>
                      </a:cubicBezTo>
                      <a:cubicBezTo>
                        <a:pt x="187920" y="145171"/>
                        <a:pt x="180850" y="144516"/>
                        <a:pt x="177486" y="139926"/>
                      </a:cubicBezTo>
                      <a:cubicBezTo>
                        <a:pt x="173980" y="135136"/>
                        <a:pt x="175148" y="128237"/>
                        <a:pt x="177030" y="123077"/>
                      </a:cubicBezTo>
                      <a:cubicBezTo>
                        <a:pt x="181306" y="111246"/>
                        <a:pt x="189175" y="101753"/>
                        <a:pt x="190771" y="88895"/>
                      </a:cubicBezTo>
                      <a:cubicBezTo>
                        <a:pt x="193622" y="66146"/>
                        <a:pt x="180907" y="44165"/>
                        <a:pt x="163004" y="3102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98" name="Graphic 2">
              <a:extLst>
                <a:ext uri="{FF2B5EF4-FFF2-40B4-BE49-F238E27FC236}">
                  <a16:creationId xmlns:a16="http://schemas.microsoft.com/office/drawing/2014/main" id="{F5A4EA9D-9374-ABC0-FECD-8F5D1E2F7264}"/>
                </a:ext>
              </a:extLst>
            </p:cNvPr>
            <p:cNvGrpSpPr/>
            <p:nvPr/>
          </p:nvGrpSpPr>
          <p:grpSpPr>
            <a:xfrm>
              <a:off x="1111896" y="4399605"/>
              <a:ext cx="1196810" cy="1582339"/>
              <a:chOff x="1111896" y="4399605"/>
              <a:chExt cx="1196810" cy="1582339"/>
            </a:xfrm>
          </p:grpSpPr>
          <p:sp>
            <p:nvSpPr>
              <p:cNvPr id="1132" name="Freeform: Shape 1131">
                <a:extLst>
                  <a:ext uri="{FF2B5EF4-FFF2-40B4-BE49-F238E27FC236}">
                    <a16:creationId xmlns:a16="http://schemas.microsoft.com/office/drawing/2014/main" id="{053D6F7F-7A91-66D7-9812-E3DF962A68A3}"/>
                  </a:ext>
                </a:extLst>
              </p:cNvPr>
              <p:cNvSpPr/>
              <p:nvPr/>
            </p:nvSpPr>
            <p:spPr>
              <a:xfrm>
                <a:off x="1401406" y="4399605"/>
                <a:ext cx="362037" cy="439877"/>
              </a:xfrm>
              <a:custGeom>
                <a:avLst/>
                <a:gdLst>
                  <a:gd name="connsiteX0" fmla="*/ 351248 w 362037"/>
                  <a:gd name="connsiteY0" fmla="*/ 103716 h 439877"/>
                  <a:gd name="connsiteX1" fmla="*/ 290154 w 362037"/>
                  <a:gd name="connsiteY1" fmla="*/ 600 h 439877"/>
                  <a:gd name="connsiteX2" fmla="*/ 77994 w 362037"/>
                  <a:gd name="connsiteY2" fmla="*/ 212333 h 439877"/>
                  <a:gd name="connsiteX3" fmla="*/ 65108 w 362037"/>
                  <a:gd name="connsiteY3" fmla="*/ 432619 h 439877"/>
                  <a:gd name="connsiteX4" fmla="*/ 351219 w 362037"/>
                  <a:gd name="connsiteY4" fmla="*/ 103687 h 43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2037" h="439877">
                    <a:moveTo>
                      <a:pt x="351248" y="103716"/>
                    </a:moveTo>
                    <a:cubicBezTo>
                      <a:pt x="351248" y="103716"/>
                      <a:pt x="400026" y="11348"/>
                      <a:pt x="290154" y="600"/>
                    </a:cubicBezTo>
                    <a:cubicBezTo>
                      <a:pt x="180282" y="-10119"/>
                      <a:pt x="145958" y="125097"/>
                      <a:pt x="77994" y="212333"/>
                    </a:cubicBezTo>
                    <a:cubicBezTo>
                      <a:pt x="10029" y="299598"/>
                      <a:pt x="-50751" y="367534"/>
                      <a:pt x="65108" y="432619"/>
                    </a:cubicBezTo>
                    <a:cubicBezTo>
                      <a:pt x="180967" y="497704"/>
                      <a:pt x="351219" y="103687"/>
                      <a:pt x="351219" y="1036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33" name="Graphic 2">
                <a:extLst>
                  <a:ext uri="{FF2B5EF4-FFF2-40B4-BE49-F238E27FC236}">
                    <a16:creationId xmlns:a16="http://schemas.microsoft.com/office/drawing/2014/main" id="{D7187CCD-D380-C227-99AE-C8892D8555A8}"/>
                  </a:ext>
                </a:extLst>
              </p:cNvPr>
              <p:cNvGrpSpPr/>
              <p:nvPr/>
            </p:nvGrpSpPr>
            <p:grpSpPr>
              <a:xfrm>
                <a:off x="1614178" y="4443659"/>
                <a:ext cx="197075" cy="276741"/>
                <a:chOff x="1614178" y="4443659"/>
                <a:chExt cx="197075" cy="276741"/>
              </a:xfrm>
            </p:grpSpPr>
            <p:grpSp>
              <p:nvGrpSpPr>
                <p:cNvPr id="1178" name="Graphic 2">
                  <a:extLst>
                    <a:ext uri="{FF2B5EF4-FFF2-40B4-BE49-F238E27FC236}">
                      <a16:creationId xmlns:a16="http://schemas.microsoft.com/office/drawing/2014/main" id="{232C8A63-D68D-F7BA-E12B-523ED194D8A5}"/>
                    </a:ext>
                  </a:extLst>
                </p:cNvPr>
                <p:cNvGrpSpPr/>
                <p:nvPr/>
              </p:nvGrpSpPr>
              <p:grpSpPr>
                <a:xfrm>
                  <a:off x="1614178" y="4564515"/>
                  <a:ext cx="134689" cy="155886"/>
                  <a:chOff x="1614178" y="4564515"/>
                  <a:chExt cx="134689" cy="155886"/>
                </a:xfrm>
              </p:grpSpPr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F69940BC-0FED-9248-72E3-50EF12EA57E8}"/>
                      </a:ext>
                    </a:extLst>
                  </p:cNvPr>
                  <p:cNvSpPr/>
                  <p:nvPr/>
                </p:nvSpPr>
                <p:spPr>
                  <a:xfrm>
                    <a:off x="1619680" y="4564515"/>
                    <a:ext cx="122874" cy="155886"/>
                  </a:xfrm>
                  <a:custGeom>
                    <a:avLst/>
                    <a:gdLst>
                      <a:gd name="connsiteX0" fmla="*/ 1806 w 122874"/>
                      <a:gd name="connsiteY0" fmla="*/ 108659 h 155886"/>
                      <a:gd name="connsiteX1" fmla="*/ 37642 w 122874"/>
                      <a:gd name="connsiteY1" fmla="*/ 22136 h 155886"/>
                      <a:gd name="connsiteX2" fmla="*/ 72907 w 122874"/>
                      <a:gd name="connsiteY2" fmla="*/ 327 h 155886"/>
                      <a:gd name="connsiteX3" fmla="*/ 116753 w 122874"/>
                      <a:gd name="connsiteY3" fmla="*/ 49162 h 155886"/>
                      <a:gd name="connsiteX4" fmla="*/ 122227 w 122874"/>
                      <a:gd name="connsiteY4" fmla="*/ 62932 h 155886"/>
                      <a:gd name="connsiteX5" fmla="*/ 97595 w 122874"/>
                      <a:gd name="connsiteY5" fmla="*/ 132721 h 155886"/>
                      <a:gd name="connsiteX6" fmla="*/ 70569 w 122874"/>
                      <a:gd name="connsiteY6" fmla="*/ 155071 h 155886"/>
                      <a:gd name="connsiteX7" fmla="*/ 8506 w 122874"/>
                      <a:gd name="connsiteY7" fmla="*/ 136142 h 155886"/>
                      <a:gd name="connsiteX8" fmla="*/ 1835 w 122874"/>
                      <a:gd name="connsiteY8" fmla="*/ 108659 h 1558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2874" h="155886">
                        <a:moveTo>
                          <a:pt x="1806" y="108659"/>
                        </a:moveTo>
                        <a:lnTo>
                          <a:pt x="37642" y="22136"/>
                        </a:lnTo>
                        <a:cubicBezTo>
                          <a:pt x="40150" y="16064"/>
                          <a:pt x="67034" y="-2695"/>
                          <a:pt x="72907" y="327"/>
                        </a:cubicBezTo>
                        <a:lnTo>
                          <a:pt x="116753" y="49162"/>
                        </a:lnTo>
                        <a:cubicBezTo>
                          <a:pt x="121770" y="51728"/>
                          <a:pt x="124108" y="57629"/>
                          <a:pt x="122227" y="62932"/>
                        </a:cubicBezTo>
                        <a:lnTo>
                          <a:pt x="97595" y="132721"/>
                        </a:lnTo>
                        <a:cubicBezTo>
                          <a:pt x="93404" y="144609"/>
                          <a:pt x="83027" y="153218"/>
                          <a:pt x="70569" y="155071"/>
                        </a:cubicBezTo>
                        <a:cubicBezTo>
                          <a:pt x="54747" y="157438"/>
                          <a:pt x="31968" y="155642"/>
                          <a:pt x="8506" y="136142"/>
                        </a:cubicBezTo>
                        <a:cubicBezTo>
                          <a:pt x="495" y="129471"/>
                          <a:pt x="-2156" y="118295"/>
                          <a:pt x="1835" y="10865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2FAC1818-0D0C-B417-B4AB-A3F80AC8AE28}"/>
                      </a:ext>
                    </a:extLst>
                  </p:cNvPr>
                  <p:cNvSpPr/>
                  <p:nvPr/>
                </p:nvSpPr>
                <p:spPr>
                  <a:xfrm>
                    <a:off x="1614178" y="4577034"/>
                    <a:ext cx="49766" cy="108028"/>
                  </a:xfrm>
                  <a:custGeom>
                    <a:avLst/>
                    <a:gdLst>
                      <a:gd name="connsiteX0" fmla="*/ 2860 w 49766"/>
                      <a:gd name="connsiteY0" fmla="*/ 108028 h 108028"/>
                      <a:gd name="connsiteX1" fmla="*/ 1720 w 49766"/>
                      <a:gd name="connsiteY1" fmla="*/ 107800 h 108028"/>
                      <a:gd name="connsiteX2" fmla="*/ 238 w 49766"/>
                      <a:gd name="connsiteY2" fmla="*/ 104066 h 108028"/>
                      <a:gd name="connsiteX3" fmla="*/ 44312 w 49766"/>
                      <a:gd name="connsiteY3" fmla="*/ 1720 h 108028"/>
                      <a:gd name="connsiteX4" fmla="*/ 48046 w 49766"/>
                      <a:gd name="connsiteY4" fmla="*/ 238 h 108028"/>
                      <a:gd name="connsiteX5" fmla="*/ 49529 w 49766"/>
                      <a:gd name="connsiteY5" fmla="*/ 3972 h 108028"/>
                      <a:gd name="connsiteX6" fmla="*/ 5455 w 49766"/>
                      <a:gd name="connsiteY6" fmla="*/ 106318 h 108028"/>
                      <a:gd name="connsiteX7" fmla="*/ 2832 w 49766"/>
                      <a:gd name="connsiteY7" fmla="*/ 108028 h 108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9766" h="108028">
                        <a:moveTo>
                          <a:pt x="2860" y="108028"/>
                        </a:moveTo>
                        <a:cubicBezTo>
                          <a:pt x="2490" y="108028"/>
                          <a:pt x="2091" y="107943"/>
                          <a:pt x="1720" y="107800"/>
                        </a:cubicBezTo>
                        <a:cubicBezTo>
                          <a:pt x="266" y="107173"/>
                          <a:pt x="-390" y="105491"/>
                          <a:pt x="238" y="104066"/>
                        </a:cubicBezTo>
                        <a:lnTo>
                          <a:pt x="44312" y="1720"/>
                        </a:lnTo>
                        <a:cubicBezTo>
                          <a:pt x="44939" y="266"/>
                          <a:pt x="46621" y="-390"/>
                          <a:pt x="48046" y="238"/>
                        </a:cubicBezTo>
                        <a:cubicBezTo>
                          <a:pt x="49500" y="865"/>
                          <a:pt x="50156" y="2547"/>
                          <a:pt x="49529" y="3972"/>
                        </a:cubicBezTo>
                        <a:lnTo>
                          <a:pt x="5455" y="106318"/>
                        </a:lnTo>
                        <a:cubicBezTo>
                          <a:pt x="4998" y="107401"/>
                          <a:pt x="3944" y="108028"/>
                          <a:pt x="2832" y="10802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CBD3FB2F-82A3-9E04-6571-88F00B47F6BD}"/>
                      </a:ext>
                    </a:extLst>
                  </p:cNvPr>
                  <p:cNvSpPr/>
                  <p:nvPr/>
                </p:nvSpPr>
                <p:spPr>
                  <a:xfrm>
                    <a:off x="1710826" y="4616380"/>
                    <a:ext cx="38042" cy="92516"/>
                  </a:xfrm>
                  <a:custGeom>
                    <a:avLst/>
                    <a:gdLst>
                      <a:gd name="connsiteX0" fmla="*/ 2857 w 38042"/>
                      <a:gd name="connsiteY0" fmla="*/ 92516 h 92516"/>
                      <a:gd name="connsiteX1" fmla="*/ 1859 w 38042"/>
                      <a:gd name="connsiteY1" fmla="*/ 92345 h 92516"/>
                      <a:gd name="connsiteX2" fmla="*/ 177 w 38042"/>
                      <a:gd name="connsiteY2" fmla="*/ 88667 h 92516"/>
                      <a:gd name="connsiteX3" fmla="*/ 32506 w 38042"/>
                      <a:gd name="connsiteY3" fmla="*/ 1859 h 92516"/>
                      <a:gd name="connsiteX4" fmla="*/ 36183 w 38042"/>
                      <a:gd name="connsiteY4" fmla="*/ 177 h 92516"/>
                      <a:gd name="connsiteX5" fmla="*/ 37865 w 38042"/>
                      <a:gd name="connsiteY5" fmla="*/ 3855 h 92516"/>
                      <a:gd name="connsiteX6" fmla="*/ 5537 w 38042"/>
                      <a:gd name="connsiteY6" fmla="*/ 90663 h 92516"/>
                      <a:gd name="connsiteX7" fmla="*/ 2857 w 38042"/>
                      <a:gd name="connsiteY7" fmla="*/ 92516 h 925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042" h="92516">
                        <a:moveTo>
                          <a:pt x="2857" y="92516"/>
                        </a:moveTo>
                        <a:cubicBezTo>
                          <a:pt x="2515" y="92516"/>
                          <a:pt x="2201" y="92459"/>
                          <a:pt x="1859" y="92345"/>
                        </a:cubicBezTo>
                        <a:cubicBezTo>
                          <a:pt x="377" y="91803"/>
                          <a:pt x="-365" y="90150"/>
                          <a:pt x="177" y="88667"/>
                        </a:cubicBezTo>
                        <a:lnTo>
                          <a:pt x="32506" y="1859"/>
                        </a:lnTo>
                        <a:cubicBezTo>
                          <a:pt x="33047" y="377"/>
                          <a:pt x="34701" y="-365"/>
                          <a:pt x="36183" y="177"/>
                        </a:cubicBezTo>
                        <a:cubicBezTo>
                          <a:pt x="37666" y="719"/>
                          <a:pt x="38407" y="2372"/>
                          <a:pt x="37865" y="3855"/>
                        </a:cubicBezTo>
                        <a:lnTo>
                          <a:pt x="5537" y="90663"/>
                        </a:lnTo>
                        <a:cubicBezTo>
                          <a:pt x="5109" y="91803"/>
                          <a:pt x="4026" y="92516"/>
                          <a:pt x="2857" y="925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79" name="Graphic 2">
                  <a:extLst>
                    <a:ext uri="{FF2B5EF4-FFF2-40B4-BE49-F238E27FC236}">
                      <a16:creationId xmlns:a16="http://schemas.microsoft.com/office/drawing/2014/main" id="{8920DCA7-EED8-24B8-0B14-6F384F8357AF}"/>
                    </a:ext>
                  </a:extLst>
                </p:cNvPr>
                <p:cNvGrpSpPr/>
                <p:nvPr/>
              </p:nvGrpSpPr>
              <p:grpSpPr>
                <a:xfrm>
                  <a:off x="1647990" y="4443659"/>
                  <a:ext cx="163264" cy="178741"/>
                  <a:chOff x="1647990" y="4443659"/>
                  <a:chExt cx="163264" cy="178741"/>
                </a:xfrm>
              </p:grpSpPr>
              <p:grpSp>
                <p:nvGrpSpPr>
                  <p:cNvPr id="1180" name="Graphic 2">
                    <a:extLst>
                      <a:ext uri="{FF2B5EF4-FFF2-40B4-BE49-F238E27FC236}">
                        <a16:creationId xmlns:a16="http://schemas.microsoft.com/office/drawing/2014/main" id="{D3F46187-698F-1F3F-D250-6813AFCCF30F}"/>
                      </a:ext>
                    </a:extLst>
                  </p:cNvPr>
                  <p:cNvGrpSpPr/>
                  <p:nvPr/>
                </p:nvGrpSpPr>
                <p:grpSpPr>
                  <a:xfrm>
                    <a:off x="1647990" y="4443659"/>
                    <a:ext cx="163264" cy="178741"/>
                    <a:chOff x="1647990" y="4443659"/>
                    <a:chExt cx="163264" cy="178741"/>
                  </a:xfrm>
                </p:grpSpPr>
                <p:sp>
                  <p:nvSpPr>
                    <p:cNvPr id="1182" name="Freeform: Shape 1181">
                      <a:extLst>
                        <a:ext uri="{FF2B5EF4-FFF2-40B4-BE49-F238E27FC236}">
                          <a16:creationId xmlns:a16="http://schemas.microsoft.com/office/drawing/2014/main" id="{C8245BFA-C078-0C5A-0E78-372A16959E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0870" y="4446560"/>
                      <a:ext cx="157524" cy="172986"/>
                    </a:xfrm>
                    <a:custGeom>
                      <a:avLst/>
                      <a:gdLst>
                        <a:gd name="connsiteX0" fmla="*/ 29686 w 157524"/>
                        <a:gd name="connsiteY0" fmla="*/ 117911 h 172986"/>
                        <a:gd name="connsiteX1" fmla="*/ 10272 w 157524"/>
                        <a:gd name="connsiteY1" fmla="*/ 115745 h 172986"/>
                        <a:gd name="connsiteX2" fmla="*/ 2631 w 157524"/>
                        <a:gd name="connsiteY2" fmla="*/ 147646 h 172986"/>
                        <a:gd name="connsiteX3" fmla="*/ 32537 w 157524"/>
                        <a:gd name="connsiteY3" fmla="*/ 162641 h 172986"/>
                        <a:gd name="connsiteX4" fmla="*/ 50383 w 157524"/>
                        <a:gd name="connsiteY4" fmla="*/ 154089 h 172986"/>
                        <a:gd name="connsiteX5" fmla="*/ 91264 w 157524"/>
                        <a:gd name="connsiteY5" fmla="*/ 172363 h 172986"/>
                        <a:gd name="connsiteX6" fmla="*/ 134284 w 157524"/>
                        <a:gd name="connsiteY6" fmla="*/ 162413 h 172986"/>
                        <a:gd name="connsiteX7" fmla="*/ 155922 w 157524"/>
                        <a:gd name="connsiteY7" fmla="*/ 93936 h 172986"/>
                        <a:gd name="connsiteX8" fmla="*/ 122937 w 157524"/>
                        <a:gd name="connsiteY8" fmla="*/ 26228 h 172986"/>
                        <a:gd name="connsiteX9" fmla="*/ 96766 w 157524"/>
                        <a:gd name="connsiteY9" fmla="*/ 0 h 172986"/>
                        <a:gd name="connsiteX10" fmla="*/ 29657 w 157524"/>
                        <a:gd name="connsiteY10" fmla="*/ 117940 h 1729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57524" h="172986">
                          <a:moveTo>
                            <a:pt x="29686" y="117911"/>
                          </a:moveTo>
                          <a:cubicBezTo>
                            <a:pt x="29686" y="117911"/>
                            <a:pt x="20506" y="109330"/>
                            <a:pt x="10272" y="115745"/>
                          </a:cubicBezTo>
                          <a:cubicBezTo>
                            <a:pt x="179" y="122073"/>
                            <a:pt x="-2700" y="136983"/>
                            <a:pt x="2631" y="147646"/>
                          </a:cubicBezTo>
                          <a:cubicBezTo>
                            <a:pt x="7962" y="158308"/>
                            <a:pt x="20763" y="164380"/>
                            <a:pt x="32537" y="162641"/>
                          </a:cubicBezTo>
                          <a:cubicBezTo>
                            <a:pt x="39208" y="161643"/>
                            <a:pt x="45280" y="160047"/>
                            <a:pt x="50383" y="154089"/>
                          </a:cubicBezTo>
                          <a:cubicBezTo>
                            <a:pt x="62300" y="163354"/>
                            <a:pt x="76326" y="170281"/>
                            <a:pt x="91264" y="172363"/>
                          </a:cubicBezTo>
                          <a:cubicBezTo>
                            <a:pt x="106203" y="174444"/>
                            <a:pt x="122139" y="171365"/>
                            <a:pt x="134284" y="162413"/>
                          </a:cubicBezTo>
                          <a:cubicBezTo>
                            <a:pt x="154610" y="147418"/>
                            <a:pt x="160854" y="118709"/>
                            <a:pt x="155922" y="93936"/>
                          </a:cubicBezTo>
                          <a:cubicBezTo>
                            <a:pt x="150990" y="69133"/>
                            <a:pt x="138104" y="46440"/>
                            <a:pt x="122937" y="26228"/>
                          </a:cubicBezTo>
                          <a:cubicBezTo>
                            <a:pt x="117122" y="18502"/>
                            <a:pt x="112247" y="11460"/>
                            <a:pt x="96766" y="0"/>
                          </a:cubicBezTo>
                          <a:cubicBezTo>
                            <a:pt x="103637" y="24147"/>
                            <a:pt x="59905" y="108332"/>
                            <a:pt x="29657" y="11794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83" name="Freeform: Shape 1182">
                      <a:extLst>
                        <a:ext uri="{FF2B5EF4-FFF2-40B4-BE49-F238E27FC236}">
                          <a16:creationId xmlns:a16="http://schemas.microsoft.com/office/drawing/2014/main" id="{544AB83F-CBC4-0EEE-7465-24C38A4D94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7990" y="4443659"/>
                      <a:ext cx="163264" cy="178741"/>
                    </a:xfrm>
                    <a:custGeom>
                      <a:avLst/>
                      <a:gdLst>
                        <a:gd name="connsiteX0" fmla="*/ 103181 w 163264"/>
                        <a:gd name="connsiteY0" fmla="*/ 178742 h 178741"/>
                        <a:gd name="connsiteX1" fmla="*/ 93773 w 163264"/>
                        <a:gd name="connsiteY1" fmla="*/ 178086 h 178741"/>
                        <a:gd name="connsiteX2" fmla="*/ 53577 w 163264"/>
                        <a:gd name="connsiteY2" fmla="*/ 160810 h 178741"/>
                        <a:gd name="connsiteX3" fmla="*/ 35844 w 163264"/>
                        <a:gd name="connsiteY3" fmla="*/ 168364 h 178741"/>
                        <a:gd name="connsiteX4" fmla="*/ 2945 w 163264"/>
                        <a:gd name="connsiteY4" fmla="*/ 151830 h 178741"/>
                        <a:gd name="connsiteX5" fmla="*/ 11612 w 163264"/>
                        <a:gd name="connsiteY5" fmla="*/ 116251 h 178741"/>
                        <a:gd name="connsiteX6" fmla="*/ 33107 w 163264"/>
                        <a:gd name="connsiteY6" fmla="*/ 117591 h 178741"/>
                        <a:gd name="connsiteX7" fmla="*/ 96881 w 163264"/>
                        <a:gd name="connsiteY7" fmla="*/ 3642 h 178741"/>
                        <a:gd name="connsiteX8" fmla="*/ 97993 w 163264"/>
                        <a:gd name="connsiteY8" fmla="*/ 506 h 178741"/>
                        <a:gd name="connsiteX9" fmla="*/ 101300 w 163264"/>
                        <a:gd name="connsiteY9" fmla="*/ 563 h 178741"/>
                        <a:gd name="connsiteX10" fmla="*/ 127129 w 163264"/>
                        <a:gd name="connsiteY10" fmla="*/ 26164 h 178741"/>
                        <a:gd name="connsiteX11" fmla="*/ 128041 w 163264"/>
                        <a:gd name="connsiteY11" fmla="*/ 27361 h 178741"/>
                        <a:gd name="connsiteX12" fmla="*/ 161538 w 163264"/>
                        <a:gd name="connsiteY12" fmla="*/ 96238 h 178741"/>
                        <a:gd name="connsiteX13" fmla="*/ 138817 w 163264"/>
                        <a:gd name="connsiteY13" fmla="*/ 167566 h 178741"/>
                        <a:gd name="connsiteX14" fmla="*/ 103096 w 163264"/>
                        <a:gd name="connsiteY14" fmla="*/ 178713 h 178741"/>
                        <a:gd name="connsiteX15" fmla="*/ 53263 w 163264"/>
                        <a:gd name="connsiteY15" fmla="*/ 154167 h 178741"/>
                        <a:gd name="connsiteX16" fmla="*/ 55002 w 163264"/>
                        <a:gd name="connsiteY16" fmla="*/ 154766 h 178741"/>
                        <a:gd name="connsiteX17" fmla="*/ 94543 w 163264"/>
                        <a:gd name="connsiteY17" fmla="*/ 172470 h 178741"/>
                        <a:gd name="connsiteX18" fmla="*/ 135481 w 163264"/>
                        <a:gd name="connsiteY18" fmla="*/ 163033 h 178741"/>
                        <a:gd name="connsiteX19" fmla="*/ 156008 w 163264"/>
                        <a:gd name="connsiteY19" fmla="*/ 97407 h 178741"/>
                        <a:gd name="connsiteX20" fmla="*/ 123536 w 163264"/>
                        <a:gd name="connsiteY20" fmla="*/ 30839 h 178741"/>
                        <a:gd name="connsiteX21" fmla="*/ 122624 w 163264"/>
                        <a:gd name="connsiteY21" fmla="*/ 29613 h 178741"/>
                        <a:gd name="connsiteX22" fmla="*/ 103181 w 163264"/>
                        <a:gd name="connsiteY22" fmla="*/ 9201 h 178741"/>
                        <a:gd name="connsiteX23" fmla="*/ 33421 w 163264"/>
                        <a:gd name="connsiteY23" fmla="*/ 123549 h 178741"/>
                        <a:gd name="connsiteX24" fmla="*/ 30627 w 163264"/>
                        <a:gd name="connsiteY24" fmla="*/ 122922 h 178741"/>
                        <a:gd name="connsiteX25" fmla="*/ 14662 w 163264"/>
                        <a:gd name="connsiteY25" fmla="*/ 121097 h 178741"/>
                        <a:gd name="connsiteX26" fmla="*/ 8048 w 163264"/>
                        <a:gd name="connsiteY26" fmla="*/ 149321 h 178741"/>
                        <a:gd name="connsiteX27" fmla="*/ 34989 w 163264"/>
                        <a:gd name="connsiteY27" fmla="*/ 162777 h 178741"/>
                        <a:gd name="connsiteX28" fmla="*/ 51068 w 163264"/>
                        <a:gd name="connsiteY28" fmla="*/ 155194 h 178741"/>
                        <a:gd name="connsiteX29" fmla="*/ 53234 w 163264"/>
                        <a:gd name="connsiteY29" fmla="*/ 154196 h 1787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63264" h="178741">
                          <a:moveTo>
                            <a:pt x="103181" y="178742"/>
                          </a:moveTo>
                          <a:cubicBezTo>
                            <a:pt x="100074" y="178742"/>
                            <a:pt x="96910" y="178514"/>
                            <a:pt x="93773" y="178086"/>
                          </a:cubicBezTo>
                          <a:cubicBezTo>
                            <a:pt x="80204" y="176204"/>
                            <a:pt x="66348" y="170246"/>
                            <a:pt x="53577" y="160810"/>
                          </a:cubicBezTo>
                          <a:cubicBezTo>
                            <a:pt x="47989" y="166141"/>
                            <a:pt x="41546" y="167509"/>
                            <a:pt x="35844" y="168364"/>
                          </a:cubicBezTo>
                          <a:cubicBezTo>
                            <a:pt x="22559" y="170332"/>
                            <a:pt x="8733" y="163375"/>
                            <a:pt x="2945" y="151830"/>
                          </a:cubicBezTo>
                          <a:cubicBezTo>
                            <a:pt x="-3269" y="139400"/>
                            <a:pt x="693" y="123093"/>
                            <a:pt x="11612" y="116251"/>
                          </a:cubicBezTo>
                          <a:cubicBezTo>
                            <a:pt x="20164" y="110863"/>
                            <a:pt x="28717" y="114312"/>
                            <a:pt x="33107" y="117591"/>
                          </a:cubicBezTo>
                          <a:cubicBezTo>
                            <a:pt x="61331" y="106358"/>
                            <a:pt x="103210" y="25907"/>
                            <a:pt x="96881" y="3642"/>
                          </a:cubicBezTo>
                          <a:cubicBezTo>
                            <a:pt x="96539" y="2473"/>
                            <a:pt x="96995" y="1219"/>
                            <a:pt x="97993" y="506"/>
                          </a:cubicBezTo>
                          <a:cubicBezTo>
                            <a:pt x="98991" y="-178"/>
                            <a:pt x="100331" y="-178"/>
                            <a:pt x="101300" y="563"/>
                          </a:cubicBezTo>
                          <a:cubicBezTo>
                            <a:pt x="116295" y="11682"/>
                            <a:pt x="121569" y="18723"/>
                            <a:pt x="127129" y="26164"/>
                          </a:cubicBezTo>
                          <a:lnTo>
                            <a:pt x="128041" y="27361"/>
                          </a:lnTo>
                          <a:cubicBezTo>
                            <a:pt x="146144" y="51451"/>
                            <a:pt x="157120" y="74001"/>
                            <a:pt x="161538" y="96238"/>
                          </a:cubicBezTo>
                          <a:cubicBezTo>
                            <a:pt x="167297" y="125146"/>
                            <a:pt x="158374" y="153141"/>
                            <a:pt x="138817" y="167566"/>
                          </a:cubicBezTo>
                          <a:cubicBezTo>
                            <a:pt x="128982" y="174807"/>
                            <a:pt x="116324" y="178713"/>
                            <a:pt x="103096" y="178713"/>
                          </a:cubicBezTo>
                          <a:close/>
                          <a:moveTo>
                            <a:pt x="53263" y="154167"/>
                          </a:moveTo>
                          <a:cubicBezTo>
                            <a:pt x="53862" y="154167"/>
                            <a:pt x="54489" y="154367"/>
                            <a:pt x="55002" y="154766"/>
                          </a:cubicBezTo>
                          <a:cubicBezTo>
                            <a:pt x="67546" y="164487"/>
                            <a:pt x="81201" y="170617"/>
                            <a:pt x="94543" y="172470"/>
                          </a:cubicBezTo>
                          <a:cubicBezTo>
                            <a:pt x="109596" y="174551"/>
                            <a:pt x="124534" y="171130"/>
                            <a:pt x="135481" y="163033"/>
                          </a:cubicBezTo>
                          <a:cubicBezTo>
                            <a:pt x="155723" y="148095"/>
                            <a:pt x="160370" y="119301"/>
                            <a:pt x="156008" y="97407"/>
                          </a:cubicBezTo>
                          <a:cubicBezTo>
                            <a:pt x="151731" y="76025"/>
                            <a:pt x="141126" y="54245"/>
                            <a:pt x="123536" y="30839"/>
                          </a:cubicBezTo>
                          <a:lnTo>
                            <a:pt x="122624" y="29613"/>
                          </a:lnTo>
                          <a:cubicBezTo>
                            <a:pt x="118006" y="23456"/>
                            <a:pt x="113615" y="17583"/>
                            <a:pt x="103181" y="9201"/>
                          </a:cubicBezTo>
                          <a:cubicBezTo>
                            <a:pt x="102782" y="40846"/>
                            <a:pt x="62557" y="114255"/>
                            <a:pt x="33421" y="123549"/>
                          </a:cubicBezTo>
                          <a:cubicBezTo>
                            <a:pt x="32452" y="123863"/>
                            <a:pt x="31368" y="123635"/>
                            <a:pt x="30627" y="122922"/>
                          </a:cubicBezTo>
                          <a:cubicBezTo>
                            <a:pt x="30314" y="122637"/>
                            <a:pt x="22873" y="115937"/>
                            <a:pt x="14662" y="121097"/>
                          </a:cubicBezTo>
                          <a:cubicBezTo>
                            <a:pt x="6252" y="126371"/>
                            <a:pt x="3173" y="139571"/>
                            <a:pt x="8048" y="149321"/>
                          </a:cubicBezTo>
                          <a:cubicBezTo>
                            <a:pt x="12752" y="158729"/>
                            <a:pt x="24099" y="164373"/>
                            <a:pt x="34989" y="162777"/>
                          </a:cubicBezTo>
                          <a:cubicBezTo>
                            <a:pt x="41945" y="161751"/>
                            <a:pt x="46820" y="160154"/>
                            <a:pt x="51068" y="155194"/>
                          </a:cubicBezTo>
                          <a:cubicBezTo>
                            <a:pt x="51638" y="154538"/>
                            <a:pt x="52436" y="154196"/>
                            <a:pt x="53234" y="15419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5766B256-3DCD-E9EF-C307-6953FBD7CBF0}"/>
                      </a:ext>
                    </a:extLst>
                  </p:cNvPr>
                  <p:cNvSpPr/>
                  <p:nvPr/>
                </p:nvSpPr>
                <p:spPr>
                  <a:xfrm>
                    <a:off x="1666632" y="4580156"/>
                    <a:ext cx="25941" cy="11483"/>
                  </a:xfrm>
                  <a:custGeom>
                    <a:avLst/>
                    <a:gdLst>
                      <a:gd name="connsiteX0" fmla="*/ 23076 w 25941"/>
                      <a:gd name="connsiteY0" fmla="*/ 11484 h 11483"/>
                      <a:gd name="connsiteX1" fmla="*/ 21393 w 25941"/>
                      <a:gd name="connsiteY1" fmla="*/ 10914 h 11483"/>
                      <a:gd name="connsiteX2" fmla="*/ 3120 w 25941"/>
                      <a:gd name="connsiteY2" fmla="*/ 5811 h 11483"/>
                      <a:gd name="connsiteX3" fmla="*/ 12 w 25941"/>
                      <a:gd name="connsiteY3" fmla="*/ 3245 h 11483"/>
                      <a:gd name="connsiteX4" fmla="*/ 2578 w 25941"/>
                      <a:gd name="connsiteY4" fmla="*/ 138 h 11483"/>
                      <a:gd name="connsiteX5" fmla="*/ 24786 w 25941"/>
                      <a:gd name="connsiteY5" fmla="*/ 6352 h 11483"/>
                      <a:gd name="connsiteX6" fmla="*/ 25385 w 25941"/>
                      <a:gd name="connsiteY6" fmla="*/ 10344 h 11483"/>
                      <a:gd name="connsiteX7" fmla="*/ 23104 w 25941"/>
                      <a:gd name="connsiteY7" fmla="*/ 11484 h 11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1" h="11483">
                        <a:moveTo>
                          <a:pt x="23076" y="11484"/>
                        </a:moveTo>
                        <a:cubicBezTo>
                          <a:pt x="22477" y="11484"/>
                          <a:pt x="21878" y="11313"/>
                          <a:pt x="21393" y="10914"/>
                        </a:cubicBezTo>
                        <a:cubicBezTo>
                          <a:pt x="16205" y="7065"/>
                          <a:pt x="9534" y="5212"/>
                          <a:pt x="3120" y="5811"/>
                        </a:cubicBezTo>
                        <a:cubicBezTo>
                          <a:pt x="1580" y="5953"/>
                          <a:pt x="155" y="4813"/>
                          <a:pt x="12" y="3245"/>
                        </a:cubicBezTo>
                        <a:cubicBezTo>
                          <a:pt x="-130" y="1677"/>
                          <a:pt x="1010" y="280"/>
                          <a:pt x="2578" y="138"/>
                        </a:cubicBezTo>
                        <a:cubicBezTo>
                          <a:pt x="10389" y="-604"/>
                          <a:pt x="18485" y="1677"/>
                          <a:pt x="24786" y="6352"/>
                        </a:cubicBezTo>
                        <a:cubicBezTo>
                          <a:pt x="26040" y="7293"/>
                          <a:pt x="26325" y="9089"/>
                          <a:pt x="25385" y="10344"/>
                        </a:cubicBezTo>
                        <a:cubicBezTo>
                          <a:pt x="24814" y="11085"/>
                          <a:pt x="23959" y="11484"/>
                          <a:pt x="23104" y="114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134" name="Graphic 2">
                <a:extLst>
                  <a:ext uri="{FF2B5EF4-FFF2-40B4-BE49-F238E27FC236}">
                    <a16:creationId xmlns:a16="http://schemas.microsoft.com/office/drawing/2014/main" id="{50AF81D6-D14A-811D-41E3-3FA4FEA147EC}"/>
                  </a:ext>
                </a:extLst>
              </p:cNvPr>
              <p:cNvGrpSpPr/>
              <p:nvPr/>
            </p:nvGrpSpPr>
            <p:grpSpPr>
              <a:xfrm>
                <a:off x="1111896" y="5122001"/>
                <a:ext cx="1196810" cy="859943"/>
                <a:chOff x="1111896" y="5122001"/>
                <a:chExt cx="1196810" cy="859943"/>
              </a:xfrm>
            </p:grpSpPr>
            <p:grpSp>
              <p:nvGrpSpPr>
                <p:cNvPr id="1155" name="Graphic 2">
                  <a:extLst>
                    <a:ext uri="{FF2B5EF4-FFF2-40B4-BE49-F238E27FC236}">
                      <a16:creationId xmlns:a16="http://schemas.microsoft.com/office/drawing/2014/main" id="{A6F147C0-CD61-7C39-59C4-A8548C1EB39A}"/>
                    </a:ext>
                  </a:extLst>
                </p:cNvPr>
                <p:cNvGrpSpPr/>
                <p:nvPr/>
              </p:nvGrpSpPr>
              <p:grpSpPr>
                <a:xfrm>
                  <a:off x="1603599" y="5343643"/>
                  <a:ext cx="497365" cy="637845"/>
                  <a:chOff x="1603599" y="5343643"/>
                  <a:chExt cx="497365" cy="637845"/>
                </a:xfrm>
              </p:grpSpPr>
              <p:grpSp>
                <p:nvGrpSpPr>
                  <p:cNvPr id="1174" name="Graphic 2">
                    <a:extLst>
                      <a:ext uri="{FF2B5EF4-FFF2-40B4-BE49-F238E27FC236}">
                        <a16:creationId xmlns:a16="http://schemas.microsoft.com/office/drawing/2014/main" id="{17770B82-D12E-D9C3-75F3-04C422F34ABB}"/>
                      </a:ext>
                    </a:extLst>
                  </p:cNvPr>
                  <p:cNvGrpSpPr/>
                  <p:nvPr/>
                </p:nvGrpSpPr>
                <p:grpSpPr>
                  <a:xfrm>
                    <a:off x="1603599" y="5343643"/>
                    <a:ext cx="497365" cy="637845"/>
                    <a:chOff x="1603599" y="5343643"/>
                    <a:chExt cx="497365" cy="637845"/>
                  </a:xfrm>
                </p:grpSpPr>
                <p:sp>
                  <p:nvSpPr>
                    <p:cNvPr id="1176" name="Freeform: Shape 1175">
                      <a:extLst>
                        <a:ext uri="{FF2B5EF4-FFF2-40B4-BE49-F238E27FC236}">
                          <a16:creationId xmlns:a16="http://schemas.microsoft.com/office/drawing/2014/main" id="{48495A61-D64A-5CC3-0EF2-DE26627836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6487" y="5346489"/>
                      <a:ext cx="491633" cy="632148"/>
                    </a:xfrm>
                    <a:custGeom>
                      <a:avLst/>
                      <a:gdLst>
                        <a:gd name="connsiteX0" fmla="*/ 221344 w 491633"/>
                        <a:gd name="connsiteY0" fmla="*/ 0 h 632148"/>
                        <a:gd name="connsiteX1" fmla="*/ 2056 w 491633"/>
                        <a:gd name="connsiteY1" fmla="*/ 582743 h 632148"/>
                        <a:gd name="connsiteX2" fmla="*/ 37293 w 491633"/>
                        <a:gd name="connsiteY2" fmla="*/ 632148 h 632148"/>
                        <a:gd name="connsiteX3" fmla="*/ 278361 w 491633"/>
                        <a:gd name="connsiteY3" fmla="*/ 632148 h 632148"/>
                        <a:gd name="connsiteX4" fmla="*/ 491633 w 491633"/>
                        <a:gd name="connsiteY4" fmla="*/ 35065 h 632148"/>
                        <a:gd name="connsiteX5" fmla="*/ 221315 w 491633"/>
                        <a:gd name="connsiteY5" fmla="*/ 0 h 632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91633" h="632148">
                          <a:moveTo>
                            <a:pt x="221344" y="0"/>
                          </a:moveTo>
                          <a:lnTo>
                            <a:pt x="2056" y="582743"/>
                          </a:lnTo>
                          <a:cubicBezTo>
                            <a:pt x="-6268" y="606947"/>
                            <a:pt x="11721" y="632148"/>
                            <a:pt x="37293" y="632148"/>
                          </a:cubicBezTo>
                          <a:lnTo>
                            <a:pt x="278361" y="632148"/>
                          </a:lnTo>
                          <a:lnTo>
                            <a:pt x="491633" y="35065"/>
                          </a:lnTo>
                          <a:lnTo>
                            <a:pt x="221315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77" name="Freeform: Shape 1176">
                      <a:extLst>
                        <a:ext uri="{FF2B5EF4-FFF2-40B4-BE49-F238E27FC236}">
                          <a16:creationId xmlns:a16="http://schemas.microsoft.com/office/drawing/2014/main" id="{0E4D5EDC-C3AD-0FBF-43F2-6F734A486D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3599" y="5343643"/>
                      <a:ext cx="497365" cy="637845"/>
                    </a:xfrm>
                    <a:custGeom>
                      <a:avLst/>
                      <a:gdLst>
                        <a:gd name="connsiteX0" fmla="*/ 281249 w 497365"/>
                        <a:gd name="connsiteY0" fmla="*/ 637845 h 637845"/>
                        <a:gd name="connsiteX1" fmla="*/ 40181 w 497365"/>
                        <a:gd name="connsiteY1" fmla="*/ 637845 h 637845"/>
                        <a:gd name="connsiteX2" fmla="*/ 7510 w 497365"/>
                        <a:gd name="connsiteY2" fmla="*/ 621025 h 637845"/>
                        <a:gd name="connsiteX3" fmla="*/ 2236 w 497365"/>
                        <a:gd name="connsiteY3" fmla="*/ 584648 h 637845"/>
                        <a:gd name="connsiteX4" fmla="*/ 221552 w 497365"/>
                        <a:gd name="connsiteY4" fmla="*/ 1848 h 637845"/>
                        <a:gd name="connsiteX5" fmla="*/ 224574 w 497365"/>
                        <a:gd name="connsiteY5" fmla="*/ 24 h 637845"/>
                        <a:gd name="connsiteX6" fmla="*/ 494892 w 497365"/>
                        <a:gd name="connsiteY6" fmla="*/ 35089 h 637845"/>
                        <a:gd name="connsiteX7" fmla="*/ 496945 w 497365"/>
                        <a:gd name="connsiteY7" fmla="*/ 36429 h 637845"/>
                        <a:gd name="connsiteX8" fmla="*/ 497201 w 497365"/>
                        <a:gd name="connsiteY8" fmla="*/ 38881 h 637845"/>
                        <a:gd name="connsiteX9" fmla="*/ 283929 w 497365"/>
                        <a:gd name="connsiteY9" fmla="*/ 635964 h 637845"/>
                        <a:gd name="connsiteX10" fmla="*/ 281249 w 497365"/>
                        <a:gd name="connsiteY10" fmla="*/ 637845 h 637845"/>
                        <a:gd name="connsiteX11" fmla="*/ 226085 w 497365"/>
                        <a:gd name="connsiteY11" fmla="*/ 5954 h 637845"/>
                        <a:gd name="connsiteX12" fmla="*/ 7596 w 497365"/>
                        <a:gd name="connsiteY12" fmla="*/ 586587 h 637845"/>
                        <a:gd name="connsiteX13" fmla="*/ 12157 w 497365"/>
                        <a:gd name="connsiteY13" fmla="*/ 617718 h 637845"/>
                        <a:gd name="connsiteX14" fmla="*/ 40181 w 497365"/>
                        <a:gd name="connsiteY14" fmla="*/ 632143 h 637845"/>
                        <a:gd name="connsiteX15" fmla="*/ 279254 w 497365"/>
                        <a:gd name="connsiteY15" fmla="*/ 632143 h 637845"/>
                        <a:gd name="connsiteX16" fmla="*/ 490673 w 497365"/>
                        <a:gd name="connsiteY16" fmla="*/ 40278 h 637845"/>
                        <a:gd name="connsiteX17" fmla="*/ 226114 w 497365"/>
                        <a:gd name="connsiteY17" fmla="*/ 5954 h 6378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497365" h="637845">
                          <a:moveTo>
                            <a:pt x="281249" y="637845"/>
                          </a:moveTo>
                          <a:lnTo>
                            <a:pt x="40181" y="637845"/>
                          </a:lnTo>
                          <a:cubicBezTo>
                            <a:pt x="27039" y="637845"/>
                            <a:pt x="15151" y="631716"/>
                            <a:pt x="7510" y="621025"/>
                          </a:cubicBezTo>
                          <a:cubicBezTo>
                            <a:pt x="-130" y="610334"/>
                            <a:pt x="-2040" y="597078"/>
                            <a:pt x="2236" y="584648"/>
                          </a:cubicBezTo>
                          <a:lnTo>
                            <a:pt x="221552" y="1848"/>
                          </a:lnTo>
                          <a:cubicBezTo>
                            <a:pt x="222008" y="622"/>
                            <a:pt x="223263" y="-147"/>
                            <a:pt x="224574" y="24"/>
                          </a:cubicBezTo>
                          <a:lnTo>
                            <a:pt x="494892" y="35089"/>
                          </a:lnTo>
                          <a:cubicBezTo>
                            <a:pt x="495747" y="35203"/>
                            <a:pt x="496517" y="35688"/>
                            <a:pt x="496945" y="36429"/>
                          </a:cubicBezTo>
                          <a:cubicBezTo>
                            <a:pt x="497401" y="37170"/>
                            <a:pt x="497486" y="38054"/>
                            <a:pt x="497201" y="38881"/>
                          </a:cubicBezTo>
                          <a:lnTo>
                            <a:pt x="283929" y="635964"/>
                          </a:lnTo>
                          <a:cubicBezTo>
                            <a:pt x="283530" y="637104"/>
                            <a:pt x="282447" y="637845"/>
                            <a:pt x="281249" y="637845"/>
                          </a:cubicBezTo>
                          <a:close/>
                          <a:moveTo>
                            <a:pt x="226085" y="5954"/>
                          </a:moveTo>
                          <a:lnTo>
                            <a:pt x="7596" y="586587"/>
                          </a:lnTo>
                          <a:cubicBezTo>
                            <a:pt x="3947" y="597164"/>
                            <a:pt x="5600" y="608538"/>
                            <a:pt x="12157" y="617718"/>
                          </a:cubicBezTo>
                          <a:cubicBezTo>
                            <a:pt x="18714" y="626898"/>
                            <a:pt x="28920" y="632143"/>
                            <a:pt x="40181" y="632143"/>
                          </a:cubicBezTo>
                          <a:lnTo>
                            <a:pt x="279254" y="632143"/>
                          </a:lnTo>
                          <a:lnTo>
                            <a:pt x="490673" y="40278"/>
                          </a:lnTo>
                          <a:lnTo>
                            <a:pt x="226114" y="59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1D1D1BE1-48D0-83EB-5EAE-35CB49984183}"/>
                      </a:ext>
                    </a:extLst>
                  </p:cNvPr>
                  <p:cNvSpPr/>
                  <p:nvPr/>
                </p:nvSpPr>
                <p:spPr>
                  <a:xfrm>
                    <a:off x="1650911" y="5849213"/>
                    <a:ext cx="218873" cy="52907"/>
                  </a:xfrm>
                  <a:custGeom>
                    <a:avLst/>
                    <a:gdLst>
                      <a:gd name="connsiteX0" fmla="*/ 199157 w 218873"/>
                      <a:gd name="connsiteY0" fmla="*/ 52908 h 52907"/>
                      <a:gd name="connsiteX1" fmla="*/ 121186 w 218873"/>
                      <a:gd name="connsiteY1" fmla="*/ 39993 h 52907"/>
                      <a:gd name="connsiteX2" fmla="*/ 1992 w 218873"/>
                      <a:gd name="connsiteY2" fmla="*/ 5584 h 52907"/>
                      <a:gd name="connsiteX3" fmla="*/ 139 w 218873"/>
                      <a:gd name="connsiteY3" fmla="*/ 1992 h 52907"/>
                      <a:gd name="connsiteX4" fmla="*/ 3731 w 218873"/>
                      <a:gd name="connsiteY4" fmla="*/ 139 h 52907"/>
                      <a:gd name="connsiteX5" fmla="*/ 122640 w 218873"/>
                      <a:gd name="connsiteY5" fmla="*/ 34463 h 52907"/>
                      <a:gd name="connsiteX6" fmla="*/ 215692 w 218873"/>
                      <a:gd name="connsiteY6" fmla="*/ 46294 h 52907"/>
                      <a:gd name="connsiteX7" fmla="*/ 218856 w 218873"/>
                      <a:gd name="connsiteY7" fmla="*/ 48803 h 52907"/>
                      <a:gd name="connsiteX8" fmla="*/ 216347 w 218873"/>
                      <a:gd name="connsiteY8" fmla="*/ 51967 h 52907"/>
                      <a:gd name="connsiteX9" fmla="*/ 199185 w 218873"/>
                      <a:gd name="connsiteY9" fmla="*/ 52908 h 529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18873" h="52907">
                        <a:moveTo>
                          <a:pt x="199157" y="52908"/>
                        </a:moveTo>
                        <a:cubicBezTo>
                          <a:pt x="173271" y="52908"/>
                          <a:pt x="147442" y="46836"/>
                          <a:pt x="121186" y="39993"/>
                        </a:cubicBezTo>
                        <a:cubicBezTo>
                          <a:pt x="81331" y="29616"/>
                          <a:pt x="41248" y="18042"/>
                          <a:pt x="1992" y="5584"/>
                        </a:cubicBezTo>
                        <a:cubicBezTo>
                          <a:pt x="481" y="5099"/>
                          <a:pt x="-346" y="3503"/>
                          <a:pt x="139" y="1992"/>
                        </a:cubicBezTo>
                        <a:cubicBezTo>
                          <a:pt x="623" y="481"/>
                          <a:pt x="2220" y="-346"/>
                          <a:pt x="3731" y="139"/>
                        </a:cubicBezTo>
                        <a:cubicBezTo>
                          <a:pt x="42873" y="12568"/>
                          <a:pt x="82870" y="24114"/>
                          <a:pt x="122640" y="34463"/>
                        </a:cubicBezTo>
                        <a:cubicBezTo>
                          <a:pt x="154142" y="42673"/>
                          <a:pt x="184988" y="49743"/>
                          <a:pt x="215692" y="46294"/>
                        </a:cubicBezTo>
                        <a:cubicBezTo>
                          <a:pt x="217260" y="46094"/>
                          <a:pt x="218657" y="47235"/>
                          <a:pt x="218856" y="48803"/>
                        </a:cubicBezTo>
                        <a:cubicBezTo>
                          <a:pt x="219027" y="50371"/>
                          <a:pt x="217915" y="51767"/>
                          <a:pt x="216347" y="51967"/>
                        </a:cubicBezTo>
                        <a:cubicBezTo>
                          <a:pt x="210617" y="52623"/>
                          <a:pt x="204915" y="52908"/>
                          <a:pt x="199185" y="5290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56" name="Graphic 2">
                  <a:extLst>
                    <a:ext uri="{FF2B5EF4-FFF2-40B4-BE49-F238E27FC236}">
                      <a16:creationId xmlns:a16="http://schemas.microsoft.com/office/drawing/2014/main" id="{8C914E6E-F06D-C680-DA58-95B4D57E9592}"/>
                    </a:ext>
                  </a:extLst>
                </p:cNvPr>
                <p:cNvGrpSpPr/>
                <p:nvPr/>
              </p:nvGrpSpPr>
              <p:grpSpPr>
                <a:xfrm>
                  <a:off x="1311166" y="5142454"/>
                  <a:ext cx="988209" cy="839490"/>
                  <a:chOff x="1311166" y="5142454"/>
                  <a:chExt cx="988209" cy="839490"/>
                </a:xfrm>
              </p:grpSpPr>
              <p:grpSp>
                <p:nvGrpSpPr>
                  <p:cNvPr id="1169" name="Graphic 2">
                    <a:extLst>
                      <a:ext uri="{FF2B5EF4-FFF2-40B4-BE49-F238E27FC236}">
                        <a16:creationId xmlns:a16="http://schemas.microsoft.com/office/drawing/2014/main" id="{F1582588-9929-05EB-132D-CAA72C18A6AD}"/>
                      </a:ext>
                    </a:extLst>
                  </p:cNvPr>
                  <p:cNvGrpSpPr/>
                  <p:nvPr/>
                </p:nvGrpSpPr>
                <p:grpSpPr>
                  <a:xfrm>
                    <a:off x="1311166" y="5142454"/>
                    <a:ext cx="988209" cy="839490"/>
                    <a:chOff x="1311166" y="5142454"/>
                    <a:chExt cx="988209" cy="839490"/>
                  </a:xfrm>
                </p:grpSpPr>
                <p:sp>
                  <p:nvSpPr>
                    <p:cNvPr id="1172" name="Freeform: Shape 1171">
                      <a:extLst>
                        <a:ext uri="{FF2B5EF4-FFF2-40B4-BE49-F238E27FC236}">
                          <a16:creationId xmlns:a16="http://schemas.microsoft.com/office/drawing/2014/main" id="{F0E71D9B-FB0F-13F2-C260-0EA7551341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3901" y="5145276"/>
                      <a:ext cx="982585" cy="833817"/>
                    </a:xfrm>
                    <a:custGeom>
                      <a:avLst/>
                      <a:gdLst>
                        <a:gd name="connsiteX0" fmla="*/ 52206 w 982585"/>
                        <a:gd name="connsiteY0" fmla="*/ 0 h 833817"/>
                        <a:gd name="connsiteX1" fmla="*/ 8217 w 982585"/>
                        <a:gd name="connsiteY1" fmla="*/ 114006 h 833817"/>
                        <a:gd name="connsiteX2" fmla="*/ 121567 w 982585"/>
                        <a:gd name="connsiteY2" fmla="*/ 278215 h 833817"/>
                        <a:gd name="connsiteX3" fmla="*/ 624771 w 982585"/>
                        <a:gd name="connsiteY3" fmla="*/ 279441 h 833817"/>
                        <a:gd name="connsiteX4" fmla="*/ 442345 w 982585"/>
                        <a:gd name="connsiteY4" fmla="*/ 800776 h 833817"/>
                        <a:gd name="connsiteX5" fmla="*/ 465750 w 982585"/>
                        <a:gd name="connsiteY5" fmla="*/ 833818 h 833817"/>
                        <a:gd name="connsiteX6" fmla="*/ 865811 w 982585"/>
                        <a:gd name="connsiteY6" fmla="*/ 833818 h 833817"/>
                        <a:gd name="connsiteX7" fmla="*/ 873850 w 982585"/>
                        <a:gd name="connsiteY7" fmla="*/ 808873 h 833817"/>
                        <a:gd name="connsiteX8" fmla="*/ 774925 w 982585"/>
                        <a:gd name="connsiteY8" fmla="*/ 737573 h 833817"/>
                        <a:gd name="connsiteX9" fmla="*/ 970979 w 982585"/>
                        <a:gd name="connsiteY9" fmla="*/ 268465 h 833817"/>
                        <a:gd name="connsiteX10" fmla="*/ 780627 w 982585"/>
                        <a:gd name="connsiteY10" fmla="*/ 0 h 833817"/>
                        <a:gd name="connsiteX11" fmla="*/ 52234 w 982585"/>
                        <a:gd name="connsiteY11" fmla="*/ 0 h 8338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982585" h="833817">
                          <a:moveTo>
                            <a:pt x="52206" y="0"/>
                          </a:moveTo>
                          <a:lnTo>
                            <a:pt x="8217" y="114006"/>
                          </a:lnTo>
                          <a:cubicBezTo>
                            <a:pt x="-22430" y="193402"/>
                            <a:pt x="36469" y="278728"/>
                            <a:pt x="121567" y="278215"/>
                          </a:cubicBezTo>
                          <a:cubicBezTo>
                            <a:pt x="323151" y="276989"/>
                            <a:pt x="624771" y="275792"/>
                            <a:pt x="624771" y="279441"/>
                          </a:cubicBezTo>
                          <a:cubicBezTo>
                            <a:pt x="624771" y="284088"/>
                            <a:pt x="482884" y="685687"/>
                            <a:pt x="442345" y="800776"/>
                          </a:cubicBezTo>
                          <a:cubicBezTo>
                            <a:pt x="436643" y="816912"/>
                            <a:pt x="448645" y="833818"/>
                            <a:pt x="465750" y="833818"/>
                          </a:cubicBezTo>
                          <a:lnTo>
                            <a:pt x="865811" y="833818"/>
                          </a:lnTo>
                          <a:cubicBezTo>
                            <a:pt x="879181" y="833818"/>
                            <a:pt x="884712" y="816684"/>
                            <a:pt x="873850" y="808873"/>
                          </a:cubicBezTo>
                          <a:lnTo>
                            <a:pt x="774925" y="737573"/>
                          </a:lnTo>
                          <a:cubicBezTo>
                            <a:pt x="774925" y="737573"/>
                            <a:pt x="893920" y="487097"/>
                            <a:pt x="970979" y="268465"/>
                          </a:cubicBezTo>
                          <a:cubicBezTo>
                            <a:pt x="1017191" y="137354"/>
                            <a:pt x="919635" y="0"/>
                            <a:pt x="780627" y="0"/>
                          </a:cubicBezTo>
                          <a:lnTo>
                            <a:pt x="5223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73" name="Freeform: Shape 1172">
                      <a:extLst>
                        <a:ext uri="{FF2B5EF4-FFF2-40B4-BE49-F238E27FC236}">
                          <a16:creationId xmlns:a16="http://schemas.microsoft.com/office/drawing/2014/main" id="{25EF72DD-7E59-C099-5AB8-844CCF21FC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1166" y="5142454"/>
                      <a:ext cx="988209" cy="839490"/>
                    </a:xfrm>
                    <a:custGeom>
                      <a:avLst/>
                      <a:gdLst>
                        <a:gd name="connsiteX0" fmla="*/ 868546 w 988209"/>
                        <a:gd name="connsiteY0" fmla="*/ 839491 h 839490"/>
                        <a:gd name="connsiteX1" fmla="*/ 468486 w 988209"/>
                        <a:gd name="connsiteY1" fmla="*/ 839491 h 839490"/>
                        <a:gd name="connsiteX2" fmla="*/ 445907 w 988209"/>
                        <a:gd name="connsiteY2" fmla="*/ 827802 h 839490"/>
                        <a:gd name="connsiteX3" fmla="*/ 442400 w 988209"/>
                        <a:gd name="connsiteY3" fmla="*/ 802658 h 839490"/>
                        <a:gd name="connsiteX4" fmla="*/ 461302 w 988209"/>
                        <a:gd name="connsiteY4" fmla="*/ 749033 h 839490"/>
                        <a:gd name="connsiteX5" fmla="*/ 623943 w 988209"/>
                        <a:gd name="connsiteY5" fmla="*/ 284487 h 839490"/>
                        <a:gd name="connsiteX6" fmla="*/ 124331 w 988209"/>
                        <a:gd name="connsiteY6" fmla="*/ 283917 h 839490"/>
                        <a:gd name="connsiteX7" fmla="*/ 21900 w 988209"/>
                        <a:gd name="connsiteY7" fmla="*/ 230549 h 839490"/>
                        <a:gd name="connsiteX8" fmla="*/ 8301 w 988209"/>
                        <a:gd name="connsiteY8" fmla="*/ 115830 h 839490"/>
                        <a:gd name="connsiteX9" fmla="*/ 52290 w 988209"/>
                        <a:gd name="connsiteY9" fmla="*/ 1825 h 839490"/>
                        <a:gd name="connsiteX10" fmla="*/ 54941 w 988209"/>
                        <a:gd name="connsiteY10" fmla="*/ 0 h 839490"/>
                        <a:gd name="connsiteX11" fmla="*/ 783334 w 988209"/>
                        <a:gd name="connsiteY11" fmla="*/ 0 h 839490"/>
                        <a:gd name="connsiteX12" fmla="*/ 950394 w 988209"/>
                        <a:gd name="connsiteY12" fmla="*/ 86438 h 839490"/>
                        <a:gd name="connsiteX13" fmla="*/ 976365 w 988209"/>
                        <a:gd name="connsiteY13" fmla="*/ 272257 h 839490"/>
                        <a:gd name="connsiteX14" fmla="*/ 781224 w 988209"/>
                        <a:gd name="connsiteY14" fmla="*/ 739483 h 839490"/>
                        <a:gd name="connsiteX15" fmla="*/ 878239 w 988209"/>
                        <a:gd name="connsiteY15" fmla="*/ 809386 h 839490"/>
                        <a:gd name="connsiteX16" fmla="*/ 884340 w 988209"/>
                        <a:gd name="connsiteY16" fmla="*/ 827973 h 839490"/>
                        <a:gd name="connsiteX17" fmla="*/ 868518 w 988209"/>
                        <a:gd name="connsiteY17" fmla="*/ 839491 h 839490"/>
                        <a:gd name="connsiteX18" fmla="*/ 449328 w 988209"/>
                        <a:gd name="connsiteY18" fmla="*/ 276960 h 839490"/>
                        <a:gd name="connsiteX19" fmla="*/ 629473 w 988209"/>
                        <a:gd name="connsiteY19" fmla="*/ 280182 h 839490"/>
                        <a:gd name="connsiteX20" fmla="*/ 630357 w 988209"/>
                        <a:gd name="connsiteY20" fmla="*/ 282263 h 839490"/>
                        <a:gd name="connsiteX21" fmla="*/ 466661 w 988209"/>
                        <a:gd name="connsiteY21" fmla="*/ 750915 h 839490"/>
                        <a:gd name="connsiteX22" fmla="*/ 447760 w 988209"/>
                        <a:gd name="connsiteY22" fmla="*/ 804539 h 839490"/>
                        <a:gd name="connsiteX23" fmla="*/ 450554 w 988209"/>
                        <a:gd name="connsiteY23" fmla="*/ 824495 h 839490"/>
                        <a:gd name="connsiteX24" fmla="*/ 468486 w 988209"/>
                        <a:gd name="connsiteY24" fmla="*/ 833761 h 839490"/>
                        <a:gd name="connsiteX25" fmla="*/ 868546 w 988209"/>
                        <a:gd name="connsiteY25" fmla="*/ 833761 h 839490"/>
                        <a:gd name="connsiteX26" fmla="*/ 878923 w 988209"/>
                        <a:gd name="connsiteY26" fmla="*/ 826206 h 839490"/>
                        <a:gd name="connsiteX27" fmla="*/ 874903 w 988209"/>
                        <a:gd name="connsiteY27" fmla="*/ 814004 h 839490"/>
                        <a:gd name="connsiteX28" fmla="*/ 775979 w 988209"/>
                        <a:gd name="connsiteY28" fmla="*/ 742704 h 839490"/>
                        <a:gd name="connsiteX29" fmla="*/ 775067 w 988209"/>
                        <a:gd name="connsiteY29" fmla="*/ 739169 h 839490"/>
                        <a:gd name="connsiteX30" fmla="*/ 971006 w 988209"/>
                        <a:gd name="connsiteY30" fmla="*/ 270346 h 839490"/>
                        <a:gd name="connsiteX31" fmla="*/ 945747 w 988209"/>
                        <a:gd name="connsiteY31" fmla="*/ 89716 h 839490"/>
                        <a:gd name="connsiteX32" fmla="*/ 783334 w 988209"/>
                        <a:gd name="connsiteY32" fmla="*/ 5673 h 839490"/>
                        <a:gd name="connsiteX33" fmla="*/ 56880 w 988209"/>
                        <a:gd name="connsiteY33" fmla="*/ 5673 h 839490"/>
                        <a:gd name="connsiteX34" fmla="*/ 13604 w 988209"/>
                        <a:gd name="connsiteY34" fmla="*/ 117854 h 839490"/>
                        <a:gd name="connsiteX35" fmla="*/ 26575 w 988209"/>
                        <a:gd name="connsiteY35" fmla="*/ 227299 h 839490"/>
                        <a:gd name="connsiteX36" fmla="*/ 124274 w 988209"/>
                        <a:gd name="connsiteY36" fmla="*/ 278186 h 839490"/>
                        <a:gd name="connsiteX37" fmla="*/ 449299 w 988209"/>
                        <a:gd name="connsiteY37" fmla="*/ 276960 h 8394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988209" h="839490">
                          <a:moveTo>
                            <a:pt x="868546" y="839491"/>
                          </a:moveTo>
                          <a:lnTo>
                            <a:pt x="468486" y="839491"/>
                          </a:lnTo>
                          <a:cubicBezTo>
                            <a:pt x="459392" y="839491"/>
                            <a:pt x="451153" y="835243"/>
                            <a:pt x="445907" y="827802"/>
                          </a:cubicBezTo>
                          <a:cubicBezTo>
                            <a:pt x="440661" y="820390"/>
                            <a:pt x="439379" y="811210"/>
                            <a:pt x="442400" y="802658"/>
                          </a:cubicBezTo>
                          <a:lnTo>
                            <a:pt x="461302" y="749033"/>
                          </a:lnTo>
                          <a:cubicBezTo>
                            <a:pt x="511619" y="606405"/>
                            <a:pt x="614079" y="315903"/>
                            <a:pt x="623943" y="284487"/>
                          </a:cubicBezTo>
                          <a:cubicBezTo>
                            <a:pt x="600024" y="282349"/>
                            <a:pt x="419964" y="282149"/>
                            <a:pt x="124331" y="283917"/>
                          </a:cubicBezTo>
                          <a:cubicBezTo>
                            <a:pt x="83535" y="284173"/>
                            <a:pt x="45134" y="264217"/>
                            <a:pt x="21900" y="230549"/>
                          </a:cubicBezTo>
                          <a:cubicBezTo>
                            <a:pt x="-1335" y="196880"/>
                            <a:pt x="-6438" y="154003"/>
                            <a:pt x="8301" y="115830"/>
                          </a:cubicBezTo>
                          <a:lnTo>
                            <a:pt x="52290" y="1825"/>
                          </a:lnTo>
                          <a:cubicBezTo>
                            <a:pt x="52717" y="713"/>
                            <a:pt x="53772" y="0"/>
                            <a:pt x="54941" y="0"/>
                          </a:cubicBezTo>
                          <a:lnTo>
                            <a:pt x="783334" y="0"/>
                          </a:lnTo>
                          <a:cubicBezTo>
                            <a:pt x="850614" y="0"/>
                            <a:pt x="911508" y="31502"/>
                            <a:pt x="950394" y="86438"/>
                          </a:cubicBezTo>
                          <a:cubicBezTo>
                            <a:pt x="989194" y="141260"/>
                            <a:pt x="998659" y="208996"/>
                            <a:pt x="976365" y="272257"/>
                          </a:cubicBezTo>
                          <a:cubicBezTo>
                            <a:pt x="903925" y="477860"/>
                            <a:pt x="793027" y="714452"/>
                            <a:pt x="781224" y="739483"/>
                          </a:cubicBezTo>
                          <a:lnTo>
                            <a:pt x="878239" y="809386"/>
                          </a:lnTo>
                          <a:cubicBezTo>
                            <a:pt x="884197" y="813691"/>
                            <a:pt x="886592" y="820989"/>
                            <a:pt x="884340" y="827973"/>
                          </a:cubicBezTo>
                          <a:cubicBezTo>
                            <a:pt x="882088" y="834958"/>
                            <a:pt x="875873" y="839491"/>
                            <a:pt x="868518" y="839491"/>
                          </a:cubicBezTo>
                          <a:close/>
                          <a:moveTo>
                            <a:pt x="449328" y="276960"/>
                          </a:moveTo>
                          <a:cubicBezTo>
                            <a:pt x="626252" y="276960"/>
                            <a:pt x="628248" y="278956"/>
                            <a:pt x="629473" y="280182"/>
                          </a:cubicBezTo>
                          <a:cubicBezTo>
                            <a:pt x="630015" y="280724"/>
                            <a:pt x="630357" y="281522"/>
                            <a:pt x="630357" y="282263"/>
                          </a:cubicBezTo>
                          <a:cubicBezTo>
                            <a:pt x="630357" y="285627"/>
                            <a:pt x="587509" y="408271"/>
                            <a:pt x="466661" y="750915"/>
                          </a:cubicBezTo>
                          <a:lnTo>
                            <a:pt x="447760" y="804539"/>
                          </a:lnTo>
                          <a:cubicBezTo>
                            <a:pt x="445365" y="811353"/>
                            <a:pt x="446363" y="818623"/>
                            <a:pt x="450554" y="824495"/>
                          </a:cubicBezTo>
                          <a:cubicBezTo>
                            <a:pt x="454716" y="830397"/>
                            <a:pt x="461245" y="833761"/>
                            <a:pt x="468486" y="833761"/>
                          </a:cubicBezTo>
                          <a:lnTo>
                            <a:pt x="868546" y="833761"/>
                          </a:lnTo>
                          <a:cubicBezTo>
                            <a:pt x="874390" y="833761"/>
                            <a:pt x="877754" y="829855"/>
                            <a:pt x="878923" y="826206"/>
                          </a:cubicBezTo>
                          <a:cubicBezTo>
                            <a:pt x="880092" y="822557"/>
                            <a:pt x="879664" y="817425"/>
                            <a:pt x="874903" y="814004"/>
                          </a:cubicBezTo>
                          <a:lnTo>
                            <a:pt x="775979" y="742704"/>
                          </a:lnTo>
                          <a:cubicBezTo>
                            <a:pt x="774867" y="741906"/>
                            <a:pt x="774468" y="740424"/>
                            <a:pt x="775067" y="739169"/>
                          </a:cubicBezTo>
                          <a:cubicBezTo>
                            <a:pt x="776264" y="736661"/>
                            <a:pt x="894888" y="486327"/>
                            <a:pt x="971006" y="270346"/>
                          </a:cubicBezTo>
                          <a:cubicBezTo>
                            <a:pt x="992672" y="208825"/>
                            <a:pt x="983492" y="142999"/>
                            <a:pt x="945747" y="89716"/>
                          </a:cubicBezTo>
                          <a:cubicBezTo>
                            <a:pt x="907945" y="36320"/>
                            <a:pt x="848733" y="5673"/>
                            <a:pt x="783334" y="5673"/>
                          </a:cubicBezTo>
                          <a:lnTo>
                            <a:pt x="56880" y="5673"/>
                          </a:lnTo>
                          <a:lnTo>
                            <a:pt x="13604" y="117854"/>
                          </a:lnTo>
                          <a:cubicBezTo>
                            <a:pt x="-651" y="154801"/>
                            <a:pt x="4082" y="194685"/>
                            <a:pt x="26575" y="227299"/>
                          </a:cubicBezTo>
                          <a:cubicBezTo>
                            <a:pt x="49068" y="259884"/>
                            <a:pt x="84704" y="278443"/>
                            <a:pt x="124274" y="278186"/>
                          </a:cubicBezTo>
                          <a:cubicBezTo>
                            <a:pt x="271406" y="277303"/>
                            <a:pt x="375576" y="276960"/>
                            <a:pt x="449299" y="27696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47F53431-913A-5B14-5D9E-8059B31B01E4}"/>
                      </a:ext>
                    </a:extLst>
                  </p:cNvPr>
                  <p:cNvSpPr/>
                  <p:nvPr/>
                </p:nvSpPr>
                <p:spPr>
                  <a:xfrm>
                    <a:off x="1808364" y="5885166"/>
                    <a:ext cx="277449" cy="39077"/>
                  </a:xfrm>
                  <a:custGeom>
                    <a:avLst/>
                    <a:gdLst>
                      <a:gd name="connsiteX0" fmla="*/ 165744 w 277449"/>
                      <a:gd name="connsiteY0" fmla="*/ 39077 h 39077"/>
                      <a:gd name="connsiteX1" fmla="*/ 135810 w 277449"/>
                      <a:gd name="connsiteY1" fmla="*/ 37566 h 39077"/>
                      <a:gd name="connsiteX2" fmla="*/ 62372 w 277449"/>
                      <a:gd name="connsiteY2" fmla="*/ 25507 h 39077"/>
                      <a:gd name="connsiteX3" fmla="*/ 2476 w 277449"/>
                      <a:gd name="connsiteY3" fmla="*/ 15016 h 39077"/>
                      <a:gd name="connsiteX4" fmla="*/ 24 w 277449"/>
                      <a:gd name="connsiteY4" fmla="*/ 11823 h 39077"/>
                      <a:gd name="connsiteX5" fmla="*/ 3217 w 277449"/>
                      <a:gd name="connsiteY5" fmla="*/ 9371 h 39077"/>
                      <a:gd name="connsiteX6" fmla="*/ 63484 w 277449"/>
                      <a:gd name="connsiteY6" fmla="*/ 19919 h 39077"/>
                      <a:gd name="connsiteX7" fmla="*/ 136380 w 277449"/>
                      <a:gd name="connsiteY7" fmla="*/ 31893 h 39077"/>
                      <a:gd name="connsiteX8" fmla="*/ 264668 w 277449"/>
                      <a:gd name="connsiteY8" fmla="*/ 7290 h 39077"/>
                      <a:gd name="connsiteX9" fmla="*/ 272508 w 277449"/>
                      <a:gd name="connsiteY9" fmla="*/ 933 h 39077"/>
                      <a:gd name="connsiteX10" fmla="*/ 276528 w 277449"/>
                      <a:gd name="connsiteY10" fmla="*/ 762 h 39077"/>
                      <a:gd name="connsiteX11" fmla="*/ 276699 w 277449"/>
                      <a:gd name="connsiteY11" fmla="*/ 4781 h 39077"/>
                      <a:gd name="connsiteX12" fmla="*/ 267804 w 277449"/>
                      <a:gd name="connsiteY12" fmla="*/ 12023 h 39077"/>
                      <a:gd name="connsiteX13" fmla="*/ 165744 w 277449"/>
                      <a:gd name="connsiteY13" fmla="*/ 39049 h 390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77449" h="39077">
                        <a:moveTo>
                          <a:pt x="165744" y="39077"/>
                        </a:moveTo>
                        <a:cubicBezTo>
                          <a:pt x="156136" y="39077"/>
                          <a:pt x="146158" y="38564"/>
                          <a:pt x="135810" y="37566"/>
                        </a:cubicBezTo>
                        <a:cubicBezTo>
                          <a:pt x="111064" y="35143"/>
                          <a:pt x="86290" y="30268"/>
                          <a:pt x="62372" y="25507"/>
                        </a:cubicBezTo>
                        <a:cubicBezTo>
                          <a:pt x="42786" y="21630"/>
                          <a:pt x="22545" y="17639"/>
                          <a:pt x="2476" y="15016"/>
                        </a:cubicBezTo>
                        <a:cubicBezTo>
                          <a:pt x="907" y="14817"/>
                          <a:pt x="-176" y="13391"/>
                          <a:pt x="24" y="11823"/>
                        </a:cubicBezTo>
                        <a:cubicBezTo>
                          <a:pt x="223" y="10255"/>
                          <a:pt x="1620" y="9172"/>
                          <a:pt x="3217" y="9371"/>
                        </a:cubicBezTo>
                        <a:cubicBezTo>
                          <a:pt x="23458" y="11994"/>
                          <a:pt x="43813" y="16014"/>
                          <a:pt x="63484" y="19919"/>
                        </a:cubicBezTo>
                        <a:cubicBezTo>
                          <a:pt x="87288" y="24623"/>
                          <a:pt x="111891" y="29498"/>
                          <a:pt x="136380" y="31893"/>
                        </a:cubicBezTo>
                        <a:cubicBezTo>
                          <a:pt x="189235" y="37053"/>
                          <a:pt x="232397" y="28757"/>
                          <a:pt x="264668" y="7290"/>
                        </a:cubicBezTo>
                        <a:cubicBezTo>
                          <a:pt x="267377" y="5494"/>
                          <a:pt x="270228" y="3470"/>
                          <a:pt x="272508" y="933"/>
                        </a:cubicBezTo>
                        <a:cubicBezTo>
                          <a:pt x="273563" y="-236"/>
                          <a:pt x="275359" y="-322"/>
                          <a:pt x="276528" y="762"/>
                        </a:cubicBezTo>
                        <a:cubicBezTo>
                          <a:pt x="277697" y="1817"/>
                          <a:pt x="277754" y="3641"/>
                          <a:pt x="276699" y="4781"/>
                        </a:cubicBezTo>
                        <a:cubicBezTo>
                          <a:pt x="273962" y="7746"/>
                          <a:pt x="270684" y="10113"/>
                          <a:pt x="267804" y="12023"/>
                        </a:cubicBezTo>
                        <a:cubicBezTo>
                          <a:pt x="240778" y="30011"/>
                          <a:pt x="206539" y="39049"/>
                          <a:pt x="165744" y="3904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E93E2387-5318-98A5-05E0-91E674816892}"/>
                      </a:ext>
                    </a:extLst>
                  </p:cNvPr>
                  <p:cNvSpPr/>
                  <p:nvPr/>
                </p:nvSpPr>
                <p:spPr>
                  <a:xfrm>
                    <a:off x="1953183" y="5422636"/>
                    <a:ext cx="106935" cy="5701"/>
                  </a:xfrm>
                  <a:custGeom>
                    <a:avLst/>
                    <a:gdLst>
                      <a:gd name="connsiteX0" fmla="*/ 104085 w 106935"/>
                      <a:gd name="connsiteY0" fmla="*/ 5702 h 5701"/>
                      <a:gd name="connsiteX1" fmla="*/ 2851 w 106935"/>
                      <a:gd name="connsiteY1" fmla="*/ 5702 h 5701"/>
                      <a:gd name="connsiteX2" fmla="*/ 0 w 106935"/>
                      <a:gd name="connsiteY2" fmla="*/ 2851 h 5701"/>
                      <a:gd name="connsiteX3" fmla="*/ 2851 w 106935"/>
                      <a:gd name="connsiteY3" fmla="*/ 0 h 5701"/>
                      <a:gd name="connsiteX4" fmla="*/ 104085 w 106935"/>
                      <a:gd name="connsiteY4" fmla="*/ 0 h 5701"/>
                      <a:gd name="connsiteX5" fmla="*/ 106936 w 106935"/>
                      <a:gd name="connsiteY5" fmla="*/ 2851 h 5701"/>
                      <a:gd name="connsiteX6" fmla="*/ 104085 w 106935"/>
                      <a:gd name="connsiteY6" fmla="*/ 5702 h 5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6935" h="5701">
                        <a:moveTo>
                          <a:pt x="104085" y="5702"/>
                        </a:moveTo>
                        <a:lnTo>
                          <a:pt x="2851" y="5702"/>
                        </a:lnTo>
                        <a:cubicBezTo>
                          <a:pt x="1283" y="5702"/>
                          <a:pt x="0" y="4419"/>
                          <a:pt x="0" y="2851"/>
                        </a:cubicBezTo>
                        <a:cubicBezTo>
                          <a:pt x="0" y="1283"/>
                          <a:pt x="1283" y="0"/>
                          <a:pt x="2851" y="0"/>
                        </a:cubicBezTo>
                        <a:lnTo>
                          <a:pt x="104085" y="0"/>
                        </a:lnTo>
                        <a:cubicBezTo>
                          <a:pt x="105653" y="0"/>
                          <a:pt x="106936" y="1283"/>
                          <a:pt x="106936" y="2851"/>
                        </a:cubicBezTo>
                        <a:cubicBezTo>
                          <a:pt x="106936" y="4419"/>
                          <a:pt x="105653" y="5702"/>
                          <a:pt x="104085" y="570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57" name="Graphic 2">
                  <a:extLst>
                    <a:ext uri="{FF2B5EF4-FFF2-40B4-BE49-F238E27FC236}">
                      <a16:creationId xmlns:a16="http://schemas.microsoft.com/office/drawing/2014/main" id="{6CD50470-3547-23DD-8816-5BF5AA0A4CE6}"/>
                    </a:ext>
                  </a:extLst>
                </p:cNvPr>
                <p:cNvGrpSpPr/>
                <p:nvPr/>
              </p:nvGrpSpPr>
              <p:grpSpPr>
                <a:xfrm>
                  <a:off x="1299616" y="5122001"/>
                  <a:ext cx="1009090" cy="569139"/>
                  <a:chOff x="1299616" y="5122001"/>
                  <a:chExt cx="1009090" cy="569139"/>
                </a:xfrm>
              </p:grpSpPr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6DB170D9-58FC-F6AF-2B55-EA32B098A136}"/>
                      </a:ext>
                    </a:extLst>
                  </p:cNvPr>
                  <p:cNvSpPr/>
                  <p:nvPr/>
                </p:nvSpPr>
                <p:spPr>
                  <a:xfrm>
                    <a:off x="1299616" y="5122001"/>
                    <a:ext cx="1009090" cy="569139"/>
                  </a:xfrm>
                  <a:custGeom>
                    <a:avLst/>
                    <a:gdLst>
                      <a:gd name="connsiteX0" fmla="*/ 405914 w 1009090"/>
                      <a:gd name="connsiteY0" fmla="*/ 517584 h 569139"/>
                      <a:gd name="connsiteX1" fmla="*/ 645613 w 1009090"/>
                      <a:gd name="connsiteY1" fmla="*/ 567788 h 569139"/>
                      <a:gd name="connsiteX2" fmla="*/ 909346 w 1009090"/>
                      <a:gd name="connsiteY2" fmla="*/ 540163 h 569139"/>
                      <a:gd name="connsiteX3" fmla="*/ 962714 w 1009090"/>
                      <a:gd name="connsiteY3" fmla="*/ 404320 h 569139"/>
                      <a:gd name="connsiteX4" fmla="*/ 998064 w 1009090"/>
                      <a:gd name="connsiteY4" fmla="*/ 146603 h 569139"/>
                      <a:gd name="connsiteX5" fmla="*/ 899368 w 1009090"/>
                      <a:gd name="connsiteY5" fmla="*/ 28891 h 569139"/>
                      <a:gd name="connsiteX6" fmla="*/ 755485 w 1009090"/>
                      <a:gd name="connsiteY6" fmla="*/ 696 h 569139"/>
                      <a:gd name="connsiteX7" fmla="*/ 719108 w 1009090"/>
                      <a:gd name="connsiteY7" fmla="*/ 97 h 569139"/>
                      <a:gd name="connsiteX8" fmla="*/ 71338 w 1009090"/>
                      <a:gd name="connsiteY8" fmla="*/ 97 h 569139"/>
                      <a:gd name="connsiteX9" fmla="*/ 16031 w 1009090"/>
                      <a:gd name="connsiteY9" fmla="*/ 242078 h 569139"/>
                      <a:gd name="connsiteX10" fmla="*/ 238141 w 1009090"/>
                      <a:gd name="connsiteY10" fmla="*/ 294362 h 569139"/>
                      <a:gd name="connsiteX11" fmla="*/ 489672 w 1009090"/>
                      <a:gd name="connsiteY11" fmla="*/ 306393 h 569139"/>
                      <a:gd name="connsiteX12" fmla="*/ 405885 w 1009090"/>
                      <a:gd name="connsiteY12" fmla="*/ 517613 h 5691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009090" h="569139">
                        <a:moveTo>
                          <a:pt x="405914" y="517584"/>
                        </a:moveTo>
                        <a:cubicBezTo>
                          <a:pt x="462418" y="538566"/>
                          <a:pt x="544465" y="562000"/>
                          <a:pt x="645613" y="567788"/>
                        </a:cubicBezTo>
                        <a:cubicBezTo>
                          <a:pt x="756797" y="574174"/>
                          <a:pt x="848338" y="556755"/>
                          <a:pt x="909346" y="540163"/>
                        </a:cubicBezTo>
                        <a:cubicBezTo>
                          <a:pt x="923458" y="509659"/>
                          <a:pt x="943528" y="463019"/>
                          <a:pt x="962714" y="404320"/>
                        </a:cubicBezTo>
                        <a:cubicBezTo>
                          <a:pt x="1003110" y="280735"/>
                          <a:pt x="1023066" y="216648"/>
                          <a:pt x="998064" y="146603"/>
                        </a:cubicBezTo>
                        <a:cubicBezTo>
                          <a:pt x="994016" y="135313"/>
                          <a:pt x="967361" y="63614"/>
                          <a:pt x="899368" y="28891"/>
                        </a:cubicBezTo>
                        <a:cubicBezTo>
                          <a:pt x="853840" y="5628"/>
                          <a:pt x="797364" y="2805"/>
                          <a:pt x="755485" y="696"/>
                        </a:cubicBezTo>
                        <a:cubicBezTo>
                          <a:pt x="736955" y="-245"/>
                          <a:pt x="722986" y="12"/>
                          <a:pt x="719108" y="97"/>
                        </a:cubicBezTo>
                        <a:cubicBezTo>
                          <a:pt x="656333" y="1180"/>
                          <a:pt x="434451" y="1124"/>
                          <a:pt x="71338" y="97"/>
                        </a:cubicBezTo>
                        <a:cubicBezTo>
                          <a:pt x="59307" y="18058"/>
                          <a:pt x="-37537" y="165789"/>
                          <a:pt x="16031" y="242078"/>
                        </a:cubicBezTo>
                        <a:cubicBezTo>
                          <a:pt x="34020" y="267707"/>
                          <a:pt x="65921" y="280906"/>
                          <a:pt x="238141" y="294362"/>
                        </a:cubicBezTo>
                        <a:cubicBezTo>
                          <a:pt x="341228" y="302402"/>
                          <a:pt x="427552" y="305310"/>
                          <a:pt x="489672" y="306393"/>
                        </a:cubicBezTo>
                        <a:cubicBezTo>
                          <a:pt x="461733" y="376809"/>
                          <a:pt x="433824" y="447225"/>
                          <a:pt x="405885" y="517613"/>
                        </a:cubicBez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E7E52BA6-6221-2976-F0C9-D4C56B019E00}"/>
                      </a:ext>
                    </a:extLst>
                  </p:cNvPr>
                  <p:cNvSpPr/>
                  <p:nvPr/>
                </p:nvSpPr>
                <p:spPr>
                  <a:xfrm>
                    <a:off x="1794502" y="5416874"/>
                    <a:ext cx="119768" cy="12631"/>
                  </a:xfrm>
                  <a:custGeom>
                    <a:avLst/>
                    <a:gdLst>
                      <a:gd name="connsiteX0" fmla="*/ 2853 w 119768"/>
                      <a:gd name="connsiteY0" fmla="*/ 12632 h 12631"/>
                      <a:gd name="connsiteX1" fmla="*/ 2 w 119768"/>
                      <a:gd name="connsiteY1" fmla="*/ 9866 h 12631"/>
                      <a:gd name="connsiteX2" fmla="*/ 2767 w 119768"/>
                      <a:gd name="connsiteY2" fmla="*/ 6930 h 12631"/>
                      <a:gd name="connsiteX3" fmla="*/ 15796 w 119768"/>
                      <a:gd name="connsiteY3" fmla="*/ 6588 h 12631"/>
                      <a:gd name="connsiteX4" fmla="*/ 116488 w 119768"/>
                      <a:gd name="connsiteY4" fmla="*/ 31 h 12631"/>
                      <a:gd name="connsiteX5" fmla="*/ 119738 w 119768"/>
                      <a:gd name="connsiteY5" fmla="*/ 2397 h 12631"/>
                      <a:gd name="connsiteX6" fmla="*/ 117372 w 119768"/>
                      <a:gd name="connsiteY6" fmla="*/ 5647 h 12631"/>
                      <a:gd name="connsiteX7" fmla="*/ 15938 w 119768"/>
                      <a:gd name="connsiteY7" fmla="*/ 12261 h 12631"/>
                      <a:gd name="connsiteX8" fmla="*/ 2967 w 119768"/>
                      <a:gd name="connsiteY8" fmla="*/ 12603 h 12631"/>
                      <a:gd name="connsiteX9" fmla="*/ 2881 w 119768"/>
                      <a:gd name="connsiteY9" fmla="*/ 12603 h 12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9768" h="12631">
                        <a:moveTo>
                          <a:pt x="2853" y="12632"/>
                        </a:moveTo>
                        <a:cubicBezTo>
                          <a:pt x="1313" y="12632"/>
                          <a:pt x="59" y="11406"/>
                          <a:pt x="2" y="9866"/>
                        </a:cubicBezTo>
                        <a:cubicBezTo>
                          <a:pt x="-55" y="8298"/>
                          <a:pt x="1199" y="6987"/>
                          <a:pt x="2767" y="6930"/>
                        </a:cubicBezTo>
                        <a:cubicBezTo>
                          <a:pt x="6644" y="6816"/>
                          <a:pt x="11035" y="6702"/>
                          <a:pt x="15796" y="6588"/>
                        </a:cubicBezTo>
                        <a:cubicBezTo>
                          <a:pt x="43420" y="5932"/>
                          <a:pt x="85128" y="4906"/>
                          <a:pt x="116488" y="31"/>
                        </a:cubicBezTo>
                        <a:cubicBezTo>
                          <a:pt x="118084" y="-197"/>
                          <a:pt x="119510" y="858"/>
                          <a:pt x="119738" y="2397"/>
                        </a:cubicBezTo>
                        <a:cubicBezTo>
                          <a:pt x="119966" y="3965"/>
                          <a:pt x="118911" y="5419"/>
                          <a:pt x="117372" y="5647"/>
                        </a:cubicBezTo>
                        <a:cubicBezTo>
                          <a:pt x="85642" y="10579"/>
                          <a:pt x="43705" y="11605"/>
                          <a:pt x="15938" y="12261"/>
                        </a:cubicBezTo>
                        <a:cubicBezTo>
                          <a:pt x="11177" y="12375"/>
                          <a:pt x="6815" y="12489"/>
                          <a:pt x="2967" y="12603"/>
                        </a:cubicBezTo>
                        <a:cubicBezTo>
                          <a:pt x="2967" y="12603"/>
                          <a:pt x="2910" y="12603"/>
                          <a:pt x="2881" y="126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58" name="Graphic 2">
                  <a:extLst>
                    <a:ext uri="{FF2B5EF4-FFF2-40B4-BE49-F238E27FC236}">
                      <a16:creationId xmlns:a16="http://schemas.microsoft.com/office/drawing/2014/main" id="{2EE8241A-5FA9-49B5-C698-B4170F5C7C23}"/>
                    </a:ext>
                  </a:extLst>
                </p:cNvPr>
                <p:cNvGrpSpPr/>
                <p:nvPr/>
              </p:nvGrpSpPr>
              <p:grpSpPr>
                <a:xfrm>
                  <a:off x="1111896" y="5383721"/>
                  <a:ext cx="815961" cy="597254"/>
                  <a:chOff x="1111896" y="5383721"/>
                  <a:chExt cx="815961" cy="597254"/>
                </a:xfrm>
                <a:solidFill>
                  <a:srgbClr val="000000"/>
                </a:solidFill>
              </p:grpSpPr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E595BEAD-B809-042C-3CA5-D5778244C4BA}"/>
                      </a:ext>
                    </a:extLst>
                  </p:cNvPr>
                  <p:cNvSpPr/>
                  <p:nvPr/>
                </p:nvSpPr>
                <p:spPr>
                  <a:xfrm>
                    <a:off x="1285599" y="5383721"/>
                    <a:ext cx="475465" cy="78284"/>
                  </a:xfrm>
                  <a:custGeom>
                    <a:avLst/>
                    <a:gdLst>
                      <a:gd name="connsiteX0" fmla="*/ 39142 w 475465"/>
                      <a:gd name="connsiteY0" fmla="*/ 78284 h 78284"/>
                      <a:gd name="connsiteX1" fmla="*/ 436323 w 475465"/>
                      <a:gd name="connsiteY1" fmla="*/ 78284 h 78284"/>
                      <a:gd name="connsiteX2" fmla="*/ 475465 w 475465"/>
                      <a:gd name="connsiteY2" fmla="*/ 39142 h 78284"/>
                      <a:gd name="connsiteX3" fmla="*/ 436323 w 475465"/>
                      <a:gd name="connsiteY3" fmla="*/ 0 h 78284"/>
                      <a:gd name="connsiteX4" fmla="*/ 39142 w 475465"/>
                      <a:gd name="connsiteY4" fmla="*/ 0 h 78284"/>
                      <a:gd name="connsiteX5" fmla="*/ 0 w 475465"/>
                      <a:gd name="connsiteY5" fmla="*/ 39142 h 78284"/>
                      <a:gd name="connsiteX6" fmla="*/ 39142 w 475465"/>
                      <a:gd name="connsiteY6" fmla="*/ 78284 h 7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465" h="78284">
                        <a:moveTo>
                          <a:pt x="39142" y="78284"/>
                        </a:moveTo>
                        <a:lnTo>
                          <a:pt x="436323" y="78284"/>
                        </a:lnTo>
                        <a:cubicBezTo>
                          <a:pt x="457932" y="78284"/>
                          <a:pt x="475465" y="60752"/>
                          <a:pt x="475465" y="39142"/>
                        </a:cubicBezTo>
                        <a:cubicBezTo>
                          <a:pt x="475465" y="17533"/>
                          <a:pt x="457932" y="0"/>
                          <a:pt x="436323" y="0"/>
                        </a:cubicBezTo>
                        <a:lnTo>
                          <a:pt x="39142" y="0"/>
                        </a:lnTo>
                        <a:cubicBezTo>
                          <a:pt x="17533" y="0"/>
                          <a:pt x="0" y="17533"/>
                          <a:pt x="0" y="39142"/>
                        </a:cubicBezTo>
                        <a:cubicBezTo>
                          <a:pt x="0" y="60752"/>
                          <a:pt x="17533" y="78284"/>
                          <a:pt x="39142" y="782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60" name="Graphic 2">
                    <a:extLst>
                      <a:ext uri="{FF2B5EF4-FFF2-40B4-BE49-F238E27FC236}">
                        <a16:creationId xmlns:a16="http://schemas.microsoft.com/office/drawing/2014/main" id="{85C1698E-C17E-87DB-1C74-3CE25B5D8C27}"/>
                      </a:ext>
                    </a:extLst>
                  </p:cNvPr>
                  <p:cNvGrpSpPr/>
                  <p:nvPr/>
                </p:nvGrpSpPr>
                <p:grpSpPr>
                  <a:xfrm>
                    <a:off x="1111896" y="5439480"/>
                    <a:ext cx="815961" cy="541495"/>
                    <a:chOff x="1111896" y="5439480"/>
                    <a:chExt cx="815961" cy="541495"/>
                  </a:xfrm>
                  <a:solidFill>
                    <a:srgbClr val="000000"/>
                  </a:solidFill>
                </p:grpSpPr>
                <p:grpSp>
                  <p:nvGrpSpPr>
                    <p:cNvPr id="1161" name="Graphic 2">
                      <a:extLst>
                        <a:ext uri="{FF2B5EF4-FFF2-40B4-BE49-F238E27FC236}">
                          <a16:creationId xmlns:a16="http://schemas.microsoft.com/office/drawing/2014/main" id="{3A9CE8B2-8ACB-D6BA-4315-39009F6CD6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66811" y="5439480"/>
                      <a:ext cx="261046" cy="541495"/>
                      <a:chOff x="1666811" y="5439480"/>
                      <a:chExt cx="261046" cy="541495"/>
                    </a:xfrm>
                    <a:solidFill>
                      <a:srgbClr val="000000"/>
                    </a:solidFill>
                  </p:grpSpPr>
                  <p:sp>
                    <p:nvSpPr>
                      <p:cNvPr id="1165" name="Freeform: Shape 1164">
                        <a:extLst>
                          <a:ext uri="{FF2B5EF4-FFF2-40B4-BE49-F238E27FC236}">
                            <a16:creationId xmlns:a16="http://schemas.microsoft.com/office/drawing/2014/main" id="{6AF36B98-EA0E-8565-A1A8-950D50564C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66811" y="5439480"/>
                        <a:ext cx="227362" cy="487328"/>
                      </a:xfrm>
                      <a:custGeom>
                        <a:avLst/>
                        <a:gdLst>
                          <a:gd name="connsiteX0" fmla="*/ 224508 w 227362"/>
                          <a:gd name="connsiteY0" fmla="*/ 487328 h 487328"/>
                          <a:gd name="connsiteX1" fmla="*/ 221914 w 227362"/>
                          <a:gd name="connsiteY1" fmla="*/ 485675 h 487328"/>
                          <a:gd name="connsiteX2" fmla="*/ 260 w 227362"/>
                          <a:gd name="connsiteY2" fmla="*/ 4052 h 487328"/>
                          <a:gd name="connsiteX3" fmla="*/ 1657 w 227362"/>
                          <a:gd name="connsiteY3" fmla="*/ 260 h 487328"/>
                          <a:gd name="connsiteX4" fmla="*/ 5449 w 227362"/>
                          <a:gd name="connsiteY4" fmla="*/ 1657 h 487328"/>
                          <a:gd name="connsiteX5" fmla="*/ 227102 w 227362"/>
                          <a:gd name="connsiteY5" fmla="*/ 483280 h 487328"/>
                          <a:gd name="connsiteX6" fmla="*/ 225706 w 227362"/>
                          <a:gd name="connsiteY6" fmla="*/ 487072 h 487328"/>
                          <a:gd name="connsiteX7" fmla="*/ 224508 w 227362"/>
                          <a:gd name="connsiteY7" fmla="*/ 487328 h 48732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27362" h="487328">
                            <a:moveTo>
                              <a:pt x="224508" y="487328"/>
                            </a:moveTo>
                            <a:cubicBezTo>
                              <a:pt x="223425" y="487328"/>
                              <a:pt x="222399" y="486701"/>
                              <a:pt x="221914" y="485675"/>
                            </a:cubicBezTo>
                            <a:lnTo>
                              <a:pt x="260" y="4052"/>
                            </a:lnTo>
                            <a:cubicBezTo>
                              <a:pt x="-396" y="2626"/>
                              <a:pt x="232" y="916"/>
                              <a:pt x="1657" y="260"/>
                            </a:cubicBezTo>
                            <a:cubicBezTo>
                              <a:pt x="3082" y="-396"/>
                              <a:pt x="4793" y="232"/>
                              <a:pt x="5449" y="1657"/>
                            </a:cubicBezTo>
                            <a:lnTo>
                              <a:pt x="227102" y="483280"/>
                            </a:lnTo>
                            <a:cubicBezTo>
                              <a:pt x="227758" y="484706"/>
                              <a:pt x="227131" y="486416"/>
                              <a:pt x="225706" y="487072"/>
                            </a:cubicBezTo>
                            <a:cubicBezTo>
                              <a:pt x="225307" y="487243"/>
                              <a:pt x="224907" y="487328"/>
                              <a:pt x="224508" y="487328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66" name="Freeform: Shape 1165">
                        <a:extLst>
                          <a:ext uri="{FF2B5EF4-FFF2-40B4-BE49-F238E27FC236}">
                            <a16:creationId xmlns:a16="http://schemas.microsoft.com/office/drawing/2014/main" id="{86465639-3D7B-013C-66A2-D0C1EBC44D97}"/>
                          </a:ext>
                        </a:extLst>
                      </p:cNvPr>
                      <p:cNvSpPr/>
                      <p:nvPr/>
                    </p:nvSpPr>
                    <p:spPr>
                      <a:xfrm rot="-57000">
                        <a:off x="1878247" y="5931365"/>
                        <a:ext cx="49205" cy="49205"/>
                      </a:xfrm>
                      <a:custGeom>
                        <a:avLst/>
                        <a:gdLst>
                          <a:gd name="connsiteX0" fmla="*/ 49206 w 49205"/>
                          <a:gd name="connsiteY0" fmla="*/ 24603 h 49205"/>
                          <a:gd name="connsiteX1" fmla="*/ 24603 w 49205"/>
                          <a:gd name="connsiteY1" fmla="*/ 49206 h 49205"/>
                          <a:gd name="connsiteX2" fmla="*/ 0 w 49205"/>
                          <a:gd name="connsiteY2" fmla="*/ 24603 h 49205"/>
                          <a:gd name="connsiteX3" fmla="*/ 24603 w 49205"/>
                          <a:gd name="connsiteY3" fmla="*/ 0 h 49205"/>
                          <a:gd name="connsiteX4" fmla="*/ 49206 w 49205"/>
                          <a:gd name="connsiteY4" fmla="*/ 24603 h 492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9205" h="49205">
                            <a:moveTo>
                              <a:pt x="49206" y="24603"/>
                            </a:moveTo>
                            <a:cubicBezTo>
                              <a:pt x="49206" y="38191"/>
                              <a:pt x="38191" y="49206"/>
                              <a:pt x="24603" y="49206"/>
                            </a:cubicBezTo>
                            <a:cubicBezTo>
                              <a:pt x="11015" y="49206"/>
                              <a:pt x="0" y="38191"/>
                              <a:pt x="0" y="24603"/>
                            </a:cubicBezTo>
                            <a:cubicBezTo>
                              <a:pt x="0" y="11015"/>
                              <a:pt x="11015" y="0"/>
                              <a:pt x="24603" y="0"/>
                            </a:cubicBezTo>
                            <a:cubicBezTo>
                              <a:pt x="38191" y="0"/>
                              <a:pt x="49206" y="11015"/>
                              <a:pt x="49206" y="2460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62" name="Graphic 2">
                      <a:extLst>
                        <a:ext uri="{FF2B5EF4-FFF2-40B4-BE49-F238E27FC236}">
                          <a16:creationId xmlns:a16="http://schemas.microsoft.com/office/drawing/2014/main" id="{29043130-12F9-E867-0BFC-34EC48301D7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1896" y="5446636"/>
                      <a:ext cx="257977" cy="534006"/>
                      <a:chOff x="1111896" y="5446636"/>
                      <a:chExt cx="257977" cy="534006"/>
                    </a:xfrm>
                    <a:solidFill>
                      <a:srgbClr val="000000"/>
                    </a:solidFill>
                  </p:grpSpPr>
                  <p:sp>
                    <p:nvSpPr>
                      <p:cNvPr id="1163" name="Freeform: Shape 1162">
                        <a:extLst>
                          <a:ext uri="{FF2B5EF4-FFF2-40B4-BE49-F238E27FC236}">
                            <a16:creationId xmlns:a16="http://schemas.microsoft.com/office/drawing/2014/main" id="{8A94EBEF-C9F2-BADA-366F-6A4F749601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45818" y="5446636"/>
                        <a:ext cx="224055" cy="480172"/>
                      </a:xfrm>
                      <a:custGeom>
                        <a:avLst/>
                        <a:gdLst>
                          <a:gd name="connsiteX0" fmla="*/ 2854 w 224055"/>
                          <a:gd name="connsiteY0" fmla="*/ 480173 h 480172"/>
                          <a:gd name="connsiteX1" fmla="*/ 1657 w 224055"/>
                          <a:gd name="connsiteY1" fmla="*/ 479916 h 480172"/>
                          <a:gd name="connsiteX2" fmla="*/ 260 w 224055"/>
                          <a:gd name="connsiteY2" fmla="*/ 476125 h 480172"/>
                          <a:gd name="connsiteX3" fmla="*/ 218607 w 224055"/>
                          <a:gd name="connsiteY3" fmla="*/ 1657 h 480172"/>
                          <a:gd name="connsiteX4" fmla="*/ 222399 w 224055"/>
                          <a:gd name="connsiteY4" fmla="*/ 260 h 480172"/>
                          <a:gd name="connsiteX5" fmla="*/ 223796 w 224055"/>
                          <a:gd name="connsiteY5" fmla="*/ 4052 h 480172"/>
                          <a:gd name="connsiteX6" fmla="*/ 5449 w 224055"/>
                          <a:gd name="connsiteY6" fmla="*/ 478519 h 480172"/>
                          <a:gd name="connsiteX7" fmla="*/ 2854 w 224055"/>
                          <a:gd name="connsiteY7" fmla="*/ 480173 h 4801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24055" h="480172">
                            <a:moveTo>
                              <a:pt x="2854" y="480173"/>
                            </a:moveTo>
                            <a:cubicBezTo>
                              <a:pt x="2455" y="480173"/>
                              <a:pt x="2056" y="480087"/>
                              <a:pt x="1657" y="479916"/>
                            </a:cubicBezTo>
                            <a:cubicBezTo>
                              <a:pt x="232" y="479260"/>
                              <a:pt x="-396" y="477579"/>
                              <a:pt x="260" y="476125"/>
                            </a:cubicBezTo>
                            <a:lnTo>
                              <a:pt x="218607" y="1657"/>
                            </a:lnTo>
                            <a:cubicBezTo>
                              <a:pt x="219263" y="232"/>
                              <a:pt x="220945" y="-396"/>
                              <a:pt x="222399" y="260"/>
                            </a:cubicBezTo>
                            <a:cubicBezTo>
                              <a:pt x="223824" y="916"/>
                              <a:pt x="224451" y="2598"/>
                              <a:pt x="223796" y="4052"/>
                            </a:cubicBezTo>
                            <a:lnTo>
                              <a:pt x="5449" y="478519"/>
                            </a:lnTo>
                            <a:cubicBezTo>
                              <a:pt x="4964" y="479574"/>
                              <a:pt x="3938" y="480173"/>
                              <a:pt x="2854" y="48017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64" name="Freeform: Shape 1163">
                        <a:extLst>
                          <a:ext uri="{FF2B5EF4-FFF2-40B4-BE49-F238E27FC236}">
                            <a16:creationId xmlns:a16="http://schemas.microsoft.com/office/drawing/2014/main" id="{113112E9-B9F1-9F1B-BE84-E2B9F3C4271E}"/>
                          </a:ext>
                        </a:extLst>
                      </p:cNvPr>
                      <p:cNvSpPr/>
                      <p:nvPr/>
                    </p:nvSpPr>
                    <p:spPr>
                      <a:xfrm rot="-5343000">
                        <a:off x="1112300" y="5931032"/>
                        <a:ext cx="49205" cy="49205"/>
                      </a:xfrm>
                      <a:custGeom>
                        <a:avLst/>
                        <a:gdLst>
                          <a:gd name="connsiteX0" fmla="*/ 49206 w 49205"/>
                          <a:gd name="connsiteY0" fmla="*/ 24603 h 49205"/>
                          <a:gd name="connsiteX1" fmla="*/ 24603 w 49205"/>
                          <a:gd name="connsiteY1" fmla="*/ 49206 h 49205"/>
                          <a:gd name="connsiteX2" fmla="*/ 0 w 49205"/>
                          <a:gd name="connsiteY2" fmla="*/ 24603 h 49205"/>
                          <a:gd name="connsiteX3" fmla="*/ 24603 w 49205"/>
                          <a:gd name="connsiteY3" fmla="*/ 0 h 49205"/>
                          <a:gd name="connsiteX4" fmla="*/ 49206 w 49205"/>
                          <a:gd name="connsiteY4" fmla="*/ 24603 h 492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9205" h="49205">
                            <a:moveTo>
                              <a:pt x="49206" y="24603"/>
                            </a:moveTo>
                            <a:cubicBezTo>
                              <a:pt x="49206" y="38191"/>
                              <a:pt x="38191" y="49206"/>
                              <a:pt x="24603" y="49206"/>
                            </a:cubicBezTo>
                            <a:cubicBezTo>
                              <a:pt x="11015" y="49206"/>
                              <a:pt x="0" y="38191"/>
                              <a:pt x="0" y="24603"/>
                            </a:cubicBezTo>
                            <a:cubicBezTo>
                              <a:pt x="0" y="11015"/>
                              <a:pt x="11015" y="0"/>
                              <a:pt x="24603" y="0"/>
                            </a:cubicBezTo>
                            <a:cubicBezTo>
                              <a:pt x="38191" y="0"/>
                              <a:pt x="49206" y="11015"/>
                              <a:pt x="49206" y="2460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135" name="Graphic 2">
                <a:extLst>
                  <a:ext uri="{FF2B5EF4-FFF2-40B4-BE49-F238E27FC236}">
                    <a16:creationId xmlns:a16="http://schemas.microsoft.com/office/drawing/2014/main" id="{7DB1A211-11AE-F925-6032-F3EB60DD1761}"/>
                  </a:ext>
                </a:extLst>
              </p:cNvPr>
              <p:cNvGrpSpPr/>
              <p:nvPr/>
            </p:nvGrpSpPr>
            <p:grpSpPr>
              <a:xfrm>
                <a:off x="1357231" y="4672073"/>
                <a:ext cx="867418" cy="452848"/>
                <a:chOff x="1357231" y="4672073"/>
                <a:chExt cx="867418" cy="452848"/>
              </a:xfrm>
            </p:grpSpPr>
            <p:grpSp>
              <p:nvGrpSpPr>
                <p:cNvPr id="1137" name="Graphic 2">
                  <a:extLst>
                    <a:ext uri="{FF2B5EF4-FFF2-40B4-BE49-F238E27FC236}">
                      <a16:creationId xmlns:a16="http://schemas.microsoft.com/office/drawing/2014/main" id="{FCBADCF1-A2F6-2D01-4D1B-307FD715FB74}"/>
                    </a:ext>
                  </a:extLst>
                </p:cNvPr>
                <p:cNvGrpSpPr/>
                <p:nvPr/>
              </p:nvGrpSpPr>
              <p:grpSpPr>
                <a:xfrm>
                  <a:off x="1357231" y="4672073"/>
                  <a:ext cx="689373" cy="452848"/>
                  <a:chOff x="1357231" y="4672073"/>
                  <a:chExt cx="689373" cy="452848"/>
                </a:xfrm>
              </p:grpSpPr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E65D55F2-1758-0029-43B0-C70FDFFC0F7E}"/>
                      </a:ext>
                    </a:extLst>
                  </p:cNvPr>
                  <p:cNvSpPr/>
                  <p:nvPr/>
                </p:nvSpPr>
                <p:spPr>
                  <a:xfrm>
                    <a:off x="1360063" y="4674258"/>
                    <a:ext cx="683691" cy="447812"/>
                  </a:xfrm>
                  <a:custGeom>
                    <a:avLst/>
                    <a:gdLst>
                      <a:gd name="connsiteX0" fmla="*/ 103714 w 683691"/>
                      <a:gd name="connsiteY0" fmla="*/ 206972 h 447812"/>
                      <a:gd name="connsiteX1" fmla="*/ 316217 w 683691"/>
                      <a:gd name="connsiteY1" fmla="*/ 0 h 447812"/>
                      <a:gd name="connsiteX2" fmla="*/ 491060 w 683691"/>
                      <a:gd name="connsiteY2" fmla="*/ 190323 h 447812"/>
                      <a:gd name="connsiteX3" fmla="*/ 514921 w 683691"/>
                      <a:gd name="connsiteY3" fmla="*/ 234967 h 447812"/>
                      <a:gd name="connsiteX4" fmla="*/ 566122 w 683691"/>
                      <a:gd name="connsiteY4" fmla="*/ 252386 h 447812"/>
                      <a:gd name="connsiteX5" fmla="*/ 677619 w 683691"/>
                      <a:gd name="connsiteY5" fmla="*/ 232231 h 447812"/>
                      <a:gd name="connsiteX6" fmla="*/ 683692 w 683691"/>
                      <a:gd name="connsiteY6" fmla="*/ 379477 h 447812"/>
                      <a:gd name="connsiteX7" fmla="*/ 511899 w 683691"/>
                      <a:gd name="connsiteY7" fmla="*/ 407815 h 447812"/>
                      <a:gd name="connsiteX8" fmla="*/ 375030 w 683691"/>
                      <a:gd name="connsiteY8" fmla="*/ 356442 h 447812"/>
                      <a:gd name="connsiteX9" fmla="*/ 329188 w 683691"/>
                      <a:gd name="connsiteY9" fmla="*/ 447812 h 447812"/>
                      <a:gd name="connsiteX10" fmla="*/ 0 w 683691"/>
                      <a:gd name="connsiteY10" fmla="*/ 447812 h 447812"/>
                      <a:gd name="connsiteX11" fmla="*/ 103686 w 683691"/>
                      <a:gd name="connsiteY11" fmla="*/ 206972 h 4478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83691" h="447812">
                        <a:moveTo>
                          <a:pt x="103714" y="206972"/>
                        </a:moveTo>
                        <a:cubicBezTo>
                          <a:pt x="190209" y="33298"/>
                          <a:pt x="261452" y="-57"/>
                          <a:pt x="316217" y="0"/>
                        </a:cubicBezTo>
                        <a:cubicBezTo>
                          <a:pt x="388913" y="86"/>
                          <a:pt x="457904" y="51715"/>
                          <a:pt x="491060" y="190323"/>
                        </a:cubicBezTo>
                        <a:cubicBezTo>
                          <a:pt x="495763" y="209994"/>
                          <a:pt x="504658" y="222680"/>
                          <a:pt x="514921" y="234967"/>
                        </a:cubicBezTo>
                        <a:cubicBezTo>
                          <a:pt x="526210" y="248480"/>
                          <a:pt x="547050" y="253869"/>
                          <a:pt x="566122" y="252386"/>
                        </a:cubicBezTo>
                        <a:cubicBezTo>
                          <a:pt x="590526" y="250505"/>
                          <a:pt x="631407" y="244318"/>
                          <a:pt x="677619" y="232231"/>
                        </a:cubicBezTo>
                        <a:lnTo>
                          <a:pt x="683692" y="379477"/>
                        </a:lnTo>
                        <a:cubicBezTo>
                          <a:pt x="628243" y="399091"/>
                          <a:pt x="566892" y="400231"/>
                          <a:pt x="511899" y="407815"/>
                        </a:cubicBezTo>
                        <a:cubicBezTo>
                          <a:pt x="435211" y="418391"/>
                          <a:pt x="375030" y="356442"/>
                          <a:pt x="375030" y="356442"/>
                        </a:cubicBezTo>
                        <a:lnTo>
                          <a:pt x="329188" y="447812"/>
                        </a:lnTo>
                        <a:lnTo>
                          <a:pt x="0" y="447812"/>
                        </a:lnTo>
                        <a:cubicBezTo>
                          <a:pt x="0" y="447812"/>
                          <a:pt x="39969" y="334890"/>
                          <a:pt x="103686" y="20697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8F4A7AB2-A1C6-C5E3-C82E-E845434D10A6}"/>
                      </a:ext>
                    </a:extLst>
                  </p:cNvPr>
                  <p:cNvSpPr/>
                  <p:nvPr/>
                </p:nvSpPr>
                <p:spPr>
                  <a:xfrm>
                    <a:off x="1357231" y="4672073"/>
                    <a:ext cx="683083" cy="447374"/>
                  </a:xfrm>
                  <a:custGeom>
                    <a:avLst/>
                    <a:gdLst>
                      <a:gd name="connsiteX0" fmla="*/ 2860 w 683083"/>
                      <a:gd name="connsiteY0" fmla="*/ 447374 h 447374"/>
                      <a:gd name="connsiteX1" fmla="*/ 1720 w 683083"/>
                      <a:gd name="connsiteY1" fmla="*/ 447146 h 447374"/>
                      <a:gd name="connsiteX2" fmla="*/ 238 w 683083"/>
                      <a:gd name="connsiteY2" fmla="*/ 443412 h 447374"/>
                      <a:gd name="connsiteX3" fmla="*/ 2062 w 683083"/>
                      <a:gd name="connsiteY3" fmla="*/ 439192 h 447374"/>
                      <a:gd name="connsiteX4" fmla="*/ 106802 w 683083"/>
                      <a:gd name="connsiteY4" fmla="*/ 201716 h 447374"/>
                      <a:gd name="connsiteX5" fmla="*/ 179186 w 683083"/>
                      <a:gd name="connsiteY5" fmla="*/ 75737 h 447374"/>
                      <a:gd name="connsiteX6" fmla="*/ 244499 w 683083"/>
                      <a:gd name="connsiteY6" fmla="*/ 16639 h 447374"/>
                      <a:gd name="connsiteX7" fmla="*/ 385787 w 683083"/>
                      <a:gd name="connsiteY7" fmla="*/ 17038 h 447374"/>
                      <a:gd name="connsiteX8" fmla="*/ 489130 w 683083"/>
                      <a:gd name="connsiteY8" fmla="*/ 167820 h 447374"/>
                      <a:gd name="connsiteX9" fmla="*/ 490955 w 683083"/>
                      <a:gd name="connsiteY9" fmla="*/ 173778 h 447374"/>
                      <a:gd name="connsiteX10" fmla="*/ 504097 w 683083"/>
                      <a:gd name="connsiteY10" fmla="*/ 210354 h 447374"/>
                      <a:gd name="connsiteX11" fmla="*/ 547373 w 683083"/>
                      <a:gd name="connsiteY11" fmla="*/ 249981 h 447374"/>
                      <a:gd name="connsiteX12" fmla="*/ 609494 w 683083"/>
                      <a:gd name="connsiteY12" fmla="*/ 246760 h 447374"/>
                      <a:gd name="connsiteX13" fmla="*/ 625914 w 683083"/>
                      <a:gd name="connsiteY13" fmla="*/ 242740 h 447374"/>
                      <a:gd name="connsiteX14" fmla="*/ 679767 w 683083"/>
                      <a:gd name="connsiteY14" fmla="*/ 231137 h 447374"/>
                      <a:gd name="connsiteX15" fmla="*/ 683046 w 683083"/>
                      <a:gd name="connsiteY15" fmla="*/ 233475 h 447374"/>
                      <a:gd name="connsiteX16" fmla="*/ 680708 w 683083"/>
                      <a:gd name="connsiteY16" fmla="*/ 236753 h 447374"/>
                      <a:gd name="connsiteX17" fmla="*/ 627283 w 683083"/>
                      <a:gd name="connsiteY17" fmla="*/ 248242 h 447374"/>
                      <a:gd name="connsiteX18" fmla="*/ 610833 w 683083"/>
                      <a:gd name="connsiteY18" fmla="*/ 252262 h 447374"/>
                      <a:gd name="connsiteX19" fmla="*/ 546290 w 683083"/>
                      <a:gd name="connsiteY19" fmla="*/ 255540 h 447374"/>
                      <a:gd name="connsiteX20" fmla="*/ 498937 w 683083"/>
                      <a:gd name="connsiteY20" fmla="*/ 212721 h 447374"/>
                      <a:gd name="connsiteX21" fmla="*/ 485510 w 683083"/>
                      <a:gd name="connsiteY21" fmla="*/ 175403 h 447374"/>
                      <a:gd name="connsiteX22" fmla="*/ 483685 w 683083"/>
                      <a:gd name="connsiteY22" fmla="*/ 169473 h 447374"/>
                      <a:gd name="connsiteX23" fmla="*/ 383221 w 683083"/>
                      <a:gd name="connsiteY23" fmla="*/ 22084 h 447374"/>
                      <a:gd name="connsiteX24" fmla="*/ 247207 w 683083"/>
                      <a:gd name="connsiteY24" fmla="*/ 21599 h 447374"/>
                      <a:gd name="connsiteX25" fmla="*/ 183661 w 683083"/>
                      <a:gd name="connsiteY25" fmla="*/ 79187 h 447374"/>
                      <a:gd name="connsiteX26" fmla="*/ 111963 w 683083"/>
                      <a:gd name="connsiteY26" fmla="*/ 204026 h 447374"/>
                      <a:gd name="connsiteX27" fmla="*/ 7279 w 683083"/>
                      <a:gd name="connsiteY27" fmla="*/ 441416 h 447374"/>
                      <a:gd name="connsiteX28" fmla="*/ 5455 w 683083"/>
                      <a:gd name="connsiteY28" fmla="*/ 445635 h 447374"/>
                      <a:gd name="connsiteX29" fmla="*/ 2832 w 683083"/>
                      <a:gd name="connsiteY29" fmla="*/ 447346 h 447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</a:cxnLst>
                    <a:rect l="l" t="t" r="r" b="b"/>
                    <a:pathLst>
                      <a:path w="683083" h="447374">
                        <a:moveTo>
                          <a:pt x="2860" y="447374"/>
                        </a:moveTo>
                        <a:cubicBezTo>
                          <a:pt x="2490" y="447374"/>
                          <a:pt x="2091" y="447289"/>
                          <a:pt x="1720" y="447146"/>
                        </a:cubicBezTo>
                        <a:cubicBezTo>
                          <a:pt x="266" y="446519"/>
                          <a:pt x="-390" y="444837"/>
                          <a:pt x="238" y="443412"/>
                        </a:cubicBezTo>
                        <a:lnTo>
                          <a:pt x="2062" y="439192"/>
                        </a:lnTo>
                        <a:cubicBezTo>
                          <a:pt x="42031" y="346540"/>
                          <a:pt x="75301" y="271078"/>
                          <a:pt x="106802" y="201716"/>
                        </a:cubicBezTo>
                        <a:cubicBezTo>
                          <a:pt x="123537" y="164855"/>
                          <a:pt x="146885" y="117217"/>
                          <a:pt x="179186" y="75737"/>
                        </a:cubicBezTo>
                        <a:cubicBezTo>
                          <a:pt x="200567" y="48283"/>
                          <a:pt x="221949" y="28955"/>
                          <a:pt x="244499" y="16639"/>
                        </a:cubicBezTo>
                        <a:cubicBezTo>
                          <a:pt x="285437" y="-5683"/>
                          <a:pt x="340915" y="-5541"/>
                          <a:pt x="385787" y="17038"/>
                        </a:cubicBezTo>
                        <a:cubicBezTo>
                          <a:pt x="444686" y="46658"/>
                          <a:pt x="471085" y="109862"/>
                          <a:pt x="489130" y="167820"/>
                        </a:cubicBezTo>
                        <a:lnTo>
                          <a:pt x="490955" y="173778"/>
                        </a:lnTo>
                        <a:cubicBezTo>
                          <a:pt x="494718" y="185980"/>
                          <a:pt x="498595" y="198609"/>
                          <a:pt x="504097" y="210354"/>
                        </a:cubicBezTo>
                        <a:cubicBezTo>
                          <a:pt x="513762" y="231023"/>
                          <a:pt x="524795" y="245648"/>
                          <a:pt x="547373" y="249981"/>
                        </a:cubicBezTo>
                        <a:cubicBezTo>
                          <a:pt x="564336" y="253231"/>
                          <a:pt x="587542" y="252034"/>
                          <a:pt x="609494" y="246760"/>
                        </a:cubicBezTo>
                        <a:cubicBezTo>
                          <a:pt x="615395" y="245334"/>
                          <a:pt x="620783" y="244023"/>
                          <a:pt x="625914" y="242740"/>
                        </a:cubicBezTo>
                        <a:cubicBezTo>
                          <a:pt x="644188" y="238236"/>
                          <a:pt x="658614" y="234672"/>
                          <a:pt x="679767" y="231137"/>
                        </a:cubicBezTo>
                        <a:cubicBezTo>
                          <a:pt x="681335" y="230881"/>
                          <a:pt x="682789" y="231935"/>
                          <a:pt x="683046" y="233475"/>
                        </a:cubicBezTo>
                        <a:cubicBezTo>
                          <a:pt x="683302" y="235014"/>
                          <a:pt x="682247" y="236497"/>
                          <a:pt x="680708" y="236753"/>
                        </a:cubicBezTo>
                        <a:cubicBezTo>
                          <a:pt x="659783" y="240231"/>
                          <a:pt x="645443" y="243766"/>
                          <a:pt x="627283" y="248242"/>
                        </a:cubicBezTo>
                        <a:cubicBezTo>
                          <a:pt x="622151" y="249497"/>
                          <a:pt x="616735" y="250837"/>
                          <a:pt x="610833" y="252262"/>
                        </a:cubicBezTo>
                        <a:cubicBezTo>
                          <a:pt x="588141" y="257707"/>
                          <a:pt x="563994" y="258933"/>
                          <a:pt x="546290" y="255540"/>
                        </a:cubicBezTo>
                        <a:cubicBezTo>
                          <a:pt x="521345" y="250751"/>
                          <a:pt x="509314" y="234957"/>
                          <a:pt x="498937" y="212721"/>
                        </a:cubicBezTo>
                        <a:cubicBezTo>
                          <a:pt x="493293" y="200605"/>
                          <a:pt x="489330" y="187804"/>
                          <a:pt x="485510" y="175403"/>
                        </a:cubicBezTo>
                        <a:lnTo>
                          <a:pt x="483685" y="169473"/>
                        </a:lnTo>
                        <a:cubicBezTo>
                          <a:pt x="465981" y="112684"/>
                          <a:pt x="440210" y="50735"/>
                          <a:pt x="383221" y="22084"/>
                        </a:cubicBezTo>
                        <a:cubicBezTo>
                          <a:pt x="339945" y="332"/>
                          <a:pt x="286577" y="132"/>
                          <a:pt x="247207" y="21599"/>
                        </a:cubicBezTo>
                        <a:cubicBezTo>
                          <a:pt x="225341" y="33516"/>
                          <a:pt x="204558" y="52360"/>
                          <a:pt x="183661" y="79187"/>
                        </a:cubicBezTo>
                        <a:cubicBezTo>
                          <a:pt x="151732" y="120182"/>
                          <a:pt x="128555" y="167449"/>
                          <a:pt x="111963" y="204026"/>
                        </a:cubicBezTo>
                        <a:cubicBezTo>
                          <a:pt x="80489" y="273358"/>
                          <a:pt x="47220" y="348792"/>
                          <a:pt x="7279" y="441416"/>
                        </a:cubicBezTo>
                        <a:lnTo>
                          <a:pt x="5455" y="445635"/>
                        </a:lnTo>
                        <a:cubicBezTo>
                          <a:pt x="4999" y="446719"/>
                          <a:pt x="3944" y="447346"/>
                          <a:pt x="2832" y="44734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8995D15F-4F68-4A60-19FF-CF7E8310DCBA}"/>
                      </a:ext>
                    </a:extLst>
                  </p:cNvPr>
                  <p:cNvSpPr/>
                  <p:nvPr/>
                </p:nvSpPr>
                <p:spPr>
                  <a:xfrm>
                    <a:off x="1686462" y="5027870"/>
                    <a:ext cx="360142" cy="97050"/>
                  </a:xfrm>
                  <a:custGeom>
                    <a:avLst/>
                    <a:gdLst>
                      <a:gd name="connsiteX0" fmla="*/ 2846 w 360142"/>
                      <a:gd name="connsiteY0" fmla="*/ 97051 h 97050"/>
                      <a:gd name="connsiteX1" fmla="*/ 1392 w 360142"/>
                      <a:gd name="connsiteY1" fmla="*/ 96651 h 97050"/>
                      <a:gd name="connsiteX2" fmla="*/ 394 w 360142"/>
                      <a:gd name="connsiteY2" fmla="*/ 92746 h 97050"/>
                      <a:gd name="connsiteX3" fmla="*/ 43527 w 360142"/>
                      <a:gd name="connsiteY3" fmla="*/ 7106 h 97050"/>
                      <a:gd name="connsiteX4" fmla="*/ 46122 w 360142"/>
                      <a:gd name="connsiteY4" fmla="*/ 1575 h 97050"/>
                      <a:gd name="connsiteX5" fmla="*/ 48203 w 360142"/>
                      <a:gd name="connsiteY5" fmla="*/ 36 h 97050"/>
                      <a:gd name="connsiteX6" fmla="*/ 50683 w 360142"/>
                      <a:gd name="connsiteY6" fmla="*/ 834 h 97050"/>
                      <a:gd name="connsiteX7" fmla="*/ 124206 w 360142"/>
                      <a:gd name="connsiteY7" fmla="*/ 45450 h 97050"/>
                      <a:gd name="connsiteX8" fmla="*/ 356408 w 360142"/>
                      <a:gd name="connsiteY8" fmla="*/ 23156 h 97050"/>
                      <a:gd name="connsiteX9" fmla="*/ 360000 w 360142"/>
                      <a:gd name="connsiteY9" fmla="*/ 24981 h 97050"/>
                      <a:gd name="connsiteX10" fmla="*/ 358204 w 360142"/>
                      <a:gd name="connsiteY10" fmla="*/ 28573 h 97050"/>
                      <a:gd name="connsiteX11" fmla="*/ 122439 w 360142"/>
                      <a:gd name="connsiteY11" fmla="*/ 50867 h 97050"/>
                      <a:gd name="connsiteX12" fmla="*/ 49543 w 360142"/>
                      <a:gd name="connsiteY12" fmla="*/ 7676 h 97050"/>
                      <a:gd name="connsiteX13" fmla="*/ 48687 w 360142"/>
                      <a:gd name="connsiteY13" fmla="*/ 9501 h 97050"/>
                      <a:gd name="connsiteX14" fmla="*/ 5297 w 360142"/>
                      <a:gd name="connsiteY14" fmla="*/ 95653 h 97050"/>
                      <a:gd name="connsiteX15" fmla="*/ 2846 w 360142"/>
                      <a:gd name="connsiteY15" fmla="*/ 97051 h 97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60142" h="97050">
                        <a:moveTo>
                          <a:pt x="2846" y="97051"/>
                        </a:moveTo>
                        <a:cubicBezTo>
                          <a:pt x="2361" y="97051"/>
                          <a:pt x="1848" y="96908"/>
                          <a:pt x="1392" y="96651"/>
                        </a:cubicBezTo>
                        <a:cubicBezTo>
                          <a:pt x="52" y="95853"/>
                          <a:pt x="-404" y="94086"/>
                          <a:pt x="394" y="92746"/>
                        </a:cubicBezTo>
                        <a:cubicBezTo>
                          <a:pt x="15418" y="67459"/>
                          <a:pt x="36571" y="22016"/>
                          <a:pt x="43527" y="7106"/>
                        </a:cubicBezTo>
                        <a:cubicBezTo>
                          <a:pt x="44924" y="4113"/>
                          <a:pt x="45836" y="2174"/>
                          <a:pt x="46122" y="1575"/>
                        </a:cubicBezTo>
                        <a:cubicBezTo>
                          <a:pt x="46521" y="749"/>
                          <a:pt x="47319" y="178"/>
                          <a:pt x="48203" y="36"/>
                        </a:cubicBezTo>
                        <a:cubicBezTo>
                          <a:pt x="49115" y="-107"/>
                          <a:pt x="50027" y="178"/>
                          <a:pt x="50683" y="834"/>
                        </a:cubicBezTo>
                        <a:cubicBezTo>
                          <a:pt x="70525" y="20705"/>
                          <a:pt x="96610" y="36555"/>
                          <a:pt x="124206" y="45450"/>
                        </a:cubicBezTo>
                        <a:cubicBezTo>
                          <a:pt x="175322" y="61957"/>
                          <a:pt x="326645" y="33020"/>
                          <a:pt x="356408" y="23156"/>
                        </a:cubicBezTo>
                        <a:cubicBezTo>
                          <a:pt x="357919" y="22672"/>
                          <a:pt x="359516" y="23470"/>
                          <a:pt x="360000" y="24981"/>
                        </a:cubicBezTo>
                        <a:cubicBezTo>
                          <a:pt x="360485" y="26463"/>
                          <a:pt x="359687" y="28088"/>
                          <a:pt x="358204" y="28573"/>
                        </a:cubicBezTo>
                        <a:cubicBezTo>
                          <a:pt x="327045" y="38893"/>
                          <a:pt x="175664" y="68057"/>
                          <a:pt x="122439" y="50867"/>
                        </a:cubicBezTo>
                        <a:cubicBezTo>
                          <a:pt x="95327" y="42115"/>
                          <a:pt x="69613" y="26834"/>
                          <a:pt x="49543" y="7676"/>
                        </a:cubicBezTo>
                        <a:cubicBezTo>
                          <a:pt x="49286" y="8218"/>
                          <a:pt x="49001" y="8845"/>
                          <a:pt x="48687" y="9501"/>
                        </a:cubicBezTo>
                        <a:cubicBezTo>
                          <a:pt x="40962" y="26093"/>
                          <a:pt x="20464" y="70138"/>
                          <a:pt x="5297" y="95653"/>
                        </a:cubicBezTo>
                        <a:cubicBezTo>
                          <a:pt x="4756" y="96537"/>
                          <a:pt x="3815" y="97051"/>
                          <a:pt x="2846" y="9705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F0A9560D-3345-1903-24F0-D5DDBBE4BFE8}"/>
                      </a:ext>
                    </a:extLst>
                  </p:cNvPr>
                  <p:cNvSpPr/>
                  <p:nvPr/>
                </p:nvSpPr>
                <p:spPr>
                  <a:xfrm>
                    <a:off x="1634837" y="4835539"/>
                    <a:ext cx="95639" cy="193450"/>
                  </a:xfrm>
                  <a:custGeom>
                    <a:avLst/>
                    <a:gdLst>
                      <a:gd name="connsiteX0" fmla="*/ 92758 w 95639"/>
                      <a:gd name="connsiteY0" fmla="*/ 193450 h 193450"/>
                      <a:gd name="connsiteX1" fmla="*/ 90592 w 95639"/>
                      <a:gd name="connsiteY1" fmla="*/ 192453 h 193450"/>
                      <a:gd name="connsiteX2" fmla="*/ 49 w 95639"/>
                      <a:gd name="connsiteY2" fmla="*/ 3384 h 193450"/>
                      <a:gd name="connsiteX3" fmla="*/ 2329 w 95639"/>
                      <a:gd name="connsiteY3" fmla="*/ 49 h 193450"/>
                      <a:gd name="connsiteX4" fmla="*/ 5665 w 95639"/>
                      <a:gd name="connsiteY4" fmla="*/ 2329 h 193450"/>
                      <a:gd name="connsiteX5" fmla="*/ 94954 w 95639"/>
                      <a:gd name="connsiteY5" fmla="*/ 188747 h 193450"/>
                      <a:gd name="connsiteX6" fmla="*/ 94640 w 95639"/>
                      <a:gd name="connsiteY6" fmla="*/ 192766 h 193450"/>
                      <a:gd name="connsiteX7" fmla="*/ 92787 w 95639"/>
                      <a:gd name="connsiteY7" fmla="*/ 193450 h 193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5639" h="193450">
                        <a:moveTo>
                          <a:pt x="92758" y="193450"/>
                        </a:moveTo>
                        <a:cubicBezTo>
                          <a:pt x="91960" y="193450"/>
                          <a:pt x="91162" y="193108"/>
                          <a:pt x="90592" y="192453"/>
                        </a:cubicBezTo>
                        <a:cubicBezTo>
                          <a:pt x="44522" y="138515"/>
                          <a:pt x="13191" y="73116"/>
                          <a:pt x="49" y="3384"/>
                        </a:cubicBezTo>
                        <a:cubicBezTo>
                          <a:pt x="-236" y="1845"/>
                          <a:pt x="761" y="334"/>
                          <a:pt x="2329" y="49"/>
                        </a:cubicBezTo>
                        <a:cubicBezTo>
                          <a:pt x="3869" y="-237"/>
                          <a:pt x="5380" y="761"/>
                          <a:pt x="5665" y="2329"/>
                        </a:cubicBezTo>
                        <a:cubicBezTo>
                          <a:pt x="18636" y="71092"/>
                          <a:pt x="49511" y="135550"/>
                          <a:pt x="94954" y="188747"/>
                        </a:cubicBezTo>
                        <a:cubicBezTo>
                          <a:pt x="95980" y="189944"/>
                          <a:pt x="95837" y="191740"/>
                          <a:pt x="94640" y="192766"/>
                        </a:cubicBezTo>
                        <a:cubicBezTo>
                          <a:pt x="94098" y="193222"/>
                          <a:pt x="93443" y="193450"/>
                          <a:pt x="92787" y="19345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138" name="Graphic 2">
                  <a:extLst>
                    <a:ext uri="{FF2B5EF4-FFF2-40B4-BE49-F238E27FC236}">
                      <a16:creationId xmlns:a16="http://schemas.microsoft.com/office/drawing/2014/main" id="{447A32D8-1F74-4EED-368F-B00D61A8C420}"/>
                    </a:ext>
                  </a:extLst>
                </p:cNvPr>
                <p:cNvGrpSpPr/>
                <p:nvPr/>
              </p:nvGrpSpPr>
              <p:grpSpPr>
                <a:xfrm>
                  <a:off x="2018412" y="4802489"/>
                  <a:ext cx="206238" cy="257175"/>
                  <a:chOff x="2018412" y="4802489"/>
                  <a:chExt cx="206238" cy="257175"/>
                </a:xfrm>
              </p:grpSpPr>
              <p:grpSp>
                <p:nvGrpSpPr>
                  <p:cNvPr id="1139" name="Graphic 2">
                    <a:extLst>
                      <a:ext uri="{FF2B5EF4-FFF2-40B4-BE49-F238E27FC236}">
                        <a16:creationId xmlns:a16="http://schemas.microsoft.com/office/drawing/2014/main" id="{BD066B5A-52AA-5E03-DBE0-1C44CD5E86D0}"/>
                      </a:ext>
                    </a:extLst>
                  </p:cNvPr>
                  <p:cNvGrpSpPr/>
                  <p:nvPr/>
                </p:nvGrpSpPr>
                <p:grpSpPr>
                  <a:xfrm>
                    <a:off x="2037967" y="4802489"/>
                    <a:ext cx="185875" cy="256377"/>
                    <a:chOff x="2037967" y="4802489"/>
                    <a:chExt cx="185875" cy="256377"/>
                  </a:xfrm>
                </p:grpSpPr>
                <p:sp>
                  <p:nvSpPr>
                    <p:cNvPr id="1147" name="Freeform: Shape 1146">
                      <a:extLst>
                        <a:ext uri="{FF2B5EF4-FFF2-40B4-BE49-F238E27FC236}">
                          <a16:creationId xmlns:a16="http://schemas.microsoft.com/office/drawing/2014/main" id="{0424BEB6-CD8A-141A-B6D8-3F8F3872D1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5272" y="4852778"/>
                      <a:ext cx="151323" cy="206088"/>
                    </a:xfrm>
                    <a:custGeom>
                      <a:avLst/>
                      <a:gdLst>
                        <a:gd name="connsiteX0" fmla="*/ 0 w 151323"/>
                        <a:gd name="connsiteY0" fmla="*/ 0 h 206088"/>
                        <a:gd name="connsiteX1" fmla="*/ 151323 w 151323"/>
                        <a:gd name="connsiteY1" fmla="*/ 0 h 206088"/>
                        <a:gd name="connsiteX2" fmla="*/ 125723 w 151323"/>
                        <a:gd name="connsiteY2" fmla="*/ 206088 h 206088"/>
                        <a:gd name="connsiteX3" fmla="*/ 25601 w 151323"/>
                        <a:gd name="connsiteY3" fmla="*/ 206088 h 206088"/>
                        <a:gd name="connsiteX4" fmla="*/ 0 w 151323"/>
                        <a:gd name="connsiteY4" fmla="*/ 0 h 2060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1323" h="206088">
                          <a:moveTo>
                            <a:pt x="0" y="0"/>
                          </a:moveTo>
                          <a:lnTo>
                            <a:pt x="151323" y="0"/>
                          </a:lnTo>
                          <a:lnTo>
                            <a:pt x="125723" y="206088"/>
                          </a:lnTo>
                          <a:lnTo>
                            <a:pt x="25601" y="20608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148" name="Graphic 2">
                      <a:extLst>
                        <a:ext uri="{FF2B5EF4-FFF2-40B4-BE49-F238E27FC236}">
                          <a16:creationId xmlns:a16="http://schemas.microsoft.com/office/drawing/2014/main" id="{9DBCEE9F-D107-C689-33AE-3B01A32AFA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37967" y="4802489"/>
                      <a:ext cx="185875" cy="53139"/>
                      <a:chOff x="2037967" y="4802489"/>
                      <a:chExt cx="185875" cy="53139"/>
                    </a:xfrm>
                  </p:grpSpPr>
                  <p:sp>
                    <p:nvSpPr>
                      <p:cNvPr id="1149" name="Freeform: Shape 1148">
                        <a:extLst>
                          <a:ext uri="{FF2B5EF4-FFF2-40B4-BE49-F238E27FC236}">
                            <a16:creationId xmlns:a16="http://schemas.microsoft.com/office/drawing/2014/main" id="{468A05D4-585C-6D3F-3918-B69027515B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40818" y="4805340"/>
                        <a:ext cx="180202" cy="47438"/>
                      </a:xfrm>
                      <a:custGeom>
                        <a:avLst/>
                        <a:gdLst>
                          <a:gd name="connsiteX0" fmla="*/ 24061 w 180202"/>
                          <a:gd name="connsiteY0" fmla="*/ 21552 h 47438"/>
                          <a:gd name="connsiteX1" fmla="*/ 40054 w 180202"/>
                          <a:gd name="connsiteY1" fmla="*/ 0 h 47438"/>
                          <a:gd name="connsiteX2" fmla="*/ 140176 w 180202"/>
                          <a:gd name="connsiteY2" fmla="*/ 0 h 47438"/>
                          <a:gd name="connsiteX3" fmla="*/ 156170 w 180202"/>
                          <a:gd name="connsiteY3" fmla="*/ 21552 h 47438"/>
                          <a:gd name="connsiteX4" fmla="*/ 180203 w 180202"/>
                          <a:gd name="connsiteY4" fmla="*/ 21552 h 47438"/>
                          <a:gd name="connsiteX5" fmla="*/ 180203 w 180202"/>
                          <a:gd name="connsiteY5" fmla="*/ 47438 h 47438"/>
                          <a:gd name="connsiteX6" fmla="*/ 0 w 180202"/>
                          <a:gd name="connsiteY6" fmla="*/ 47438 h 47438"/>
                          <a:gd name="connsiteX7" fmla="*/ 0 w 180202"/>
                          <a:gd name="connsiteY7" fmla="*/ 21552 h 47438"/>
                          <a:gd name="connsiteX8" fmla="*/ 24061 w 180202"/>
                          <a:gd name="connsiteY8" fmla="*/ 21552 h 474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80202" h="47438">
                            <a:moveTo>
                              <a:pt x="24061" y="21552"/>
                            </a:moveTo>
                            <a:lnTo>
                              <a:pt x="40054" y="0"/>
                            </a:lnTo>
                            <a:lnTo>
                              <a:pt x="140176" y="0"/>
                            </a:lnTo>
                            <a:lnTo>
                              <a:pt x="156170" y="21552"/>
                            </a:lnTo>
                            <a:lnTo>
                              <a:pt x="180203" y="21552"/>
                            </a:lnTo>
                            <a:lnTo>
                              <a:pt x="180203" y="47438"/>
                            </a:lnTo>
                            <a:lnTo>
                              <a:pt x="0" y="47438"/>
                            </a:lnTo>
                            <a:lnTo>
                              <a:pt x="0" y="21552"/>
                            </a:lnTo>
                            <a:lnTo>
                              <a:pt x="24061" y="21552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50" name="Freeform: Shape 1149">
                        <a:extLst>
                          <a:ext uri="{FF2B5EF4-FFF2-40B4-BE49-F238E27FC236}">
                            <a16:creationId xmlns:a16="http://schemas.microsoft.com/office/drawing/2014/main" id="{3BFE4FFE-89A1-1CEB-8239-FDC3EC2293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37967" y="4802489"/>
                        <a:ext cx="185875" cy="53139"/>
                      </a:xfrm>
                      <a:custGeom>
                        <a:avLst/>
                        <a:gdLst>
                          <a:gd name="connsiteX0" fmla="*/ 183053 w 185875"/>
                          <a:gd name="connsiteY0" fmla="*/ 53140 h 53139"/>
                          <a:gd name="connsiteX1" fmla="*/ 2851 w 185875"/>
                          <a:gd name="connsiteY1" fmla="*/ 53140 h 53139"/>
                          <a:gd name="connsiteX2" fmla="*/ 0 w 185875"/>
                          <a:gd name="connsiteY2" fmla="*/ 50289 h 53139"/>
                          <a:gd name="connsiteX3" fmla="*/ 0 w 185875"/>
                          <a:gd name="connsiteY3" fmla="*/ 24403 h 53139"/>
                          <a:gd name="connsiteX4" fmla="*/ 2851 w 185875"/>
                          <a:gd name="connsiteY4" fmla="*/ 21552 h 53139"/>
                          <a:gd name="connsiteX5" fmla="*/ 25458 w 185875"/>
                          <a:gd name="connsiteY5" fmla="*/ 21552 h 53139"/>
                          <a:gd name="connsiteX6" fmla="*/ 40596 w 185875"/>
                          <a:gd name="connsiteY6" fmla="*/ 1140 h 53139"/>
                          <a:gd name="connsiteX7" fmla="*/ 42877 w 185875"/>
                          <a:gd name="connsiteY7" fmla="*/ 0 h 53139"/>
                          <a:gd name="connsiteX8" fmla="*/ 142999 w 185875"/>
                          <a:gd name="connsiteY8" fmla="*/ 0 h 53139"/>
                          <a:gd name="connsiteX9" fmla="*/ 145280 w 185875"/>
                          <a:gd name="connsiteY9" fmla="*/ 1140 h 53139"/>
                          <a:gd name="connsiteX10" fmla="*/ 160418 w 185875"/>
                          <a:gd name="connsiteY10" fmla="*/ 21552 h 53139"/>
                          <a:gd name="connsiteX11" fmla="*/ 183025 w 185875"/>
                          <a:gd name="connsiteY11" fmla="*/ 21552 h 53139"/>
                          <a:gd name="connsiteX12" fmla="*/ 185876 w 185875"/>
                          <a:gd name="connsiteY12" fmla="*/ 24403 h 53139"/>
                          <a:gd name="connsiteX13" fmla="*/ 185876 w 185875"/>
                          <a:gd name="connsiteY13" fmla="*/ 50289 h 53139"/>
                          <a:gd name="connsiteX14" fmla="*/ 183025 w 185875"/>
                          <a:gd name="connsiteY14" fmla="*/ 53140 h 53139"/>
                          <a:gd name="connsiteX15" fmla="*/ 5702 w 185875"/>
                          <a:gd name="connsiteY15" fmla="*/ 47438 h 53139"/>
                          <a:gd name="connsiteX16" fmla="*/ 180203 w 185875"/>
                          <a:gd name="connsiteY16" fmla="*/ 47438 h 53139"/>
                          <a:gd name="connsiteX17" fmla="*/ 180203 w 185875"/>
                          <a:gd name="connsiteY17" fmla="*/ 27254 h 53139"/>
                          <a:gd name="connsiteX18" fmla="*/ 159021 w 185875"/>
                          <a:gd name="connsiteY18" fmla="*/ 27254 h 53139"/>
                          <a:gd name="connsiteX19" fmla="*/ 156740 w 185875"/>
                          <a:gd name="connsiteY19" fmla="*/ 26114 h 53139"/>
                          <a:gd name="connsiteX20" fmla="*/ 141602 w 185875"/>
                          <a:gd name="connsiteY20" fmla="*/ 5702 h 53139"/>
                          <a:gd name="connsiteX21" fmla="*/ 44359 w 185875"/>
                          <a:gd name="connsiteY21" fmla="*/ 5702 h 53139"/>
                          <a:gd name="connsiteX22" fmla="*/ 29221 w 185875"/>
                          <a:gd name="connsiteY22" fmla="*/ 26114 h 53139"/>
                          <a:gd name="connsiteX23" fmla="*/ 26941 w 185875"/>
                          <a:gd name="connsiteY23" fmla="*/ 27254 h 53139"/>
                          <a:gd name="connsiteX24" fmla="*/ 5730 w 185875"/>
                          <a:gd name="connsiteY24" fmla="*/ 27254 h 53139"/>
                          <a:gd name="connsiteX25" fmla="*/ 5730 w 185875"/>
                          <a:gd name="connsiteY25" fmla="*/ 47438 h 531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85875" h="53139">
                            <a:moveTo>
                              <a:pt x="183053" y="53140"/>
                            </a:moveTo>
                            <a:lnTo>
                              <a:pt x="2851" y="53140"/>
                            </a:lnTo>
                            <a:cubicBezTo>
                              <a:pt x="1283" y="53140"/>
                              <a:pt x="0" y="51857"/>
                              <a:pt x="0" y="50289"/>
                            </a:cubicBezTo>
                            <a:lnTo>
                              <a:pt x="0" y="24403"/>
                            </a:lnTo>
                            <a:cubicBezTo>
                              <a:pt x="0" y="22835"/>
                              <a:pt x="1283" y="21552"/>
                              <a:pt x="2851" y="21552"/>
                            </a:cubicBezTo>
                            <a:lnTo>
                              <a:pt x="25458" y="21552"/>
                            </a:lnTo>
                            <a:lnTo>
                              <a:pt x="40596" y="1140"/>
                            </a:lnTo>
                            <a:cubicBezTo>
                              <a:pt x="41138" y="428"/>
                              <a:pt x="41993" y="0"/>
                              <a:pt x="42877" y="0"/>
                            </a:cubicBezTo>
                            <a:lnTo>
                              <a:pt x="142999" y="0"/>
                            </a:lnTo>
                            <a:cubicBezTo>
                              <a:pt x="143911" y="0"/>
                              <a:pt x="144738" y="428"/>
                              <a:pt x="145280" y="1140"/>
                            </a:cubicBezTo>
                            <a:lnTo>
                              <a:pt x="160418" y="21552"/>
                            </a:lnTo>
                            <a:lnTo>
                              <a:pt x="183025" y="21552"/>
                            </a:lnTo>
                            <a:cubicBezTo>
                              <a:pt x="184593" y="21552"/>
                              <a:pt x="185876" y="22835"/>
                              <a:pt x="185876" y="24403"/>
                            </a:cubicBezTo>
                            <a:lnTo>
                              <a:pt x="185876" y="50289"/>
                            </a:lnTo>
                            <a:cubicBezTo>
                              <a:pt x="185876" y="51857"/>
                              <a:pt x="184593" y="53140"/>
                              <a:pt x="183025" y="53140"/>
                            </a:cubicBezTo>
                            <a:close/>
                            <a:moveTo>
                              <a:pt x="5702" y="47438"/>
                            </a:moveTo>
                            <a:lnTo>
                              <a:pt x="180203" y="47438"/>
                            </a:lnTo>
                            <a:lnTo>
                              <a:pt x="180203" y="27254"/>
                            </a:lnTo>
                            <a:lnTo>
                              <a:pt x="159021" y="27254"/>
                            </a:lnTo>
                            <a:cubicBezTo>
                              <a:pt x="158108" y="27254"/>
                              <a:pt x="157282" y="26827"/>
                              <a:pt x="156740" y="26114"/>
                            </a:cubicBezTo>
                            <a:lnTo>
                              <a:pt x="141602" y="5702"/>
                            </a:lnTo>
                            <a:lnTo>
                              <a:pt x="44359" y="5702"/>
                            </a:lnTo>
                            <a:lnTo>
                              <a:pt x="29221" y="26114"/>
                            </a:lnTo>
                            <a:cubicBezTo>
                              <a:pt x="28680" y="26827"/>
                              <a:pt x="27824" y="27254"/>
                              <a:pt x="26941" y="27254"/>
                            </a:cubicBezTo>
                            <a:lnTo>
                              <a:pt x="5730" y="27254"/>
                            </a:lnTo>
                            <a:lnTo>
                              <a:pt x="5730" y="4743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40" name="Graphic 2">
                    <a:extLst>
                      <a:ext uri="{FF2B5EF4-FFF2-40B4-BE49-F238E27FC236}">
                        <a16:creationId xmlns:a16="http://schemas.microsoft.com/office/drawing/2014/main" id="{1DF793BD-A920-313E-9EF4-F5B0FD71B66F}"/>
                      </a:ext>
                    </a:extLst>
                  </p:cNvPr>
                  <p:cNvGrpSpPr/>
                  <p:nvPr/>
                </p:nvGrpSpPr>
                <p:grpSpPr>
                  <a:xfrm>
                    <a:off x="2018412" y="4895886"/>
                    <a:ext cx="206238" cy="163778"/>
                    <a:chOff x="2018412" y="4895886"/>
                    <a:chExt cx="206238" cy="163778"/>
                  </a:xfrm>
                </p:grpSpPr>
                <p:grpSp>
                  <p:nvGrpSpPr>
                    <p:cNvPr id="1141" name="Graphic 2">
                      <a:extLst>
                        <a:ext uri="{FF2B5EF4-FFF2-40B4-BE49-F238E27FC236}">
                          <a16:creationId xmlns:a16="http://schemas.microsoft.com/office/drawing/2014/main" id="{FD0D54B7-B184-5438-AF29-416C484F2C6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18412" y="4895886"/>
                      <a:ext cx="206238" cy="163778"/>
                      <a:chOff x="2018412" y="4895886"/>
                      <a:chExt cx="206238" cy="163778"/>
                    </a:xfrm>
                  </p:grpSpPr>
                  <p:sp>
                    <p:nvSpPr>
                      <p:cNvPr id="1145" name="Freeform: Shape 1144">
                        <a:extLst>
                          <a:ext uri="{FF2B5EF4-FFF2-40B4-BE49-F238E27FC236}">
                            <a16:creationId xmlns:a16="http://schemas.microsoft.com/office/drawing/2014/main" id="{C262AB36-F5B7-2021-9FE9-D4A26A5B5F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21316" y="4898702"/>
                        <a:ext cx="200462" cy="158140"/>
                      </a:xfrm>
                      <a:custGeom>
                        <a:avLst/>
                        <a:gdLst>
                          <a:gd name="connsiteX0" fmla="*/ 12289 w 200462"/>
                          <a:gd name="connsiteY0" fmla="*/ 8214 h 158140"/>
                          <a:gd name="connsiteX1" fmla="*/ 199704 w 200462"/>
                          <a:gd name="connsiteY1" fmla="*/ 22811 h 158140"/>
                          <a:gd name="connsiteX2" fmla="*/ 192007 w 200462"/>
                          <a:gd name="connsiteY2" fmla="*/ 42368 h 158140"/>
                          <a:gd name="connsiteX3" fmla="*/ 188130 w 200462"/>
                          <a:gd name="connsiteY3" fmla="*/ 70819 h 158140"/>
                          <a:gd name="connsiteX4" fmla="*/ 182798 w 200462"/>
                          <a:gd name="connsiteY4" fmla="*/ 97845 h 158140"/>
                          <a:gd name="connsiteX5" fmla="*/ 161474 w 200462"/>
                          <a:gd name="connsiteY5" fmla="*/ 122134 h 158140"/>
                          <a:gd name="connsiteX6" fmla="*/ 9153 w 200462"/>
                          <a:gd name="connsiteY6" fmla="*/ 158141 h 158140"/>
                          <a:gd name="connsiteX7" fmla="*/ 12289 w 200462"/>
                          <a:gd name="connsiteY7" fmla="*/ 8214 h 1581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00462" h="158140">
                            <a:moveTo>
                              <a:pt x="12289" y="8214"/>
                            </a:moveTo>
                            <a:cubicBezTo>
                              <a:pt x="106709" y="-11884"/>
                              <a:pt x="196454" y="9583"/>
                              <a:pt x="199704" y="22811"/>
                            </a:cubicBezTo>
                            <a:cubicBezTo>
                              <a:pt x="203467" y="38177"/>
                              <a:pt x="192007" y="42368"/>
                              <a:pt x="192007" y="42368"/>
                            </a:cubicBezTo>
                            <a:cubicBezTo>
                              <a:pt x="192007" y="42368"/>
                              <a:pt x="204208" y="54683"/>
                              <a:pt x="188130" y="70819"/>
                            </a:cubicBezTo>
                            <a:cubicBezTo>
                              <a:pt x="188130" y="70819"/>
                              <a:pt x="195627" y="88238"/>
                              <a:pt x="182798" y="97845"/>
                            </a:cubicBezTo>
                            <a:cubicBezTo>
                              <a:pt x="182798" y="97845"/>
                              <a:pt x="184024" y="122077"/>
                              <a:pt x="161474" y="122134"/>
                            </a:cubicBezTo>
                            <a:cubicBezTo>
                              <a:pt x="144055" y="122163"/>
                              <a:pt x="78400" y="142375"/>
                              <a:pt x="9153" y="158141"/>
                            </a:cubicBezTo>
                            <a:cubicBezTo>
                              <a:pt x="-6983" y="107424"/>
                              <a:pt x="886" y="60214"/>
                              <a:pt x="12289" y="821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46" name="Freeform: Shape 1145">
                        <a:extLst>
                          <a:ext uri="{FF2B5EF4-FFF2-40B4-BE49-F238E27FC236}">
                            <a16:creationId xmlns:a16="http://schemas.microsoft.com/office/drawing/2014/main" id="{456506F6-5A18-C6C9-7F0D-B45CD1429A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18412" y="4895886"/>
                        <a:ext cx="206238" cy="163778"/>
                      </a:xfrm>
                      <a:custGeom>
                        <a:avLst/>
                        <a:gdLst>
                          <a:gd name="connsiteX0" fmla="*/ 12058 w 206238"/>
                          <a:gd name="connsiteY0" fmla="*/ 163779 h 163778"/>
                          <a:gd name="connsiteX1" fmla="*/ 9350 w 206238"/>
                          <a:gd name="connsiteY1" fmla="*/ 161783 h 163778"/>
                          <a:gd name="connsiteX2" fmla="*/ 12429 w 206238"/>
                          <a:gd name="connsiteY2" fmla="*/ 10374 h 163778"/>
                          <a:gd name="connsiteX3" fmla="*/ 14624 w 206238"/>
                          <a:gd name="connsiteY3" fmla="*/ 8208 h 163778"/>
                          <a:gd name="connsiteX4" fmla="*/ 205403 w 206238"/>
                          <a:gd name="connsiteY4" fmla="*/ 24914 h 163778"/>
                          <a:gd name="connsiteX5" fmla="*/ 199131 w 206238"/>
                          <a:gd name="connsiteY5" fmla="*/ 46096 h 163778"/>
                          <a:gd name="connsiteX6" fmla="*/ 194370 w 206238"/>
                          <a:gd name="connsiteY6" fmla="*/ 74262 h 163778"/>
                          <a:gd name="connsiteX7" fmla="*/ 188583 w 206238"/>
                          <a:gd name="connsiteY7" fmla="*/ 102001 h 163778"/>
                          <a:gd name="connsiteX8" fmla="*/ 181570 w 206238"/>
                          <a:gd name="connsiteY8" fmla="*/ 121073 h 163778"/>
                          <a:gd name="connsiteX9" fmla="*/ 164436 w 206238"/>
                          <a:gd name="connsiteY9" fmla="*/ 127772 h 163778"/>
                          <a:gd name="connsiteX10" fmla="*/ 93706 w 206238"/>
                          <a:gd name="connsiteY10" fmla="*/ 143595 h 163778"/>
                          <a:gd name="connsiteX11" fmla="*/ 12742 w 206238"/>
                          <a:gd name="connsiteY11" fmla="*/ 163693 h 163778"/>
                          <a:gd name="connsiteX12" fmla="*/ 12115 w 206238"/>
                          <a:gd name="connsiteY12" fmla="*/ 163779 h 163778"/>
                          <a:gd name="connsiteX13" fmla="*/ 17589 w 206238"/>
                          <a:gd name="connsiteY13" fmla="*/ 13425 h 163778"/>
                          <a:gd name="connsiteX14" fmla="*/ 13997 w 206238"/>
                          <a:gd name="connsiteY14" fmla="*/ 157564 h 163778"/>
                          <a:gd name="connsiteX15" fmla="*/ 92224 w 206238"/>
                          <a:gd name="connsiteY15" fmla="*/ 138093 h 163778"/>
                          <a:gd name="connsiteX16" fmla="*/ 164379 w 206238"/>
                          <a:gd name="connsiteY16" fmla="*/ 122071 h 163778"/>
                          <a:gd name="connsiteX17" fmla="*/ 177379 w 206238"/>
                          <a:gd name="connsiteY17" fmla="*/ 117167 h 163778"/>
                          <a:gd name="connsiteX18" fmla="*/ 182853 w 206238"/>
                          <a:gd name="connsiteY18" fmla="*/ 100746 h 163778"/>
                          <a:gd name="connsiteX19" fmla="*/ 183993 w 206238"/>
                          <a:gd name="connsiteY19" fmla="*/ 98323 h 163778"/>
                          <a:gd name="connsiteX20" fmla="*/ 188412 w 206238"/>
                          <a:gd name="connsiteY20" fmla="*/ 74690 h 163778"/>
                          <a:gd name="connsiteX21" fmla="*/ 189010 w 206238"/>
                          <a:gd name="connsiteY21" fmla="*/ 71554 h 163778"/>
                          <a:gd name="connsiteX22" fmla="*/ 192859 w 206238"/>
                          <a:gd name="connsiteY22" fmla="*/ 47122 h 163778"/>
                          <a:gd name="connsiteX23" fmla="*/ 192118 w 206238"/>
                          <a:gd name="connsiteY23" fmla="*/ 44499 h 163778"/>
                          <a:gd name="connsiteX24" fmla="*/ 193914 w 206238"/>
                          <a:gd name="connsiteY24" fmla="*/ 42446 h 163778"/>
                          <a:gd name="connsiteX25" fmla="*/ 199844 w 206238"/>
                          <a:gd name="connsiteY25" fmla="*/ 26254 h 163778"/>
                          <a:gd name="connsiteX26" fmla="*/ 17589 w 206238"/>
                          <a:gd name="connsiteY26" fmla="*/ 13396 h 1637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206238" h="163778">
                            <a:moveTo>
                              <a:pt x="12058" y="163779"/>
                            </a:moveTo>
                            <a:cubicBezTo>
                              <a:pt x="10832" y="163779"/>
                              <a:pt x="9720" y="163009"/>
                              <a:pt x="9350" y="161783"/>
                            </a:cubicBezTo>
                            <a:cubicBezTo>
                              <a:pt x="-7157" y="109898"/>
                              <a:pt x="968" y="62516"/>
                              <a:pt x="12429" y="10374"/>
                            </a:cubicBezTo>
                            <a:cubicBezTo>
                              <a:pt x="12657" y="9291"/>
                              <a:pt x="13512" y="8436"/>
                              <a:pt x="14624" y="8208"/>
                            </a:cubicBezTo>
                            <a:cubicBezTo>
                              <a:pt x="106279" y="-11292"/>
                              <a:pt x="201241" y="7894"/>
                              <a:pt x="205403" y="24914"/>
                            </a:cubicBezTo>
                            <a:cubicBezTo>
                              <a:pt x="208168" y="36146"/>
                              <a:pt x="203550" y="42903"/>
                              <a:pt x="199131" y="46096"/>
                            </a:cubicBezTo>
                            <a:cubicBezTo>
                              <a:pt x="202124" y="51027"/>
                              <a:pt x="205916" y="61690"/>
                              <a:pt x="194370" y="74262"/>
                            </a:cubicBezTo>
                            <a:cubicBezTo>
                              <a:pt x="196793" y="81332"/>
                              <a:pt x="197991" y="93933"/>
                              <a:pt x="188583" y="102001"/>
                            </a:cubicBezTo>
                            <a:cubicBezTo>
                              <a:pt x="188497" y="105564"/>
                              <a:pt x="187642" y="114659"/>
                              <a:pt x="181570" y="121073"/>
                            </a:cubicBezTo>
                            <a:cubicBezTo>
                              <a:pt x="177379" y="125492"/>
                              <a:pt x="171592" y="127744"/>
                              <a:pt x="164436" y="127772"/>
                            </a:cubicBezTo>
                            <a:cubicBezTo>
                              <a:pt x="154572" y="127772"/>
                              <a:pt x="127717" y="134786"/>
                              <a:pt x="93706" y="143595"/>
                            </a:cubicBezTo>
                            <a:cubicBezTo>
                              <a:pt x="69189" y="149952"/>
                              <a:pt x="41393" y="157165"/>
                              <a:pt x="12742" y="163693"/>
                            </a:cubicBezTo>
                            <a:cubicBezTo>
                              <a:pt x="12543" y="163750"/>
                              <a:pt x="12315" y="163779"/>
                              <a:pt x="12115" y="163779"/>
                            </a:cubicBezTo>
                            <a:close/>
                            <a:moveTo>
                              <a:pt x="17589" y="13425"/>
                            </a:moveTo>
                            <a:cubicBezTo>
                              <a:pt x="6698" y="63201"/>
                              <a:pt x="-885" y="108586"/>
                              <a:pt x="13997" y="157564"/>
                            </a:cubicBezTo>
                            <a:cubicBezTo>
                              <a:pt x="41678" y="151206"/>
                              <a:pt x="68476" y="144250"/>
                              <a:pt x="92224" y="138093"/>
                            </a:cubicBezTo>
                            <a:cubicBezTo>
                              <a:pt x="127974" y="128799"/>
                              <a:pt x="153802" y="122099"/>
                              <a:pt x="164379" y="122071"/>
                            </a:cubicBezTo>
                            <a:cubicBezTo>
                              <a:pt x="169938" y="122071"/>
                              <a:pt x="174300" y="120417"/>
                              <a:pt x="177379" y="117167"/>
                            </a:cubicBezTo>
                            <a:cubicBezTo>
                              <a:pt x="183252" y="110981"/>
                              <a:pt x="182853" y="100860"/>
                              <a:pt x="182853" y="100746"/>
                            </a:cubicBezTo>
                            <a:cubicBezTo>
                              <a:pt x="182796" y="99806"/>
                              <a:pt x="183223" y="98893"/>
                              <a:pt x="183993" y="98323"/>
                            </a:cubicBezTo>
                            <a:cubicBezTo>
                              <a:pt x="194855" y="90198"/>
                              <a:pt x="188668" y="75317"/>
                              <a:pt x="188412" y="74690"/>
                            </a:cubicBezTo>
                            <a:cubicBezTo>
                              <a:pt x="187956" y="73635"/>
                              <a:pt x="188184" y="72380"/>
                              <a:pt x="189010" y="71554"/>
                            </a:cubicBezTo>
                            <a:cubicBezTo>
                              <a:pt x="202552" y="57955"/>
                              <a:pt x="193885" y="48177"/>
                              <a:pt x="192859" y="47122"/>
                            </a:cubicBezTo>
                            <a:cubicBezTo>
                              <a:pt x="192175" y="46438"/>
                              <a:pt x="191918" y="45440"/>
                              <a:pt x="192118" y="44499"/>
                            </a:cubicBezTo>
                            <a:cubicBezTo>
                              <a:pt x="192346" y="43558"/>
                              <a:pt x="193002" y="42789"/>
                              <a:pt x="193914" y="42446"/>
                            </a:cubicBezTo>
                            <a:cubicBezTo>
                              <a:pt x="194826" y="42104"/>
                              <a:pt x="202866" y="38598"/>
                              <a:pt x="199844" y="26254"/>
                            </a:cubicBezTo>
                            <a:cubicBezTo>
                              <a:pt x="197420" y="16390"/>
                              <a:pt x="113662" y="-6560"/>
                              <a:pt x="17589" y="13396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142" name="Freeform: Shape 1141">
                      <a:extLst>
                        <a:ext uri="{FF2B5EF4-FFF2-40B4-BE49-F238E27FC236}">
                          <a16:creationId xmlns:a16="http://schemas.microsoft.com/office/drawing/2014/main" id="{D8485D33-6ECF-1CDC-7607-4AE12D0C92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5213" y="4935332"/>
                      <a:ext cx="13756" cy="6222"/>
                    </a:xfrm>
                    <a:custGeom>
                      <a:avLst/>
                      <a:gdLst>
                        <a:gd name="connsiteX0" fmla="*/ 10926 w 13756"/>
                        <a:gd name="connsiteY0" fmla="*/ 6222 h 6222"/>
                        <a:gd name="connsiteX1" fmla="*/ 10727 w 13756"/>
                        <a:gd name="connsiteY1" fmla="*/ 6222 h 6222"/>
                        <a:gd name="connsiteX2" fmla="*/ 2659 w 13756"/>
                        <a:gd name="connsiteY2" fmla="*/ 5681 h 6222"/>
                        <a:gd name="connsiteX3" fmla="*/ 8 w 13756"/>
                        <a:gd name="connsiteY3" fmla="*/ 2659 h 6222"/>
                        <a:gd name="connsiteX4" fmla="*/ 3029 w 13756"/>
                        <a:gd name="connsiteY4" fmla="*/ 8 h 6222"/>
                        <a:gd name="connsiteX5" fmla="*/ 11097 w 13756"/>
                        <a:gd name="connsiteY5" fmla="*/ 549 h 6222"/>
                        <a:gd name="connsiteX6" fmla="*/ 13749 w 13756"/>
                        <a:gd name="connsiteY6" fmla="*/ 3571 h 6222"/>
                        <a:gd name="connsiteX7" fmla="*/ 10898 w 13756"/>
                        <a:gd name="connsiteY7" fmla="*/ 6222 h 6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3756" h="6222">
                          <a:moveTo>
                            <a:pt x="10926" y="6222"/>
                          </a:moveTo>
                          <a:cubicBezTo>
                            <a:pt x="10926" y="6222"/>
                            <a:pt x="10812" y="6222"/>
                            <a:pt x="10727" y="6222"/>
                          </a:cubicBezTo>
                          <a:lnTo>
                            <a:pt x="2659" y="5681"/>
                          </a:lnTo>
                          <a:cubicBezTo>
                            <a:pt x="1091" y="5567"/>
                            <a:pt x="-106" y="4227"/>
                            <a:pt x="8" y="2659"/>
                          </a:cubicBezTo>
                          <a:cubicBezTo>
                            <a:pt x="122" y="1091"/>
                            <a:pt x="1519" y="-107"/>
                            <a:pt x="3029" y="8"/>
                          </a:cubicBezTo>
                          <a:lnTo>
                            <a:pt x="11097" y="549"/>
                          </a:lnTo>
                          <a:cubicBezTo>
                            <a:pt x="12665" y="663"/>
                            <a:pt x="13863" y="2003"/>
                            <a:pt x="13749" y="3571"/>
                          </a:cubicBezTo>
                          <a:cubicBezTo>
                            <a:pt x="13635" y="5082"/>
                            <a:pt x="12380" y="6222"/>
                            <a:pt x="10898" y="622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43" name="Freeform: Shape 1142">
                      <a:extLst>
                        <a:ext uri="{FF2B5EF4-FFF2-40B4-BE49-F238E27FC236}">
                          <a16:creationId xmlns:a16="http://schemas.microsoft.com/office/drawing/2014/main" id="{BB49C99F-B218-1BA4-959B-3317F993D6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90887" y="4963848"/>
                      <a:ext cx="14853" cy="6015"/>
                    </a:xfrm>
                    <a:custGeom>
                      <a:avLst/>
                      <a:gdLst>
                        <a:gd name="connsiteX0" fmla="*/ 12002 w 14853"/>
                        <a:gd name="connsiteY0" fmla="*/ 6015 h 6015"/>
                        <a:gd name="connsiteX1" fmla="*/ 11917 w 14853"/>
                        <a:gd name="connsiteY1" fmla="*/ 6015 h 6015"/>
                        <a:gd name="connsiteX2" fmla="*/ 2766 w 14853"/>
                        <a:gd name="connsiteY2" fmla="*/ 5702 h 6015"/>
                        <a:gd name="connsiteX3" fmla="*/ 0 w 14853"/>
                        <a:gd name="connsiteY3" fmla="*/ 2765 h 6015"/>
                        <a:gd name="connsiteX4" fmla="*/ 2937 w 14853"/>
                        <a:gd name="connsiteY4" fmla="*/ 0 h 6015"/>
                        <a:gd name="connsiteX5" fmla="*/ 12088 w 14853"/>
                        <a:gd name="connsiteY5" fmla="*/ 314 h 6015"/>
                        <a:gd name="connsiteX6" fmla="*/ 14853 w 14853"/>
                        <a:gd name="connsiteY6" fmla="*/ 3250 h 6015"/>
                        <a:gd name="connsiteX7" fmla="*/ 12002 w 14853"/>
                        <a:gd name="connsiteY7" fmla="*/ 6015 h 60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53" h="6015">
                          <a:moveTo>
                            <a:pt x="12002" y="6015"/>
                          </a:moveTo>
                          <a:cubicBezTo>
                            <a:pt x="12002" y="6015"/>
                            <a:pt x="11946" y="6015"/>
                            <a:pt x="11917" y="6015"/>
                          </a:cubicBezTo>
                          <a:lnTo>
                            <a:pt x="2766" y="5702"/>
                          </a:lnTo>
                          <a:cubicBezTo>
                            <a:pt x="1198" y="5645"/>
                            <a:pt x="-28" y="4333"/>
                            <a:pt x="0" y="2765"/>
                          </a:cubicBezTo>
                          <a:cubicBezTo>
                            <a:pt x="57" y="1197"/>
                            <a:pt x="1426" y="0"/>
                            <a:pt x="2937" y="0"/>
                          </a:cubicBezTo>
                          <a:lnTo>
                            <a:pt x="12088" y="314"/>
                          </a:lnTo>
                          <a:cubicBezTo>
                            <a:pt x="13656" y="371"/>
                            <a:pt x="14882" y="1682"/>
                            <a:pt x="14853" y="3250"/>
                          </a:cubicBezTo>
                          <a:cubicBezTo>
                            <a:pt x="14796" y="4789"/>
                            <a:pt x="13542" y="6015"/>
                            <a:pt x="12002" y="601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44" name="Freeform: Shape 1143">
                      <a:extLst>
                        <a:ext uri="{FF2B5EF4-FFF2-40B4-BE49-F238E27FC236}">
                          <a16:creationId xmlns:a16="http://schemas.microsoft.com/office/drawing/2014/main" id="{92ADC7E0-A417-7C17-4CF9-A3FB439EC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82289" y="4992367"/>
                      <a:ext cx="14859" cy="6773"/>
                    </a:xfrm>
                    <a:custGeom>
                      <a:avLst/>
                      <a:gdLst>
                        <a:gd name="connsiteX0" fmla="*/ 12020 w 14859"/>
                        <a:gd name="connsiteY0" fmla="*/ 6774 h 6773"/>
                        <a:gd name="connsiteX1" fmla="*/ 11677 w 14859"/>
                        <a:gd name="connsiteY1" fmla="*/ 6774 h 6773"/>
                        <a:gd name="connsiteX2" fmla="*/ 2526 w 14859"/>
                        <a:gd name="connsiteY2" fmla="*/ 5691 h 6773"/>
                        <a:gd name="connsiteX3" fmla="*/ 17 w 14859"/>
                        <a:gd name="connsiteY3" fmla="*/ 2526 h 6773"/>
                        <a:gd name="connsiteX4" fmla="*/ 3182 w 14859"/>
                        <a:gd name="connsiteY4" fmla="*/ 17 h 6773"/>
                        <a:gd name="connsiteX5" fmla="*/ 12333 w 14859"/>
                        <a:gd name="connsiteY5" fmla="*/ 1101 h 6773"/>
                        <a:gd name="connsiteX6" fmla="*/ 14842 w 14859"/>
                        <a:gd name="connsiteY6" fmla="*/ 4265 h 6773"/>
                        <a:gd name="connsiteX7" fmla="*/ 12020 w 14859"/>
                        <a:gd name="connsiteY7" fmla="*/ 6774 h 67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859" h="6773">
                          <a:moveTo>
                            <a:pt x="12020" y="6774"/>
                          </a:moveTo>
                          <a:cubicBezTo>
                            <a:pt x="12020" y="6774"/>
                            <a:pt x="11791" y="6774"/>
                            <a:pt x="11677" y="6774"/>
                          </a:cubicBezTo>
                          <a:lnTo>
                            <a:pt x="2526" y="5691"/>
                          </a:lnTo>
                          <a:cubicBezTo>
                            <a:pt x="958" y="5519"/>
                            <a:pt x="-154" y="4094"/>
                            <a:pt x="17" y="2526"/>
                          </a:cubicBezTo>
                          <a:cubicBezTo>
                            <a:pt x="188" y="958"/>
                            <a:pt x="1614" y="-154"/>
                            <a:pt x="3182" y="17"/>
                          </a:cubicBezTo>
                          <a:lnTo>
                            <a:pt x="12333" y="1101"/>
                          </a:lnTo>
                          <a:cubicBezTo>
                            <a:pt x="13901" y="1272"/>
                            <a:pt x="15013" y="2697"/>
                            <a:pt x="14842" y="4265"/>
                          </a:cubicBezTo>
                          <a:cubicBezTo>
                            <a:pt x="14671" y="5719"/>
                            <a:pt x="13445" y="6774"/>
                            <a:pt x="12020" y="677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136" name="Freeform: Shape 1135">
                <a:extLst>
                  <a:ext uri="{FF2B5EF4-FFF2-40B4-BE49-F238E27FC236}">
                    <a16:creationId xmlns:a16="http://schemas.microsoft.com/office/drawing/2014/main" id="{C1561C4C-F11A-B7B2-6E93-3DF8F9358540}"/>
                  </a:ext>
                </a:extLst>
              </p:cNvPr>
              <p:cNvSpPr/>
              <p:nvPr/>
            </p:nvSpPr>
            <p:spPr>
              <a:xfrm>
                <a:off x="2205811" y="4805340"/>
                <a:ext cx="256" cy="285"/>
              </a:xfrm>
              <a:custGeom>
                <a:avLst/>
                <a:gdLst>
                  <a:gd name="connsiteX0" fmla="*/ 128 w 256"/>
                  <a:gd name="connsiteY0" fmla="*/ 0 h 285"/>
                  <a:gd name="connsiteX1" fmla="*/ 128 w 256"/>
                  <a:gd name="connsiteY1" fmla="*/ 285 h 285"/>
                  <a:gd name="connsiteX2" fmla="*/ 128 w 256"/>
                  <a:gd name="connsiteY2" fmla="*/ 0 h 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6" h="285">
                    <a:moveTo>
                      <a:pt x="128" y="0"/>
                    </a:moveTo>
                    <a:cubicBezTo>
                      <a:pt x="-43" y="0"/>
                      <a:pt x="-43" y="285"/>
                      <a:pt x="128" y="285"/>
                    </a:cubicBezTo>
                    <a:cubicBezTo>
                      <a:pt x="299" y="285"/>
                      <a:pt x="299" y="0"/>
                      <a:pt x="1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99" name="Graphic 2">
              <a:extLst>
                <a:ext uri="{FF2B5EF4-FFF2-40B4-BE49-F238E27FC236}">
                  <a16:creationId xmlns:a16="http://schemas.microsoft.com/office/drawing/2014/main" id="{6BDE2EB2-DF8D-3092-9713-0082508757F9}"/>
                </a:ext>
              </a:extLst>
            </p:cNvPr>
            <p:cNvGrpSpPr/>
            <p:nvPr/>
          </p:nvGrpSpPr>
          <p:grpSpPr>
            <a:xfrm>
              <a:off x="575861" y="4370586"/>
              <a:ext cx="1539761" cy="1612755"/>
              <a:chOff x="575861" y="4370586"/>
              <a:chExt cx="1539761" cy="1612755"/>
            </a:xfrm>
          </p:grpSpPr>
          <p:grpSp>
            <p:nvGrpSpPr>
              <p:cNvPr id="1100" name="Graphic 2">
                <a:extLst>
                  <a:ext uri="{FF2B5EF4-FFF2-40B4-BE49-F238E27FC236}">
                    <a16:creationId xmlns:a16="http://schemas.microsoft.com/office/drawing/2014/main" id="{3414DE04-844A-F296-DA1B-D576C8806ACC}"/>
                  </a:ext>
                </a:extLst>
              </p:cNvPr>
              <p:cNvGrpSpPr/>
              <p:nvPr/>
            </p:nvGrpSpPr>
            <p:grpSpPr>
              <a:xfrm>
                <a:off x="575861" y="4370586"/>
                <a:ext cx="1539761" cy="1612755"/>
                <a:chOff x="575861" y="4370586"/>
                <a:chExt cx="1539761" cy="1612755"/>
              </a:xfrm>
            </p:grpSpPr>
            <p:grpSp>
              <p:nvGrpSpPr>
                <p:cNvPr id="1102" name="Graphic 2">
                  <a:extLst>
                    <a:ext uri="{FF2B5EF4-FFF2-40B4-BE49-F238E27FC236}">
                      <a16:creationId xmlns:a16="http://schemas.microsoft.com/office/drawing/2014/main" id="{B604E6FD-AA40-B851-14E6-1A9DDF808C2C}"/>
                    </a:ext>
                  </a:extLst>
                </p:cNvPr>
                <p:cNvGrpSpPr/>
                <p:nvPr/>
              </p:nvGrpSpPr>
              <p:grpSpPr>
                <a:xfrm>
                  <a:off x="663807" y="5161554"/>
                  <a:ext cx="1451814" cy="821787"/>
                  <a:chOff x="663807" y="5161554"/>
                  <a:chExt cx="1451814" cy="821787"/>
                </a:xfrm>
              </p:grpSpPr>
              <p:grpSp>
                <p:nvGrpSpPr>
                  <p:cNvPr id="1123" name="Graphic 2">
                    <a:extLst>
                      <a:ext uri="{FF2B5EF4-FFF2-40B4-BE49-F238E27FC236}">
                        <a16:creationId xmlns:a16="http://schemas.microsoft.com/office/drawing/2014/main" id="{55DDD2C3-7B0D-CA2F-32B6-A1720CB42EF7}"/>
                      </a:ext>
                    </a:extLst>
                  </p:cNvPr>
                  <p:cNvGrpSpPr/>
                  <p:nvPr/>
                </p:nvGrpSpPr>
                <p:grpSpPr>
                  <a:xfrm>
                    <a:off x="1027072" y="5339733"/>
                    <a:ext cx="632961" cy="643551"/>
                    <a:chOff x="1027072" y="5339733"/>
                    <a:chExt cx="632961" cy="643551"/>
                  </a:xfrm>
                </p:grpSpPr>
                <p:grpSp>
                  <p:nvGrpSpPr>
                    <p:cNvPr id="1128" name="Graphic 2">
                      <a:extLst>
                        <a:ext uri="{FF2B5EF4-FFF2-40B4-BE49-F238E27FC236}">
                          <a16:creationId xmlns:a16="http://schemas.microsoft.com/office/drawing/2014/main" id="{37672053-5D2B-2C0F-9C90-D1267DB595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7072" y="5339733"/>
                      <a:ext cx="632961" cy="643551"/>
                      <a:chOff x="1027072" y="5339733"/>
                      <a:chExt cx="632961" cy="643551"/>
                    </a:xfrm>
                  </p:grpSpPr>
                  <p:sp>
                    <p:nvSpPr>
                      <p:cNvPr id="1130" name="Freeform: Shape 1129">
                        <a:extLst>
                          <a:ext uri="{FF2B5EF4-FFF2-40B4-BE49-F238E27FC236}">
                            <a16:creationId xmlns:a16="http://schemas.microsoft.com/office/drawing/2014/main" id="{89018974-BEEA-3D1D-E06B-0611A2A539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29947" y="5342583"/>
                        <a:ext cx="627231" cy="637849"/>
                      </a:xfrm>
                      <a:custGeom>
                        <a:avLst/>
                        <a:gdLst>
                          <a:gd name="connsiteX0" fmla="*/ 463365 w 627231"/>
                          <a:gd name="connsiteY0" fmla="*/ 637850 h 637849"/>
                          <a:gd name="connsiteX1" fmla="*/ 74195 w 627231"/>
                          <a:gd name="connsiteY1" fmla="*/ 637850 h 637849"/>
                          <a:gd name="connsiteX2" fmla="*/ 5062 w 627231"/>
                          <a:gd name="connsiteY2" fmla="*/ 541263 h 637849"/>
                          <a:gd name="connsiteX3" fmla="*/ 223779 w 627231"/>
                          <a:gd name="connsiteY3" fmla="*/ 0 h 637849"/>
                          <a:gd name="connsiteX4" fmla="*/ 627232 w 627231"/>
                          <a:gd name="connsiteY4" fmla="*/ 0 h 637849"/>
                          <a:gd name="connsiteX5" fmla="*/ 409113 w 627231"/>
                          <a:gd name="connsiteY5" fmla="*/ 539781 h 637849"/>
                          <a:gd name="connsiteX6" fmla="*/ 476593 w 627231"/>
                          <a:gd name="connsiteY6" fmla="*/ 608515 h 637849"/>
                          <a:gd name="connsiteX7" fmla="*/ 463336 w 627231"/>
                          <a:gd name="connsiteY7" fmla="*/ 637850 h 6378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627231" h="637849">
                            <a:moveTo>
                              <a:pt x="463365" y="637850"/>
                            </a:moveTo>
                            <a:lnTo>
                              <a:pt x="74195" y="637850"/>
                            </a:lnTo>
                            <a:cubicBezTo>
                              <a:pt x="22110" y="637850"/>
                              <a:pt x="-13725" y="587789"/>
                              <a:pt x="5062" y="541263"/>
                            </a:cubicBezTo>
                            <a:lnTo>
                              <a:pt x="223779" y="0"/>
                            </a:lnTo>
                            <a:lnTo>
                              <a:pt x="627232" y="0"/>
                            </a:lnTo>
                            <a:lnTo>
                              <a:pt x="409113" y="539781"/>
                            </a:lnTo>
                            <a:lnTo>
                              <a:pt x="476593" y="608515"/>
                            </a:lnTo>
                            <a:cubicBezTo>
                              <a:pt x="487512" y="619633"/>
                              <a:pt x="479273" y="637850"/>
                              <a:pt x="463336" y="63785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31" name="Freeform: Shape 1130">
                        <a:extLst>
                          <a:ext uri="{FF2B5EF4-FFF2-40B4-BE49-F238E27FC236}">
                            <a16:creationId xmlns:a16="http://schemas.microsoft.com/office/drawing/2014/main" id="{48AE19BB-2552-5060-3C71-8F69F8EEF0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27072" y="5339733"/>
                        <a:ext cx="632961" cy="643551"/>
                      </a:xfrm>
                      <a:custGeom>
                        <a:avLst/>
                        <a:gdLst>
                          <a:gd name="connsiteX0" fmla="*/ 466239 w 632961"/>
                          <a:gd name="connsiteY0" fmla="*/ 643552 h 643551"/>
                          <a:gd name="connsiteX1" fmla="*/ 77069 w 632961"/>
                          <a:gd name="connsiteY1" fmla="*/ 643552 h 643551"/>
                          <a:gd name="connsiteX2" fmla="*/ 12412 w 632961"/>
                          <a:gd name="connsiteY2" fmla="*/ 609798 h 643551"/>
                          <a:gd name="connsiteX3" fmla="*/ 5285 w 632961"/>
                          <a:gd name="connsiteY3" fmla="*/ 543059 h 643551"/>
                          <a:gd name="connsiteX4" fmla="*/ 224002 w 632961"/>
                          <a:gd name="connsiteY4" fmla="*/ 1796 h 643551"/>
                          <a:gd name="connsiteX5" fmla="*/ 226654 w 632961"/>
                          <a:gd name="connsiteY5" fmla="*/ 0 h 643551"/>
                          <a:gd name="connsiteX6" fmla="*/ 630106 w 632961"/>
                          <a:gd name="connsiteY6" fmla="*/ 0 h 643551"/>
                          <a:gd name="connsiteX7" fmla="*/ 632473 w 632961"/>
                          <a:gd name="connsiteY7" fmla="*/ 1254 h 643551"/>
                          <a:gd name="connsiteX8" fmla="*/ 632758 w 632961"/>
                          <a:gd name="connsiteY8" fmla="*/ 3906 h 643551"/>
                          <a:gd name="connsiteX9" fmla="*/ 415352 w 632961"/>
                          <a:gd name="connsiteY9" fmla="*/ 541947 h 643551"/>
                          <a:gd name="connsiteX10" fmla="*/ 481548 w 632961"/>
                          <a:gd name="connsiteY10" fmla="*/ 609341 h 643551"/>
                          <a:gd name="connsiteX11" fmla="*/ 485768 w 632961"/>
                          <a:gd name="connsiteY11" fmla="*/ 630837 h 643551"/>
                          <a:gd name="connsiteX12" fmla="*/ 466268 w 632961"/>
                          <a:gd name="connsiteY12" fmla="*/ 643523 h 643551"/>
                          <a:gd name="connsiteX13" fmla="*/ 228592 w 632961"/>
                          <a:gd name="connsiteY13" fmla="*/ 5730 h 643551"/>
                          <a:gd name="connsiteX14" fmla="*/ 10587 w 632961"/>
                          <a:gd name="connsiteY14" fmla="*/ 545197 h 643551"/>
                          <a:gd name="connsiteX15" fmla="*/ 17144 w 632961"/>
                          <a:gd name="connsiteY15" fmla="*/ 606633 h 643551"/>
                          <a:gd name="connsiteX16" fmla="*/ 77069 w 632961"/>
                          <a:gd name="connsiteY16" fmla="*/ 637878 h 643551"/>
                          <a:gd name="connsiteX17" fmla="*/ 466239 w 632961"/>
                          <a:gd name="connsiteY17" fmla="*/ 637878 h 643551"/>
                          <a:gd name="connsiteX18" fmla="*/ 480494 w 632961"/>
                          <a:gd name="connsiteY18" fmla="*/ 628699 h 643551"/>
                          <a:gd name="connsiteX19" fmla="*/ 477443 w 632961"/>
                          <a:gd name="connsiteY19" fmla="*/ 613390 h 643551"/>
                          <a:gd name="connsiteX20" fmla="*/ 409963 w 632961"/>
                          <a:gd name="connsiteY20" fmla="*/ 544656 h 643551"/>
                          <a:gd name="connsiteX21" fmla="*/ 409365 w 632961"/>
                          <a:gd name="connsiteY21" fmla="*/ 541577 h 643551"/>
                          <a:gd name="connsiteX22" fmla="*/ 625887 w 632961"/>
                          <a:gd name="connsiteY22" fmla="*/ 5730 h 643551"/>
                          <a:gd name="connsiteX23" fmla="*/ 228592 w 632961"/>
                          <a:gd name="connsiteY23" fmla="*/ 5730 h 643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632961" h="643551">
                            <a:moveTo>
                              <a:pt x="466239" y="643552"/>
                            </a:moveTo>
                            <a:lnTo>
                              <a:pt x="77069" y="643552"/>
                            </a:lnTo>
                            <a:cubicBezTo>
                              <a:pt x="50841" y="643552"/>
                              <a:pt x="26666" y="630922"/>
                              <a:pt x="12412" y="609798"/>
                            </a:cubicBezTo>
                            <a:cubicBezTo>
                              <a:pt x="-1130" y="589699"/>
                              <a:pt x="-3724" y="565381"/>
                              <a:pt x="5285" y="543059"/>
                            </a:cubicBezTo>
                            <a:lnTo>
                              <a:pt x="224002" y="1796"/>
                            </a:lnTo>
                            <a:cubicBezTo>
                              <a:pt x="224430" y="713"/>
                              <a:pt x="225485" y="0"/>
                              <a:pt x="226654" y="0"/>
                            </a:cubicBezTo>
                            <a:lnTo>
                              <a:pt x="630106" y="0"/>
                            </a:lnTo>
                            <a:cubicBezTo>
                              <a:pt x="631047" y="0"/>
                              <a:pt x="631931" y="485"/>
                              <a:pt x="632473" y="1254"/>
                            </a:cubicBezTo>
                            <a:cubicBezTo>
                              <a:pt x="633014" y="2053"/>
                              <a:pt x="633100" y="3050"/>
                              <a:pt x="632758" y="3906"/>
                            </a:cubicBezTo>
                            <a:lnTo>
                              <a:pt x="415352" y="541947"/>
                            </a:lnTo>
                            <a:lnTo>
                              <a:pt x="481548" y="609341"/>
                            </a:lnTo>
                            <a:cubicBezTo>
                              <a:pt x="487279" y="615186"/>
                              <a:pt x="488904" y="623425"/>
                              <a:pt x="485768" y="630837"/>
                            </a:cubicBezTo>
                            <a:cubicBezTo>
                              <a:pt x="482489" y="638648"/>
                              <a:pt x="475020" y="643523"/>
                              <a:pt x="466268" y="643523"/>
                            </a:cubicBezTo>
                            <a:close/>
                            <a:moveTo>
                              <a:pt x="228592" y="5730"/>
                            </a:moveTo>
                            <a:lnTo>
                              <a:pt x="10587" y="545197"/>
                            </a:lnTo>
                            <a:cubicBezTo>
                              <a:pt x="2291" y="565752"/>
                              <a:pt x="4686" y="588131"/>
                              <a:pt x="17144" y="606633"/>
                            </a:cubicBezTo>
                            <a:cubicBezTo>
                              <a:pt x="30344" y="626190"/>
                              <a:pt x="52752" y="637878"/>
                              <a:pt x="77069" y="637878"/>
                            </a:cubicBezTo>
                            <a:lnTo>
                              <a:pt x="466239" y="637878"/>
                            </a:lnTo>
                            <a:cubicBezTo>
                              <a:pt x="473908" y="637878"/>
                              <a:pt x="478640" y="633118"/>
                              <a:pt x="480494" y="628699"/>
                            </a:cubicBezTo>
                            <a:cubicBezTo>
                              <a:pt x="482746" y="623339"/>
                              <a:pt x="481605" y="617609"/>
                              <a:pt x="477443" y="613390"/>
                            </a:cubicBezTo>
                            <a:lnTo>
                              <a:pt x="409963" y="544656"/>
                            </a:lnTo>
                            <a:cubicBezTo>
                              <a:pt x="409165" y="543857"/>
                              <a:pt x="408937" y="542632"/>
                              <a:pt x="409365" y="541577"/>
                            </a:cubicBezTo>
                            <a:lnTo>
                              <a:pt x="625887" y="5730"/>
                            </a:lnTo>
                            <a:lnTo>
                              <a:pt x="228592" y="573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129" name="Freeform: Shape 1128">
                      <a:extLst>
                        <a:ext uri="{FF2B5EF4-FFF2-40B4-BE49-F238E27FC236}">
                          <a16:creationId xmlns:a16="http://schemas.microsoft.com/office/drawing/2014/main" id="{8292E4AA-673E-25F4-AE22-11A27AEAED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4791" y="5878943"/>
                      <a:ext cx="346350" cy="5701"/>
                    </a:xfrm>
                    <a:custGeom>
                      <a:avLst/>
                      <a:gdLst>
                        <a:gd name="connsiteX0" fmla="*/ 343499 w 346350"/>
                        <a:gd name="connsiteY0" fmla="*/ 5702 h 5701"/>
                        <a:gd name="connsiteX1" fmla="*/ 2851 w 346350"/>
                        <a:gd name="connsiteY1" fmla="*/ 5702 h 5701"/>
                        <a:gd name="connsiteX2" fmla="*/ 0 w 346350"/>
                        <a:gd name="connsiteY2" fmla="*/ 2851 h 5701"/>
                        <a:gd name="connsiteX3" fmla="*/ 2851 w 346350"/>
                        <a:gd name="connsiteY3" fmla="*/ 0 h 5701"/>
                        <a:gd name="connsiteX4" fmla="*/ 343499 w 346350"/>
                        <a:gd name="connsiteY4" fmla="*/ 0 h 5701"/>
                        <a:gd name="connsiteX5" fmla="*/ 346350 w 346350"/>
                        <a:gd name="connsiteY5" fmla="*/ 2851 h 5701"/>
                        <a:gd name="connsiteX6" fmla="*/ 343499 w 346350"/>
                        <a:gd name="connsiteY6" fmla="*/ 5702 h 57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6350" h="5701">
                          <a:moveTo>
                            <a:pt x="343499" y="5702"/>
                          </a:moveTo>
                          <a:lnTo>
                            <a:pt x="2851" y="5702"/>
                          </a:lnTo>
                          <a:cubicBezTo>
                            <a:pt x="1283" y="5702"/>
                            <a:pt x="0" y="4419"/>
                            <a:pt x="0" y="2851"/>
                          </a:cubicBezTo>
                          <a:cubicBezTo>
                            <a:pt x="0" y="1283"/>
                            <a:pt x="1283" y="0"/>
                            <a:pt x="2851" y="0"/>
                          </a:cubicBezTo>
                          <a:lnTo>
                            <a:pt x="343499" y="0"/>
                          </a:lnTo>
                          <a:cubicBezTo>
                            <a:pt x="345067" y="0"/>
                            <a:pt x="346350" y="1283"/>
                            <a:pt x="346350" y="2851"/>
                          </a:cubicBezTo>
                          <a:cubicBezTo>
                            <a:pt x="346350" y="4419"/>
                            <a:pt x="345067" y="5702"/>
                            <a:pt x="343499" y="570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124" name="Graphic 2">
                    <a:extLst>
                      <a:ext uri="{FF2B5EF4-FFF2-40B4-BE49-F238E27FC236}">
                        <a16:creationId xmlns:a16="http://schemas.microsoft.com/office/drawing/2014/main" id="{F469EB0D-CB51-1419-9B8D-454C05F0DD75}"/>
                      </a:ext>
                    </a:extLst>
                  </p:cNvPr>
                  <p:cNvGrpSpPr/>
                  <p:nvPr/>
                </p:nvGrpSpPr>
                <p:grpSpPr>
                  <a:xfrm>
                    <a:off x="663807" y="5161554"/>
                    <a:ext cx="1451814" cy="821787"/>
                    <a:chOff x="663807" y="5161554"/>
                    <a:chExt cx="1451814" cy="821787"/>
                  </a:xfrm>
                </p:grpSpPr>
                <p:sp>
                  <p:nvSpPr>
                    <p:cNvPr id="1125" name="Freeform: Shape 1124">
                      <a:extLst>
                        <a:ext uri="{FF2B5EF4-FFF2-40B4-BE49-F238E27FC236}">
                          <a16:creationId xmlns:a16="http://schemas.microsoft.com/office/drawing/2014/main" id="{2AE1AF96-DE51-5BEF-ED90-162E0EE4C0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649" y="5164405"/>
                      <a:ext cx="1446116" cy="816028"/>
                    </a:xfrm>
                    <a:custGeom>
                      <a:avLst/>
                      <a:gdLst>
                        <a:gd name="connsiteX0" fmla="*/ 46783 w 1446116"/>
                        <a:gd name="connsiteY0" fmla="*/ 29 h 816028"/>
                        <a:gd name="connsiteX1" fmla="*/ 7299 w 1446116"/>
                        <a:gd name="connsiteY1" fmla="*/ 109729 h 816028"/>
                        <a:gd name="connsiteX2" fmla="*/ 132052 w 1446116"/>
                        <a:gd name="connsiteY2" fmla="*/ 277188 h 816028"/>
                        <a:gd name="connsiteX3" fmla="*/ 695808 w 1446116"/>
                        <a:gd name="connsiteY3" fmla="*/ 277188 h 816028"/>
                        <a:gd name="connsiteX4" fmla="*/ 946569 w 1446116"/>
                        <a:gd name="connsiteY4" fmla="*/ 768904 h 816028"/>
                        <a:gd name="connsiteX5" fmla="*/ 1025395 w 1446116"/>
                        <a:gd name="connsiteY5" fmla="*/ 816028 h 816028"/>
                        <a:gd name="connsiteX6" fmla="*/ 1434151 w 1446116"/>
                        <a:gd name="connsiteY6" fmla="*/ 816028 h 816028"/>
                        <a:gd name="connsiteX7" fmla="*/ 1441192 w 1446116"/>
                        <a:gd name="connsiteY7" fmla="*/ 795360 h 816028"/>
                        <a:gd name="connsiteX8" fmla="*/ 1331919 w 1446116"/>
                        <a:gd name="connsiteY8" fmla="*/ 719185 h 816028"/>
                        <a:gd name="connsiteX9" fmla="*/ 1092961 w 1446116"/>
                        <a:gd name="connsiteY9" fmla="*/ 182854 h 816028"/>
                        <a:gd name="connsiteX10" fmla="*/ 803856 w 1446116"/>
                        <a:gd name="connsiteY10" fmla="*/ 0 h 816028"/>
                        <a:gd name="connsiteX11" fmla="*/ 46783 w 1446116"/>
                        <a:gd name="connsiteY11" fmla="*/ 0 h 8160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446116" h="816028">
                          <a:moveTo>
                            <a:pt x="46783" y="29"/>
                          </a:moveTo>
                          <a:lnTo>
                            <a:pt x="7299" y="109729"/>
                          </a:lnTo>
                          <a:cubicBezTo>
                            <a:pt x="-22208" y="191748"/>
                            <a:pt x="41423" y="277188"/>
                            <a:pt x="132052" y="277188"/>
                          </a:cubicBezTo>
                          <a:lnTo>
                            <a:pt x="695808" y="277188"/>
                          </a:lnTo>
                          <a:lnTo>
                            <a:pt x="946569" y="768904"/>
                          </a:lnTo>
                          <a:cubicBezTo>
                            <a:pt x="961280" y="797754"/>
                            <a:pt x="991870" y="816028"/>
                            <a:pt x="1025395" y="816028"/>
                          </a:cubicBezTo>
                          <a:lnTo>
                            <a:pt x="1434151" y="816028"/>
                          </a:lnTo>
                          <a:cubicBezTo>
                            <a:pt x="1445725" y="816028"/>
                            <a:pt x="1450515" y="801860"/>
                            <a:pt x="1441192" y="795360"/>
                          </a:cubicBezTo>
                          <a:lnTo>
                            <a:pt x="1331919" y="719185"/>
                          </a:lnTo>
                          <a:lnTo>
                            <a:pt x="1092961" y="182854"/>
                          </a:lnTo>
                          <a:cubicBezTo>
                            <a:pt x="1043555" y="71956"/>
                            <a:pt x="929778" y="0"/>
                            <a:pt x="803856" y="0"/>
                          </a:cubicBezTo>
                          <a:lnTo>
                            <a:pt x="46783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6" name="Freeform: Shape 1125">
                      <a:extLst>
                        <a:ext uri="{FF2B5EF4-FFF2-40B4-BE49-F238E27FC236}">
                          <a16:creationId xmlns:a16="http://schemas.microsoft.com/office/drawing/2014/main" id="{71C43CBD-D18F-E1AE-D49B-2CC8A678EA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3807" y="5161554"/>
                      <a:ext cx="1451814" cy="821787"/>
                    </a:xfrm>
                    <a:custGeom>
                      <a:avLst/>
                      <a:gdLst>
                        <a:gd name="connsiteX0" fmla="*/ 1436964 w 1451814"/>
                        <a:gd name="connsiteY0" fmla="*/ 821730 h 821787"/>
                        <a:gd name="connsiteX1" fmla="*/ 1028209 w 1451814"/>
                        <a:gd name="connsiteY1" fmla="*/ 821730 h 821787"/>
                        <a:gd name="connsiteX2" fmla="*/ 946846 w 1451814"/>
                        <a:gd name="connsiteY2" fmla="*/ 773037 h 821787"/>
                        <a:gd name="connsiteX3" fmla="*/ 696883 w 1451814"/>
                        <a:gd name="connsiteY3" fmla="*/ 282862 h 821787"/>
                        <a:gd name="connsiteX4" fmla="*/ 134894 w 1451814"/>
                        <a:gd name="connsiteY4" fmla="*/ 282862 h 821787"/>
                        <a:gd name="connsiteX5" fmla="*/ 23084 w 1451814"/>
                        <a:gd name="connsiteY5" fmla="*/ 225816 h 821787"/>
                        <a:gd name="connsiteX6" fmla="*/ 7489 w 1451814"/>
                        <a:gd name="connsiteY6" fmla="*/ 111582 h 821787"/>
                        <a:gd name="connsiteX7" fmla="*/ 46945 w 1451814"/>
                        <a:gd name="connsiteY7" fmla="*/ 1881 h 821787"/>
                        <a:gd name="connsiteX8" fmla="*/ 49625 w 1451814"/>
                        <a:gd name="connsiteY8" fmla="*/ 0 h 821787"/>
                        <a:gd name="connsiteX9" fmla="*/ 806698 w 1451814"/>
                        <a:gd name="connsiteY9" fmla="*/ 0 h 821787"/>
                        <a:gd name="connsiteX10" fmla="*/ 809549 w 1451814"/>
                        <a:gd name="connsiteY10" fmla="*/ 2851 h 821787"/>
                        <a:gd name="connsiteX11" fmla="*/ 806698 w 1451814"/>
                        <a:gd name="connsiteY11" fmla="*/ 5702 h 821787"/>
                        <a:gd name="connsiteX12" fmla="*/ 51621 w 1451814"/>
                        <a:gd name="connsiteY12" fmla="*/ 5702 h 821787"/>
                        <a:gd name="connsiteX13" fmla="*/ 12821 w 1451814"/>
                        <a:gd name="connsiteY13" fmla="*/ 113521 h 821787"/>
                        <a:gd name="connsiteX14" fmla="*/ 27730 w 1451814"/>
                        <a:gd name="connsiteY14" fmla="*/ 222566 h 821787"/>
                        <a:gd name="connsiteX15" fmla="*/ 134894 w 1451814"/>
                        <a:gd name="connsiteY15" fmla="*/ 277188 h 821787"/>
                        <a:gd name="connsiteX16" fmla="*/ 698650 w 1451814"/>
                        <a:gd name="connsiteY16" fmla="*/ 277188 h 821787"/>
                        <a:gd name="connsiteX17" fmla="*/ 701188 w 1451814"/>
                        <a:gd name="connsiteY17" fmla="*/ 278757 h 821787"/>
                        <a:gd name="connsiteX18" fmla="*/ 951949 w 1451814"/>
                        <a:gd name="connsiteY18" fmla="*/ 770472 h 821787"/>
                        <a:gd name="connsiteX19" fmla="*/ 1028237 w 1451814"/>
                        <a:gd name="connsiteY19" fmla="*/ 816057 h 821787"/>
                        <a:gd name="connsiteX20" fmla="*/ 1436993 w 1451814"/>
                        <a:gd name="connsiteY20" fmla="*/ 816057 h 821787"/>
                        <a:gd name="connsiteX21" fmla="*/ 1445716 w 1451814"/>
                        <a:gd name="connsiteY21" fmla="*/ 809899 h 821787"/>
                        <a:gd name="connsiteX22" fmla="*/ 1442381 w 1451814"/>
                        <a:gd name="connsiteY22" fmla="*/ 800577 h 821787"/>
                        <a:gd name="connsiteX23" fmla="*/ 1333108 w 1451814"/>
                        <a:gd name="connsiteY23" fmla="*/ 724402 h 821787"/>
                        <a:gd name="connsiteX24" fmla="*/ 1332139 w 1451814"/>
                        <a:gd name="connsiteY24" fmla="*/ 723233 h 821787"/>
                        <a:gd name="connsiteX25" fmla="*/ 1254310 w 1451814"/>
                        <a:gd name="connsiteY25" fmla="*/ 548533 h 821787"/>
                        <a:gd name="connsiteX26" fmla="*/ 1255764 w 1451814"/>
                        <a:gd name="connsiteY26" fmla="*/ 544770 h 821787"/>
                        <a:gd name="connsiteX27" fmla="*/ 1259527 w 1451814"/>
                        <a:gd name="connsiteY27" fmla="*/ 546223 h 821787"/>
                        <a:gd name="connsiteX28" fmla="*/ 1337042 w 1451814"/>
                        <a:gd name="connsiteY28" fmla="*/ 720211 h 821787"/>
                        <a:gd name="connsiteX29" fmla="*/ 1445660 w 1451814"/>
                        <a:gd name="connsiteY29" fmla="*/ 795930 h 821787"/>
                        <a:gd name="connsiteX30" fmla="*/ 1451162 w 1451814"/>
                        <a:gd name="connsiteY30" fmla="*/ 811638 h 821787"/>
                        <a:gd name="connsiteX31" fmla="*/ 1436993 w 1451814"/>
                        <a:gd name="connsiteY31" fmla="*/ 821787 h 8217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1451814" h="821787">
                          <a:moveTo>
                            <a:pt x="1436964" y="821730"/>
                          </a:moveTo>
                          <a:lnTo>
                            <a:pt x="1028209" y="821730"/>
                          </a:lnTo>
                          <a:cubicBezTo>
                            <a:pt x="993856" y="821730"/>
                            <a:pt x="961927" y="802629"/>
                            <a:pt x="946846" y="773037"/>
                          </a:cubicBezTo>
                          <a:lnTo>
                            <a:pt x="696883" y="282862"/>
                          </a:lnTo>
                          <a:lnTo>
                            <a:pt x="134894" y="282862"/>
                          </a:lnTo>
                          <a:cubicBezTo>
                            <a:pt x="89993" y="282862"/>
                            <a:pt x="48171" y="261537"/>
                            <a:pt x="23084" y="225816"/>
                          </a:cubicBezTo>
                          <a:cubicBezTo>
                            <a:pt x="-749" y="191891"/>
                            <a:pt x="-6451" y="150269"/>
                            <a:pt x="7489" y="111582"/>
                          </a:cubicBezTo>
                          <a:lnTo>
                            <a:pt x="46945" y="1881"/>
                          </a:lnTo>
                          <a:cubicBezTo>
                            <a:pt x="47344" y="741"/>
                            <a:pt x="48428" y="0"/>
                            <a:pt x="49625" y="0"/>
                          </a:cubicBezTo>
                          <a:lnTo>
                            <a:pt x="806698" y="0"/>
                          </a:lnTo>
                          <a:cubicBezTo>
                            <a:pt x="808266" y="0"/>
                            <a:pt x="809549" y="1283"/>
                            <a:pt x="809549" y="2851"/>
                          </a:cubicBezTo>
                          <a:cubicBezTo>
                            <a:pt x="809549" y="4419"/>
                            <a:pt x="808266" y="5702"/>
                            <a:pt x="806698" y="5702"/>
                          </a:cubicBezTo>
                          <a:lnTo>
                            <a:pt x="51621" y="5702"/>
                          </a:lnTo>
                          <a:lnTo>
                            <a:pt x="12821" y="113521"/>
                          </a:lnTo>
                          <a:cubicBezTo>
                            <a:pt x="-464" y="150440"/>
                            <a:pt x="4981" y="190180"/>
                            <a:pt x="27730" y="222566"/>
                          </a:cubicBezTo>
                          <a:cubicBezTo>
                            <a:pt x="51763" y="256776"/>
                            <a:pt x="91818" y="277188"/>
                            <a:pt x="134894" y="277188"/>
                          </a:cubicBezTo>
                          <a:lnTo>
                            <a:pt x="698650" y="277188"/>
                          </a:lnTo>
                          <a:cubicBezTo>
                            <a:pt x="699734" y="277188"/>
                            <a:pt x="700703" y="277787"/>
                            <a:pt x="701188" y="278757"/>
                          </a:cubicBezTo>
                          <a:lnTo>
                            <a:pt x="951949" y="770472"/>
                          </a:lnTo>
                          <a:cubicBezTo>
                            <a:pt x="966060" y="798153"/>
                            <a:pt x="996023" y="816057"/>
                            <a:pt x="1028237" y="816057"/>
                          </a:cubicBezTo>
                          <a:lnTo>
                            <a:pt x="1436993" y="816057"/>
                          </a:lnTo>
                          <a:cubicBezTo>
                            <a:pt x="1442010" y="816057"/>
                            <a:pt x="1444833" y="812750"/>
                            <a:pt x="1445716" y="809899"/>
                          </a:cubicBezTo>
                          <a:cubicBezTo>
                            <a:pt x="1446600" y="807105"/>
                            <a:pt x="1446173" y="803199"/>
                            <a:pt x="1442381" y="800577"/>
                          </a:cubicBezTo>
                          <a:lnTo>
                            <a:pt x="1333108" y="724402"/>
                          </a:lnTo>
                          <a:cubicBezTo>
                            <a:pt x="1332680" y="724117"/>
                            <a:pt x="1332338" y="723689"/>
                            <a:pt x="1332139" y="723233"/>
                          </a:cubicBezTo>
                          <a:lnTo>
                            <a:pt x="1254310" y="548533"/>
                          </a:lnTo>
                          <a:cubicBezTo>
                            <a:pt x="1253654" y="547107"/>
                            <a:pt x="1254310" y="545397"/>
                            <a:pt x="1255764" y="544770"/>
                          </a:cubicBezTo>
                          <a:cubicBezTo>
                            <a:pt x="1257218" y="544142"/>
                            <a:pt x="1258900" y="544770"/>
                            <a:pt x="1259527" y="546223"/>
                          </a:cubicBezTo>
                          <a:lnTo>
                            <a:pt x="1337042" y="720211"/>
                          </a:lnTo>
                          <a:lnTo>
                            <a:pt x="1445660" y="795930"/>
                          </a:lnTo>
                          <a:cubicBezTo>
                            <a:pt x="1450848" y="799550"/>
                            <a:pt x="1453015" y="805737"/>
                            <a:pt x="1451162" y="811638"/>
                          </a:cubicBezTo>
                          <a:cubicBezTo>
                            <a:pt x="1449223" y="817796"/>
                            <a:pt x="1443664" y="821787"/>
                            <a:pt x="1436993" y="82178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7" name="Freeform: Shape 1126">
                      <a:extLst>
                        <a:ext uri="{FF2B5EF4-FFF2-40B4-BE49-F238E27FC236}">
                          <a16:creationId xmlns:a16="http://schemas.microsoft.com/office/drawing/2014/main" id="{0D02D3B5-9540-811F-79F5-E098767D4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4328" y="5880739"/>
                      <a:ext cx="347062" cy="5701"/>
                    </a:xfrm>
                    <a:custGeom>
                      <a:avLst/>
                      <a:gdLst>
                        <a:gd name="connsiteX0" fmla="*/ 344212 w 347062"/>
                        <a:gd name="connsiteY0" fmla="*/ 5702 h 5701"/>
                        <a:gd name="connsiteX1" fmla="*/ 2851 w 347062"/>
                        <a:gd name="connsiteY1" fmla="*/ 5702 h 5701"/>
                        <a:gd name="connsiteX2" fmla="*/ 0 w 347062"/>
                        <a:gd name="connsiteY2" fmla="*/ 2851 h 5701"/>
                        <a:gd name="connsiteX3" fmla="*/ 2851 w 347062"/>
                        <a:gd name="connsiteY3" fmla="*/ 0 h 5701"/>
                        <a:gd name="connsiteX4" fmla="*/ 344212 w 347062"/>
                        <a:gd name="connsiteY4" fmla="*/ 0 h 5701"/>
                        <a:gd name="connsiteX5" fmla="*/ 347063 w 347062"/>
                        <a:gd name="connsiteY5" fmla="*/ 2851 h 5701"/>
                        <a:gd name="connsiteX6" fmla="*/ 344212 w 347062"/>
                        <a:gd name="connsiteY6" fmla="*/ 5702 h 57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47062" h="5701">
                          <a:moveTo>
                            <a:pt x="344212" y="5702"/>
                          </a:moveTo>
                          <a:lnTo>
                            <a:pt x="2851" y="5702"/>
                          </a:lnTo>
                          <a:cubicBezTo>
                            <a:pt x="1283" y="5702"/>
                            <a:pt x="0" y="4419"/>
                            <a:pt x="0" y="2851"/>
                          </a:cubicBezTo>
                          <a:cubicBezTo>
                            <a:pt x="0" y="1283"/>
                            <a:pt x="1283" y="0"/>
                            <a:pt x="2851" y="0"/>
                          </a:cubicBezTo>
                          <a:lnTo>
                            <a:pt x="344212" y="0"/>
                          </a:lnTo>
                          <a:cubicBezTo>
                            <a:pt x="345780" y="0"/>
                            <a:pt x="347063" y="1283"/>
                            <a:pt x="347063" y="2851"/>
                          </a:cubicBezTo>
                          <a:cubicBezTo>
                            <a:pt x="347063" y="4419"/>
                            <a:pt x="345780" y="5702"/>
                            <a:pt x="344212" y="570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03" name="Graphic 2">
                  <a:extLst>
                    <a:ext uri="{FF2B5EF4-FFF2-40B4-BE49-F238E27FC236}">
                      <a16:creationId xmlns:a16="http://schemas.microsoft.com/office/drawing/2014/main" id="{81CD4599-A411-83E9-D82A-1B9590498CF1}"/>
                    </a:ext>
                  </a:extLst>
                </p:cNvPr>
                <p:cNvGrpSpPr/>
                <p:nvPr/>
              </p:nvGrpSpPr>
              <p:grpSpPr>
                <a:xfrm>
                  <a:off x="895812" y="4370586"/>
                  <a:ext cx="229182" cy="382811"/>
                  <a:chOff x="895812" y="4370586"/>
                  <a:chExt cx="229182" cy="382811"/>
                </a:xfrm>
              </p:grpSpPr>
              <p:grpSp>
                <p:nvGrpSpPr>
                  <p:cNvPr id="1116" name="Graphic 2">
                    <a:extLst>
                      <a:ext uri="{FF2B5EF4-FFF2-40B4-BE49-F238E27FC236}">
                        <a16:creationId xmlns:a16="http://schemas.microsoft.com/office/drawing/2014/main" id="{51F3999C-42C6-544F-95DE-83E5305A4B1F}"/>
                      </a:ext>
                    </a:extLst>
                  </p:cNvPr>
                  <p:cNvGrpSpPr/>
                  <p:nvPr/>
                </p:nvGrpSpPr>
                <p:grpSpPr>
                  <a:xfrm>
                    <a:off x="897120" y="4531496"/>
                    <a:ext cx="193825" cy="221901"/>
                    <a:chOff x="897120" y="4531496"/>
                    <a:chExt cx="193825" cy="221901"/>
                  </a:xfrm>
                </p:grpSpPr>
                <p:sp>
                  <p:nvSpPr>
                    <p:cNvPr id="1121" name="Freeform: Shape 1120">
                      <a:extLst>
                        <a:ext uri="{FF2B5EF4-FFF2-40B4-BE49-F238E27FC236}">
                          <a16:creationId xmlns:a16="http://schemas.microsoft.com/office/drawing/2014/main" id="{CF307E41-C3D7-C728-4CC7-B861F80698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9964" y="4534318"/>
                      <a:ext cx="188170" cy="216212"/>
                    </a:xfrm>
                    <a:custGeom>
                      <a:avLst/>
                      <a:gdLst>
                        <a:gd name="connsiteX0" fmla="*/ 75006 w 188170"/>
                        <a:gd name="connsiteY0" fmla="*/ 3612 h 216212"/>
                        <a:gd name="connsiteX1" fmla="*/ 34723 w 188170"/>
                        <a:gd name="connsiteY1" fmla="*/ 116364 h 216212"/>
                        <a:gd name="connsiteX2" fmla="*/ 17932 w 188170"/>
                        <a:gd name="connsiteY2" fmla="*/ 130361 h 216212"/>
                        <a:gd name="connsiteX3" fmla="*/ 0 w 188170"/>
                        <a:gd name="connsiteY3" fmla="*/ 133697 h 216212"/>
                        <a:gd name="connsiteX4" fmla="*/ 125238 w 188170"/>
                        <a:gd name="connsiteY4" fmla="*/ 214376 h 216212"/>
                        <a:gd name="connsiteX5" fmla="*/ 186560 w 188170"/>
                        <a:gd name="connsiteY5" fmla="*/ 133697 h 216212"/>
                        <a:gd name="connsiteX6" fmla="*/ 169939 w 188170"/>
                        <a:gd name="connsiteY6" fmla="*/ 132414 h 216212"/>
                        <a:gd name="connsiteX7" fmla="*/ 155657 w 188170"/>
                        <a:gd name="connsiteY7" fmla="*/ 113199 h 216212"/>
                        <a:gd name="connsiteX8" fmla="*/ 174358 w 188170"/>
                        <a:gd name="connsiteY8" fmla="*/ 43895 h 216212"/>
                        <a:gd name="connsiteX9" fmla="*/ 75034 w 188170"/>
                        <a:gd name="connsiteY9" fmla="*/ 3584 h 216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88170" h="216212">
                          <a:moveTo>
                            <a:pt x="75006" y="3612"/>
                          </a:moveTo>
                          <a:lnTo>
                            <a:pt x="34723" y="116364"/>
                          </a:lnTo>
                          <a:cubicBezTo>
                            <a:pt x="32158" y="123576"/>
                            <a:pt x="25743" y="128907"/>
                            <a:pt x="17932" y="130361"/>
                          </a:cubicBezTo>
                          <a:lnTo>
                            <a:pt x="0" y="133697"/>
                          </a:lnTo>
                          <a:cubicBezTo>
                            <a:pt x="0" y="133697"/>
                            <a:pt x="46640" y="230626"/>
                            <a:pt x="125238" y="214376"/>
                          </a:cubicBezTo>
                          <a:cubicBezTo>
                            <a:pt x="203836" y="198126"/>
                            <a:pt x="186560" y="133697"/>
                            <a:pt x="186560" y="133697"/>
                          </a:cubicBezTo>
                          <a:lnTo>
                            <a:pt x="169939" y="132414"/>
                          </a:lnTo>
                          <a:cubicBezTo>
                            <a:pt x="159990" y="131644"/>
                            <a:pt x="153148" y="122464"/>
                            <a:pt x="155657" y="113199"/>
                          </a:cubicBezTo>
                          <a:lnTo>
                            <a:pt x="174358" y="43895"/>
                          </a:lnTo>
                          <a:cubicBezTo>
                            <a:pt x="174358" y="43895"/>
                            <a:pt x="98212" y="-14861"/>
                            <a:pt x="75034" y="358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2" name="Freeform: Shape 1121">
                      <a:extLst>
                        <a:ext uri="{FF2B5EF4-FFF2-40B4-BE49-F238E27FC236}">
                          <a16:creationId xmlns:a16="http://schemas.microsoft.com/office/drawing/2014/main" id="{67E45E21-07B4-E3BF-0B4F-740FCA5B6B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120" y="4531496"/>
                      <a:ext cx="193825" cy="221901"/>
                    </a:xfrm>
                    <a:custGeom>
                      <a:avLst/>
                      <a:gdLst>
                        <a:gd name="connsiteX0" fmla="*/ 110606 w 193825"/>
                        <a:gd name="connsiteY0" fmla="*/ 221901 h 221901"/>
                        <a:gd name="connsiteX1" fmla="*/ 278 w 193825"/>
                        <a:gd name="connsiteY1" fmla="*/ 137773 h 221901"/>
                        <a:gd name="connsiteX2" fmla="*/ 278 w 193825"/>
                        <a:gd name="connsiteY2" fmla="*/ 135235 h 221901"/>
                        <a:gd name="connsiteX3" fmla="*/ 2302 w 193825"/>
                        <a:gd name="connsiteY3" fmla="*/ 133724 h 221901"/>
                        <a:gd name="connsiteX4" fmla="*/ 20234 w 193825"/>
                        <a:gd name="connsiteY4" fmla="*/ 130389 h 221901"/>
                        <a:gd name="connsiteX5" fmla="*/ 34859 w 193825"/>
                        <a:gd name="connsiteY5" fmla="*/ 118244 h 221901"/>
                        <a:gd name="connsiteX6" fmla="*/ 75141 w 193825"/>
                        <a:gd name="connsiteY6" fmla="*/ 5465 h 221901"/>
                        <a:gd name="connsiteX7" fmla="*/ 76054 w 193825"/>
                        <a:gd name="connsiteY7" fmla="*/ 4182 h 221901"/>
                        <a:gd name="connsiteX8" fmla="*/ 178884 w 193825"/>
                        <a:gd name="connsiteY8" fmla="*/ 44464 h 221901"/>
                        <a:gd name="connsiteX9" fmla="*/ 179882 w 193825"/>
                        <a:gd name="connsiteY9" fmla="*/ 47458 h 221901"/>
                        <a:gd name="connsiteX10" fmla="*/ 161180 w 193825"/>
                        <a:gd name="connsiteY10" fmla="*/ 116762 h 221901"/>
                        <a:gd name="connsiteX11" fmla="*/ 163005 w 193825"/>
                        <a:gd name="connsiteY11" fmla="*/ 126854 h 221901"/>
                        <a:gd name="connsiteX12" fmla="*/ 172926 w 193825"/>
                        <a:gd name="connsiteY12" fmla="*/ 132384 h 221901"/>
                        <a:gd name="connsiteX13" fmla="*/ 189546 w 193825"/>
                        <a:gd name="connsiteY13" fmla="*/ 133667 h 221901"/>
                        <a:gd name="connsiteX14" fmla="*/ 192083 w 193825"/>
                        <a:gd name="connsiteY14" fmla="*/ 135777 h 221901"/>
                        <a:gd name="connsiteX15" fmla="*/ 184415 w 193825"/>
                        <a:gd name="connsiteY15" fmla="*/ 185981 h 221901"/>
                        <a:gd name="connsiteX16" fmla="*/ 128595 w 193825"/>
                        <a:gd name="connsiteY16" fmla="*/ 219991 h 221901"/>
                        <a:gd name="connsiteX17" fmla="*/ 110549 w 193825"/>
                        <a:gd name="connsiteY17" fmla="*/ 221873 h 221901"/>
                        <a:gd name="connsiteX18" fmla="*/ 7148 w 193825"/>
                        <a:gd name="connsiteY18" fmla="*/ 138628 h 221901"/>
                        <a:gd name="connsiteX19" fmla="*/ 127483 w 193825"/>
                        <a:gd name="connsiteY19" fmla="*/ 214432 h 221901"/>
                        <a:gd name="connsiteX20" fmla="*/ 179568 w 193825"/>
                        <a:gd name="connsiteY20" fmla="*/ 183073 h 221901"/>
                        <a:gd name="connsiteX21" fmla="*/ 187037 w 193825"/>
                        <a:gd name="connsiteY21" fmla="*/ 139227 h 221901"/>
                        <a:gd name="connsiteX22" fmla="*/ 172527 w 193825"/>
                        <a:gd name="connsiteY22" fmla="*/ 138115 h 221901"/>
                        <a:gd name="connsiteX23" fmla="*/ 158386 w 193825"/>
                        <a:gd name="connsiteY23" fmla="*/ 130189 h 221901"/>
                        <a:gd name="connsiteX24" fmla="*/ 155706 w 193825"/>
                        <a:gd name="connsiteY24" fmla="*/ 115336 h 221901"/>
                        <a:gd name="connsiteX25" fmla="*/ 173895 w 193825"/>
                        <a:gd name="connsiteY25" fmla="*/ 47885 h 221901"/>
                        <a:gd name="connsiteX26" fmla="*/ 80216 w 193825"/>
                        <a:gd name="connsiteY26" fmla="*/ 8230 h 221901"/>
                        <a:gd name="connsiteX27" fmla="*/ 40218 w 193825"/>
                        <a:gd name="connsiteY27" fmla="*/ 120183 h 221901"/>
                        <a:gd name="connsiteX28" fmla="*/ 21260 w 193825"/>
                        <a:gd name="connsiteY28" fmla="*/ 136034 h 221901"/>
                        <a:gd name="connsiteX29" fmla="*/ 7120 w 193825"/>
                        <a:gd name="connsiteY29" fmla="*/ 138656 h 2219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93825" h="221901">
                          <a:moveTo>
                            <a:pt x="110606" y="221901"/>
                          </a:moveTo>
                          <a:cubicBezTo>
                            <a:pt x="41615" y="221901"/>
                            <a:pt x="706" y="138685"/>
                            <a:pt x="278" y="137773"/>
                          </a:cubicBezTo>
                          <a:cubicBezTo>
                            <a:pt x="-93" y="136974"/>
                            <a:pt x="-93" y="136034"/>
                            <a:pt x="278" y="135235"/>
                          </a:cubicBezTo>
                          <a:cubicBezTo>
                            <a:pt x="677" y="134437"/>
                            <a:pt x="1418" y="133895"/>
                            <a:pt x="2302" y="133724"/>
                          </a:cubicBezTo>
                          <a:lnTo>
                            <a:pt x="20234" y="130389"/>
                          </a:lnTo>
                          <a:cubicBezTo>
                            <a:pt x="27019" y="129135"/>
                            <a:pt x="32635" y="124459"/>
                            <a:pt x="34859" y="118244"/>
                          </a:cubicBezTo>
                          <a:lnTo>
                            <a:pt x="75141" y="5465"/>
                          </a:lnTo>
                          <a:cubicBezTo>
                            <a:pt x="75312" y="4951"/>
                            <a:pt x="75626" y="4524"/>
                            <a:pt x="76054" y="4182"/>
                          </a:cubicBezTo>
                          <a:cubicBezTo>
                            <a:pt x="100257" y="-15119"/>
                            <a:pt x="170901" y="38306"/>
                            <a:pt x="178884" y="44464"/>
                          </a:cubicBezTo>
                          <a:cubicBezTo>
                            <a:pt x="179796" y="45177"/>
                            <a:pt x="180195" y="46346"/>
                            <a:pt x="179882" y="47458"/>
                          </a:cubicBezTo>
                          <a:lnTo>
                            <a:pt x="161180" y="116762"/>
                          </a:lnTo>
                          <a:cubicBezTo>
                            <a:pt x="160239" y="120268"/>
                            <a:pt x="160895" y="123860"/>
                            <a:pt x="163005" y="126854"/>
                          </a:cubicBezTo>
                          <a:cubicBezTo>
                            <a:pt x="165257" y="130047"/>
                            <a:pt x="168877" y="132071"/>
                            <a:pt x="172926" y="132384"/>
                          </a:cubicBezTo>
                          <a:lnTo>
                            <a:pt x="189546" y="133667"/>
                          </a:lnTo>
                          <a:cubicBezTo>
                            <a:pt x="190743" y="133753"/>
                            <a:pt x="191770" y="134608"/>
                            <a:pt x="192083" y="135777"/>
                          </a:cubicBezTo>
                          <a:cubicBezTo>
                            <a:pt x="192368" y="136860"/>
                            <a:pt x="198982" y="162376"/>
                            <a:pt x="184415" y="185981"/>
                          </a:cubicBezTo>
                          <a:cubicBezTo>
                            <a:pt x="173866" y="203086"/>
                            <a:pt x="155079" y="214518"/>
                            <a:pt x="128595" y="219991"/>
                          </a:cubicBezTo>
                          <a:cubicBezTo>
                            <a:pt x="122380" y="221274"/>
                            <a:pt x="116365" y="221873"/>
                            <a:pt x="110549" y="221873"/>
                          </a:cubicBezTo>
                          <a:close/>
                          <a:moveTo>
                            <a:pt x="7148" y="138628"/>
                          </a:moveTo>
                          <a:cubicBezTo>
                            <a:pt x="16243" y="155305"/>
                            <a:pt x="60203" y="228316"/>
                            <a:pt x="127483" y="214432"/>
                          </a:cubicBezTo>
                          <a:cubicBezTo>
                            <a:pt x="152342" y="209301"/>
                            <a:pt x="169875" y="198752"/>
                            <a:pt x="179568" y="183073"/>
                          </a:cubicBezTo>
                          <a:cubicBezTo>
                            <a:pt x="190658" y="165141"/>
                            <a:pt x="188178" y="145384"/>
                            <a:pt x="187037" y="139227"/>
                          </a:cubicBezTo>
                          <a:lnTo>
                            <a:pt x="172527" y="138115"/>
                          </a:lnTo>
                          <a:cubicBezTo>
                            <a:pt x="166796" y="137659"/>
                            <a:pt x="161636" y="134779"/>
                            <a:pt x="158386" y="130189"/>
                          </a:cubicBezTo>
                          <a:cubicBezTo>
                            <a:pt x="155307" y="125828"/>
                            <a:pt x="154338" y="120411"/>
                            <a:pt x="155706" y="115336"/>
                          </a:cubicBezTo>
                          <a:lnTo>
                            <a:pt x="173895" y="47885"/>
                          </a:lnTo>
                          <a:cubicBezTo>
                            <a:pt x="152285" y="31493"/>
                            <a:pt x="98034" y="-4114"/>
                            <a:pt x="80216" y="8230"/>
                          </a:cubicBezTo>
                          <a:lnTo>
                            <a:pt x="40218" y="120183"/>
                          </a:lnTo>
                          <a:cubicBezTo>
                            <a:pt x="37311" y="128308"/>
                            <a:pt x="30041" y="134380"/>
                            <a:pt x="21260" y="136034"/>
                          </a:cubicBezTo>
                          <a:lnTo>
                            <a:pt x="7120" y="13865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84719E63-EB81-E8C7-AFEF-1643FE0B0CDF}"/>
                      </a:ext>
                    </a:extLst>
                  </p:cNvPr>
                  <p:cNvSpPr/>
                  <p:nvPr/>
                </p:nvSpPr>
                <p:spPr>
                  <a:xfrm>
                    <a:off x="895812" y="4370586"/>
                    <a:ext cx="229182" cy="204729"/>
                  </a:xfrm>
                  <a:custGeom>
                    <a:avLst/>
                    <a:gdLst>
                      <a:gd name="connsiteX0" fmla="*/ 195159 w 229182"/>
                      <a:gd name="connsiteY0" fmla="*/ 101689 h 204729"/>
                      <a:gd name="connsiteX1" fmla="*/ 218079 w 229182"/>
                      <a:gd name="connsiteY1" fmla="*/ 17048 h 204729"/>
                      <a:gd name="connsiteX2" fmla="*/ 126425 w 229182"/>
                      <a:gd name="connsiteY2" fmla="*/ 17048 h 204729"/>
                      <a:gd name="connsiteX3" fmla="*/ 35938 w 229182"/>
                      <a:gd name="connsiteY3" fmla="*/ 45642 h 204729"/>
                      <a:gd name="connsiteX4" fmla="*/ 11877 w 229182"/>
                      <a:gd name="connsiteY4" fmla="*/ 110270 h 204729"/>
                      <a:gd name="connsiteX5" fmla="*/ 67412 w 229182"/>
                      <a:gd name="connsiteY5" fmla="*/ 204634 h 204729"/>
                      <a:gd name="connsiteX6" fmla="*/ 154477 w 229182"/>
                      <a:gd name="connsiteY6" fmla="*/ 147446 h 204729"/>
                      <a:gd name="connsiteX7" fmla="*/ 195130 w 229182"/>
                      <a:gd name="connsiteY7" fmla="*/ 101689 h 20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29182" h="204729">
                        <a:moveTo>
                          <a:pt x="195159" y="101689"/>
                        </a:moveTo>
                        <a:cubicBezTo>
                          <a:pt x="195159" y="101689"/>
                          <a:pt x="252746" y="58727"/>
                          <a:pt x="218079" y="17048"/>
                        </a:cubicBezTo>
                        <a:cubicBezTo>
                          <a:pt x="187148" y="-20128"/>
                          <a:pt x="151198" y="14738"/>
                          <a:pt x="126425" y="17048"/>
                        </a:cubicBezTo>
                        <a:cubicBezTo>
                          <a:pt x="104701" y="19072"/>
                          <a:pt x="51390" y="-1"/>
                          <a:pt x="35938" y="45642"/>
                        </a:cubicBezTo>
                        <a:cubicBezTo>
                          <a:pt x="26502" y="73523"/>
                          <a:pt x="42952" y="75775"/>
                          <a:pt x="11877" y="110270"/>
                        </a:cubicBezTo>
                        <a:cubicBezTo>
                          <a:pt x="-19425" y="145022"/>
                          <a:pt x="15327" y="207513"/>
                          <a:pt x="67412" y="204634"/>
                        </a:cubicBezTo>
                        <a:cubicBezTo>
                          <a:pt x="119525" y="201783"/>
                          <a:pt x="155076" y="152007"/>
                          <a:pt x="154477" y="147446"/>
                        </a:cubicBezTo>
                        <a:cubicBezTo>
                          <a:pt x="153907" y="142884"/>
                          <a:pt x="195130" y="101689"/>
                          <a:pt x="195130" y="10168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18" name="Graphic 2">
                    <a:extLst>
                      <a:ext uri="{FF2B5EF4-FFF2-40B4-BE49-F238E27FC236}">
                        <a16:creationId xmlns:a16="http://schemas.microsoft.com/office/drawing/2014/main" id="{1CD7A5B0-F94A-22DD-88C4-123B0BC7E824}"/>
                      </a:ext>
                    </a:extLst>
                  </p:cNvPr>
                  <p:cNvGrpSpPr/>
                  <p:nvPr/>
                </p:nvGrpSpPr>
                <p:grpSpPr>
                  <a:xfrm>
                    <a:off x="948805" y="4443696"/>
                    <a:ext cx="167038" cy="197378"/>
                    <a:chOff x="948805" y="4443696"/>
                    <a:chExt cx="167038" cy="197378"/>
                  </a:xfrm>
                </p:grpSpPr>
                <p:sp>
                  <p:nvSpPr>
                    <p:cNvPr id="1119" name="Freeform: Shape 1118">
                      <a:extLst>
                        <a:ext uri="{FF2B5EF4-FFF2-40B4-BE49-F238E27FC236}">
                          <a16:creationId xmlns:a16="http://schemas.microsoft.com/office/drawing/2014/main" id="{324BFF38-3D10-5773-E5B3-9C7242A5AA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1615" y="4446532"/>
                      <a:ext cx="161404" cy="191622"/>
                    </a:xfrm>
                    <a:custGeom>
                      <a:avLst/>
                      <a:gdLst>
                        <a:gd name="connsiteX0" fmla="*/ 154550 w 161404"/>
                        <a:gd name="connsiteY0" fmla="*/ 0 h 191622"/>
                        <a:gd name="connsiteX1" fmla="*/ 145085 w 161404"/>
                        <a:gd name="connsiteY1" fmla="*/ 180174 h 191622"/>
                        <a:gd name="connsiteX2" fmla="*/ 63152 w 161404"/>
                        <a:gd name="connsiteY2" fmla="*/ 169882 h 191622"/>
                        <a:gd name="connsiteX3" fmla="*/ 47700 w 161404"/>
                        <a:gd name="connsiteY3" fmla="*/ 126977 h 191622"/>
                        <a:gd name="connsiteX4" fmla="*/ 11609 w 161404"/>
                        <a:gd name="connsiteY4" fmla="*/ 128687 h 191622"/>
                        <a:gd name="connsiteX5" fmla="*/ 23639 w 161404"/>
                        <a:gd name="connsiteY5" fmla="*/ 58328 h 191622"/>
                        <a:gd name="connsiteX6" fmla="*/ 59816 w 161404"/>
                        <a:gd name="connsiteY6" fmla="*/ 80622 h 191622"/>
                        <a:gd name="connsiteX7" fmla="*/ 84647 w 161404"/>
                        <a:gd name="connsiteY7" fmla="*/ 12857 h 191622"/>
                        <a:gd name="connsiteX8" fmla="*/ 154550 w 161404"/>
                        <a:gd name="connsiteY8" fmla="*/ 0 h 1916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1404" h="191622">
                          <a:moveTo>
                            <a:pt x="154550" y="0"/>
                          </a:moveTo>
                          <a:cubicBezTo>
                            <a:pt x="154550" y="0"/>
                            <a:pt x="175077" y="154431"/>
                            <a:pt x="145085" y="180174"/>
                          </a:cubicBezTo>
                          <a:cubicBezTo>
                            <a:pt x="115066" y="205917"/>
                            <a:pt x="73472" y="181884"/>
                            <a:pt x="63152" y="169882"/>
                          </a:cubicBezTo>
                          <a:cubicBezTo>
                            <a:pt x="52832" y="157880"/>
                            <a:pt x="47700" y="126977"/>
                            <a:pt x="47700" y="126977"/>
                          </a:cubicBezTo>
                          <a:cubicBezTo>
                            <a:pt x="47700" y="126977"/>
                            <a:pt x="32249" y="151010"/>
                            <a:pt x="11609" y="128687"/>
                          </a:cubicBezTo>
                          <a:cubicBezTo>
                            <a:pt x="-9003" y="106394"/>
                            <a:pt x="-422" y="42905"/>
                            <a:pt x="23639" y="58328"/>
                          </a:cubicBezTo>
                          <a:cubicBezTo>
                            <a:pt x="47700" y="73780"/>
                            <a:pt x="59816" y="80622"/>
                            <a:pt x="59816" y="80622"/>
                          </a:cubicBezTo>
                          <a:cubicBezTo>
                            <a:pt x="59816" y="80622"/>
                            <a:pt x="39975" y="5132"/>
                            <a:pt x="84647" y="12857"/>
                          </a:cubicBezTo>
                          <a:cubicBezTo>
                            <a:pt x="129320" y="20583"/>
                            <a:pt x="154550" y="0"/>
                            <a:pt x="154550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0" name="Freeform: Shape 1119">
                      <a:extLst>
                        <a:ext uri="{FF2B5EF4-FFF2-40B4-BE49-F238E27FC236}">
                          <a16:creationId xmlns:a16="http://schemas.microsoft.com/office/drawing/2014/main" id="{0A65631E-293D-612E-9C64-7758361FE6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8805" y="4443696"/>
                      <a:ext cx="167038" cy="197378"/>
                    </a:xfrm>
                    <a:custGeom>
                      <a:avLst/>
                      <a:gdLst>
                        <a:gd name="connsiteX0" fmla="*/ 116480 w 167038"/>
                        <a:gd name="connsiteY0" fmla="*/ 197350 h 197378"/>
                        <a:gd name="connsiteX1" fmla="*/ 63824 w 167038"/>
                        <a:gd name="connsiteY1" fmla="*/ 174572 h 197378"/>
                        <a:gd name="connsiteX2" fmla="*/ 48857 w 167038"/>
                        <a:gd name="connsiteY2" fmla="*/ 136199 h 197378"/>
                        <a:gd name="connsiteX3" fmla="*/ 33862 w 167038"/>
                        <a:gd name="connsiteY3" fmla="*/ 143782 h 197378"/>
                        <a:gd name="connsiteX4" fmla="*/ 12338 w 167038"/>
                        <a:gd name="connsiteY4" fmla="*/ 133462 h 197378"/>
                        <a:gd name="connsiteX5" fmla="*/ 8717 w 167038"/>
                        <a:gd name="connsiteY5" fmla="*/ 61393 h 197378"/>
                        <a:gd name="connsiteX6" fmla="*/ 27989 w 167038"/>
                        <a:gd name="connsiteY6" fmla="*/ 58770 h 197378"/>
                        <a:gd name="connsiteX7" fmla="*/ 58379 w 167038"/>
                        <a:gd name="connsiteY7" fmla="*/ 77700 h 197378"/>
                        <a:gd name="connsiteX8" fmla="*/ 64024 w 167038"/>
                        <a:gd name="connsiteY8" fmla="*/ 19400 h 197378"/>
                        <a:gd name="connsiteX9" fmla="*/ 87914 w 167038"/>
                        <a:gd name="connsiteY9" fmla="*/ 12900 h 197378"/>
                        <a:gd name="connsiteX10" fmla="*/ 155536 w 167038"/>
                        <a:gd name="connsiteY10" fmla="*/ 641 h 197378"/>
                        <a:gd name="connsiteX11" fmla="*/ 158387 w 167038"/>
                        <a:gd name="connsiteY11" fmla="*/ 213 h 197378"/>
                        <a:gd name="connsiteX12" fmla="*/ 160155 w 167038"/>
                        <a:gd name="connsiteY12" fmla="*/ 2494 h 197378"/>
                        <a:gd name="connsiteX13" fmla="*/ 149721 w 167038"/>
                        <a:gd name="connsiteY13" fmla="*/ 185205 h 197378"/>
                        <a:gd name="connsiteX14" fmla="*/ 116451 w 167038"/>
                        <a:gd name="connsiteY14" fmla="*/ 197378 h 197378"/>
                        <a:gd name="connsiteX15" fmla="*/ 50511 w 167038"/>
                        <a:gd name="connsiteY15" fmla="*/ 126962 h 197378"/>
                        <a:gd name="connsiteX16" fmla="*/ 51081 w 167038"/>
                        <a:gd name="connsiteY16" fmla="*/ 127019 h 197378"/>
                        <a:gd name="connsiteX17" fmla="*/ 53305 w 167038"/>
                        <a:gd name="connsiteY17" fmla="*/ 129329 h 197378"/>
                        <a:gd name="connsiteX18" fmla="*/ 68129 w 167038"/>
                        <a:gd name="connsiteY18" fmla="*/ 170837 h 197378"/>
                        <a:gd name="connsiteX19" fmla="*/ 146043 w 167038"/>
                        <a:gd name="connsiteY19" fmla="*/ 180815 h 197378"/>
                        <a:gd name="connsiteX20" fmla="*/ 155109 w 167038"/>
                        <a:gd name="connsiteY20" fmla="*/ 7825 h 197378"/>
                        <a:gd name="connsiteX21" fmla="*/ 86973 w 167038"/>
                        <a:gd name="connsiteY21" fmla="*/ 18487 h 197378"/>
                        <a:gd name="connsiteX22" fmla="*/ 68243 w 167038"/>
                        <a:gd name="connsiteY22" fmla="*/ 23220 h 197378"/>
                        <a:gd name="connsiteX23" fmla="*/ 65392 w 167038"/>
                        <a:gd name="connsiteY23" fmla="*/ 82717 h 197378"/>
                        <a:gd name="connsiteX24" fmla="*/ 64366 w 167038"/>
                        <a:gd name="connsiteY24" fmla="*/ 85710 h 197378"/>
                        <a:gd name="connsiteX25" fmla="*/ 61230 w 167038"/>
                        <a:gd name="connsiteY25" fmla="*/ 85939 h 197378"/>
                        <a:gd name="connsiteX26" fmla="*/ 24939 w 167038"/>
                        <a:gd name="connsiteY26" fmla="*/ 63559 h 197378"/>
                        <a:gd name="connsiteX27" fmla="*/ 13108 w 167038"/>
                        <a:gd name="connsiteY27" fmla="*/ 65042 h 197378"/>
                        <a:gd name="connsiteX28" fmla="*/ 16529 w 167038"/>
                        <a:gd name="connsiteY28" fmla="*/ 129585 h 197378"/>
                        <a:gd name="connsiteX29" fmla="*/ 33377 w 167038"/>
                        <a:gd name="connsiteY29" fmla="*/ 138109 h 197378"/>
                        <a:gd name="connsiteX30" fmla="*/ 48145 w 167038"/>
                        <a:gd name="connsiteY30" fmla="*/ 128274 h 197378"/>
                        <a:gd name="connsiteX31" fmla="*/ 50539 w 167038"/>
                        <a:gd name="connsiteY31" fmla="*/ 126962 h 197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167038" h="197378">
                          <a:moveTo>
                            <a:pt x="116480" y="197350"/>
                          </a:moveTo>
                          <a:cubicBezTo>
                            <a:pt x="93587" y="197350"/>
                            <a:pt x="71750" y="183808"/>
                            <a:pt x="63824" y="174572"/>
                          </a:cubicBezTo>
                          <a:cubicBezTo>
                            <a:pt x="55842" y="165278"/>
                            <a:pt x="50938" y="146006"/>
                            <a:pt x="48857" y="136199"/>
                          </a:cubicBezTo>
                          <a:cubicBezTo>
                            <a:pt x="45579" y="139449"/>
                            <a:pt x="40419" y="143212"/>
                            <a:pt x="33862" y="143782"/>
                          </a:cubicBezTo>
                          <a:cubicBezTo>
                            <a:pt x="26507" y="144438"/>
                            <a:pt x="19265" y="140960"/>
                            <a:pt x="12338" y="133462"/>
                          </a:cubicBezTo>
                          <a:cubicBezTo>
                            <a:pt x="-3541" y="116272"/>
                            <a:pt x="-3370" y="75818"/>
                            <a:pt x="8717" y="61393"/>
                          </a:cubicBezTo>
                          <a:cubicBezTo>
                            <a:pt x="13906" y="55206"/>
                            <a:pt x="20919" y="54237"/>
                            <a:pt x="27989" y="58770"/>
                          </a:cubicBezTo>
                          <a:cubicBezTo>
                            <a:pt x="42443" y="68035"/>
                            <a:pt x="52620" y="74250"/>
                            <a:pt x="58379" y="77700"/>
                          </a:cubicBezTo>
                          <a:cubicBezTo>
                            <a:pt x="55642" y="64186"/>
                            <a:pt x="51223" y="33340"/>
                            <a:pt x="64024" y="19400"/>
                          </a:cubicBezTo>
                          <a:cubicBezTo>
                            <a:pt x="69612" y="13299"/>
                            <a:pt x="77651" y="11132"/>
                            <a:pt x="87914" y="12900"/>
                          </a:cubicBezTo>
                          <a:cubicBezTo>
                            <a:pt x="130819" y="20312"/>
                            <a:pt x="155308" y="841"/>
                            <a:pt x="155536" y="641"/>
                          </a:cubicBezTo>
                          <a:cubicBezTo>
                            <a:pt x="156335" y="-15"/>
                            <a:pt x="157418" y="-186"/>
                            <a:pt x="158387" y="213"/>
                          </a:cubicBezTo>
                          <a:cubicBezTo>
                            <a:pt x="159356" y="584"/>
                            <a:pt x="160041" y="1468"/>
                            <a:pt x="160155" y="2494"/>
                          </a:cubicBezTo>
                          <a:cubicBezTo>
                            <a:pt x="161010" y="8851"/>
                            <a:pt x="180538" y="158749"/>
                            <a:pt x="149721" y="185205"/>
                          </a:cubicBezTo>
                          <a:cubicBezTo>
                            <a:pt x="139400" y="194043"/>
                            <a:pt x="127797" y="197378"/>
                            <a:pt x="116451" y="197378"/>
                          </a:cubicBezTo>
                          <a:close/>
                          <a:moveTo>
                            <a:pt x="50511" y="126962"/>
                          </a:moveTo>
                          <a:cubicBezTo>
                            <a:pt x="50710" y="126962"/>
                            <a:pt x="50881" y="126962"/>
                            <a:pt x="51081" y="127019"/>
                          </a:cubicBezTo>
                          <a:cubicBezTo>
                            <a:pt x="52221" y="127247"/>
                            <a:pt x="53134" y="128188"/>
                            <a:pt x="53305" y="129329"/>
                          </a:cubicBezTo>
                          <a:cubicBezTo>
                            <a:pt x="53362" y="129642"/>
                            <a:pt x="58436" y="159576"/>
                            <a:pt x="68129" y="170837"/>
                          </a:cubicBezTo>
                          <a:cubicBezTo>
                            <a:pt x="78592" y="183010"/>
                            <a:pt x="118390" y="204534"/>
                            <a:pt x="146043" y="180815"/>
                          </a:cubicBezTo>
                          <a:cubicBezTo>
                            <a:pt x="171729" y="158806"/>
                            <a:pt x="158216" y="33597"/>
                            <a:pt x="155109" y="7825"/>
                          </a:cubicBezTo>
                          <a:cubicBezTo>
                            <a:pt x="146128" y="13384"/>
                            <a:pt x="122609" y="24674"/>
                            <a:pt x="86973" y="18487"/>
                          </a:cubicBezTo>
                          <a:cubicBezTo>
                            <a:pt x="78620" y="17033"/>
                            <a:pt x="72491" y="18601"/>
                            <a:pt x="68243" y="23220"/>
                          </a:cubicBezTo>
                          <a:cubicBezTo>
                            <a:pt x="54017" y="38700"/>
                            <a:pt x="65278" y="82289"/>
                            <a:pt x="65392" y="82717"/>
                          </a:cubicBezTo>
                          <a:cubicBezTo>
                            <a:pt x="65677" y="83829"/>
                            <a:pt x="65278" y="84998"/>
                            <a:pt x="64366" y="85710"/>
                          </a:cubicBezTo>
                          <a:cubicBezTo>
                            <a:pt x="63454" y="86423"/>
                            <a:pt x="62228" y="86509"/>
                            <a:pt x="61230" y="85939"/>
                          </a:cubicBezTo>
                          <a:cubicBezTo>
                            <a:pt x="61116" y="85882"/>
                            <a:pt x="48772" y="78868"/>
                            <a:pt x="24939" y="63559"/>
                          </a:cubicBezTo>
                          <a:cubicBezTo>
                            <a:pt x="20235" y="60537"/>
                            <a:pt x="16500" y="61022"/>
                            <a:pt x="13108" y="65042"/>
                          </a:cubicBezTo>
                          <a:cubicBezTo>
                            <a:pt x="2559" y="77643"/>
                            <a:pt x="2559" y="114447"/>
                            <a:pt x="16529" y="129585"/>
                          </a:cubicBezTo>
                          <a:cubicBezTo>
                            <a:pt x="22202" y="135714"/>
                            <a:pt x="27875" y="138565"/>
                            <a:pt x="33377" y="138109"/>
                          </a:cubicBezTo>
                          <a:cubicBezTo>
                            <a:pt x="42186" y="137339"/>
                            <a:pt x="48088" y="128359"/>
                            <a:pt x="48145" y="128274"/>
                          </a:cubicBezTo>
                          <a:cubicBezTo>
                            <a:pt x="48686" y="127447"/>
                            <a:pt x="49570" y="126962"/>
                            <a:pt x="50539" y="12696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04" name="Graphic 2">
                  <a:extLst>
                    <a:ext uri="{FF2B5EF4-FFF2-40B4-BE49-F238E27FC236}">
                      <a16:creationId xmlns:a16="http://schemas.microsoft.com/office/drawing/2014/main" id="{467AA8D1-411A-0F73-4876-BC31B1D0379A}"/>
                    </a:ext>
                  </a:extLst>
                </p:cNvPr>
                <p:cNvGrpSpPr/>
                <p:nvPr/>
              </p:nvGrpSpPr>
              <p:grpSpPr>
                <a:xfrm>
                  <a:off x="575861" y="4661087"/>
                  <a:ext cx="1007734" cy="523448"/>
                  <a:chOff x="575861" y="4661087"/>
                  <a:chExt cx="1007734" cy="523448"/>
                </a:xfrm>
              </p:grpSpPr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0EF38D82-A6FD-1007-3FA1-1DEE3A85BD5D}"/>
                      </a:ext>
                    </a:extLst>
                  </p:cNvPr>
                  <p:cNvSpPr/>
                  <p:nvPr/>
                </p:nvSpPr>
                <p:spPr>
                  <a:xfrm>
                    <a:off x="575861" y="4661087"/>
                    <a:ext cx="820065" cy="523448"/>
                  </a:xfrm>
                  <a:custGeom>
                    <a:avLst/>
                    <a:gdLst>
                      <a:gd name="connsiteX0" fmla="*/ 678949 w 820065"/>
                      <a:gd name="connsiteY0" fmla="*/ 58214 h 523448"/>
                      <a:gd name="connsiteX1" fmla="*/ 581250 w 820065"/>
                      <a:gd name="connsiteY1" fmla="*/ 5588 h 523448"/>
                      <a:gd name="connsiteX2" fmla="*/ 500314 w 820065"/>
                      <a:gd name="connsiteY2" fmla="*/ 28 h 523448"/>
                      <a:gd name="connsiteX3" fmla="*/ 493130 w 820065"/>
                      <a:gd name="connsiteY3" fmla="*/ 15423 h 523448"/>
                      <a:gd name="connsiteX4" fmla="*/ 454415 w 820065"/>
                      <a:gd name="connsiteY4" fmla="*/ 47239 h 523448"/>
                      <a:gd name="connsiteX5" fmla="*/ 404041 w 820065"/>
                      <a:gd name="connsiteY5" fmla="*/ 55078 h 523448"/>
                      <a:gd name="connsiteX6" fmla="*/ 359681 w 820065"/>
                      <a:gd name="connsiteY6" fmla="*/ 34324 h 523448"/>
                      <a:gd name="connsiteX7" fmla="*/ 335962 w 820065"/>
                      <a:gd name="connsiteY7" fmla="*/ 0 h 523448"/>
                      <a:gd name="connsiteX8" fmla="*/ 259303 w 820065"/>
                      <a:gd name="connsiteY8" fmla="*/ 7697 h 523448"/>
                      <a:gd name="connsiteX9" fmla="*/ 138056 w 820065"/>
                      <a:gd name="connsiteY9" fmla="*/ 85554 h 523448"/>
                      <a:gd name="connsiteX10" fmla="*/ 132 w 820065"/>
                      <a:gd name="connsiteY10" fmla="*/ 406503 h 523448"/>
                      <a:gd name="connsiteX11" fmla="*/ 291061 w 820065"/>
                      <a:gd name="connsiteY11" fmla="*/ 507737 h 523448"/>
                      <a:gd name="connsiteX12" fmla="*/ 626008 w 820065"/>
                      <a:gd name="connsiteY12" fmla="*/ 478288 h 523448"/>
                      <a:gd name="connsiteX13" fmla="*/ 820066 w 820065"/>
                      <a:gd name="connsiteY13" fmla="*/ 334519 h 523448"/>
                      <a:gd name="connsiteX14" fmla="*/ 678949 w 820065"/>
                      <a:gd name="connsiteY14" fmla="*/ 58186 h 52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820065" h="523448">
                        <a:moveTo>
                          <a:pt x="678949" y="58214"/>
                        </a:moveTo>
                        <a:cubicBezTo>
                          <a:pt x="655686" y="28138"/>
                          <a:pt x="620164" y="9037"/>
                          <a:pt x="581250" y="5588"/>
                        </a:cubicBezTo>
                        <a:cubicBezTo>
                          <a:pt x="559099" y="3621"/>
                          <a:pt x="531303" y="1539"/>
                          <a:pt x="500314" y="28"/>
                        </a:cubicBezTo>
                        <a:cubicBezTo>
                          <a:pt x="498604" y="5360"/>
                          <a:pt x="496209" y="10548"/>
                          <a:pt x="493130" y="15423"/>
                        </a:cubicBezTo>
                        <a:cubicBezTo>
                          <a:pt x="484150" y="29563"/>
                          <a:pt x="470066" y="40482"/>
                          <a:pt x="454415" y="47239"/>
                        </a:cubicBezTo>
                        <a:cubicBezTo>
                          <a:pt x="438736" y="53995"/>
                          <a:pt x="421174" y="57074"/>
                          <a:pt x="404041" y="55078"/>
                        </a:cubicBezTo>
                        <a:cubicBezTo>
                          <a:pt x="387249" y="53140"/>
                          <a:pt x="371284" y="46298"/>
                          <a:pt x="359681" y="34324"/>
                        </a:cubicBezTo>
                        <a:cubicBezTo>
                          <a:pt x="350217" y="24574"/>
                          <a:pt x="338870" y="12772"/>
                          <a:pt x="335962" y="0"/>
                        </a:cubicBezTo>
                        <a:cubicBezTo>
                          <a:pt x="307853" y="1511"/>
                          <a:pt x="285702" y="3763"/>
                          <a:pt x="259303" y="7697"/>
                        </a:cubicBezTo>
                        <a:cubicBezTo>
                          <a:pt x="208928" y="15252"/>
                          <a:pt x="164712" y="43932"/>
                          <a:pt x="138056" y="85554"/>
                        </a:cubicBezTo>
                        <a:cubicBezTo>
                          <a:pt x="89221" y="161814"/>
                          <a:pt x="4665" y="297401"/>
                          <a:pt x="132" y="406503"/>
                        </a:cubicBezTo>
                        <a:cubicBezTo>
                          <a:pt x="-7166" y="582315"/>
                          <a:pt x="291061" y="507737"/>
                          <a:pt x="291061" y="507737"/>
                        </a:cubicBezTo>
                        <a:lnTo>
                          <a:pt x="626008" y="478288"/>
                        </a:lnTo>
                        <a:lnTo>
                          <a:pt x="820066" y="334519"/>
                        </a:lnTo>
                        <a:cubicBezTo>
                          <a:pt x="820066" y="334519"/>
                          <a:pt x="759656" y="162556"/>
                          <a:pt x="678949" y="58186"/>
                        </a:cubicBez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06" name="Graphic 2">
                    <a:extLst>
                      <a:ext uri="{FF2B5EF4-FFF2-40B4-BE49-F238E27FC236}">
                        <a16:creationId xmlns:a16="http://schemas.microsoft.com/office/drawing/2014/main" id="{1DCC84AA-E6D2-8E83-D7A7-10EF1B6D3E02}"/>
                      </a:ext>
                    </a:extLst>
                  </p:cNvPr>
                  <p:cNvGrpSpPr/>
                  <p:nvPr/>
                </p:nvGrpSpPr>
                <p:grpSpPr>
                  <a:xfrm>
                    <a:off x="870520" y="4984812"/>
                    <a:ext cx="259130" cy="170336"/>
                    <a:chOff x="870520" y="4984812"/>
                    <a:chExt cx="259130" cy="170336"/>
                  </a:xfrm>
                </p:grpSpPr>
                <p:sp>
                  <p:nvSpPr>
                    <p:cNvPr id="1112" name="Freeform: Shape 1111">
                      <a:extLst>
                        <a:ext uri="{FF2B5EF4-FFF2-40B4-BE49-F238E27FC236}">
                          <a16:creationId xmlns:a16="http://schemas.microsoft.com/office/drawing/2014/main" id="{CC0227BC-8BBE-B312-1B87-EF27AFE865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0520" y="4984812"/>
                      <a:ext cx="259130" cy="170336"/>
                    </a:xfrm>
                    <a:custGeom>
                      <a:avLst/>
                      <a:gdLst>
                        <a:gd name="connsiteX0" fmla="*/ 223 w 259130"/>
                        <a:gd name="connsiteY0" fmla="*/ 148490 h 170336"/>
                        <a:gd name="connsiteX1" fmla="*/ 27905 w 259130"/>
                        <a:gd name="connsiteY1" fmla="*/ 168674 h 170336"/>
                        <a:gd name="connsiteX2" fmla="*/ 120757 w 259130"/>
                        <a:gd name="connsiteY2" fmla="*/ 150343 h 170336"/>
                        <a:gd name="connsiteX3" fmla="*/ 259023 w 259130"/>
                        <a:gd name="connsiteY3" fmla="*/ 151683 h 170336"/>
                        <a:gd name="connsiteX4" fmla="*/ 74345 w 259130"/>
                        <a:gd name="connsiteY4" fmla="*/ 1728 h 170336"/>
                        <a:gd name="connsiteX5" fmla="*/ 251 w 259130"/>
                        <a:gd name="connsiteY5" fmla="*/ 148519 h 1703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59130" h="170336">
                          <a:moveTo>
                            <a:pt x="223" y="148490"/>
                          </a:moveTo>
                          <a:cubicBezTo>
                            <a:pt x="-2058" y="163315"/>
                            <a:pt x="13593" y="174746"/>
                            <a:pt x="27905" y="168674"/>
                          </a:cubicBezTo>
                          <a:cubicBezTo>
                            <a:pt x="57126" y="156273"/>
                            <a:pt x="88799" y="150030"/>
                            <a:pt x="120757" y="150343"/>
                          </a:cubicBezTo>
                          <a:lnTo>
                            <a:pt x="259023" y="151683"/>
                          </a:lnTo>
                          <a:cubicBezTo>
                            <a:pt x="259023" y="151683"/>
                            <a:pt x="269828" y="-18883"/>
                            <a:pt x="74345" y="1728"/>
                          </a:cubicBezTo>
                          <a:cubicBezTo>
                            <a:pt x="74345" y="1728"/>
                            <a:pt x="15361" y="50848"/>
                            <a:pt x="251" y="14851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3" name="Freeform: Shape 1112">
                      <a:extLst>
                        <a:ext uri="{FF2B5EF4-FFF2-40B4-BE49-F238E27FC236}">
                          <a16:creationId xmlns:a16="http://schemas.microsoft.com/office/drawing/2014/main" id="{99E66148-0098-3AEF-BF2F-E2E957CD93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9806" y="5075727"/>
                      <a:ext cx="41164" cy="64275"/>
                    </a:xfrm>
                    <a:custGeom>
                      <a:avLst/>
                      <a:gdLst>
                        <a:gd name="connsiteX0" fmla="*/ 37905 w 41164"/>
                        <a:gd name="connsiteY0" fmla="*/ 64275 h 64275"/>
                        <a:gd name="connsiteX1" fmla="*/ 37477 w 41164"/>
                        <a:gd name="connsiteY1" fmla="*/ 64247 h 64275"/>
                        <a:gd name="connsiteX2" fmla="*/ 35082 w 41164"/>
                        <a:gd name="connsiteY2" fmla="*/ 60997 h 64275"/>
                        <a:gd name="connsiteX3" fmla="*/ 28697 w 41164"/>
                        <a:gd name="connsiteY3" fmla="*/ 32203 h 64275"/>
                        <a:gd name="connsiteX4" fmla="*/ 7515 w 41164"/>
                        <a:gd name="connsiteY4" fmla="*/ 9197 h 64275"/>
                        <a:gd name="connsiteX5" fmla="*/ 1756 w 41164"/>
                        <a:gd name="connsiteY5" fmla="*/ 5491 h 64275"/>
                        <a:gd name="connsiteX6" fmla="*/ 217 w 41164"/>
                        <a:gd name="connsiteY6" fmla="*/ 1756 h 64275"/>
                        <a:gd name="connsiteX7" fmla="*/ 3951 w 41164"/>
                        <a:gd name="connsiteY7" fmla="*/ 217 h 64275"/>
                        <a:gd name="connsiteX8" fmla="*/ 11021 w 41164"/>
                        <a:gd name="connsiteY8" fmla="*/ 4692 h 64275"/>
                        <a:gd name="connsiteX9" fmla="*/ 33600 w 41164"/>
                        <a:gd name="connsiteY9" fmla="*/ 29295 h 64275"/>
                        <a:gd name="connsiteX10" fmla="*/ 40699 w 41164"/>
                        <a:gd name="connsiteY10" fmla="*/ 61824 h 64275"/>
                        <a:gd name="connsiteX11" fmla="*/ 37876 w 41164"/>
                        <a:gd name="connsiteY11" fmla="*/ 64247 h 642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1164" h="64275">
                          <a:moveTo>
                            <a:pt x="37905" y="64275"/>
                          </a:moveTo>
                          <a:cubicBezTo>
                            <a:pt x="37905" y="64275"/>
                            <a:pt x="37620" y="64275"/>
                            <a:pt x="37477" y="64247"/>
                          </a:cubicBezTo>
                          <a:cubicBezTo>
                            <a:pt x="35909" y="64019"/>
                            <a:pt x="34854" y="62565"/>
                            <a:pt x="35082" y="60997"/>
                          </a:cubicBezTo>
                          <a:cubicBezTo>
                            <a:pt x="36479" y="51817"/>
                            <a:pt x="34227" y="41611"/>
                            <a:pt x="28697" y="32203"/>
                          </a:cubicBezTo>
                          <a:cubicBezTo>
                            <a:pt x="24021" y="24249"/>
                            <a:pt x="17094" y="16723"/>
                            <a:pt x="7515" y="9197"/>
                          </a:cubicBezTo>
                          <a:cubicBezTo>
                            <a:pt x="5747" y="7800"/>
                            <a:pt x="3837" y="6374"/>
                            <a:pt x="1756" y="5491"/>
                          </a:cubicBezTo>
                          <a:cubicBezTo>
                            <a:pt x="302" y="4892"/>
                            <a:pt x="-382" y="3210"/>
                            <a:pt x="217" y="1756"/>
                          </a:cubicBezTo>
                          <a:cubicBezTo>
                            <a:pt x="815" y="302"/>
                            <a:pt x="2497" y="-382"/>
                            <a:pt x="3951" y="217"/>
                          </a:cubicBezTo>
                          <a:cubicBezTo>
                            <a:pt x="6688" y="1357"/>
                            <a:pt x="8940" y="3039"/>
                            <a:pt x="11021" y="4692"/>
                          </a:cubicBezTo>
                          <a:cubicBezTo>
                            <a:pt x="21170" y="12675"/>
                            <a:pt x="28582" y="20714"/>
                            <a:pt x="33600" y="29295"/>
                          </a:cubicBezTo>
                          <a:cubicBezTo>
                            <a:pt x="39758" y="39815"/>
                            <a:pt x="42295" y="51361"/>
                            <a:pt x="40699" y="61824"/>
                          </a:cubicBezTo>
                          <a:cubicBezTo>
                            <a:pt x="40471" y="63220"/>
                            <a:pt x="39273" y="64247"/>
                            <a:pt x="37876" y="6424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4" name="Freeform: Shape 1113">
                      <a:extLst>
                        <a:ext uri="{FF2B5EF4-FFF2-40B4-BE49-F238E27FC236}">
                          <a16:creationId xmlns:a16="http://schemas.microsoft.com/office/drawing/2014/main" id="{9E4A8A29-4EE4-6806-6103-B2C4836911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7074" y="5063783"/>
                      <a:ext cx="38161" cy="73823"/>
                    </a:xfrm>
                    <a:custGeom>
                      <a:avLst/>
                      <a:gdLst>
                        <a:gd name="connsiteX0" fmla="*/ 35309 w 38161"/>
                        <a:gd name="connsiteY0" fmla="*/ 73767 h 73823"/>
                        <a:gd name="connsiteX1" fmla="*/ 32486 w 38161"/>
                        <a:gd name="connsiteY1" fmla="*/ 71344 h 73823"/>
                        <a:gd name="connsiteX2" fmla="*/ 23335 w 38161"/>
                        <a:gd name="connsiteY2" fmla="*/ 34767 h 73823"/>
                        <a:gd name="connsiteX3" fmla="*/ 1156 w 38161"/>
                        <a:gd name="connsiteY3" fmla="*/ 5147 h 73823"/>
                        <a:gd name="connsiteX4" fmla="*/ 557 w 38161"/>
                        <a:gd name="connsiteY4" fmla="*/ 1156 h 73823"/>
                        <a:gd name="connsiteX5" fmla="*/ 4548 w 38161"/>
                        <a:gd name="connsiteY5" fmla="*/ 557 h 73823"/>
                        <a:gd name="connsiteX6" fmla="*/ 28609 w 38161"/>
                        <a:gd name="connsiteY6" fmla="*/ 32601 h 73823"/>
                        <a:gd name="connsiteX7" fmla="*/ 38131 w 38161"/>
                        <a:gd name="connsiteY7" fmla="*/ 70545 h 73823"/>
                        <a:gd name="connsiteX8" fmla="*/ 35737 w 38161"/>
                        <a:gd name="connsiteY8" fmla="*/ 73795 h 73823"/>
                        <a:gd name="connsiteX9" fmla="*/ 35309 w 38161"/>
                        <a:gd name="connsiteY9" fmla="*/ 73824 h 738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8161" h="73823">
                          <a:moveTo>
                            <a:pt x="35309" y="73767"/>
                          </a:moveTo>
                          <a:cubicBezTo>
                            <a:pt x="33912" y="73767"/>
                            <a:pt x="32715" y="72740"/>
                            <a:pt x="32486" y="71344"/>
                          </a:cubicBezTo>
                          <a:cubicBezTo>
                            <a:pt x="30833" y="60111"/>
                            <a:pt x="28438" y="46997"/>
                            <a:pt x="23335" y="34767"/>
                          </a:cubicBezTo>
                          <a:cubicBezTo>
                            <a:pt x="18090" y="22195"/>
                            <a:pt x="10421" y="11960"/>
                            <a:pt x="1156" y="5147"/>
                          </a:cubicBezTo>
                          <a:cubicBezTo>
                            <a:pt x="-99" y="4206"/>
                            <a:pt x="-384" y="2438"/>
                            <a:pt x="557" y="1156"/>
                          </a:cubicBezTo>
                          <a:cubicBezTo>
                            <a:pt x="1498" y="-99"/>
                            <a:pt x="3265" y="-384"/>
                            <a:pt x="4548" y="557"/>
                          </a:cubicBezTo>
                          <a:cubicBezTo>
                            <a:pt x="14669" y="7998"/>
                            <a:pt x="22993" y="19059"/>
                            <a:pt x="28609" y="32601"/>
                          </a:cubicBezTo>
                          <a:cubicBezTo>
                            <a:pt x="33940" y="45429"/>
                            <a:pt x="36421" y="58971"/>
                            <a:pt x="38131" y="70545"/>
                          </a:cubicBezTo>
                          <a:cubicBezTo>
                            <a:pt x="38359" y="72113"/>
                            <a:pt x="37276" y="73539"/>
                            <a:pt x="35737" y="73795"/>
                          </a:cubicBezTo>
                          <a:cubicBezTo>
                            <a:pt x="35594" y="73795"/>
                            <a:pt x="35451" y="73824"/>
                            <a:pt x="35309" y="7382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5" name="Freeform: Shape 1114">
                      <a:extLst>
                        <a:ext uri="{FF2B5EF4-FFF2-40B4-BE49-F238E27FC236}">
                          <a16:creationId xmlns:a16="http://schemas.microsoft.com/office/drawing/2014/main" id="{C3323CE9-B3D4-13C0-A513-84D6C6DB7C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7531" y="5051955"/>
                      <a:ext cx="34266" cy="85623"/>
                    </a:xfrm>
                    <a:custGeom>
                      <a:avLst/>
                      <a:gdLst>
                        <a:gd name="connsiteX0" fmla="*/ 30659 w 34266"/>
                        <a:gd name="connsiteY0" fmla="*/ 85595 h 85623"/>
                        <a:gd name="connsiteX1" fmla="*/ 30317 w 34266"/>
                        <a:gd name="connsiteY1" fmla="*/ 85595 h 85623"/>
                        <a:gd name="connsiteX2" fmla="*/ 27836 w 34266"/>
                        <a:gd name="connsiteY2" fmla="*/ 82402 h 85623"/>
                        <a:gd name="connsiteX3" fmla="*/ 953 w 34266"/>
                        <a:gd name="connsiteY3" fmla="*/ 4972 h 85623"/>
                        <a:gd name="connsiteX4" fmla="*/ 725 w 34266"/>
                        <a:gd name="connsiteY4" fmla="*/ 953 h 85623"/>
                        <a:gd name="connsiteX5" fmla="*/ 4744 w 34266"/>
                        <a:gd name="connsiteY5" fmla="*/ 725 h 85623"/>
                        <a:gd name="connsiteX6" fmla="*/ 33481 w 34266"/>
                        <a:gd name="connsiteY6" fmla="*/ 83114 h 85623"/>
                        <a:gd name="connsiteX7" fmla="*/ 30659 w 34266"/>
                        <a:gd name="connsiteY7" fmla="*/ 85623 h 856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34266" h="85623">
                          <a:moveTo>
                            <a:pt x="30659" y="85595"/>
                          </a:moveTo>
                          <a:cubicBezTo>
                            <a:pt x="30659" y="85595"/>
                            <a:pt x="30431" y="85595"/>
                            <a:pt x="30317" y="85595"/>
                          </a:cubicBezTo>
                          <a:cubicBezTo>
                            <a:pt x="28749" y="85395"/>
                            <a:pt x="27637" y="83970"/>
                            <a:pt x="27836" y="82402"/>
                          </a:cubicBezTo>
                          <a:cubicBezTo>
                            <a:pt x="33766" y="34821"/>
                            <a:pt x="1266" y="5258"/>
                            <a:pt x="953" y="4972"/>
                          </a:cubicBezTo>
                          <a:cubicBezTo>
                            <a:pt x="-216" y="3918"/>
                            <a:pt x="-330" y="2122"/>
                            <a:pt x="725" y="953"/>
                          </a:cubicBezTo>
                          <a:cubicBezTo>
                            <a:pt x="1780" y="-216"/>
                            <a:pt x="3576" y="-330"/>
                            <a:pt x="4744" y="725"/>
                          </a:cubicBezTo>
                          <a:cubicBezTo>
                            <a:pt x="6170" y="2008"/>
                            <a:pt x="39781" y="32597"/>
                            <a:pt x="33481" y="83114"/>
                          </a:cubicBezTo>
                          <a:cubicBezTo>
                            <a:pt x="33310" y="84568"/>
                            <a:pt x="32084" y="85623"/>
                            <a:pt x="30659" y="8562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107" name="Graphic 2">
                    <a:extLst>
                      <a:ext uri="{FF2B5EF4-FFF2-40B4-BE49-F238E27FC236}">
                        <a16:creationId xmlns:a16="http://schemas.microsoft.com/office/drawing/2014/main" id="{273C10AB-DA08-4BAB-04F5-418DEA1D62C9}"/>
                      </a:ext>
                    </a:extLst>
                  </p:cNvPr>
                  <p:cNvGrpSpPr/>
                  <p:nvPr/>
                </p:nvGrpSpPr>
                <p:grpSpPr>
                  <a:xfrm>
                    <a:off x="947996" y="4907657"/>
                    <a:ext cx="635600" cy="254723"/>
                    <a:chOff x="947996" y="4907657"/>
                    <a:chExt cx="635600" cy="254723"/>
                  </a:xfrm>
                  <a:solidFill>
                    <a:srgbClr val="000000"/>
                  </a:solidFill>
                </p:grpSpPr>
                <p:sp>
                  <p:nvSpPr>
                    <p:cNvPr id="1110" name="Freeform: Shape 1109">
                      <a:extLst>
                        <a:ext uri="{FF2B5EF4-FFF2-40B4-BE49-F238E27FC236}">
                          <a16:creationId xmlns:a16="http://schemas.microsoft.com/office/drawing/2014/main" id="{67FFB48C-BDB7-3356-8D01-9BFE7C1F6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7996" y="5127430"/>
                      <a:ext cx="552272" cy="34922"/>
                    </a:xfrm>
                    <a:custGeom>
                      <a:avLst/>
                      <a:gdLst>
                        <a:gd name="connsiteX0" fmla="*/ 519202 w 552272"/>
                        <a:gd name="connsiteY0" fmla="*/ 34923 h 34922"/>
                        <a:gd name="connsiteX1" fmla="*/ 14858 w 552272"/>
                        <a:gd name="connsiteY1" fmla="*/ 34923 h 34922"/>
                        <a:gd name="connsiteX2" fmla="*/ 6419 w 552272"/>
                        <a:gd name="connsiteY2" fmla="*/ 32557 h 34922"/>
                        <a:gd name="connsiteX3" fmla="*/ 917 w 552272"/>
                        <a:gd name="connsiteY3" fmla="*/ 16136 h 34922"/>
                        <a:gd name="connsiteX4" fmla="*/ 37323 w 552272"/>
                        <a:gd name="connsiteY4" fmla="*/ 0 h 34922"/>
                        <a:gd name="connsiteX5" fmla="*/ 552272 w 552272"/>
                        <a:gd name="connsiteY5" fmla="*/ 0 h 34922"/>
                        <a:gd name="connsiteX6" fmla="*/ 545601 w 552272"/>
                        <a:gd name="connsiteY6" fmla="*/ 17390 h 34922"/>
                        <a:gd name="connsiteX7" fmla="*/ 519202 w 552272"/>
                        <a:gd name="connsiteY7" fmla="*/ 34923 h 349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52272" h="34922">
                          <a:moveTo>
                            <a:pt x="519202" y="34923"/>
                          </a:moveTo>
                          <a:lnTo>
                            <a:pt x="14858" y="34923"/>
                          </a:lnTo>
                          <a:cubicBezTo>
                            <a:pt x="11864" y="34923"/>
                            <a:pt x="8871" y="34182"/>
                            <a:pt x="6419" y="32557"/>
                          </a:cubicBezTo>
                          <a:cubicBezTo>
                            <a:pt x="661" y="28765"/>
                            <a:pt x="-1364" y="21951"/>
                            <a:pt x="917" y="16136"/>
                          </a:cubicBezTo>
                          <a:cubicBezTo>
                            <a:pt x="6875" y="4191"/>
                            <a:pt x="19163" y="0"/>
                            <a:pt x="37323" y="0"/>
                          </a:cubicBezTo>
                          <a:lnTo>
                            <a:pt x="552272" y="0"/>
                          </a:lnTo>
                          <a:lnTo>
                            <a:pt x="545601" y="17390"/>
                          </a:lnTo>
                          <a:cubicBezTo>
                            <a:pt x="541467" y="27938"/>
                            <a:pt x="530948" y="34923"/>
                            <a:pt x="519202" y="3492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1" name="Freeform: Shape 1110">
                      <a:extLst>
                        <a:ext uri="{FF2B5EF4-FFF2-40B4-BE49-F238E27FC236}">
                          <a16:creationId xmlns:a16="http://schemas.microsoft.com/office/drawing/2014/main" id="{800A8BD2-1D61-3009-189E-E858AA4B41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28944" y="4907657"/>
                      <a:ext cx="454651" cy="254723"/>
                    </a:xfrm>
                    <a:custGeom>
                      <a:avLst/>
                      <a:gdLst>
                        <a:gd name="connsiteX0" fmla="*/ 341105 w 454651"/>
                        <a:gd name="connsiteY0" fmla="*/ 254695 h 254723"/>
                        <a:gd name="connsiteX1" fmla="*/ 363997 w 454651"/>
                        <a:gd name="connsiteY1" fmla="*/ 239842 h 254723"/>
                        <a:gd name="connsiteX2" fmla="*/ 453286 w 454651"/>
                        <a:gd name="connsiteY2" fmla="*/ 25316 h 254723"/>
                        <a:gd name="connsiteX3" fmla="*/ 451319 w 454651"/>
                        <a:gd name="connsiteY3" fmla="*/ 8096 h 254723"/>
                        <a:gd name="connsiteX4" fmla="*/ 435354 w 454651"/>
                        <a:gd name="connsiteY4" fmla="*/ 0 h 254723"/>
                        <a:gd name="connsiteX5" fmla="*/ 125381 w 454651"/>
                        <a:gd name="connsiteY5" fmla="*/ 0 h 254723"/>
                        <a:gd name="connsiteX6" fmla="*/ 83815 w 454651"/>
                        <a:gd name="connsiteY6" fmla="*/ 28138 h 254723"/>
                        <a:gd name="connsiteX7" fmla="*/ 0 w 454651"/>
                        <a:gd name="connsiteY7" fmla="*/ 254724 h 254723"/>
                        <a:gd name="connsiteX8" fmla="*/ 341105 w 454651"/>
                        <a:gd name="connsiteY8" fmla="*/ 254724 h 2547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54651" h="254723">
                          <a:moveTo>
                            <a:pt x="341105" y="254695"/>
                          </a:moveTo>
                          <a:cubicBezTo>
                            <a:pt x="351197" y="254695"/>
                            <a:pt x="360262" y="248822"/>
                            <a:pt x="363997" y="239842"/>
                          </a:cubicBezTo>
                          <a:lnTo>
                            <a:pt x="453286" y="25316"/>
                          </a:lnTo>
                          <a:cubicBezTo>
                            <a:pt x="455652" y="19614"/>
                            <a:pt x="454911" y="13171"/>
                            <a:pt x="451319" y="8096"/>
                          </a:cubicBezTo>
                          <a:cubicBezTo>
                            <a:pt x="447727" y="3022"/>
                            <a:pt x="441740" y="0"/>
                            <a:pt x="435354" y="0"/>
                          </a:cubicBezTo>
                          <a:lnTo>
                            <a:pt x="125381" y="0"/>
                          </a:lnTo>
                          <a:cubicBezTo>
                            <a:pt x="106708" y="0"/>
                            <a:pt x="90059" y="11261"/>
                            <a:pt x="83815" y="28138"/>
                          </a:cubicBezTo>
                          <a:lnTo>
                            <a:pt x="0" y="254724"/>
                          </a:lnTo>
                          <a:lnTo>
                            <a:pt x="341105" y="25472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DD2AEEA1-1A75-B141-2176-C47D29A13988}"/>
                      </a:ext>
                    </a:extLst>
                  </p:cNvPr>
                  <p:cNvSpPr/>
                  <p:nvPr/>
                </p:nvSpPr>
                <p:spPr>
                  <a:xfrm>
                    <a:off x="706391" y="4982663"/>
                    <a:ext cx="231204" cy="9806"/>
                  </a:xfrm>
                  <a:custGeom>
                    <a:avLst/>
                    <a:gdLst>
                      <a:gd name="connsiteX0" fmla="*/ 2851 w 231204"/>
                      <a:gd name="connsiteY0" fmla="*/ 9807 h 9806"/>
                      <a:gd name="connsiteX1" fmla="*/ 0 w 231204"/>
                      <a:gd name="connsiteY1" fmla="*/ 7013 h 9806"/>
                      <a:gd name="connsiteX2" fmla="*/ 2794 w 231204"/>
                      <a:gd name="connsiteY2" fmla="*/ 4105 h 9806"/>
                      <a:gd name="connsiteX3" fmla="*/ 228296 w 231204"/>
                      <a:gd name="connsiteY3" fmla="*/ 0 h 9806"/>
                      <a:gd name="connsiteX4" fmla="*/ 228353 w 231204"/>
                      <a:gd name="connsiteY4" fmla="*/ 0 h 9806"/>
                      <a:gd name="connsiteX5" fmla="*/ 231204 w 231204"/>
                      <a:gd name="connsiteY5" fmla="*/ 2794 h 9806"/>
                      <a:gd name="connsiteX6" fmla="*/ 228410 w 231204"/>
                      <a:gd name="connsiteY6" fmla="*/ 5702 h 9806"/>
                      <a:gd name="connsiteX7" fmla="*/ 2908 w 231204"/>
                      <a:gd name="connsiteY7" fmla="*/ 9807 h 9806"/>
                      <a:gd name="connsiteX8" fmla="*/ 2851 w 231204"/>
                      <a:gd name="connsiteY8" fmla="*/ 9807 h 98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1204" h="9806">
                        <a:moveTo>
                          <a:pt x="2851" y="9807"/>
                        </a:moveTo>
                        <a:cubicBezTo>
                          <a:pt x="1311" y="9807"/>
                          <a:pt x="28" y="8553"/>
                          <a:pt x="0" y="7013"/>
                        </a:cubicBezTo>
                        <a:cubicBezTo>
                          <a:pt x="0" y="5445"/>
                          <a:pt x="1226" y="4134"/>
                          <a:pt x="2794" y="4105"/>
                        </a:cubicBezTo>
                        <a:lnTo>
                          <a:pt x="228296" y="0"/>
                        </a:lnTo>
                        <a:cubicBezTo>
                          <a:pt x="228296" y="0"/>
                          <a:pt x="228325" y="0"/>
                          <a:pt x="228353" y="0"/>
                        </a:cubicBezTo>
                        <a:cubicBezTo>
                          <a:pt x="229893" y="0"/>
                          <a:pt x="231176" y="1254"/>
                          <a:pt x="231204" y="2794"/>
                        </a:cubicBezTo>
                        <a:cubicBezTo>
                          <a:pt x="231204" y="4362"/>
                          <a:pt x="229978" y="5673"/>
                          <a:pt x="228410" y="5702"/>
                        </a:cubicBezTo>
                        <a:lnTo>
                          <a:pt x="2908" y="9807"/>
                        </a:lnTo>
                        <a:cubicBezTo>
                          <a:pt x="2908" y="9807"/>
                          <a:pt x="2879" y="9807"/>
                          <a:pt x="2851" y="980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C19C3A55-3199-C999-BA99-46C7BDA5B64C}"/>
                      </a:ext>
                    </a:extLst>
                  </p:cNvPr>
                  <p:cNvSpPr/>
                  <p:nvPr/>
                </p:nvSpPr>
                <p:spPr>
                  <a:xfrm>
                    <a:off x="781671" y="4889207"/>
                    <a:ext cx="52440" cy="91033"/>
                  </a:xfrm>
                  <a:custGeom>
                    <a:avLst/>
                    <a:gdLst>
                      <a:gd name="connsiteX0" fmla="*/ 2862 w 52440"/>
                      <a:gd name="connsiteY0" fmla="*/ 91005 h 91033"/>
                      <a:gd name="connsiteX1" fmla="*/ 2007 w 52440"/>
                      <a:gd name="connsiteY1" fmla="*/ 90862 h 91033"/>
                      <a:gd name="connsiteX2" fmla="*/ 125 w 52440"/>
                      <a:gd name="connsiteY2" fmla="*/ 87299 h 91033"/>
                      <a:gd name="connsiteX3" fmla="*/ 33908 w 52440"/>
                      <a:gd name="connsiteY3" fmla="*/ 11780 h 91033"/>
                      <a:gd name="connsiteX4" fmla="*/ 49673 w 52440"/>
                      <a:gd name="connsiteY4" fmla="*/ 6 h 91033"/>
                      <a:gd name="connsiteX5" fmla="*/ 52438 w 52440"/>
                      <a:gd name="connsiteY5" fmla="*/ 2942 h 91033"/>
                      <a:gd name="connsiteX6" fmla="*/ 49502 w 52440"/>
                      <a:gd name="connsiteY6" fmla="*/ 5707 h 91033"/>
                      <a:gd name="connsiteX7" fmla="*/ 49302 w 52440"/>
                      <a:gd name="connsiteY7" fmla="*/ 5707 h 91033"/>
                      <a:gd name="connsiteX8" fmla="*/ 38811 w 52440"/>
                      <a:gd name="connsiteY8" fmla="*/ 14716 h 91033"/>
                      <a:gd name="connsiteX9" fmla="*/ 5570 w 52440"/>
                      <a:gd name="connsiteY9" fmla="*/ 89038 h 91033"/>
                      <a:gd name="connsiteX10" fmla="*/ 2862 w 52440"/>
                      <a:gd name="connsiteY10" fmla="*/ 91033 h 91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440" h="91033">
                        <a:moveTo>
                          <a:pt x="2862" y="91005"/>
                        </a:moveTo>
                        <a:cubicBezTo>
                          <a:pt x="2577" y="91005"/>
                          <a:pt x="2292" y="90976"/>
                          <a:pt x="2007" y="90862"/>
                        </a:cubicBezTo>
                        <a:cubicBezTo>
                          <a:pt x="496" y="90378"/>
                          <a:pt x="-331" y="88781"/>
                          <a:pt x="125" y="87299"/>
                        </a:cubicBezTo>
                        <a:cubicBezTo>
                          <a:pt x="8364" y="61014"/>
                          <a:pt x="19739" y="35613"/>
                          <a:pt x="33908" y="11780"/>
                        </a:cubicBezTo>
                        <a:cubicBezTo>
                          <a:pt x="36987" y="6591"/>
                          <a:pt x="42061" y="-222"/>
                          <a:pt x="49673" y="6"/>
                        </a:cubicBezTo>
                        <a:cubicBezTo>
                          <a:pt x="51241" y="63"/>
                          <a:pt x="52495" y="1374"/>
                          <a:pt x="52438" y="2942"/>
                        </a:cubicBezTo>
                        <a:cubicBezTo>
                          <a:pt x="52381" y="4510"/>
                          <a:pt x="51042" y="5736"/>
                          <a:pt x="49502" y="5707"/>
                        </a:cubicBezTo>
                        <a:cubicBezTo>
                          <a:pt x="49445" y="5707"/>
                          <a:pt x="49359" y="5707"/>
                          <a:pt x="49302" y="5707"/>
                        </a:cubicBezTo>
                        <a:cubicBezTo>
                          <a:pt x="45796" y="5707"/>
                          <a:pt x="42460" y="8587"/>
                          <a:pt x="38811" y="14716"/>
                        </a:cubicBezTo>
                        <a:cubicBezTo>
                          <a:pt x="24871" y="38178"/>
                          <a:pt x="13667" y="63180"/>
                          <a:pt x="5570" y="89038"/>
                        </a:cubicBezTo>
                        <a:cubicBezTo>
                          <a:pt x="5200" y="90264"/>
                          <a:pt x="4059" y="91033"/>
                          <a:pt x="2862" y="9103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101" name="Freeform: Shape 1100">
                <a:extLst>
                  <a:ext uri="{FF2B5EF4-FFF2-40B4-BE49-F238E27FC236}">
                    <a16:creationId xmlns:a16="http://schemas.microsoft.com/office/drawing/2014/main" id="{37E46ADE-4E04-7144-9A54-3102559D21A7}"/>
                  </a:ext>
                </a:extLst>
              </p:cNvPr>
              <p:cNvSpPr/>
              <p:nvPr/>
            </p:nvSpPr>
            <p:spPr>
              <a:xfrm>
                <a:off x="609604" y="5484356"/>
                <a:ext cx="735406" cy="479371"/>
              </a:xfrm>
              <a:custGeom>
                <a:avLst/>
                <a:gdLst>
                  <a:gd name="connsiteX0" fmla="*/ 2851 w 735406"/>
                  <a:gd name="connsiteY0" fmla="*/ 479371 h 479371"/>
                  <a:gd name="connsiteX1" fmla="*/ 0 w 735406"/>
                  <a:gd name="connsiteY1" fmla="*/ 476520 h 479371"/>
                  <a:gd name="connsiteX2" fmla="*/ 0 w 735406"/>
                  <a:gd name="connsiteY2" fmla="*/ 167773 h 479371"/>
                  <a:gd name="connsiteX3" fmla="*/ 167773 w 735406"/>
                  <a:gd name="connsiteY3" fmla="*/ 0 h 479371"/>
                  <a:gd name="connsiteX4" fmla="*/ 732555 w 735406"/>
                  <a:gd name="connsiteY4" fmla="*/ 0 h 479371"/>
                  <a:gd name="connsiteX5" fmla="*/ 735406 w 735406"/>
                  <a:gd name="connsiteY5" fmla="*/ 2851 h 479371"/>
                  <a:gd name="connsiteX6" fmla="*/ 732555 w 735406"/>
                  <a:gd name="connsiteY6" fmla="*/ 5702 h 479371"/>
                  <a:gd name="connsiteX7" fmla="*/ 167773 w 735406"/>
                  <a:gd name="connsiteY7" fmla="*/ 5702 h 479371"/>
                  <a:gd name="connsiteX8" fmla="*/ 5702 w 735406"/>
                  <a:gd name="connsiteY8" fmla="*/ 167773 h 479371"/>
                  <a:gd name="connsiteX9" fmla="*/ 5702 w 735406"/>
                  <a:gd name="connsiteY9" fmla="*/ 476520 h 479371"/>
                  <a:gd name="connsiteX10" fmla="*/ 2851 w 735406"/>
                  <a:gd name="connsiteY10" fmla="*/ 479371 h 479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35406" h="479371">
                    <a:moveTo>
                      <a:pt x="2851" y="479371"/>
                    </a:moveTo>
                    <a:cubicBezTo>
                      <a:pt x="1283" y="479371"/>
                      <a:pt x="0" y="478088"/>
                      <a:pt x="0" y="476520"/>
                    </a:cubicBezTo>
                    <a:lnTo>
                      <a:pt x="0" y="167773"/>
                    </a:lnTo>
                    <a:cubicBezTo>
                      <a:pt x="0" y="75263"/>
                      <a:pt x="75263" y="0"/>
                      <a:pt x="167773" y="0"/>
                    </a:cubicBezTo>
                    <a:lnTo>
                      <a:pt x="732555" y="0"/>
                    </a:lnTo>
                    <a:cubicBezTo>
                      <a:pt x="734123" y="0"/>
                      <a:pt x="735406" y="1283"/>
                      <a:pt x="735406" y="2851"/>
                    </a:cubicBezTo>
                    <a:cubicBezTo>
                      <a:pt x="735406" y="4419"/>
                      <a:pt x="734123" y="5702"/>
                      <a:pt x="732555" y="5702"/>
                    </a:cubicBezTo>
                    <a:lnTo>
                      <a:pt x="167773" y="5702"/>
                    </a:lnTo>
                    <a:cubicBezTo>
                      <a:pt x="78398" y="5702"/>
                      <a:pt x="5702" y="78398"/>
                      <a:pt x="5702" y="167773"/>
                    </a:cubicBezTo>
                    <a:lnTo>
                      <a:pt x="5702" y="476520"/>
                    </a:lnTo>
                    <a:cubicBezTo>
                      <a:pt x="5702" y="478088"/>
                      <a:pt x="4419" y="479371"/>
                      <a:pt x="2851" y="4793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33" name="Graphic 349">
            <a:extLst>
              <a:ext uri="{FF2B5EF4-FFF2-40B4-BE49-F238E27FC236}">
                <a16:creationId xmlns:a16="http://schemas.microsoft.com/office/drawing/2014/main" id="{E701347B-D809-3F64-E269-A486AF636899}"/>
              </a:ext>
            </a:extLst>
          </p:cNvPr>
          <p:cNvGrpSpPr/>
          <p:nvPr/>
        </p:nvGrpSpPr>
        <p:grpSpPr>
          <a:xfrm>
            <a:off x="3909663" y="3730364"/>
            <a:ext cx="3283612" cy="2188995"/>
            <a:chOff x="3860425" y="3730364"/>
            <a:chExt cx="3283612" cy="2188995"/>
          </a:xfrm>
        </p:grpSpPr>
        <p:grpSp>
          <p:nvGrpSpPr>
            <p:cNvPr id="1234" name="Graphic 349">
              <a:extLst>
                <a:ext uri="{FF2B5EF4-FFF2-40B4-BE49-F238E27FC236}">
                  <a16:creationId xmlns:a16="http://schemas.microsoft.com/office/drawing/2014/main" id="{D5ED3AEB-84E6-640D-3926-F8C2CDE6C686}"/>
                </a:ext>
              </a:extLst>
            </p:cNvPr>
            <p:cNvGrpSpPr/>
            <p:nvPr/>
          </p:nvGrpSpPr>
          <p:grpSpPr>
            <a:xfrm>
              <a:off x="3860425" y="3731224"/>
              <a:ext cx="1612813" cy="2188135"/>
              <a:chOff x="3860425" y="3731224"/>
              <a:chExt cx="1612813" cy="2188135"/>
            </a:xfrm>
          </p:grpSpPr>
          <p:grpSp>
            <p:nvGrpSpPr>
              <p:cNvPr id="1315" name="Graphic 349">
                <a:extLst>
                  <a:ext uri="{FF2B5EF4-FFF2-40B4-BE49-F238E27FC236}">
                    <a16:creationId xmlns:a16="http://schemas.microsoft.com/office/drawing/2014/main" id="{26C3749D-9742-BEDA-5E36-6144B70ECFE9}"/>
                  </a:ext>
                </a:extLst>
              </p:cNvPr>
              <p:cNvGrpSpPr/>
              <p:nvPr/>
            </p:nvGrpSpPr>
            <p:grpSpPr>
              <a:xfrm>
                <a:off x="4600330" y="3856482"/>
                <a:ext cx="685463" cy="2062877"/>
                <a:chOff x="4600330" y="3856482"/>
                <a:chExt cx="685463" cy="2062877"/>
              </a:xfrm>
            </p:grpSpPr>
            <p:sp>
              <p:nvSpPr>
                <p:cNvPr id="1420" name="Freeform: Shape 1419">
                  <a:extLst>
                    <a:ext uri="{FF2B5EF4-FFF2-40B4-BE49-F238E27FC236}">
                      <a16:creationId xmlns:a16="http://schemas.microsoft.com/office/drawing/2014/main" id="{C6D4E21D-0FAD-0BF4-81F1-1866647EAD13}"/>
                    </a:ext>
                  </a:extLst>
                </p:cNvPr>
                <p:cNvSpPr/>
                <p:nvPr/>
              </p:nvSpPr>
              <p:spPr>
                <a:xfrm>
                  <a:off x="4798760" y="3856482"/>
                  <a:ext cx="235906" cy="236361"/>
                </a:xfrm>
                <a:custGeom>
                  <a:avLst/>
                  <a:gdLst>
                    <a:gd name="connsiteX0" fmla="*/ 229321 w 235906"/>
                    <a:gd name="connsiteY0" fmla="*/ 71583 h 236361"/>
                    <a:gd name="connsiteX1" fmla="*/ 203843 w 235906"/>
                    <a:gd name="connsiteY1" fmla="*/ 8186 h 236361"/>
                    <a:gd name="connsiteX2" fmla="*/ 54981 w 235906"/>
                    <a:gd name="connsiteY2" fmla="*/ 42277 h 236361"/>
                    <a:gd name="connsiteX3" fmla="*/ 18 w 235906"/>
                    <a:gd name="connsiteY3" fmla="*/ 215278 h 236361"/>
                    <a:gd name="connsiteX4" fmla="*/ 129705 w 235906"/>
                    <a:gd name="connsiteY4" fmla="*/ 235863 h 236361"/>
                    <a:gd name="connsiteX5" fmla="*/ 229333 w 235906"/>
                    <a:gd name="connsiteY5" fmla="*/ 71583 h 236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5906" h="236361">
                      <a:moveTo>
                        <a:pt x="229321" y="71583"/>
                      </a:moveTo>
                      <a:cubicBezTo>
                        <a:pt x="229321" y="71583"/>
                        <a:pt x="255374" y="28772"/>
                        <a:pt x="203843" y="8186"/>
                      </a:cubicBezTo>
                      <a:cubicBezTo>
                        <a:pt x="152313" y="-12399"/>
                        <a:pt x="89084" y="8378"/>
                        <a:pt x="54981" y="42277"/>
                      </a:cubicBezTo>
                      <a:cubicBezTo>
                        <a:pt x="-2566" y="99465"/>
                        <a:pt x="18" y="215278"/>
                        <a:pt x="18" y="215278"/>
                      </a:cubicBezTo>
                      <a:cubicBezTo>
                        <a:pt x="18" y="215278"/>
                        <a:pt x="53271" y="240158"/>
                        <a:pt x="129705" y="235863"/>
                      </a:cubicBezTo>
                      <a:cubicBezTo>
                        <a:pt x="175219" y="198974"/>
                        <a:pt x="229333" y="71583"/>
                        <a:pt x="229333" y="715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21" name="Graphic 349">
                  <a:extLst>
                    <a:ext uri="{FF2B5EF4-FFF2-40B4-BE49-F238E27FC236}">
                      <a16:creationId xmlns:a16="http://schemas.microsoft.com/office/drawing/2014/main" id="{F7655B01-8D56-7601-CAD1-4E2F3FF39878}"/>
                    </a:ext>
                  </a:extLst>
                </p:cNvPr>
                <p:cNvGrpSpPr/>
                <p:nvPr/>
              </p:nvGrpSpPr>
              <p:grpSpPr>
                <a:xfrm>
                  <a:off x="4642033" y="5334253"/>
                  <a:ext cx="603150" cy="585106"/>
                  <a:chOff x="4642033" y="5334253"/>
                  <a:chExt cx="603150" cy="585106"/>
                </a:xfrm>
              </p:grpSpPr>
              <p:grpSp>
                <p:nvGrpSpPr>
                  <p:cNvPr id="1439" name="Graphic 349">
                    <a:extLst>
                      <a:ext uri="{FF2B5EF4-FFF2-40B4-BE49-F238E27FC236}">
                        <a16:creationId xmlns:a16="http://schemas.microsoft.com/office/drawing/2014/main" id="{411FB5B9-510C-9000-085C-C97DE862CBDE}"/>
                      </a:ext>
                    </a:extLst>
                  </p:cNvPr>
                  <p:cNvGrpSpPr/>
                  <p:nvPr/>
                </p:nvGrpSpPr>
                <p:grpSpPr>
                  <a:xfrm>
                    <a:off x="4642033" y="5334253"/>
                    <a:ext cx="603150" cy="585106"/>
                    <a:chOff x="4642033" y="5334253"/>
                    <a:chExt cx="603150" cy="585106"/>
                  </a:xfrm>
                </p:grpSpPr>
                <p:sp>
                  <p:nvSpPr>
                    <p:cNvPr id="1443" name="Freeform: Shape 1442">
                      <a:extLst>
                        <a:ext uri="{FF2B5EF4-FFF2-40B4-BE49-F238E27FC236}">
                          <a16:creationId xmlns:a16="http://schemas.microsoft.com/office/drawing/2014/main" id="{84B734F9-A9A2-D6E7-C27E-0C597BB9C0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44665" y="5336890"/>
                      <a:ext cx="597911" cy="579826"/>
                    </a:xfrm>
                    <a:custGeom>
                      <a:avLst/>
                      <a:gdLst>
                        <a:gd name="connsiteX0" fmla="*/ 0 w 597911"/>
                        <a:gd name="connsiteY0" fmla="*/ 33134 h 579826"/>
                        <a:gd name="connsiteX1" fmla="*/ 0 w 597911"/>
                        <a:gd name="connsiteY1" fmla="*/ 538403 h 579826"/>
                        <a:gd name="connsiteX2" fmla="*/ 41471 w 597911"/>
                        <a:gd name="connsiteY2" fmla="*/ 579826 h 579826"/>
                        <a:gd name="connsiteX3" fmla="*/ 568068 w 597911"/>
                        <a:gd name="connsiteY3" fmla="*/ 579826 h 579826"/>
                        <a:gd name="connsiteX4" fmla="*/ 592063 w 597911"/>
                        <a:gd name="connsiteY4" fmla="*/ 532435 h 579826"/>
                        <a:gd name="connsiteX5" fmla="*/ 544683 w 597911"/>
                        <a:gd name="connsiteY5" fmla="*/ 468117 h 579826"/>
                        <a:gd name="connsiteX6" fmla="*/ 508021 w 597911"/>
                        <a:gd name="connsiteY6" fmla="*/ 0 h 579826"/>
                        <a:gd name="connsiteX7" fmla="*/ 0 w 597911"/>
                        <a:gd name="connsiteY7" fmla="*/ 33134 h 5798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97911" h="579826">
                          <a:moveTo>
                            <a:pt x="0" y="33134"/>
                          </a:moveTo>
                          <a:lnTo>
                            <a:pt x="0" y="538403"/>
                          </a:lnTo>
                          <a:cubicBezTo>
                            <a:pt x="0" y="561286"/>
                            <a:pt x="18564" y="579826"/>
                            <a:pt x="41471" y="579826"/>
                          </a:cubicBezTo>
                          <a:lnTo>
                            <a:pt x="568068" y="579826"/>
                          </a:lnTo>
                          <a:cubicBezTo>
                            <a:pt x="592494" y="579826"/>
                            <a:pt x="606537" y="552087"/>
                            <a:pt x="592063" y="532435"/>
                          </a:cubicBezTo>
                          <a:lnTo>
                            <a:pt x="544683" y="468117"/>
                          </a:lnTo>
                          <a:lnTo>
                            <a:pt x="508021" y="0"/>
                          </a:lnTo>
                          <a:lnTo>
                            <a:pt x="0" y="3313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44" name="Freeform: Shape 1443">
                      <a:extLst>
                        <a:ext uri="{FF2B5EF4-FFF2-40B4-BE49-F238E27FC236}">
                          <a16:creationId xmlns:a16="http://schemas.microsoft.com/office/drawing/2014/main" id="{0ED0D9CE-FE7B-AAEE-9F4A-750E928EE5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42033" y="5334253"/>
                      <a:ext cx="603150" cy="585106"/>
                    </a:xfrm>
                    <a:custGeom>
                      <a:avLst/>
                      <a:gdLst>
                        <a:gd name="connsiteX0" fmla="*/ 570700 w 603150"/>
                        <a:gd name="connsiteY0" fmla="*/ 585094 h 585106"/>
                        <a:gd name="connsiteX1" fmla="*/ 44102 w 603150"/>
                        <a:gd name="connsiteY1" fmla="*/ 585094 h 585106"/>
                        <a:gd name="connsiteX2" fmla="*/ 0 w 603150"/>
                        <a:gd name="connsiteY2" fmla="*/ 541040 h 585106"/>
                        <a:gd name="connsiteX3" fmla="*/ 0 w 603150"/>
                        <a:gd name="connsiteY3" fmla="*/ 35770 h 585106"/>
                        <a:gd name="connsiteX4" fmla="*/ 2464 w 603150"/>
                        <a:gd name="connsiteY4" fmla="*/ 33138 h 585106"/>
                        <a:gd name="connsiteX5" fmla="*/ 510473 w 603150"/>
                        <a:gd name="connsiteY5" fmla="*/ 5 h 585106"/>
                        <a:gd name="connsiteX6" fmla="*/ 513272 w 603150"/>
                        <a:gd name="connsiteY6" fmla="*/ 2433 h 585106"/>
                        <a:gd name="connsiteX7" fmla="*/ 549875 w 603150"/>
                        <a:gd name="connsiteY7" fmla="*/ 469796 h 585106"/>
                        <a:gd name="connsiteX8" fmla="*/ 596812 w 603150"/>
                        <a:gd name="connsiteY8" fmla="*/ 533516 h 585106"/>
                        <a:gd name="connsiteX9" fmla="*/ 599647 w 603150"/>
                        <a:gd name="connsiteY9" fmla="*/ 567307 h 585106"/>
                        <a:gd name="connsiteX10" fmla="*/ 570700 w 603150"/>
                        <a:gd name="connsiteY10" fmla="*/ 585106 h 585106"/>
                        <a:gd name="connsiteX11" fmla="*/ 5263 w 603150"/>
                        <a:gd name="connsiteY11" fmla="*/ 38234 h 585106"/>
                        <a:gd name="connsiteX12" fmla="*/ 5263 w 603150"/>
                        <a:gd name="connsiteY12" fmla="*/ 541028 h 585106"/>
                        <a:gd name="connsiteX13" fmla="*/ 44102 w 603150"/>
                        <a:gd name="connsiteY13" fmla="*/ 579819 h 585106"/>
                        <a:gd name="connsiteX14" fmla="*/ 570700 w 603150"/>
                        <a:gd name="connsiteY14" fmla="*/ 579819 h 585106"/>
                        <a:gd name="connsiteX15" fmla="*/ 594946 w 603150"/>
                        <a:gd name="connsiteY15" fmla="*/ 564915 h 585106"/>
                        <a:gd name="connsiteX16" fmla="*/ 592577 w 603150"/>
                        <a:gd name="connsiteY16" fmla="*/ 536626 h 585106"/>
                        <a:gd name="connsiteX17" fmla="*/ 545198 w 603150"/>
                        <a:gd name="connsiteY17" fmla="*/ 472308 h 585106"/>
                        <a:gd name="connsiteX18" fmla="*/ 544695 w 603150"/>
                        <a:gd name="connsiteY18" fmla="*/ 470957 h 585106"/>
                        <a:gd name="connsiteX19" fmla="*/ 508236 w 603150"/>
                        <a:gd name="connsiteY19" fmla="*/ 5435 h 585106"/>
                        <a:gd name="connsiteX20" fmla="*/ 5287 w 603150"/>
                        <a:gd name="connsiteY20" fmla="*/ 38246 h 585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603150" h="585106">
                          <a:moveTo>
                            <a:pt x="570700" y="585094"/>
                          </a:moveTo>
                          <a:lnTo>
                            <a:pt x="44102" y="585094"/>
                          </a:lnTo>
                          <a:cubicBezTo>
                            <a:pt x="19784" y="585094"/>
                            <a:pt x="0" y="565334"/>
                            <a:pt x="0" y="541040"/>
                          </a:cubicBezTo>
                          <a:lnTo>
                            <a:pt x="0" y="35770"/>
                          </a:lnTo>
                          <a:cubicBezTo>
                            <a:pt x="0" y="34382"/>
                            <a:pt x="1077" y="33234"/>
                            <a:pt x="2464" y="33138"/>
                          </a:cubicBezTo>
                          <a:lnTo>
                            <a:pt x="510473" y="5"/>
                          </a:lnTo>
                          <a:cubicBezTo>
                            <a:pt x="511968" y="-79"/>
                            <a:pt x="513164" y="986"/>
                            <a:pt x="513272" y="2433"/>
                          </a:cubicBezTo>
                          <a:lnTo>
                            <a:pt x="549875" y="469796"/>
                          </a:lnTo>
                          <a:lnTo>
                            <a:pt x="596812" y="533516"/>
                          </a:lnTo>
                          <a:cubicBezTo>
                            <a:pt x="604096" y="543396"/>
                            <a:pt x="605185" y="556350"/>
                            <a:pt x="599647" y="567307"/>
                          </a:cubicBezTo>
                          <a:cubicBezTo>
                            <a:pt x="594097" y="578288"/>
                            <a:pt x="583008" y="585106"/>
                            <a:pt x="570700" y="585106"/>
                          </a:cubicBezTo>
                          <a:close/>
                          <a:moveTo>
                            <a:pt x="5263" y="38234"/>
                          </a:moveTo>
                          <a:lnTo>
                            <a:pt x="5263" y="541028"/>
                          </a:lnTo>
                          <a:cubicBezTo>
                            <a:pt x="5263" y="562415"/>
                            <a:pt x="22679" y="579819"/>
                            <a:pt x="44102" y="579819"/>
                          </a:cubicBezTo>
                          <a:lnTo>
                            <a:pt x="570700" y="579819"/>
                          </a:lnTo>
                          <a:cubicBezTo>
                            <a:pt x="581166" y="579819"/>
                            <a:pt x="590233" y="574245"/>
                            <a:pt x="594946" y="564915"/>
                          </a:cubicBezTo>
                          <a:cubicBezTo>
                            <a:pt x="599647" y="555597"/>
                            <a:pt x="598762" y="545023"/>
                            <a:pt x="592577" y="536626"/>
                          </a:cubicBezTo>
                          <a:lnTo>
                            <a:pt x="545198" y="472308"/>
                          </a:lnTo>
                          <a:cubicBezTo>
                            <a:pt x="544899" y="471914"/>
                            <a:pt x="544731" y="471447"/>
                            <a:pt x="544695" y="470957"/>
                          </a:cubicBezTo>
                          <a:lnTo>
                            <a:pt x="508236" y="5435"/>
                          </a:lnTo>
                          <a:lnTo>
                            <a:pt x="5287" y="3824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E5D12D84-30CA-BDDE-7D0E-533325744287}"/>
                      </a:ext>
                    </a:extLst>
                  </p:cNvPr>
                  <p:cNvSpPr/>
                  <p:nvPr/>
                </p:nvSpPr>
                <p:spPr>
                  <a:xfrm>
                    <a:off x="4853370" y="5362428"/>
                    <a:ext cx="122631" cy="556931"/>
                  </a:xfrm>
                  <a:custGeom>
                    <a:avLst/>
                    <a:gdLst>
                      <a:gd name="connsiteX0" fmla="*/ 91064 w 122631"/>
                      <a:gd name="connsiteY0" fmla="*/ 556920 h 556931"/>
                      <a:gd name="connsiteX1" fmla="*/ 2632 w 122631"/>
                      <a:gd name="connsiteY1" fmla="*/ 556920 h 556931"/>
                      <a:gd name="connsiteX2" fmla="*/ 0 w 122631"/>
                      <a:gd name="connsiteY2" fmla="*/ 554288 h 556931"/>
                      <a:gd name="connsiteX3" fmla="*/ 2632 w 122631"/>
                      <a:gd name="connsiteY3" fmla="*/ 551657 h 556931"/>
                      <a:gd name="connsiteX4" fmla="*/ 91064 w 122631"/>
                      <a:gd name="connsiteY4" fmla="*/ 551657 h 556931"/>
                      <a:gd name="connsiteX5" fmla="*/ 114760 w 122631"/>
                      <a:gd name="connsiteY5" fmla="*/ 536729 h 556931"/>
                      <a:gd name="connsiteX6" fmla="*/ 111506 w 122631"/>
                      <a:gd name="connsiteY6" fmla="*/ 508978 h 556931"/>
                      <a:gd name="connsiteX7" fmla="*/ 67260 w 122631"/>
                      <a:gd name="connsiteY7" fmla="*/ 454146 h 556931"/>
                      <a:gd name="connsiteX8" fmla="*/ 66674 w 122631"/>
                      <a:gd name="connsiteY8" fmla="*/ 452435 h 556931"/>
                      <a:gd name="connsiteX9" fmla="*/ 76542 w 122631"/>
                      <a:gd name="connsiteY9" fmla="*/ 2584 h 556931"/>
                      <a:gd name="connsiteX10" fmla="*/ 79234 w 122631"/>
                      <a:gd name="connsiteY10" fmla="*/ 0 h 556931"/>
                      <a:gd name="connsiteX11" fmla="*/ 81817 w 122631"/>
                      <a:gd name="connsiteY11" fmla="*/ 2691 h 556931"/>
                      <a:gd name="connsiteX12" fmla="*/ 71973 w 122631"/>
                      <a:gd name="connsiteY12" fmla="*/ 451586 h 556931"/>
                      <a:gd name="connsiteX13" fmla="*/ 115609 w 122631"/>
                      <a:gd name="connsiteY13" fmla="*/ 505664 h 556931"/>
                      <a:gd name="connsiteX14" fmla="*/ 119508 w 122631"/>
                      <a:gd name="connsiteY14" fmla="*/ 539001 h 556931"/>
                      <a:gd name="connsiteX15" fmla="*/ 91052 w 122631"/>
                      <a:gd name="connsiteY15" fmla="*/ 556932 h 5569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22631" h="556931">
                        <a:moveTo>
                          <a:pt x="91064" y="556920"/>
                        </a:moveTo>
                        <a:lnTo>
                          <a:pt x="2632" y="556920"/>
                        </a:lnTo>
                        <a:cubicBezTo>
                          <a:pt x="1172" y="556920"/>
                          <a:pt x="0" y="555736"/>
                          <a:pt x="0" y="554288"/>
                        </a:cubicBezTo>
                        <a:cubicBezTo>
                          <a:pt x="0" y="552841"/>
                          <a:pt x="1184" y="551657"/>
                          <a:pt x="2632" y="551657"/>
                        </a:cubicBezTo>
                        <a:lnTo>
                          <a:pt x="91064" y="551657"/>
                        </a:lnTo>
                        <a:cubicBezTo>
                          <a:pt x="101279" y="551657"/>
                          <a:pt x="110358" y="545939"/>
                          <a:pt x="114760" y="536729"/>
                        </a:cubicBezTo>
                        <a:cubicBezTo>
                          <a:pt x="119149" y="527542"/>
                          <a:pt x="117905" y="516908"/>
                          <a:pt x="111506" y="508978"/>
                        </a:cubicBezTo>
                        <a:lnTo>
                          <a:pt x="67260" y="454146"/>
                        </a:lnTo>
                        <a:cubicBezTo>
                          <a:pt x="66865" y="453667"/>
                          <a:pt x="66662" y="453057"/>
                          <a:pt x="66674" y="452435"/>
                        </a:cubicBezTo>
                        <a:lnTo>
                          <a:pt x="76542" y="2584"/>
                        </a:lnTo>
                        <a:cubicBezTo>
                          <a:pt x="76578" y="1136"/>
                          <a:pt x="77727" y="12"/>
                          <a:pt x="79234" y="0"/>
                        </a:cubicBezTo>
                        <a:cubicBezTo>
                          <a:pt x="80693" y="36"/>
                          <a:pt x="81841" y="1244"/>
                          <a:pt x="81817" y="2691"/>
                        </a:cubicBezTo>
                        <a:lnTo>
                          <a:pt x="71973" y="451586"/>
                        </a:lnTo>
                        <a:lnTo>
                          <a:pt x="115609" y="505664"/>
                        </a:lnTo>
                        <a:cubicBezTo>
                          <a:pt x="123288" y="515186"/>
                          <a:pt x="124795" y="527961"/>
                          <a:pt x="119508" y="539001"/>
                        </a:cubicBezTo>
                        <a:cubicBezTo>
                          <a:pt x="114221" y="550054"/>
                          <a:pt x="103324" y="556932"/>
                          <a:pt x="91052" y="5569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44CA54B6-CA12-A5FC-0E4D-606E3D65F07E}"/>
                      </a:ext>
                    </a:extLst>
                  </p:cNvPr>
                  <p:cNvSpPr/>
                  <p:nvPr/>
                </p:nvSpPr>
                <p:spPr>
                  <a:xfrm>
                    <a:off x="4692876" y="5813502"/>
                    <a:ext cx="218999" cy="30021"/>
                  </a:xfrm>
                  <a:custGeom>
                    <a:avLst/>
                    <a:gdLst>
                      <a:gd name="connsiteX0" fmla="*/ 2637 w 218999"/>
                      <a:gd name="connsiteY0" fmla="*/ 30021 h 30021"/>
                      <a:gd name="connsiteX1" fmla="*/ 6 w 218999"/>
                      <a:gd name="connsiteY1" fmla="*/ 27545 h 30021"/>
                      <a:gd name="connsiteX2" fmla="*/ 2470 w 218999"/>
                      <a:gd name="connsiteY2" fmla="*/ 24746 h 30021"/>
                      <a:gd name="connsiteX3" fmla="*/ 215925 w 218999"/>
                      <a:gd name="connsiteY3" fmla="*/ 34 h 30021"/>
                      <a:gd name="connsiteX4" fmla="*/ 218963 w 218999"/>
                      <a:gd name="connsiteY4" fmla="*/ 2199 h 30021"/>
                      <a:gd name="connsiteX5" fmla="*/ 216798 w 218999"/>
                      <a:gd name="connsiteY5" fmla="*/ 5237 h 30021"/>
                      <a:gd name="connsiteX6" fmla="*/ 2793 w 218999"/>
                      <a:gd name="connsiteY6" fmla="*/ 30009 h 30021"/>
                      <a:gd name="connsiteX7" fmla="*/ 2625 w 218999"/>
                      <a:gd name="connsiteY7" fmla="*/ 30009 h 300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8999" h="30021">
                        <a:moveTo>
                          <a:pt x="2637" y="30021"/>
                        </a:moveTo>
                        <a:cubicBezTo>
                          <a:pt x="1262" y="30021"/>
                          <a:pt x="101" y="28945"/>
                          <a:pt x="6" y="27545"/>
                        </a:cubicBezTo>
                        <a:cubicBezTo>
                          <a:pt x="-90" y="26098"/>
                          <a:pt x="1022" y="24842"/>
                          <a:pt x="2470" y="24746"/>
                        </a:cubicBezTo>
                        <a:cubicBezTo>
                          <a:pt x="73737" y="20285"/>
                          <a:pt x="145554" y="11971"/>
                          <a:pt x="215925" y="34"/>
                        </a:cubicBezTo>
                        <a:cubicBezTo>
                          <a:pt x="217360" y="-194"/>
                          <a:pt x="218723" y="751"/>
                          <a:pt x="218963" y="2199"/>
                        </a:cubicBezTo>
                        <a:cubicBezTo>
                          <a:pt x="219202" y="3634"/>
                          <a:pt x="218245" y="4998"/>
                          <a:pt x="216798" y="5237"/>
                        </a:cubicBezTo>
                        <a:cubicBezTo>
                          <a:pt x="146248" y="17199"/>
                          <a:pt x="74239" y="25536"/>
                          <a:pt x="2793" y="30009"/>
                        </a:cubicBezTo>
                        <a:cubicBezTo>
                          <a:pt x="2733" y="30009"/>
                          <a:pt x="2685" y="30009"/>
                          <a:pt x="2625" y="300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8892BDB9-8122-6DCA-8353-95F11315A2D5}"/>
                      </a:ext>
                    </a:extLst>
                  </p:cNvPr>
                  <p:cNvSpPr/>
                  <p:nvPr/>
                </p:nvSpPr>
                <p:spPr>
                  <a:xfrm>
                    <a:off x="4959069" y="5802605"/>
                    <a:ext cx="216138" cy="26300"/>
                  </a:xfrm>
                  <a:custGeom>
                    <a:avLst/>
                    <a:gdLst>
                      <a:gd name="connsiteX0" fmla="*/ 64383 w 216138"/>
                      <a:gd name="connsiteY0" fmla="*/ 26301 h 26300"/>
                      <a:gd name="connsiteX1" fmla="*/ 2326 w 216138"/>
                      <a:gd name="connsiteY1" fmla="*/ 22688 h 26300"/>
                      <a:gd name="connsiteX2" fmla="*/ 18 w 216138"/>
                      <a:gd name="connsiteY2" fmla="*/ 19758 h 26300"/>
                      <a:gd name="connsiteX3" fmla="*/ 2948 w 216138"/>
                      <a:gd name="connsiteY3" fmla="*/ 17449 h 26300"/>
                      <a:gd name="connsiteX4" fmla="*/ 212767 w 216138"/>
                      <a:gd name="connsiteY4" fmla="*/ 105 h 26300"/>
                      <a:gd name="connsiteX5" fmla="*/ 216032 w 216138"/>
                      <a:gd name="connsiteY5" fmla="*/ 1899 h 26300"/>
                      <a:gd name="connsiteX6" fmla="*/ 214238 w 216138"/>
                      <a:gd name="connsiteY6" fmla="*/ 5165 h 26300"/>
                      <a:gd name="connsiteX7" fmla="*/ 64395 w 216138"/>
                      <a:gd name="connsiteY7" fmla="*/ 26301 h 26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16138" h="26300">
                        <a:moveTo>
                          <a:pt x="64383" y="26301"/>
                        </a:moveTo>
                        <a:cubicBezTo>
                          <a:pt x="43594" y="26301"/>
                          <a:pt x="22841" y="25105"/>
                          <a:pt x="2326" y="22688"/>
                        </a:cubicBezTo>
                        <a:cubicBezTo>
                          <a:pt x="879" y="22521"/>
                          <a:pt x="-150" y="21205"/>
                          <a:pt x="18" y="19758"/>
                        </a:cubicBezTo>
                        <a:cubicBezTo>
                          <a:pt x="185" y="18310"/>
                          <a:pt x="1501" y="17294"/>
                          <a:pt x="2948" y="17449"/>
                        </a:cubicBezTo>
                        <a:cubicBezTo>
                          <a:pt x="72732" y="25679"/>
                          <a:pt x="145291" y="19674"/>
                          <a:pt x="212767" y="105"/>
                        </a:cubicBezTo>
                        <a:cubicBezTo>
                          <a:pt x="214178" y="-302"/>
                          <a:pt x="215626" y="512"/>
                          <a:pt x="216032" y="1899"/>
                        </a:cubicBezTo>
                        <a:cubicBezTo>
                          <a:pt x="216439" y="3299"/>
                          <a:pt x="215638" y="4758"/>
                          <a:pt x="214238" y="5165"/>
                        </a:cubicBezTo>
                        <a:cubicBezTo>
                          <a:pt x="165925" y="19172"/>
                          <a:pt x="115041" y="26301"/>
                          <a:pt x="64395" y="2630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422" name="Graphic 349">
                  <a:extLst>
                    <a:ext uri="{FF2B5EF4-FFF2-40B4-BE49-F238E27FC236}">
                      <a16:creationId xmlns:a16="http://schemas.microsoft.com/office/drawing/2014/main" id="{B5D9610E-D600-9422-4AE9-B783558040F3}"/>
                    </a:ext>
                  </a:extLst>
                </p:cNvPr>
                <p:cNvGrpSpPr/>
                <p:nvPr/>
              </p:nvGrpSpPr>
              <p:grpSpPr>
                <a:xfrm>
                  <a:off x="4600330" y="4112273"/>
                  <a:ext cx="685463" cy="1314328"/>
                  <a:chOff x="4600330" y="4112273"/>
                  <a:chExt cx="685463" cy="1314328"/>
                </a:xfrm>
              </p:grpSpPr>
              <p:grpSp>
                <p:nvGrpSpPr>
                  <p:cNvPr id="1432" name="Graphic 349">
                    <a:extLst>
                      <a:ext uri="{FF2B5EF4-FFF2-40B4-BE49-F238E27FC236}">
                        <a16:creationId xmlns:a16="http://schemas.microsoft.com/office/drawing/2014/main" id="{91A1F09C-1D2C-0FDB-071B-A879C400824D}"/>
                      </a:ext>
                    </a:extLst>
                  </p:cNvPr>
                  <p:cNvGrpSpPr/>
                  <p:nvPr/>
                </p:nvGrpSpPr>
                <p:grpSpPr>
                  <a:xfrm>
                    <a:off x="4600330" y="4112273"/>
                    <a:ext cx="685463" cy="1314328"/>
                    <a:chOff x="4600330" y="4112273"/>
                    <a:chExt cx="685463" cy="1314328"/>
                  </a:xfrm>
                </p:grpSpPr>
                <p:sp>
                  <p:nvSpPr>
                    <p:cNvPr id="1437" name="Freeform: Shape 1436">
                      <a:extLst>
                        <a:ext uri="{FF2B5EF4-FFF2-40B4-BE49-F238E27FC236}">
                          <a16:creationId xmlns:a16="http://schemas.microsoft.com/office/drawing/2014/main" id="{F09E3997-237B-DACB-0A9E-C13D108F31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2966" y="4114913"/>
                      <a:ext cx="680184" cy="1309056"/>
                    </a:xfrm>
                    <a:custGeom>
                      <a:avLst/>
                      <a:gdLst>
                        <a:gd name="connsiteX0" fmla="*/ 545150 w 680184"/>
                        <a:gd name="connsiteY0" fmla="*/ 436303 h 1309056"/>
                        <a:gd name="connsiteX1" fmla="*/ 551944 w 680184"/>
                        <a:gd name="connsiteY1" fmla="*/ 435597 h 1309056"/>
                        <a:gd name="connsiteX2" fmla="*/ 635137 w 680184"/>
                        <a:gd name="connsiteY2" fmla="*/ 302572 h 1309056"/>
                        <a:gd name="connsiteX3" fmla="*/ 528152 w 680184"/>
                        <a:gd name="connsiteY3" fmla="*/ 65721 h 1309056"/>
                        <a:gd name="connsiteX4" fmla="*/ 409577 w 680184"/>
                        <a:gd name="connsiteY4" fmla="*/ 4 h 1309056"/>
                        <a:gd name="connsiteX5" fmla="*/ 174089 w 680184"/>
                        <a:gd name="connsiteY5" fmla="*/ 1678 h 1309056"/>
                        <a:gd name="connsiteX6" fmla="*/ 76327 w 680184"/>
                        <a:gd name="connsiteY6" fmla="*/ 94046 h 1309056"/>
                        <a:gd name="connsiteX7" fmla="*/ 0 w 680184"/>
                        <a:gd name="connsiteY7" fmla="*/ 1309057 h 1309056"/>
                        <a:gd name="connsiteX8" fmla="*/ 680184 w 680184"/>
                        <a:gd name="connsiteY8" fmla="*/ 1251330 h 1309056"/>
                        <a:gd name="connsiteX9" fmla="*/ 545138 w 680184"/>
                        <a:gd name="connsiteY9" fmla="*/ 436303 h 13090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680184" h="1309056">
                          <a:moveTo>
                            <a:pt x="545150" y="436303"/>
                          </a:moveTo>
                          <a:lnTo>
                            <a:pt x="551944" y="435597"/>
                          </a:lnTo>
                          <a:cubicBezTo>
                            <a:pt x="616417" y="428863"/>
                            <a:pt x="657302" y="363421"/>
                            <a:pt x="635137" y="302572"/>
                          </a:cubicBezTo>
                          <a:cubicBezTo>
                            <a:pt x="607900" y="227812"/>
                            <a:pt x="569504" y="133351"/>
                            <a:pt x="528152" y="65721"/>
                          </a:cubicBezTo>
                          <a:cubicBezTo>
                            <a:pt x="502973" y="24525"/>
                            <a:pt x="457902" y="-343"/>
                            <a:pt x="409577" y="4"/>
                          </a:cubicBezTo>
                          <a:lnTo>
                            <a:pt x="174089" y="1678"/>
                          </a:lnTo>
                          <a:cubicBezTo>
                            <a:pt x="122271" y="2049"/>
                            <a:pt x="79568" y="42395"/>
                            <a:pt x="76327" y="94046"/>
                          </a:cubicBezTo>
                          <a:lnTo>
                            <a:pt x="0" y="1309057"/>
                          </a:lnTo>
                          <a:lnTo>
                            <a:pt x="680184" y="1251330"/>
                          </a:lnTo>
                          <a:lnTo>
                            <a:pt x="545138" y="436303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38" name="Freeform: Shape 1437">
                      <a:extLst>
                        <a:ext uri="{FF2B5EF4-FFF2-40B4-BE49-F238E27FC236}">
                          <a16:creationId xmlns:a16="http://schemas.microsoft.com/office/drawing/2014/main" id="{26F5BD0C-89AD-48CB-6BA3-0FF941DEA5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00330" y="4112273"/>
                      <a:ext cx="685463" cy="1314328"/>
                    </a:xfrm>
                    <a:custGeom>
                      <a:avLst/>
                      <a:gdLst>
                        <a:gd name="connsiteX0" fmla="*/ 2637 w 685463"/>
                        <a:gd name="connsiteY0" fmla="*/ 1314328 h 1314328"/>
                        <a:gd name="connsiteX1" fmla="*/ 795 w 685463"/>
                        <a:gd name="connsiteY1" fmla="*/ 1313575 h 1314328"/>
                        <a:gd name="connsiteX2" fmla="*/ 5 w 685463"/>
                        <a:gd name="connsiteY2" fmla="*/ 1311529 h 1314328"/>
                        <a:gd name="connsiteX3" fmla="*/ 76332 w 685463"/>
                        <a:gd name="connsiteY3" fmla="*/ 96518 h 1314328"/>
                        <a:gd name="connsiteX4" fmla="*/ 176702 w 685463"/>
                        <a:gd name="connsiteY4" fmla="*/ 1675 h 1314328"/>
                        <a:gd name="connsiteX5" fmla="*/ 412190 w 685463"/>
                        <a:gd name="connsiteY5" fmla="*/ 0 h 1314328"/>
                        <a:gd name="connsiteX6" fmla="*/ 413183 w 685463"/>
                        <a:gd name="connsiteY6" fmla="*/ 0 h 1314328"/>
                        <a:gd name="connsiteX7" fmla="*/ 533026 w 685463"/>
                        <a:gd name="connsiteY7" fmla="*/ 66985 h 1314328"/>
                        <a:gd name="connsiteX8" fmla="*/ 640238 w 685463"/>
                        <a:gd name="connsiteY8" fmla="*/ 304303 h 1314328"/>
                        <a:gd name="connsiteX9" fmla="*/ 630896 w 685463"/>
                        <a:gd name="connsiteY9" fmla="*/ 393405 h 1314328"/>
                        <a:gd name="connsiteX10" fmla="*/ 554856 w 685463"/>
                        <a:gd name="connsiteY10" fmla="*/ 440845 h 1314328"/>
                        <a:gd name="connsiteX11" fmla="*/ 550849 w 685463"/>
                        <a:gd name="connsiteY11" fmla="*/ 441263 h 1314328"/>
                        <a:gd name="connsiteX12" fmla="*/ 685428 w 685463"/>
                        <a:gd name="connsiteY12" fmla="*/ 1253527 h 1314328"/>
                        <a:gd name="connsiteX13" fmla="*/ 684914 w 685463"/>
                        <a:gd name="connsiteY13" fmla="*/ 1255573 h 1314328"/>
                        <a:gd name="connsiteX14" fmla="*/ 683060 w 685463"/>
                        <a:gd name="connsiteY14" fmla="*/ 1256578 h 1314328"/>
                        <a:gd name="connsiteX15" fmla="*/ 2876 w 685463"/>
                        <a:gd name="connsiteY15" fmla="*/ 1314304 h 1314328"/>
                        <a:gd name="connsiteX16" fmla="*/ 2649 w 685463"/>
                        <a:gd name="connsiteY16" fmla="*/ 1314304 h 1314328"/>
                        <a:gd name="connsiteX17" fmla="*/ 413183 w 685463"/>
                        <a:gd name="connsiteY17" fmla="*/ 5275 h 1314328"/>
                        <a:gd name="connsiteX18" fmla="*/ 412226 w 685463"/>
                        <a:gd name="connsiteY18" fmla="*/ 5275 h 1314328"/>
                        <a:gd name="connsiteX19" fmla="*/ 176738 w 685463"/>
                        <a:gd name="connsiteY19" fmla="*/ 6950 h 1314328"/>
                        <a:gd name="connsiteX20" fmla="*/ 81583 w 685463"/>
                        <a:gd name="connsiteY20" fmla="*/ 96841 h 1314328"/>
                        <a:gd name="connsiteX21" fmla="*/ 5448 w 685463"/>
                        <a:gd name="connsiteY21" fmla="*/ 1308802 h 1314328"/>
                        <a:gd name="connsiteX22" fmla="*/ 679747 w 685463"/>
                        <a:gd name="connsiteY22" fmla="*/ 1251578 h 1314328"/>
                        <a:gd name="connsiteX23" fmla="*/ 545167 w 685463"/>
                        <a:gd name="connsiteY23" fmla="*/ 439361 h 1314328"/>
                        <a:gd name="connsiteX24" fmla="*/ 545669 w 685463"/>
                        <a:gd name="connsiteY24" fmla="*/ 437328 h 1314328"/>
                        <a:gd name="connsiteX25" fmla="*/ 547487 w 685463"/>
                        <a:gd name="connsiteY25" fmla="*/ 436311 h 1314328"/>
                        <a:gd name="connsiteX26" fmla="*/ 554282 w 685463"/>
                        <a:gd name="connsiteY26" fmla="*/ 435605 h 1314328"/>
                        <a:gd name="connsiteX27" fmla="*/ 626398 w 685463"/>
                        <a:gd name="connsiteY27" fmla="*/ 390606 h 1314328"/>
                        <a:gd name="connsiteX28" fmla="*/ 635262 w 685463"/>
                        <a:gd name="connsiteY28" fmla="*/ 306109 h 1314328"/>
                        <a:gd name="connsiteX29" fmla="*/ 528504 w 685463"/>
                        <a:gd name="connsiteY29" fmla="*/ 69724 h 1314328"/>
                        <a:gd name="connsiteX30" fmla="*/ 413159 w 685463"/>
                        <a:gd name="connsiteY30" fmla="*/ 5263 h 13143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685463" h="1314328">
                          <a:moveTo>
                            <a:pt x="2637" y="1314328"/>
                          </a:moveTo>
                          <a:cubicBezTo>
                            <a:pt x="1955" y="1314328"/>
                            <a:pt x="1285" y="1314065"/>
                            <a:pt x="795" y="1313575"/>
                          </a:cubicBezTo>
                          <a:cubicBezTo>
                            <a:pt x="244" y="1313036"/>
                            <a:pt x="-43" y="1312295"/>
                            <a:pt x="5" y="1311529"/>
                          </a:cubicBezTo>
                          <a:lnTo>
                            <a:pt x="76332" y="96518"/>
                          </a:lnTo>
                          <a:cubicBezTo>
                            <a:pt x="79645" y="43708"/>
                            <a:pt x="123736" y="2057"/>
                            <a:pt x="176702" y="1675"/>
                          </a:cubicBezTo>
                          <a:lnTo>
                            <a:pt x="412190" y="0"/>
                          </a:lnTo>
                          <a:cubicBezTo>
                            <a:pt x="412525" y="0"/>
                            <a:pt x="412848" y="0"/>
                            <a:pt x="413183" y="0"/>
                          </a:cubicBezTo>
                          <a:cubicBezTo>
                            <a:pt x="461878" y="0"/>
                            <a:pt x="507727" y="25598"/>
                            <a:pt x="533026" y="66985"/>
                          </a:cubicBezTo>
                          <a:cubicBezTo>
                            <a:pt x="575466" y="136410"/>
                            <a:pt x="614747" y="234364"/>
                            <a:pt x="640238" y="304303"/>
                          </a:cubicBezTo>
                          <a:cubicBezTo>
                            <a:pt x="651087" y="334075"/>
                            <a:pt x="647678" y="366551"/>
                            <a:pt x="630896" y="393405"/>
                          </a:cubicBezTo>
                          <a:cubicBezTo>
                            <a:pt x="614101" y="420259"/>
                            <a:pt x="586387" y="437555"/>
                            <a:pt x="554856" y="440845"/>
                          </a:cubicBezTo>
                          <a:lnTo>
                            <a:pt x="550849" y="441263"/>
                          </a:lnTo>
                          <a:lnTo>
                            <a:pt x="685428" y="1253527"/>
                          </a:lnTo>
                          <a:cubicBezTo>
                            <a:pt x="685548" y="1254245"/>
                            <a:pt x="685357" y="1254999"/>
                            <a:pt x="684914" y="1255573"/>
                          </a:cubicBezTo>
                          <a:cubicBezTo>
                            <a:pt x="684460" y="1256147"/>
                            <a:pt x="683790" y="1256518"/>
                            <a:pt x="683060" y="1256578"/>
                          </a:cubicBezTo>
                          <a:lnTo>
                            <a:pt x="2876" y="1314304"/>
                          </a:lnTo>
                          <a:cubicBezTo>
                            <a:pt x="2804" y="1314304"/>
                            <a:pt x="2732" y="1314304"/>
                            <a:pt x="2649" y="1314304"/>
                          </a:cubicBezTo>
                          <a:close/>
                          <a:moveTo>
                            <a:pt x="413183" y="5275"/>
                          </a:moveTo>
                          <a:cubicBezTo>
                            <a:pt x="412860" y="5275"/>
                            <a:pt x="412549" y="5275"/>
                            <a:pt x="412226" y="5275"/>
                          </a:cubicBezTo>
                          <a:lnTo>
                            <a:pt x="176738" y="6950"/>
                          </a:lnTo>
                          <a:cubicBezTo>
                            <a:pt x="126535" y="7309"/>
                            <a:pt x="84729" y="46794"/>
                            <a:pt x="81583" y="96841"/>
                          </a:cubicBezTo>
                          <a:lnTo>
                            <a:pt x="5448" y="1308802"/>
                          </a:lnTo>
                          <a:lnTo>
                            <a:pt x="679747" y="1251578"/>
                          </a:lnTo>
                          <a:lnTo>
                            <a:pt x="545167" y="439361"/>
                          </a:lnTo>
                          <a:cubicBezTo>
                            <a:pt x="545047" y="438644"/>
                            <a:pt x="545227" y="437914"/>
                            <a:pt x="545669" y="437328"/>
                          </a:cubicBezTo>
                          <a:cubicBezTo>
                            <a:pt x="546112" y="436754"/>
                            <a:pt x="546770" y="436383"/>
                            <a:pt x="547487" y="436311"/>
                          </a:cubicBezTo>
                          <a:lnTo>
                            <a:pt x="554282" y="435605"/>
                          </a:lnTo>
                          <a:cubicBezTo>
                            <a:pt x="584186" y="432484"/>
                            <a:pt x="610477" y="416084"/>
                            <a:pt x="626398" y="390606"/>
                          </a:cubicBezTo>
                          <a:cubicBezTo>
                            <a:pt x="642319" y="365140"/>
                            <a:pt x="645549" y="334339"/>
                            <a:pt x="635262" y="306109"/>
                          </a:cubicBezTo>
                          <a:cubicBezTo>
                            <a:pt x="609855" y="236385"/>
                            <a:pt x="570717" y="138778"/>
                            <a:pt x="528504" y="69724"/>
                          </a:cubicBezTo>
                          <a:cubicBezTo>
                            <a:pt x="504163" y="29904"/>
                            <a:pt x="460024" y="5263"/>
                            <a:pt x="413159" y="526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33" name="Graphic 349">
                    <a:extLst>
                      <a:ext uri="{FF2B5EF4-FFF2-40B4-BE49-F238E27FC236}">
                        <a16:creationId xmlns:a16="http://schemas.microsoft.com/office/drawing/2014/main" id="{AD35EB91-6E63-582B-9657-A19B67066A8D}"/>
                      </a:ext>
                    </a:extLst>
                  </p:cNvPr>
                  <p:cNvGrpSpPr/>
                  <p:nvPr/>
                </p:nvGrpSpPr>
                <p:grpSpPr>
                  <a:xfrm>
                    <a:off x="4991170" y="4196158"/>
                    <a:ext cx="151479" cy="357749"/>
                    <a:chOff x="4991170" y="4196158"/>
                    <a:chExt cx="151479" cy="357749"/>
                  </a:xfrm>
                  <a:solidFill>
                    <a:srgbClr val="000000"/>
                  </a:solidFill>
                </p:grpSpPr>
                <p:sp>
                  <p:nvSpPr>
                    <p:cNvPr id="1434" name="Freeform: Shape 1433">
                      <a:extLst>
                        <a:ext uri="{FF2B5EF4-FFF2-40B4-BE49-F238E27FC236}">
                          <a16:creationId xmlns:a16="http://schemas.microsoft.com/office/drawing/2014/main" id="{8256BEF8-88FB-1919-06A5-7EA4E44F72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14011" y="4532092"/>
                      <a:ext cx="128638" cy="21815"/>
                    </a:xfrm>
                    <a:custGeom>
                      <a:avLst/>
                      <a:gdLst>
                        <a:gd name="connsiteX0" fmla="*/ 122060 w 128638"/>
                        <a:gd name="connsiteY0" fmla="*/ 21815 h 21815"/>
                        <a:gd name="connsiteX1" fmla="*/ 1918 w 128638"/>
                        <a:gd name="connsiteY1" fmla="*/ 5176 h 21815"/>
                        <a:gd name="connsiteX2" fmla="*/ 100 w 128638"/>
                        <a:gd name="connsiteY2" fmla="*/ 1923 h 21815"/>
                        <a:gd name="connsiteX3" fmla="*/ 3353 w 128638"/>
                        <a:gd name="connsiteY3" fmla="*/ 105 h 21815"/>
                        <a:gd name="connsiteX4" fmla="*/ 125983 w 128638"/>
                        <a:gd name="connsiteY4" fmla="*/ 16516 h 21815"/>
                        <a:gd name="connsiteX5" fmla="*/ 126007 w 128638"/>
                        <a:gd name="connsiteY5" fmla="*/ 16516 h 21815"/>
                        <a:gd name="connsiteX6" fmla="*/ 128639 w 128638"/>
                        <a:gd name="connsiteY6" fmla="*/ 19124 h 21815"/>
                        <a:gd name="connsiteX7" fmla="*/ 126031 w 128638"/>
                        <a:gd name="connsiteY7" fmla="*/ 21779 h 21815"/>
                        <a:gd name="connsiteX8" fmla="*/ 122060 w 128638"/>
                        <a:gd name="connsiteY8" fmla="*/ 21803 h 218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28638" h="21815">
                          <a:moveTo>
                            <a:pt x="122060" y="21815"/>
                          </a:moveTo>
                          <a:cubicBezTo>
                            <a:pt x="81427" y="21815"/>
                            <a:pt x="41032" y="16229"/>
                            <a:pt x="1918" y="5176"/>
                          </a:cubicBezTo>
                          <a:cubicBezTo>
                            <a:pt x="518" y="4782"/>
                            <a:pt x="-295" y="3322"/>
                            <a:pt x="100" y="1923"/>
                          </a:cubicBezTo>
                          <a:cubicBezTo>
                            <a:pt x="494" y="511"/>
                            <a:pt x="1966" y="-302"/>
                            <a:pt x="3353" y="105"/>
                          </a:cubicBezTo>
                          <a:cubicBezTo>
                            <a:pt x="43257" y="11373"/>
                            <a:pt x="84489" y="16875"/>
                            <a:pt x="125983" y="16516"/>
                          </a:cubicBezTo>
                          <a:lnTo>
                            <a:pt x="126007" y="16516"/>
                          </a:lnTo>
                          <a:cubicBezTo>
                            <a:pt x="127455" y="16516"/>
                            <a:pt x="128627" y="17676"/>
                            <a:pt x="128639" y="19124"/>
                          </a:cubicBezTo>
                          <a:cubicBezTo>
                            <a:pt x="128651" y="20583"/>
                            <a:pt x="127479" y="21767"/>
                            <a:pt x="126031" y="21779"/>
                          </a:cubicBezTo>
                          <a:cubicBezTo>
                            <a:pt x="124716" y="21791"/>
                            <a:pt x="123376" y="21803"/>
                            <a:pt x="122060" y="2180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35" name="Freeform: Shape 1434">
                      <a:extLst>
                        <a:ext uri="{FF2B5EF4-FFF2-40B4-BE49-F238E27FC236}">
                          <a16:creationId xmlns:a16="http://schemas.microsoft.com/office/drawing/2014/main" id="{7CC3B6AF-3B8F-787C-5654-8661270A21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0806" y="4196158"/>
                      <a:ext cx="60025" cy="200478"/>
                    </a:xfrm>
                    <a:custGeom>
                      <a:avLst/>
                      <a:gdLst>
                        <a:gd name="connsiteX0" fmla="*/ 57382 w 60025"/>
                        <a:gd name="connsiteY0" fmla="*/ 200479 h 200478"/>
                        <a:gd name="connsiteX1" fmla="*/ 54799 w 60025"/>
                        <a:gd name="connsiteY1" fmla="*/ 198338 h 200478"/>
                        <a:gd name="connsiteX2" fmla="*/ 170 w 60025"/>
                        <a:gd name="connsiteY2" fmla="*/ 3567 h 200478"/>
                        <a:gd name="connsiteX3" fmla="*/ 1701 w 60025"/>
                        <a:gd name="connsiteY3" fmla="*/ 170 h 200478"/>
                        <a:gd name="connsiteX4" fmla="*/ 5098 w 60025"/>
                        <a:gd name="connsiteY4" fmla="*/ 1701 h 200478"/>
                        <a:gd name="connsiteX5" fmla="*/ 59978 w 60025"/>
                        <a:gd name="connsiteY5" fmla="*/ 197345 h 200478"/>
                        <a:gd name="connsiteX6" fmla="*/ 57873 w 60025"/>
                        <a:gd name="connsiteY6" fmla="*/ 200419 h 200478"/>
                        <a:gd name="connsiteX7" fmla="*/ 57382 w 60025"/>
                        <a:gd name="connsiteY7" fmla="*/ 200467 h 200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0025" h="200478">
                          <a:moveTo>
                            <a:pt x="57382" y="200479"/>
                          </a:moveTo>
                          <a:cubicBezTo>
                            <a:pt x="56138" y="200479"/>
                            <a:pt x="55038" y="199594"/>
                            <a:pt x="54799" y="198338"/>
                          </a:cubicBezTo>
                          <a:cubicBezTo>
                            <a:pt x="42299" y="132130"/>
                            <a:pt x="23914" y="66605"/>
                            <a:pt x="170" y="3567"/>
                          </a:cubicBezTo>
                          <a:cubicBezTo>
                            <a:pt x="-344" y="2203"/>
                            <a:pt x="349" y="684"/>
                            <a:pt x="1701" y="170"/>
                          </a:cubicBezTo>
                          <a:cubicBezTo>
                            <a:pt x="3065" y="-344"/>
                            <a:pt x="4584" y="349"/>
                            <a:pt x="5098" y="1701"/>
                          </a:cubicBezTo>
                          <a:cubicBezTo>
                            <a:pt x="28962" y="65026"/>
                            <a:pt x="47418" y="130850"/>
                            <a:pt x="59978" y="197345"/>
                          </a:cubicBezTo>
                          <a:cubicBezTo>
                            <a:pt x="60253" y="198780"/>
                            <a:pt x="59308" y="200156"/>
                            <a:pt x="57873" y="200419"/>
                          </a:cubicBezTo>
                          <a:cubicBezTo>
                            <a:pt x="57705" y="200455"/>
                            <a:pt x="57538" y="200467"/>
                            <a:pt x="57382" y="20046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36" name="Freeform: Shape 1435">
                      <a:extLst>
                        <a:ext uri="{FF2B5EF4-FFF2-40B4-BE49-F238E27FC236}">
                          <a16:creationId xmlns:a16="http://schemas.microsoft.com/office/drawing/2014/main" id="{E6FFB44A-08AF-E371-DF2E-5C7249FF16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1170" y="4361099"/>
                      <a:ext cx="140449" cy="46912"/>
                    </a:xfrm>
                    <a:custGeom>
                      <a:avLst/>
                      <a:gdLst>
                        <a:gd name="connsiteX0" fmla="*/ 137820 w 140449"/>
                        <a:gd name="connsiteY0" fmla="*/ 46912 h 46912"/>
                        <a:gd name="connsiteX1" fmla="*/ 137042 w 140449"/>
                        <a:gd name="connsiteY1" fmla="*/ 46793 h 46912"/>
                        <a:gd name="connsiteX2" fmla="*/ 1864 w 140449"/>
                        <a:gd name="connsiteY2" fmla="*/ 5154 h 46912"/>
                        <a:gd name="connsiteX3" fmla="*/ 118 w 140449"/>
                        <a:gd name="connsiteY3" fmla="*/ 1865 h 46912"/>
                        <a:gd name="connsiteX4" fmla="*/ 3407 w 140449"/>
                        <a:gd name="connsiteY4" fmla="*/ 119 h 46912"/>
                        <a:gd name="connsiteX5" fmla="*/ 138585 w 140449"/>
                        <a:gd name="connsiteY5" fmla="*/ 41757 h 46912"/>
                        <a:gd name="connsiteX6" fmla="*/ 140332 w 140449"/>
                        <a:gd name="connsiteY6" fmla="*/ 45046 h 46912"/>
                        <a:gd name="connsiteX7" fmla="*/ 137808 w 140449"/>
                        <a:gd name="connsiteY7" fmla="*/ 46912 h 469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0449" h="46912">
                          <a:moveTo>
                            <a:pt x="137820" y="46912"/>
                          </a:moveTo>
                          <a:cubicBezTo>
                            <a:pt x="137556" y="46912"/>
                            <a:pt x="137305" y="46877"/>
                            <a:pt x="137042" y="46793"/>
                          </a:cubicBezTo>
                          <a:lnTo>
                            <a:pt x="1864" y="5154"/>
                          </a:lnTo>
                          <a:cubicBezTo>
                            <a:pt x="477" y="4724"/>
                            <a:pt x="-313" y="3253"/>
                            <a:pt x="118" y="1865"/>
                          </a:cubicBezTo>
                          <a:cubicBezTo>
                            <a:pt x="548" y="466"/>
                            <a:pt x="2020" y="-312"/>
                            <a:pt x="3407" y="119"/>
                          </a:cubicBezTo>
                          <a:lnTo>
                            <a:pt x="138585" y="41757"/>
                          </a:lnTo>
                          <a:cubicBezTo>
                            <a:pt x="139973" y="42188"/>
                            <a:pt x="140762" y="43659"/>
                            <a:pt x="140332" y="45046"/>
                          </a:cubicBezTo>
                          <a:cubicBezTo>
                            <a:pt x="139985" y="46183"/>
                            <a:pt x="138944" y="46912"/>
                            <a:pt x="137808" y="4691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423" name="Graphic 349">
                  <a:extLst>
                    <a:ext uri="{FF2B5EF4-FFF2-40B4-BE49-F238E27FC236}">
                      <a16:creationId xmlns:a16="http://schemas.microsoft.com/office/drawing/2014/main" id="{C7C05D9A-7B77-29EF-FE62-2ED9AD8CA3CE}"/>
                    </a:ext>
                  </a:extLst>
                </p:cNvPr>
                <p:cNvGrpSpPr/>
                <p:nvPr/>
              </p:nvGrpSpPr>
              <p:grpSpPr>
                <a:xfrm>
                  <a:off x="4816722" y="3926033"/>
                  <a:ext cx="220957" cy="230115"/>
                  <a:chOff x="4816722" y="3926033"/>
                  <a:chExt cx="220957" cy="230115"/>
                </a:xfrm>
              </p:grpSpPr>
              <p:grpSp>
                <p:nvGrpSpPr>
                  <p:cNvPr id="1424" name="Graphic 349">
                    <a:extLst>
                      <a:ext uri="{FF2B5EF4-FFF2-40B4-BE49-F238E27FC236}">
                        <a16:creationId xmlns:a16="http://schemas.microsoft.com/office/drawing/2014/main" id="{388F5EFB-3EA5-B842-C9FF-1EFFFAD29321}"/>
                      </a:ext>
                    </a:extLst>
                  </p:cNvPr>
                  <p:cNvGrpSpPr/>
                  <p:nvPr/>
                </p:nvGrpSpPr>
                <p:grpSpPr>
                  <a:xfrm>
                    <a:off x="4816722" y="3987604"/>
                    <a:ext cx="181814" cy="168544"/>
                    <a:chOff x="4816722" y="3987604"/>
                    <a:chExt cx="181814" cy="168544"/>
                  </a:xfrm>
                </p:grpSpPr>
                <p:sp>
                  <p:nvSpPr>
                    <p:cNvPr id="1430" name="Freeform: Shape 1429">
                      <a:extLst>
                        <a:ext uri="{FF2B5EF4-FFF2-40B4-BE49-F238E27FC236}">
                          <a16:creationId xmlns:a16="http://schemas.microsoft.com/office/drawing/2014/main" id="{1112A54E-F7F2-3277-DC49-DCC9768974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9352" y="3990241"/>
                      <a:ext cx="176553" cy="163275"/>
                    </a:xfrm>
                    <a:custGeom>
                      <a:avLst/>
                      <a:gdLst>
                        <a:gd name="connsiteX0" fmla="*/ 84521 w 176553"/>
                        <a:gd name="connsiteY0" fmla="*/ 0 h 163275"/>
                        <a:gd name="connsiteX1" fmla="*/ 51351 w 176553"/>
                        <a:gd name="connsiteY1" fmla="*/ 117774 h 163275"/>
                        <a:gd name="connsiteX2" fmla="*/ 0 w 176553"/>
                        <a:gd name="connsiteY2" fmla="*/ 124544 h 163275"/>
                        <a:gd name="connsiteX3" fmla="*/ 176553 w 176553"/>
                        <a:gd name="connsiteY3" fmla="*/ 124999 h 163275"/>
                        <a:gd name="connsiteX4" fmla="*/ 138360 w 176553"/>
                        <a:gd name="connsiteY4" fmla="*/ 117774 h 163275"/>
                        <a:gd name="connsiteX5" fmla="*/ 156781 w 176553"/>
                        <a:gd name="connsiteY5" fmla="*/ 38791 h 163275"/>
                        <a:gd name="connsiteX6" fmla="*/ 84521 w 176553"/>
                        <a:gd name="connsiteY6" fmla="*/ 12 h 1632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6553" h="163275">
                          <a:moveTo>
                            <a:pt x="84521" y="0"/>
                          </a:moveTo>
                          <a:lnTo>
                            <a:pt x="51351" y="117774"/>
                          </a:lnTo>
                          <a:lnTo>
                            <a:pt x="0" y="124544"/>
                          </a:lnTo>
                          <a:cubicBezTo>
                            <a:pt x="0" y="124544"/>
                            <a:pt x="63899" y="211385"/>
                            <a:pt x="176553" y="124999"/>
                          </a:cubicBezTo>
                          <a:lnTo>
                            <a:pt x="138360" y="117774"/>
                          </a:lnTo>
                          <a:lnTo>
                            <a:pt x="156781" y="38791"/>
                          </a:lnTo>
                          <a:lnTo>
                            <a:pt x="84521" y="1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31" name="Freeform: Shape 1430">
                      <a:extLst>
                        <a:ext uri="{FF2B5EF4-FFF2-40B4-BE49-F238E27FC236}">
                          <a16:creationId xmlns:a16="http://schemas.microsoft.com/office/drawing/2014/main" id="{0B3C5E17-9A3E-BA59-48A6-D44E3A4EBD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16722" y="3987604"/>
                      <a:ext cx="181814" cy="168544"/>
                    </a:xfrm>
                    <a:custGeom>
                      <a:avLst/>
                      <a:gdLst>
                        <a:gd name="connsiteX0" fmla="*/ 83729 w 181814"/>
                        <a:gd name="connsiteY0" fmla="*/ 168545 h 168544"/>
                        <a:gd name="connsiteX1" fmla="*/ 68646 w 181814"/>
                        <a:gd name="connsiteY1" fmla="*/ 167480 h 168544"/>
                        <a:gd name="connsiteX2" fmla="*/ 513 w 181814"/>
                        <a:gd name="connsiteY2" fmla="*/ 128736 h 168544"/>
                        <a:gd name="connsiteX3" fmla="*/ 214 w 181814"/>
                        <a:gd name="connsiteY3" fmla="*/ 126141 h 168544"/>
                        <a:gd name="connsiteX4" fmla="*/ 2295 w 181814"/>
                        <a:gd name="connsiteY4" fmla="*/ 124562 h 168544"/>
                        <a:gd name="connsiteX5" fmla="*/ 51924 w 181814"/>
                        <a:gd name="connsiteY5" fmla="*/ 118019 h 168544"/>
                        <a:gd name="connsiteX6" fmla="*/ 84627 w 181814"/>
                        <a:gd name="connsiteY6" fmla="*/ 1920 h 168544"/>
                        <a:gd name="connsiteX7" fmla="*/ 86134 w 181814"/>
                        <a:gd name="connsiteY7" fmla="*/ 209 h 168544"/>
                        <a:gd name="connsiteX8" fmla="*/ 88406 w 181814"/>
                        <a:gd name="connsiteY8" fmla="*/ 317 h 168544"/>
                        <a:gd name="connsiteX9" fmla="*/ 160666 w 181814"/>
                        <a:gd name="connsiteY9" fmla="*/ 39096 h 168544"/>
                        <a:gd name="connsiteX10" fmla="*/ 161982 w 181814"/>
                        <a:gd name="connsiteY10" fmla="*/ 42015 h 168544"/>
                        <a:gd name="connsiteX11" fmla="*/ 144183 w 181814"/>
                        <a:gd name="connsiteY11" fmla="*/ 118318 h 168544"/>
                        <a:gd name="connsiteX12" fmla="*/ 179673 w 181814"/>
                        <a:gd name="connsiteY12" fmla="*/ 125028 h 168544"/>
                        <a:gd name="connsiteX13" fmla="*/ 181743 w 181814"/>
                        <a:gd name="connsiteY13" fmla="*/ 127002 h 168544"/>
                        <a:gd name="connsiteX14" fmla="*/ 180786 w 181814"/>
                        <a:gd name="connsiteY14" fmla="*/ 129705 h 168544"/>
                        <a:gd name="connsiteX15" fmla="*/ 83729 w 181814"/>
                        <a:gd name="connsiteY15" fmla="*/ 168533 h 168544"/>
                        <a:gd name="connsiteX16" fmla="*/ 7749 w 181814"/>
                        <a:gd name="connsiteY16" fmla="*/ 129167 h 168544"/>
                        <a:gd name="connsiteX17" fmla="*/ 69471 w 181814"/>
                        <a:gd name="connsiteY17" fmla="*/ 162289 h 168544"/>
                        <a:gd name="connsiteX18" fmla="*/ 172819 w 181814"/>
                        <a:gd name="connsiteY18" fmla="*/ 129119 h 168544"/>
                        <a:gd name="connsiteX19" fmla="*/ 140499 w 181814"/>
                        <a:gd name="connsiteY19" fmla="*/ 123007 h 168544"/>
                        <a:gd name="connsiteX20" fmla="*/ 138777 w 181814"/>
                        <a:gd name="connsiteY20" fmla="*/ 121859 h 168544"/>
                        <a:gd name="connsiteX21" fmla="*/ 138418 w 181814"/>
                        <a:gd name="connsiteY21" fmla="*/ 119825 h 168544"/>
                        <a:gd name="connsiteX22" fmla="*/ 156384 w 181814"/>
                        <a:gd name="connsiteY22" fmla="*/ 42804 h 168544"/>
                        <a:gd name="connsiteX23" fmla="*/ 88801 w 181814"/>
                        <a:gd name="connsiteY23" fmla="*/ 6537 h 168544"/>
                        <a:gd name="connsiteX24" fmla="*/ 56517 w 181814"/>
                        <a:gd name="connsiteY24" fmla="*/ 121141 h 168544"/>
                        <a:gd name="connsiteX25" fmla="*/ 54328 w 181814"/>
                        <a:gd name="connsiteY25" fmla="*/ 123043 h 168544"/>
                        <a:gd name="connsiteX26" fmla="*/ 7749 w 181814"/>
                        <a:gd name="connsiteY26" fmla="*/ 129179 h 168544"/>
                        <a:gd name="connsiteX27" fmla="*/ 53981 w 181814"/>
                        <a:gd name="connsiteY27" fmla="*/ 120411 h 168544"/>
                        <a:gd name="connsiteX28" fmla="*/ 54005 w 181814"/>
                        <a:gd name="connsiteY28" fmla="*/ 120411 h 168544"/>
                        <a:gd name="connsiteX29" fmla="*/ 53981 w 181814"/>
                        <a:gd name="connsiteY29" fmla="*/ 120411 h 1685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81814" h="168544">
                          <a:moveTo>
                            <a:pt x="83729" y="168545"/>
                          </a:moveTo>
                          <a:cubicBezTo>
                            <a:pt x="78646" y="168545"/>
                            <a:pt x="73622" y="168198"/>
                            <a:pt x="68646" y="167480"/>
                          </a:cubicBezTo>
                          <a:cubicBezTo>
                            <a:pt x="24902" y="161260"/>
                            <a:pt x="1493" y="130052"/>
                            <a:pt x="513" y="128736"/>
                          </a:cubicBezTo>
                          <a:cubicBezTo>
                            <a:pt x="-38" y="127983"/>
                            <a:pt x="-157" y="127002"/>
                            <a:pt x="214" y="126141"/>
                          </a:cubicBezTo>
                          <a:cubicBezTo>
                            <a:pt x="584" y="125280"/>
                            <a:pt x="1374" y="124681"/>
                            <a:pt x="2295" y="124562"/>
                          </a:cubicBezTo>
                          <a:lnTo>
                            <a:pt x="51924" y="118019"/>
                          </a:lnTo>
                          <a:lnTo>
                            <a:pt x="84627" y="1920"/>
                          </a:lnTo>
                          <a:cubicBezTo>
                            <a:pt x="84842" y="1154"/>
                            <a:pt x="85404" y="520"/>
                            <a:pt x="86134" y="209"/>
                          </a:cubicBezTo>
                          <a:cubicBezTo>
                            <a:pt x="86875" y="-102"/>
                            <a:pt x="87701" y="-66"/>
                            <a:pt x="88406" y="317"/>
                          </a:cubicBezTo>
                          <a:lnTo>
                            <a:pt x="160666" y="39096"/>
                          </a:lnTo>
                          <a:cubicBezTo>
                            <a:pt x="161719" y="39658"/>
                            <a:pt x="162257" y="40855"/>
                            <a:pt x="161982" y="42015"/>
                          </a:cubicBezTo>
                          <a:lnTo>
                            <a:pt x="144183" y="118318"/>
                          </a:lnTo>
                          <a:lnTo>
                            <a:pt x="179673" y="125028"/>
                          </a:lnTo>
                          <a:cubicBezTo>
                            <a:pt x="180690" y="125220"/>
                            <a:pt x="181504" y="125997"/>
                            <a:pt x="181743" y="127002"/>
                          </a:cubicBezTo>
                          <a:cubicBezTo>
                            <a:pt x="181982" y="128019"/>
                            <a:pt x="181611" y="129071"/>
                            <a:pt x="180786" y="129705"/>
                          </a:cubicBezTo>
                          <a:cubicBezTo>
                            <a:pt x="147126" y="155518"/>
                            <a:pt x="114543" y="168533"/>
                            <a:pt x="83729" y="168533"/>
                          </a:cubicBezTo>
                          <a:close/>
                          <a:moveTo>
                            <a:pt x="7749" y="129167"/>
                          </a:moveTo>
                          <a:cubicBezTo>
                            <a:pt x="15225" y="137433"/>
                            <a:pt x="36481" y="157636"/>
                            <a:pt x="69471" y="162289"/>
                          </a:cubicBezTo>
                          <a:cubicBezTo>
                            <a:pt x="101780" y="166834"/>
                            <a:pt x="136528" y="155686"/>
                            <a:pt x="172819" y="129119"/>
                          </a:cubicBezTo>
                          <a:lnTo>
                            <a:pt x="140499" y="123007"/>
                          </a:lnTo>
                          <a:cubicBezTo>
                            <a:pt x="139794" y="122875"/>
                            <a:pt x="139171" y="122457"/>
                            <a:pt x="138777" y="121859"/>
                          </a:cubicBezTo>
                          <a:cubicBezTo>
                            <a:pt x="138382" y="121260"/>
                            <a:pt x="138250" y="120519"/>
                            <a:pt x="138418" y="119825"/>
                          </a:cubicBezTo>
                          <a:lnTo>
                            <a:pt x="156384" y="42804"/>
                          </a:lnTo>
                          <a:lnTo>
                            <a:pt x="88801" y="6537"/>
                          </a:lnTo>
                          <a:lnTo>
                            <a:pt x="56517" y="121141"/>
                          </a:lnTo>
                          <a:cubicBezTo>
                            <a:pt x="56230" y="122158"/>
                            <a:pt x="55369" y="122899"/>
                            <a:pt x="54328" y="123043"/>
                          </a:cubicBezTo>
                          <a:lnTo>
                            <a:pt x="7749" y="129179"/>
                          </a:lnTo>
                          <a:close/>
                          <a:moveTo>
                            <a:pt x="53981" y="120411"/>
                          </a:moveTo>
                          <a:lnTo>
                            <a:pt x="54005" y="120411"/>
                          </a:lnTo>
                          <a:lnTo>
                            <a:pt x="53981" y="12041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25" name="Graphic 349">
                    <a:extLst>
                      <a:ext uri="{FF2B5EF4-FFF2-40B4-BE49-F238E27FC236}">
                        <a16:creationId xmlns:a16="http://schemas.microsoft.com/office/drawing/2014/main" id="{793739B6-6605-AD06-0576-98668FD8223F}"/>
                      </a:ext>
                    </a:extLst>
                  </p:cNvPr>
                  <p:cNvGrpSpPr/>
                  <p:nvPr/>
                </p:nvGrpSpPr>
                <p:grpSpPr>
                  <a:xfrm>
                    <a:off x="4857186" y="3926033"/>
                    <a:ext cx="180493" cy="133118"/>
                    <a:chOff x="4857186" y="3926033"/>
                    <a:chExt cx="180493" cy="133118"/>
                  </a:xfrm>
                </p:grpSpPr>
                <p:grpSp>
                  <p:nvGrpSpPr>
                    <p:cNvPr id="1426" name="Graphic 349">
                      <a:extLst>
                        <a:ext uri="{FF2B5EF4-FFF2-40B4-BE49-F238E27FC236}">
                          <a16:creationId xmlns:a16="http://schemas.microsoft.com/office/drawing/2014/main" id="{4A37EB88-5D91-4D51-F5CC-0EDAB88A4C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57186" y="3926033"/>
                      <a:ext cx="180493" cy="133118"/>
                      <a:chOff x="4857186" y="3926033"/>
                      <a:chExt cx="180493" cy="133118"/>
                    </a:xfrm>
                  </p:grpSpPr>
                  <p:sp>
                    <p:nvSpPr>
                      <p:cNvPr id="1428" name="Freeform: Shape 1427">
                        <a:extLst>
                          <a:ext uri="{FF2B5EF4-FFF2-40B4-BE49-F238E27FC236}">
                            <a16:creationId xmlns:a16="http://schemas.microsoft.com/office/drawing/2014/main" id="{F04A9505-0E7D-8DC4-41CE-442ED516BB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59805" y="3928639"/>
                        <a:ext cx="175128" cy="127767"/>
                      </a:xfrm>
                      <a:custGeom>
                        <a:avLst/>
                        <a:gdLst>
                          <a:gd name="connsiteX0" fmla="*/ 167008 w 175128"/>
                          <a:gd name="connsiteY0" fmla="*/ 0 h 127767"/>
                          <a:gd name="connsiteX1" fmla="*/ 153922 w 175128"/>
                          <a:gd name="connsiteY1" fmla="*/ 118312 h 127767"/>
                          <a:gd name="connsiteX2" fmla="*/ 51471 w 175128"/>
                          <a:gd name="connsiteY2" fmla="*/ 92607 h 127767"/>
                          <a:gd name="connsiteX3" fmla="*/ 0 w 175128"/>
                          <a:gd name="connsiteY3" fmla="*/ 60203 h 127767"/>
                          <a:gd name="connsiteX4" fmla="*/ 51459 w 175128"/>
                          <a:gd name="connsiteY4" fmla="*/ 48337 h 127767"/>
                          <a:gd name="connsiteX5" fmla="*/ 71638 w 175128"/>
                          <a:gd name="connsiteY5" fmla="*/ 8445 h 127767"/>
                          <a:gd name="connsiteX6" fmla="*/ 166996 w 175128"/>
                          <a:gd name="connsiteY6" fmla="*/ 12 h 1277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5128" h="127767">
                            <a:moveTo>
                              <a:pt x="167008" y="0"/>
                            </a:moveTo>
                            <a:cubicBezTo>
                              <a:pt x="167008" y="0"/>
                              <a:pt x="192163" y="86841"/>
                              <a:pt x="153922" y="118312"/>
                            </a:cubicBezTo>
                            <a:cubicBezTo>
                              <a:pt x="115681" y="149783"/>
                              <a:pt x="51471" y="92607"/>
                              <a:pt x="51471" y="92607"/>
                            </a:cubicBezTo>
                            <a:cubicBezTo>
                              <a:pt x="51471" y="92607"/>
                              <a:pt x="-155" y="98994"/>
                              <a:pt x="0" y="60203"/>
                            </a:cubicBezTo>
                            <a:cubicBezTo>
                              <a:pt x="168" y="18253"/>
                              <a:pt x="45383" y="20729"/>
                              <a:pt x="51459" y="48337"/>
                            </a:cubicBezTo>
                            <a:cubicBezTo>
                              <a:pt x="51459" y="48337"/>
                              <a:pt x="70035" y="25287"/>
                              <a:pt x="71638" y="8445"/>
                            </a:cubicBezTo>
                            <a:cubicBezTo>
                              <a:pt x="71638" y="8445"/>
                              <a:pt x="121877" y="26890"/>
                              <a:pt x="166996" y="1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429" name="Freeform: Shape 1428">
                        <a:extLst>
                          <a:ext uri="{FF2B5EF4-FFF2-40B4-BE49-F238E27FC236}">
                            <a16:creationId xmlns:a16="http://schemas.microsoft.com/office/drawing/2014/main" id="{F586CC56-7CE3-A1ED-75DF-55C44996A0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57186" y="3926033"/>
                        <a:ext cx="180493" cy="133118"/>
                      </a:xfrm>
                      <a:custGeom>
                        <a:avLst/>
                        <a:gdLst>
                          <a:gd name="connsiteX0" fmla="*/ 128946 w 180493"/>
                          <a:gd name="connsiteY0" fmla="*/ 133095 h 133118"/>
                          <a:gd name="connsiteX1" fmla="*/ 53230 w 180493"/>
                          <a:gd name="connsiteY1" fmla="*/ 97951 h 133118"/>
                          <a:gd name="connsiteX2" fmla="*/ 10144 w 180493"/>
                          <a:gd name="connsiteY2" fmla="*/ 87425 h 133118"/>
                          <a:gd name="connsiteX3" fmla="*/ 0 w 180493"/>
                          <a:gd name="connsiteY3" fmla="*/ 62808 h 133118"/>
                          <a:gd name="connsiteX4" fmla="*/ 25634 w 180493"/>
                          <a:gd name="connsiteY4" fmla="*/ 28203 h 133118"/>
                          <a:gd name="connsiteX5" fmla="*/ 55072 w 180493"/>
                          <a:gd name="connsiteY5" fmla="*/ 45285 h 133118"/>
                          <a:gd name="connsiteX6" fmla="*/ 71662 w 180493"/>
                          <a:gd name="connsiteY6" fmla="*/ 10811 h 133118"/>
                          <a:gd name="connsiteX7" fmla="*/ 72882 w 180493"/>
                          <a:gd name="connsiteY7" fmla="*/ 8838 h 133118"/>
                          <a:gd name="connsiteX8" fmla="*/ 75191 w 180493"/>
                          <a:gd name="connsiteY8" fmla="*/ 8598 h 133118"/>
                          <a:gd name="connsiteX9" fmla="*/ 168288 w 180493"/>
                          <a:gd name="connsiteY9" fmla="*/ 369 h 133118"/>
                          <a:gd name="connsiteX10" fmla="*/ 170609 w 180493"/>
                          <a:gd name="connsiteY10" fmla="*/ 177 h 133118"/>
                          <a:gd name="connsiteX11" fmla="*/ 172176 w 180493"/>
                          <a:gd name="connsiteY11" fmla="*/ 1900 h 133118"/>
                          <a:gd name="connsiteX12" fmla="*/ 158229 w 180493"/>
                          <a:gd name="connsiteY12" fmla="*/ 122975 h 133118"/>
                          <a:gd name="connsiteX13" fmla="*/ 128946 w 180493"/>
                          <a:gd name="connsiteY13" fmla="*/ 133119 h 133118"/>
                          <a:gd name="connsiteX14" fmla="*/ 54103 w 180493"/>
                          <a:gd name="connsiteY14" fmla="*/ 92569 h 133118"/>
                          <a:gd name="connsiteX15" fmla="*/ 55861 w 180493"/>
                          <a:gd name="connsiteY15" fmla="*/ 93239 h 133118"/>
                          <a:gd name="connsiteX16" fmla="*/ 154879 w 180493"/>
                          <a:gd name="connsiteY16" fmla="*/ 118884 h 133118"/>
                          <a:gd name="connsiteX17" fmla="*/ 167965 w 180493"/>
                          <a:gd name="connsiteY17" fmla="*/ 6601 h 133118"/>
                          <a:gd name="connsiteX18" fmla="*/ 76423 w 180493"/>
                          <a:gd name="connsiteY18" fmla="*/ 14519 h 133118"/>
                          <a:gd name="connsiteX19" fmla="*/ 56148 w 180493"/>
                          <a:gd name="connsiteY19" fmla="*/ 52581 h 133118"/>
                          <a:gd name="connsiteX20" fmla="*/ 53493 w 180493"/>
                          <a:gd name="connsiteY20" fmla="*/ 53490 h 133118"/>
                          <a:gd name="connsiteX21" fmla="*/ 51519 w 180493"/>
                          <a:gd name="connsiteY21" fmla="*/ 51493 h 133118"/>
                          <a:gd name="connsiteX22" fmla="*/ 26184 w 180493"/>
                          <a:gd name="connsiteY22" fmla="*/ 33431 h 133118"/>
                          <a:gd name="connsiteX23" fmla="*/ 5264 w 180493"/>
                          <a:gd name="connsiteY23" fmla="*/ 62808 h 133118"/>
                          <a:gd name="connsiteX24" fmla="*/ 13637 w 180493"/>
                          <a:gd name="connsiteY24" fmla="*/ 83466 h 133118"/>
                          <a:gd name="connsiteX25" fmla="*/ 53768 w 180493"/>
                          <a:gd name="connsiteY25" fmla="*/ 92581 h 133118"/>
                          <a:gd name="connsiteX26" fmla="*/ 54091 w 180493"/>
                          <a:gd name="connsiteY26" fmla="*/ 92557 h 1331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180493" h="133118">
                            <a:moveTo>
                              <a:pt x="128946" y="133095"/>
                            </a:moveTo>
                            <a:cubicBezTo>
                              <a:pt x="95574" y="133095"/>
                              <a:pt x="59545" y="103394"/>
                              <a:pt x="53230" y="97951"/>
                            </a:cubicBezTo>
                            <a:cubicBezTo>
                              <a:pt x="47608" y="98466"/>
                              <a:pt x="24043" y="99758"/>
                              <a:pt x="10144" y="87425"/>
                            </a:cubicBezTo>
                            <a:cubicBezTo>
                              <a:pt x="3374" y="81409"/>
                              <a:pt x="-47" y="73131"/>
                              <a:pt x="0" y="62808"/>
                            </a:cubicBezTo>
                            <a:cubicBezTo>
                              <a:pt x="96" y="39304"/>
                              <a:pt x="13302" y="29519"/>
                              <a:pt x="25634" y="28203"/>
                            </a:cubicBezTo>
                            <a:cubicBezTo>
                              <a:pt x="36639" y="27031"/>
                              <a:pt x="49773" y="32677"/>
                              <a:pt x="55072" y="45285"/>
                            </a:cubicBezTo>
                            <a:cubicBezTo>
                              <a:pt x="60287" y="38084"/>
                              <a:pt x="70526" y="22617"/>
                              <a:pt x="71662" y="10811"/>
                            </a:cubicBezTo>
                            <a:cubicBezTo>
                              <a:pt x="71734" y="9998"/>
                              <a:pt x="72189" y="9268"/>
                              <a:pt x="72882" y="8838"/>
                            </a:cubicBezTo>
                            <a:cubicBezTo>
                              <a:pt x="73576" y="8407"/>
                              <a:pt x="74426" y="8311"/>
                              <a:pt x="75191" y="8598"/>
                            </a:cubicBezTo>
                            <a:cubicBezTo>
                              <a:pt x="75682" y="8778"/>
                              <a:pt x="124832" y="26266"/>
                              <a:pt x="168288" y="369"/>
                            </a:cubicBezTo>
                            <a:cubicBezTo>
                              <a:pt x="168994" y="-50"/>
                              <a:pt x="169843" y="-110"/>
                              <a:pt x="170609" y="177"/>
                            </a:cubicBezTo>
                            <a:cubicBezTo>
                              <a:pt x="171362" y="476"/>
                              <a:pt x="171948" y="1110"/>
                              <a:pt x="172176" y="1900"/>
                            </a:cubicBezTo>
                            <a:cubicBezTo>
                              <a:pt x="173216" y="5512"/>
                              <a:pt x="197367" y="90774"/>
                              <a:pt x="158229" y="122975"/>
                            </a:cubicBezTo>
                            <a:cubicBezTo>
                              <a:pt x="149365" y="130272"/>
                              <a:pt x="139281" y="133119"/>
                              <a:pt x="128946" y="133119"/>
                            </a:cubicBezTo>
                            <a:close/>
                            <a:moveTo>
                              <a:pt x="54103" y="92569"/>
                            </a:moveTo>
                            <a:cubicBezTo>
                              <a:pt x="54749" y="92569"/>
                              <a:pt x="55371" y="92808"/>
                              <a:pt x="55861" y="93239"/>
                            </a:cubicBezTo>
                            <a:cubicBezTo>
                              <a:pt x="56483" y="93789"/>
                              <a:pt x="118827" y="148549"/>
                              <a:pt x="154879" y="118884"/>
                            </a:cubicBezTo>
                            <a:cubicBezTo>
                              <a:pt x="187247" y="92258"/>
                              <a:pt x="171972" y="22534"/>
                              <a:pt x="167965" y="6601"/>
                            </a:cubicBezTo>
                            <a:cubicBezTo>
                              <a:pt x="129030" y="28072"/>
                              <a:pt x="87882" y="18024"/>
                              <a:pt x="76423" y="14519"/>
                            </a:cubicBezTo>
                            <a:cubicBezTo>
                              <a:pt x="73074" y="31409"/>
                              <a:pt x="56878" y="51672"/>
                              <a:pt x="56148" y="52581"/>
                            </a:cubicBezTo>
                            <a:cubicBezTo>
                              <a:pt x="55514" y="53371"/>
                              <a:pt x="54486" y="53729"/>
                              <a:pt x="53493" y="53490"/>
                            </a:cubicBezTo>
                            <a:cubicBezTo>
                              <a:pt x="52500" y="53263"/>
                              <a:pt x="51734" y="52485"/>
                              <a:pt x="51519" y="51493"/>
                            </a:cubicBezTo>
                            <a:cubicBezTo>
                              <a:pt x="48612" y="38311"/>
                              <a:pt x="36280" y="32354"/>
                              <a:pt x="26184" y="33431"/>
                            </a:cubicBezTo>
                            <a:cubicBezTo>
                              <a:pt x="16125" y="34507"/>
                              <a:pt x="5347" y="42785"/>
                              <a:pt x="5264" y="62808"/>
                            </a:cubicBezTo>
                            <a:cubicBezTo>
                              <a:pt x="5228" y="71552"/>
                              <a:pt x="8051" y="78502"/>
                              <a:pt x="13637" y="83466"/>
                            </a:cubicBezTo>
                            <a:cubicBezTo>
                              <a:pt x="27405" y="95679"/>
                              <a:pt x="53517" y="92617"/>
                              <a:pt x="53768" y="92581"/>
                            </a:cubicBezTo>
                            <a:cubicBezTo>
                              <a:pt x="53876" y="92569"/>
                              <a:pt x="53983" y="92557"/>
                              <a:pt x="54091" y="92557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427" name="Freeform: Shape 1426">
                      <a:extLst>
                        <a:ext uri="{FF2B5EF4-FFF2-40B4-BE49-F238E27FC236}">
                          <a16:creationId xmlns:a16="http://schemas.microsoft.com/office/drawing/2014/main" id="{64B472BB-33F6-68DC-CDAB-6A89BC3593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6176" y="3984100"/>
                      <a:ext cx="27230" cy="23234"/>
                    </a:xfrm>
                    <a:custGeom>
                      <a:avLst/>
                      <a:gdLst>
                        <a:gd name="connsiteX0" fmla="*/ 24610 w 27230"/>
                        <a:gd name="connsiteY0" fmla="*/ 23234 h 23234"/>
                        <a:gd name="connsiteX1" fmla="*/ 22242 w 27230"/>
                        <a:gd name="connsiteY1" fmla="*/ 21775 h 23234"/>
                        <a:gd name="connsiteX2" fmla="*/ 1955 w 27230"/>
                        <a:gd name="connsiteY2" fmla="*/ 5184 h 23234"/>
                        <a:gd name="connsiteX3" fmla="*/ 89 w 27230"/>
                        <a:gd name="connsiteY3" fmla="*/ 1955 h 23234"/>
                        <a:gd name="connsiteX4" fmla="*/ 3318 w 27230"/>
                        <a:gd name="connsiteY4" fmla="*/ 89 h 23234"/>
                        <a:gd name="connsiteX5" fmla="*/ 26954 w 27230"/>
                        <a:gd name="connsiteY5" fmla="*/ 19431 h 23234"/>
                        <a:gd name="connsiteX6" fmla="*/ 25770 w 27230"/>
                        <a:gd name="connsiteY6" fmla="*/ 22959 h 23234"/>
                        <a:gd name="connsiteX7" fmla="*/ 24598 w 27230"/>
                        <a:gd name="connsiteY7" fmla="*/ 23234 h 232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7230" h="23234">
                          <a:moveTo>
                            <a:pt x="24610" y="23234"/>
                          </a:moveTo>
                          <a:cubicBezTo>
                            <a:pt x="23641" y="23234"/>
                            <a:pt x="22708" y="22696"/>
                            <a:pt x="22242" y="21775"/>
                          </a:cubicBezTo>
                          <a:cubicBezTo>
                            <a:pt x="18234" y="13713"/>
                            <a:pt x="10651" y="7517"/>
                            <a:pt x="1955" y="5184"/>
                          </a:cubicBezTo>
                          <a:cubicBezTo>
                            <a:pt x="543" y="4813"/>
                            <a:pt x="-282" y="3366"/>
                            <a:pt x="89" y="1955"/>
                          </a:cubicBezTo>
                          <a:cubicBezTo>
                            <a:pt x="471" y="543"/>
                            <a:pt x="1907" y="-282"/>
                            <a:pt x="3318" y="89"/>
                          </a:cubicBezTo>
                          <a:cubicBezTo>
                            <a:pt x="13450" y="2804"/>
                            <a:pt x="22289" y="10041"/>
                            <a:pt x="26954" y="19431"/>
                          </a:cubicBezTo>
                          <a:cubicBezTo>
                            <a:pt x="27600" y="20734"/>
                            <a:pt x="27074" y="22313"/>
                            <a:pt x="25770" y="22959"/>
                          </a:cubicBezTo>
                          <a:cubicBezTo>
                            <a:pt x="25387" y="23151"/>
                            <a:pt x="24993" y="23234"/>
                            <a:pt x="24598" y="232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316" name="Graphic 349">
                <a:extLst>
                  <a:ext uri="{FF2B5EF4-FFF2-40B4-BE49-F238E27FC236}">
                    <a16:creationId xmlns:a16="http://schemas.microsoft.com/office/drawing/2014/main" id="{7A788E55-1522-A25B-2671-696F049317DE}"/>
                  </a:ext>
                </a:extLst>
              </p:cNvPr>
              <p:cNvGrpSpPr/>
              <p:nvPr/>
            </p:nvGrpSpPr>
            <p:grpSpPr>
              <a:xfrm>
                <a:off x="3860425" y="3731224"/>
                <a:ext cx="1110557" cy="2188135"/>
                <a:chOff x="3860425" y="3731224"/>
                <a:chExt cx="1110557" cy="2188135"/>
              </a:xfrm>
            </p:grpSpPr>
            <p:grpSp>
              <p:nvGrpSpPr>
                <p:cNvPr id="1361" name="Graphic 349">
                  <a:extLst>
                    <a:ext uri="{FF2B5EF4-FFF2-40B4-BE49-F238E27FC236}">
                      <a16:creationId xmlns:a16="http://schemas.microsoft.com/office/drawing/2014/main" id="{F7B37B9F-7DFC-B4E8-BB23-99CA1870B900}"/>
                    </a:ext>
                  </a:extLst>
                </p:cNvPr>
                <p:cNvGrpSpPr/>
                <p:nvPr/>
              </p:nvGrpSpPr>
              <p:grpSpPr>
                <a:xfrm>
                  <a:off x="3860425" y="4442542"/>
                  <a:ext cx="870707" cy="1476817"/>
                  <a:chOff x="3860425" y="4442542"/>
                  <a:chExt cx="870707" cy="1476817"/>
                </a:xfrm>
              </p:grpSpPr>
              <p:grpSp>
                <p:nvGrpSpPr>
                  <p:cNvPr id="1414" name="Graphic 349">
                    <a:extLst>
                      <a:ext uri="{FF2B5EF4-FFF2-40B4-BE49-F238E27FC236}">
                        <a16:creationId xmlns:a16="http://schemas.microsoft.com/office/drawing/2014/main" id="{B0D388F1-BE9B-46ED-90B5-981DCED9813D}"/>
                      </a:ext>
                    </a:extLst>
                  </p:cNvPr>
                  <p:cNvGrpSpPr/>
                  <p:nvPr/>
                </p:nvGrpSpPr>
                <p:grpSpPr>
                  <a:xfrm>
                    <a:off x="3860425" y="4442542"/>
                    <a:ext cx="870707" cy="1476817"/>
                    <a:chOff x="3860425" y="4442542"/>
                    <a:chExt cx="870707" cy="1476817"/>
                  </a:xfrm>
                </p:grpSpPr>
                <p:sp>
                  <p:nvSpPr>
                    <p:cNvPr id="1418" name="Freeform: Shape 1417">
                      <a:extLst>
                        <a:ext uri="{FF2B5EF4-FFF2-40B4-BE49-F238E27FC236}">
                          <a16:creationId xmlns:a16="http://schemas.microsoft.com/office/drawing/2014/main" id="{22895B0C-90F4-D230-DDC0-3E34575B43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3126" y="4445153"/>
                      <a:ext cx="865365" cy="1471563"/>
                    </a:xfrm>
                    <a:custGeom>
                      <a:avLst/>
                      <a:gdLst>
                        <a:gd name="connsiteX0" fmla="*/ 807436 w 865365"/>
                        <a:gd name="connsiteY0" fmla="*/ 24 h 1471563"/>
                        <a:gd name="connsiteX1" fmla="*/ 807436 w 865365"/>
                        <a:gd name="connsiteY1" fmla="*/ 1381277 h 1471563"/>
                        <a:gd name="connsiteX2" fmla="*/ 858643 w 865365"/>
                        <a:gd name="connsiteY2" fmla="*/ 1432592 h 1471563"/>
                        <a:gd name="connsiteX3" fmla="*/ 842447 w 865365"/>
                        <a:gd name="connsiteY3" fmla="*/ 1471563 h 1471563"/>
                        <a:gd name="connsiteX4" fmla="*/ 528396 w 865365"/>
                        <a:gd name="connsiteY4" fmla="*/ 1471563 h 1471563"/>
                        <a:gd name="connsiteX5" fmla="*/ 498528 w 865365"/>
                        <a:gd name="connsiteY5" fmla="*/ 1439590 h 1471563"/>
                        <a:gd name="connsiteX6" fmla="*/ 548455 w 865365"/>
                        <a:gd name="connsiteY6" fmla="*/ 718868 h 1471563"/>
                        <a:gd name="connsiteX7" fmla="*/ 295240 w 865365"/>
                        <a:gd name="connsiteY7" fmla="*/ 1376194 h 1471563"/>
                        <a:gd name="connsiteX8" fmla="*/ 325025 w 865365"/>
                        <a:gd name="connsiteY8" fmla="*/ 1434447 h 1471563"/>
                        <a:gd name="connsiteX9" fmla="*/ 302286 w 865365"/>
                        <a:gd name="connsiteY9" fmla="*/ 1471551 h 1471563"/>
                        <a:gd name="connsiteX10" fmla="*/ 285480 w 865365"/>
                        <a:gd name="connsiteY10" fmla="*/ 1471551 h 1471563"/>
                        <a:gd name="connsiteX11" fmla="*/ 81343 w 865365"/>
                        <a:gd name="connsiteY11" fmla="*/ 1378981 h 1471563"/>
                        <a:gd name="connsiteX12" fmla="*/ 18748 w 865365"/>
                        <a:gd name="connsiteY12" fmla="*/ 1307474 h 1471563"/>
                        <a:gd name="connsiteX13" fmla="*/ 8198 w 865365"/>
                        <a:gd name="connsiteY13" fmla="*/ 1223396 h 1471563"/>
                        <a:gd name="connsiteX14" fmla="*/ 382464 w 865365"/>
                        <a:gd name="connsiteY14" fmla="*/ 251792 h 1471563"/>
                        <a:gd name="connsiteX15" fmla="*/ 424856 w 865365"/>
                        <a:gd name="connsiteY15" fmla="*/ 89042 h 1471563"/>
                        <a:gd name="connsiteX16" fmla="*/ 450849 w 865365"/>
                        <a:gd name="connsiteY16" fmla="*/ 20993 h 1471563"/>
                        <a:gd name="connsiteX17" fmla="*/ 807424 w 865365"/>
                        <a:gd name="connsiteY17" fmla="*/ 0 h 14715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865365" h="1471563">
                          <a:moveTo>
                            <a:pt x="807436" y="24"/>
                          </a:moveTo>
                          <a:cubicBezTo>
                            <a:pt x="804421" y="11268"/>
                            <a:pt x="833584" y="1250310"/>
                            <a:pt x="807436" y="1381277"/>
                          </a:cubicBezTo>
                          <a:lnTo>
                            <a:pt x="858643" y="1432592"/>
                          </a:lnTo>
                          <a:cubicBezTo>
                            <a:pt x="873021" y="1446994"/>
                            <a:pt x="862806" y="1471563"/>
                            <a:pt x="842447" y="1471563"/>
                          </a:cubicBezTo>
                          <a:lnTo>
                            <a:pt x="528396" y="1471563"/>
                          </a:lnTo>
                          <a:cubicBezTo>
                            <a:pt x="511051" y="1471563"/>
                            <a:pt x="497331" y="1456887"/>
                            <a:pt x="498528" y="1439590"/>
                          </a:cubicBezTo>
                          <a:lnTo>
                            <a:pt x="548455" y="718868"/>
                          </a:lnTo>
                          <a:cubicBezTo>
                            <a:pt x="548455" y="718868"/>
                            <a:pt x="369988" y="1260549"/>
                            <a:pt x="295240" y="1376194"/>
                          </a:cubicBezTo>
                          <a:lnTo>
                            <a:pt x="325025" y="1434447"/>
                          </a:lnTo>
                          <a:cubicBezTo>
                            <a:pt x="333697" y="1451420"/>
                            <a:pt x="321364" y="1471551"/>
                            <a:pt x="302286" y="1471551"/>
                          </a:cubicBezTo>
                          <a:lnTo>
                            <a:pt x="285480" y="1471551"/>
                          </a:lnTo>
                          <a:cubicBezTo>
                            <a:pt x="207251" y="1471551"/>
                            <a:pt x="140086" y="1437939"/>
                            <a:pt x="81343" y="1378981"/>
                          </a:cubicBezTo>
                          <a:cubicBezTo>
                            <a:pt x="64573" y="1362151"/>
                            <a:pt x="18748" y="1307474"/>
                            <a:pt x="18748" y="1307474"/>
                          </a:cubicBezTo>
                          <a:cubicBezTo>
                            <a:pt x="-1611" y="1284221"/>
                            <a:pt x="-5797" y="1250944"/>
                            <a:pt x="8198" y="1223396"/>
                          </a:cubicBezTo>
                          <a:cubicBezTo>
                            <a:pt x="86977" y="1068326"/>
                            <a:pt x="340431" y="552255"/>
                            <a:pt x="382464" y="251792"/>
                          </a:cubicBezTo>
                          <a:cubicBezTo>
                            <a:pt x="390251" y="196110"/>
                            <a:pt x="404796" y="141577"/>
                            <a:pt x="424856" y="89042"/>
                          </a:cubicBezTo>
                          <a:lnTo>
                            <a:pt x="450849" y="20993"/>
                          </a:lnTo>
                          <a:lnTo>
                            <a:pt x="80742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19" name="Freeform: Shape 1418">
                      <a:extLst>
                        <a:ext uri="{FF2B5EF4-FFF2-40B4-BE49-F238E27FC236}">
                          <a16:creationId xmlns:a16="http://schemas.microsoft.com/office/drawing/2014/main" id="{87F909F3-1375-26EA-A7E3-3A7299B4C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0425" y="4442542"/>
                      <a:ext cx="870707" cy="1476817"/>
                    </a:xfrm>
                    <a:custGeom>
                      <a:avLst/>
                      <a:gdLst>
                        <a:gd name="connsiteX0" fmla="*/ 845136 w 870707"/>
                        <a:gd name="connsiteY0" fmla="*/ 1476805 h 1476817"/>
                        <a:gd name="connsiteX1" fmla="*/ 531084 w 870707"/>
                        <a:gd name="connsiteY1" fmla="*/ 1476805 h 1476817"/>
                        <a:gd name="connsiteX2" fmla="*/ 507257 w 870707"/>
                        <a:gd name="connsiteY2" fmla="*/ 1466458 h 1476817"/>
                        <a:gd name="connsiteX3" fmla="*/ 498584 w 870707"/>
                        <a:gd name="connsiteY3" fmla="*/ 1442021 h 1476817"/>
                        <a:gd name="connsiteX4" fmla="*/ 547077 w 870707"/>
                        <a:gd name="connsiteY4" fmla="*/ 742064 h 1476817"/>
                        <a:gd name="connsiteX5" fmla="*/ 300967 w 870707"/>
                        <a:gd name="connsiteY5" fmla="*/ 1378959 h 1476817"/>
                        <a:gd name="connsiteX6" fmla="*/ 330069 w 870707"/>
                        <a:gd name="connsiteY6" fmla="*/ 1435861 h 1476817"/>
                        <a:gd name="connsiteX7" fmla="*/ 329017 w 870707"/>
                        <a:gd name="connsiteY7" fmla="*/ 1463336 h 1476817"/>
                        <a:gd name="connsiteX8" fmla="*/ 304974 w 870707"/>
                        <a:gd name="connsiteY8" fmla="*/ 1476805 h 1476817"/>
                        <a:gd name="connsiteX9" fmla="*/ 288168 w 870707"/>
                        <a:gd name="connsiteY9" fmla="*/ 1476805 h 1476817"/>
                        <a:gd name="connsiteX10" fmla="*/ 82165 w 870707"/>
                        <a:gd name="connsiteY10" fmla="*/ 1383457 h 1476817"/>
                        <a:gd name="connsiteX11" fmla="*/ 19427 w 870707"/>
                        <a:gd name="connsiteY11" fmla="*/ 1311783 h 1476817"/>
                        <a:gd name="connsiteX12" fmla="*/ 8554 w 870707"/>
                        <a:gd name="connsiteY12" fmla="*/ 1224822 h 1476817"/>
                        <a:gd name="connsiteX13" fmla="*/ 382557 w 870707"/>
                        <a:gd name="connsiteY13" fmla="*/ 254055 h 1476817"/>
                        <a:gd name="connsiteX14" fmla="*/ 425104 w 870707"/>
                        <a:gd name="connsiteY14" fmla="*/ 90731 h 1476817"/>
                        <a:gd name="connsiteX15" fmla="*/ 451097 w 870707"/>
                        <a:gd name="connsiteY15" fmla="*/ 22682 h 1476817"/>
                        <a:gd name="connsiteX16" fmla="*/ 453405 w 870707"/>
                        <a:gd name="connsiteY16" fmla="*/ 20995 h 1476817"/>
                        <a:gd name="connsiteX17" fmla="*/ 809981 w 870707"/>
                        <a:gd name="connsiteY17" fmla="*/ 3 h 1476817"/>
                        <a:gd name="connsiteX18" fmla="*/ 812182 w 870707"/>
                        <a:gd name="connsiteY18" fmla="*/ 971 h 1476817"/>
                        <a:gd name="connsiteX19" fmla="*/ 812708 w 870707"/>
                        <a:gd name="connsiteY19" fmla="*/ 3196 h 1476817"/>
                        <a:gd name="connsiteX20" fmla="*/ 815208 w 870707"/>
                        <a:gd name="connsiteY20" fmla="*/ 206950 h 1476817"/>
                        <a:gd name="connsiteX21" fmla="*/ 812983 w 870707"/>
                        <a:gd name="connsiteY21" fmla="*/ 1383026 h 1476817"/>
                        <a:gd name="connsiteX22" fmla="*/ 863198 w 870707"/>
                        <a:gd name="connsiteY22" fmla="*/ 1433349 h 1476817"/>
                        <a:gd name="connsiteX23" fmla="*/ 868700 w 870707"/>
                        <a:gd name="connsiteY23" fmla="*/ 1461088 h 1476817"/>
                        <a:gd name="connsiteX24" fmla="*/ 845136 w 870707"/>
                        <a:gd name="connsiteY24" fmla="*/ 1476817 h 1476817"/>
                        <a:gd name="connsiteX25" fmla="*/ 551156 w 870707"/>
                        <a:gd name="connsiteY25" fmla="*/ 718847 h 1476817"/>
                        <a:gd name="connsiteX26" fmla="*/ 551670 w 870707"/>
                        <a:gd name="connsiteY26" fmla="*/ 718894 h 1476817"/>
                        <a:gd name="connsiteX27" fmla="*/ 553799 w 870707"/>
                        <a:gd name="connsiteY27" fmla="*/ 721669 h 1476817"/>
                        <a:gd name="connsiteX28" fmla="*/ 503871 w 870707"/>
                        <a:gd name="connsiteY28" fmla="*/ 1442392 h 1476817"/>
                        <a:gd name="connsiteX29" fmla="*/ 511132 w 870707"/>
                        <a:gd name="connsiteY29" fmla="*/ 1462858 h 1476817"/>
                        <a:gd name="connsiteX30" fmla="*/ 531108 w 870707"/>
                        <a:gd name="connsiteY30" fmla="*/ 1471542 h 1476817"/>
                        <a:gd name="connsiteX31" fmla="*/ 845160 w 870707"/>
                        <a:gd name="connsiteY31" fmla="*/ 1471542 h 1476817"/>
                        <a:gd name="connsiteX32" fmla="*/ 863856 w 870707"/>
                        <a:gd name="connsiteY32" fmla="*/ 1459066 h 1476817"/>
                        <a:gd name="connsiteX33" fmla="*/ 859490 w 870707"/>
                        <a:gd name="connsiteY33" fmla="*/ 1437069 h 1476817"/>
                        <a:gd name="connsiteX34" fmla="*/ 808282 w 870707"/>
                        <a:gd name="connsiteY34" fmla="*/ 1385765 h 1476817"/>
                        <a:gd name="connsiteX35" fmla="*/ 807564 w 870707"/>
                        <a:gd name="connsiteY35" fmla="*/ 1383385 h 1476817"/>
                        <a:gd name="connsiteX36" fmla="*/ 809957 w 870707"/>
                        <a:gd name="connsiteY36" fmla="*/ 207046 h 1476817"/>
                        <a:gd name="connsiteX37" fmla="*/ 807373 w 870707"/>
                        <a:gd name="connsiteY37" fmla="*/ 5457 h 1476817"/>
                        <a:gd name="connsiteX38" fmla="*/ 455427 w 870707"/>
                        <a:gd name="connsiteY38" fmla="*/ 26175 h 1476817"/>
                        <a:gd name="connsiteX39" fmla="*/ 430033 w 870707"/>
                        <a:gd name="connsiteY39" fmla="*/ 92633 h 1476817"/>
                        <a:gd name="connsiteX40" fmla="*/ 387784 w 870707"/>
                        <a:gd name="connsiteY40" fmla="*/ 254808 h 1476817"/>
                        <a:gd name="connsiteX41" fmla="*/ 13255 w 870707"/>
                        <a:gd name="connsiteY41" fmla="*/ 1227238 h 1476817"/>
                        <a:gd name="connsiteX42" fmla="*/ 23434 w 870707"/>
                        <a:gd name="connsiteY42" fmla="*/ 1308386 h 1476817"/>
                        <a:gd name="connsiteX43" fmla="*/ 85909 w 870707"/>
                        <a:gd name="connsiteY43" fmla="*/ 1379761 h 1476817"/>
                        <a:gd name="connsiteX44" fmla="*/ 288180 w 870707"/>
                        <a:gd name="connsiteY44" fmla="*/ 1471554 h 1476817"/>
                        <a:gd name="connsiteX45" fmla="*/ 304986 w 870707"/>
                        <a:gd name="connsiteY45" fmla="*/ 1471554 h 1476817"/>
                        <a:gd name="connsiteX46" fmla="*/ 324531 w 870707"/>
                        <a:gd name="connsiteY46" fmla="*/ 1460609 h 1476817"/>
                        <a:gd name="connsiteX47" fmla="*/ 325380 w 870707"/>
                        <a:gd name="connsiteY47" fmla="*/ 1438277 h 1476817"/>
                        <a:gd name="connsiteX48" fmla="*/ 295596 w 870707"/>
                        <a:gd name="connsiteY48" fmla="*/ 1380024 h 1476817"/>
                        <a:gd name="connsiteX49" fmla="*/ 295728 w 870707"/>
                        <a:gd name="connsiteY49" fmla="*/ 1377392 h 1476817"/>
                        <a:gd name="connsiteX50" fmla="*/ 548656 w 870707"/>
                        <a:gd name="connsiteY50" fmla="*/ 720677 h 1476817"/>
                        <a:gd name="connsiteX51" fmla="*/ 551156 w 870707"/>
                        <a:gd name="connsiteY51" fmla="*/ 718859 h 14768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</a:cxnLst>
                      <a:rect l="l" t="t" r="r" b="b"/>
                      <a:pathLst>
                        <a:path w="870707" h="1476817">
                          <a:moveTo>
                            <a:pt x="845136" y="1476805"/>
                          </a:moveTo>
                          <a:lnTo>
                            <a:pt x="531084" y="1476805"/>
                          </a:lnTo>
                          <a:cubicBezTo>
                            <a:pt x="521945" y="1476805"/>
                            <a:pt x="513489" y="1473133"/>
                            <a:pt x="507257" y="1466458"/>
                          </a:cubicBezTo>
                          <a:cubicBezTo>
                            <a:pt x="501037" y="1459796"/>
                            <a:pt x="497962" y="1451112"/>
                            <a:pt x="498584" y="1442021"/>
                          </a:cubicBezTo>
                          <a:lnTo>
                            <a:pt x="547077" y="742064"/>
                          </a:lnTo>
                          <a:cubicBezTo>
                            <a:pt x="514254" y="840281"/>
                            <a:pt x="367306" y="1274606"/>
                            <a:pt x="300967" y="1378959"/>
                          </a:cubicBezTo>
                          <a:lnTo>
                            <a:pt x="330069" y="1435861"/>
                          </a:lnTo>
                          <a:cubicBezTo>
                            <a:pt x="334567" y="1444652"/>
                            <a:pt x="334172" y="1454915"/>
                            <a:pt x="329017" y="1463336"/>
                          </a:cubicBezTo>
                          <a:cubicBezTo>
                            <a:pt x="323861" y="1471769"/>
                            <a:pt x="314878" y="1476805"/>
                            <a:pt x="304974" y="1476805"/>
                          </a:cubicBezTo>
                          <a:lnTo>
                            <a:pt x="288168" y="1476805"/>
                          </a:lnTo>
                          <a:cubicBezTo>
                            <a:pt x="213181" y="1476805"/>
                            <a:pt x="143875" y="1445394"/>
                            <a:pt x="82165" y="1383457"/>
                          </a:cubicBezTo>
                          <a:cubicBezTo>
                            <a:pt x="65515" y="1366746"/>
                            <a:pt x="19881" y="1312333"/>
                            <a:pt x="19427" y="1311783"/>
                          </a:cubicBezTo>
                          <a:cubicBezTo>
                            <a:pt x="-1721" y="1287620"/>
                            <a:pt x="-6004" y="1253470"/>
                            <a:pt x="8554" y="1224822"/>
                          </a:cubicBezTo>
                          <a:cubicBezTo>
                            <a:pt x="85670" y="1073029"/>
                            <a:pt x="340548" y="554423"/>
                            <a:pt x="382557" y="254055"/>
                          </a:cubicBezTo>
                          <a:cubicBezTo>
                            <a:pt x="390164" y="199654"/>
                            <a:pt x="404483" y="144714"/>
                            <a:pt x="425104" y="90731"/>
                          </a:cubicBezTo>
                          <a:lnTo>
                            <a:pt x="451097" y="22682"/>
                          </a:lnTo>
                          <a:cubicBezTo>
                            <a:pt x="451468" y="21713"/>
                            <a:pt x="452377" y="21055"/>
                            <a:pt x="453405" y="20995"/>
                          </a:cubicBezTo>
                          <a:lnTo>
                            <a:pt x="809981" y="3"/>
                          </a:lnTo>
                          <a:cubicBezTo>
                            <a:pt x="810806" y="-33"/>
                            <a:pt x="811643" y="314"/>
                            <a:pt x="812182" y="971"/>
                          </a:cubicBezTo>
                          <a:cubicBezTo>
                            <a:pt x="812684" y="1593"/>
                            <a:pt x="812887" y="2419"/>
                            <a:pt x="812708" y="3196"/>
                          </a:cubicBezTo>
                          <a:cubicBezTo>
                            <a:pt x="812050" y="8065"/>
                            <a:pt x="813378" y="91521"/>
                            <a:pt x="815208" y="206950"/>
                          </a:cubicBezTo>
                          <a:cubicBezTo>
                            <a:pt x="820746" y="555631"/>
                            <a:pt x="832229" y="1279439"/>
                            <a:pt x="812983" y="1383026"/>
                          </a:cubicBezTo>
                          <a:lnTo>
                            <a:pt x="863198" y="1433349"/>
                          </a:lnTo>
                          <a:cubicBezTo>
                            <a:pt x="870614" y="1440777"/>
                            <a:pt x="872719" y="1451411"/>
                            <a:pt x="868700" y="1461088"/>
                          </a:cubicBezTo>
                          <a:cubicBezTo>
                            <a:pt x="864681" y="1470788"/>
                            <a:pt x="855650" y="1476817"/>
                            <a:pt x="845136" y="1476817"/>
                          </a:cubicBezTo>
                          <a:close/>
                          <a:moveTo>
                            <a:pt x="551156" y="718847"/>
                          </a:moveTo>
                          <a:cubicBezTo>
                            <a:pt x="551323" y="718847"/>
                            <a:pt x="551491" y="718859"/>
                            <a:pt x="551670" y="718894"/>
                          </a:cubicBezTo>
                          <a:cubicBezTo>
                            <a:pt x="552974" y="719158"/>
                            <a:pt x="553883" y="720342"/>
                            <a:pt x="553799" y="721669"/>
                          </a:cubicBezTo>
                          <a:lnTo>
                            <a:pt x="503871" y="1442392"/>
                          </a:lnTo>
                          <a:cubicBezTo>
                            <a:pt x="503345" y="1450011"/>
                            <a:pt x="505929" y="1457284"/>
                            <a:pt x="511132" y="1462858"/>
                          </a:cubicBezTo>
                          <a:cubicBezTo>
                            <a:pt x="516359" y="1468456"/>
                            <a:pt x="523453" y="1471542"/>
                            <a:pt x="531108" y="1471542"/>
                          </a:cubicBezTo>
                          <a:lnTo>
                            <a:pt x="845160" y="1471542"/>
                          </a:lnTo>
                          <a:cubicBezTo>
                            <a:pt x="853497" y="1471542"/>
                            <a:pt x="860662" y="1466757"/>
                            <a:pt x="863856" y="1459066"/>
                          </a:cubicBezTo>
                          <a:cubicBezTo>
                            <a:pt x="867037" y="1451387"/>
                            <a:pt x="865375" y="1442954"/>
                            <a:pt x="859490" y="1437069"/>
                          </a:cubicBezTo>
                          <a:lnTo>
                            <a:pt x="808282" y="1385765"/>
                          </a:lnTo>
                          <a:cubicBezTo>
                            <a:pt x="807660" y="1385143"/>
                            <a:pt x="807397" y="1384246"/>
                            <a:pt x="807564" y="1383385"/>
                          </a:cubicBezTo>
                          <a:cubicBezTo>
                            <a:pt x="827086" y="1285635"/>
                            <a:pt x="815519" y="557138"/>
                            <a:pt x="809957" y="207046"/>
                          </a:cubicBezTo>
                          <a:cubicBezTo>
                            <a:pt x="807839" y="73829"/>
                            <a:pt x="807026" y="19141"/>
                            <a:pt x="807373" y="5457"/>
                          </a:cubicBezTo>
                          <a:lnTo>
                            <a:pt x="455427" y="26175"/>
                          </a:lnTo>
                          <a:lnTo>
                            <a:pt x="430033" y="92633"/>
                          </a:lnTo>
                          <a:cubicBezTo>
                            <a:pt x="409554" y="146233"/>
                            <a:pt x="395332" y="200802"/>
                            <a:pt x="387784" y="254808"/>
                          </a:cubicBezTo>
                          <a:cubicBezTo>
                            <a:pt x="345655" y="555989"/>
                            <a:pt x="90467" y="1075254"/>
                            <a:pt x="13255" y="1227238"/>
                          </a:cubicBezTo>
                          <a:cubicBezTo>
                            <a:pt x="-322" y="1253961"/>
                            <a:pt x="3673" y="1285814"/>
                            <a:pt x="23434" y="1308386"/>
                          </a:cubicBezTo>
                          <a:cubicBezTo>
                            <a:pt x="23924" y="1308972"/>
                            <a:pt x="69414" y="1363206"/>
                            <a:pt x="85909" y="1379761"/>
                          </a:cubicBezTo>
                          <a:cubicBezTo>
                            <a:pt x="147452" y="1441530"/>
                            <a:pt x="213611" y="1471554"/>
                            <a:pt x="288180" y="1471554"/>
                          </a:cubicBezTo>
                          <a:lnTo>
                            <a:pt x="304986" y="1471554"/>
                          </a:lnTo>
                          <a:cubicBezTo>
                            <a:pt x="313024" y="1471554"/>
                            <a:pt x="320333" y="1467463"/>
                            <a:pt x="324531" y="1460609"/>
                          </a:cubicBezTo>
                          <a:cubicBezTo>
                            <a:pt x="328718" y="1453767"/>
                            <a:pt x="329041" y="1445418"/>
                            <a:pt x="325380" y="1438277"/>
                          </a:cubicBezTo>
                          <a:lnTo>
                            <a:pt x="295596" y="1380024"/>
                          </a:lnTo>
                          <a:cubicBezTo>
                            <a:pt x="295166" y="1379187"/>
                            <a:pt x="295225" y="1378182"/>
                            <a:pt x="295728" y="1377392"/>
                          </a:cubicBezTo>
                          <a:cubicBezTo>
                            <a:pt x="369447" y="1263350"/>
                            <a:pt x="546873" y="726083"/>
                            <a:pt x="548656" y="720677"/>
                          </a:cubicBezTo>
                          <a:cubicBezTo>
                            <a:pt x="549015" y="719576"/>
                            <a:pt x="550043" y="718859"/>
                            <a:pt x="551156" y="71885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D92CC567-3941-7CF1-8209-22EA1FAEF5E5}"/>
                      </a:ext>
                    </a:extLst>
                  </p:cNvPr>
                  <p:cNvSpPr/>
                  <p:nvPr/>
                </p:nvSpPr>
                <p:spPr>
                  <a:xfrm>
                    <a:off x="4420781" y="4686537"/>
                    <a:ext cx="143578" cy="451502"/>
                  </a:xfrm>
                  <a:custGeom>
                    <a:avLst/>
                    <a:gdLst>
                      <a:gd name="connsiteX0" fmla="*/ 2642 w 143578"/>
                      <a:gd name="connsiteY0" fmla="*/ 451479 h 451502"/>
                      <a:gd name="connsiteX1" fmla="*/ 1984 w 143578"/>
                      <a:gd name="connsiteY1" fmla="*/ 451395 h 451502"/>
                      <a:gd name="connsiteX2" fmla="*/ 82 w 143578"/>
                      <a:gd name="connsiteY2" fmla="*/ 448190 h 451502"/>
                      <a:gd name="connsiteX3" fmla="*/ 108000 w 143578"/>
                      <a:gd name="connsiteY3" fmla="*/ 29187 h 451502"/>
                      <a:gd name="connsiteX4" fmla="*/ 117988 w 143578"/>
                      <a:gd name="connsiteY4" fmla="*/ 6891 h 451502"/>
                      <a:gd name="connsiteX5" fmla="*/ 142557 w 143578"/>
                      <a:gd name="connsiteY5" fmla="*/ 3051 h 451502"/>
                      <a:gd name="connsiteX6" fmla="*/ 143023 w 143578"/>
                      <a:gd name="connsiteY6" fmla="*/ 6747 h 451502"/>
                      <a:gd name="connsiteX7" fmla="*/ 139327 w 143578"/>
                      <a:gd name="connsiteY7" fmla="*/ 7214 h 451502"/>
                      <a:gd name="connsiteX8" fmla="*/ 121863 w 143578"/>
                      <a:gd name="connsiteY8" fmla="*/ 10479 h 451502"/>
                      <a:gd name="connsiteX9" fmla="*/ 113107 w 143578"/>
                      <a:gd name="connsiteY9" fmla="*/ 30515 h 451502"/>
                      <a:gd name="connsiteX10" fmla="*/ 5190 w 143578"/>
                      <a:gd name="connsiteY10" fmla="*/ 449517 h 451502"/>
                      <a:gd name="connsiteX11" fmla="*/ 2642 w 143578"/>
                      <a:gd name="connsiteY11" fmla="*/ 451503 h 451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43578" h="451502">
                        <a:moveTo>
                          <a:pt x="2642" y="451479"/>
                        </a:moveTo>
                        <a:cubicBezTo>
                          <a:pt x="2427" y="451479"/>
                          <a:pt x="2199" y="451455"/>
                          <a:pt x="1984" y="451395"/>
                        </a:cubicBezTo>
                        <a:cubicBezTo>
                          <a:pt x="573" y="451037"/>
                          <a:pt x="-277" y="449589"/>
                          <a:pt x="82" y="448190"/>
                        </a:cubicBezTo>
                        <a:lnTo>
                          <a:pt x="108000" y="29187"/>
                        </a:lnTo>
                        <a:cubicBezTo>
                          <a:pt x="109830" y="22082"/>
                          <a:pt x="112115" y="13230"/>
                          <a:pt x="117988" y="6891"/>
                        </a:cubicBezTo>
                        <a:cubicBezTo>
                          <a:pt x="123921" y="491"/>
                          <a:pt x="135009" y="-2810"/>
                          <a:pt x="142557" y="3051"/>
                        </a:cubicBezTo>
                        <a:cubicBezTo>
                          <a:pt x="143705" y="3936"/>
                          <a:pt x="143920" y="5599"/>
                          <a:pt x="143023" y="6747"/>
                        </a:cubicBezTo>
                        <a:cubicBezTo>
                          <a:pt x="142138" y="7895"/>
                          <a:pt x="140475" y="8111"/>
                          <a:pt x="139327" y="7214"/>
                        </a:cubicBezTo>
                        <a:cubicBezTo>
                          <a:pt x="134303" y="3314"/>
                          <a:pt x="126229" y="5754"/>
                          <a:pt x="121863" y="10479"/>
                        </a:cubicBezTo>
                        <a:cubicBezTo>
                          <a:pt x="116887" y="15850"/>
                          <a:pt x="114878" y="23637"/>
                          <a:pt x="113107" y="30515"/>
                        </a:cubicBezTo>
                        <a:lnTo>
                          <a:pt x="5190" y="449517"/>
                        </a:lnTo>
                        <a:cubicBezTo>
                          <a:pt x="4879" y="450702"/>
                          <a:pt x="3814" y="451503"/>
                          <a:pt x="2642" y="4515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B4FCD0B3-0312-4660-6C34-03FEFC33A9B3}"/>
                      </a:ext>
                    </a:extLst>
                  </p:cNvPr>
                  <p:cNvSpPr/>
                  <p:nvPr/>
                </p:nvSpPr>
                <p:spPr>
                  <a:xfrm>
                    <a:off x="3903497" y="5660225"/>
                    <a:ext cx="237062" cy="152078"/>
                  </a:xfrm>
                  <a:custGeom>
                    <a:avLst/>
                    <a:gdLst>
                      <a:gd name="connsiteX0" fmla="*/ 234427 w 237062"/>
                      <a:gd name="connsiteY0" fmla="*/ 152066 h 152078"/>
                      <a:gd name="connsiteX1" fmla="*/ 233661 w 237062"/>
                      <a:gd name="connsiteY1" fmla="*/ 151959 h 152078"/>
                      <a:gd name="connsiteX2" fmla="*/ 685 w 237062"/>
                      <a:gd name="connsiteY2" fmla="*/ 4400 h 152078"/>
                      <a:gd name="connsiteX3" fmla="*/ 864 w 237062"/>
                      <a:gd name="connsiteY3" fmla="*/ 680 h 152078"/>
                      <a:gd name="connsiteX4" fmla="*/ 4584 w 237062"/>
                      <a:gd name="connsiteY4" fmla="*/ 860 h 152078"/>
                      <a:gd name="connsiteX5" fmla="*/ 235192 w 237062"/>
                      <a:gd name="connsiteY5" fmla="*/ 146923 h 152078"/>
                      <a:gd name="connsiteX6" fmla="*/ 236950 w 237062"/>
                      <a:gd name="connsiteY6" fmla="*/ 150212 h 152078"/>
                      <a:gd name="connsiteX7" fmla="*/ 234427 w 237062"/>
                      <a:gd name="connsiteY7" fmla="*/ 152078 h 152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7062" h="152078">
                        <a:moveTo>
                          <a:pt x="234427" y="152066"/>
                        </a:moveTo>
                        <a:cubicBezTo>
                          <a:pt x="234175" y="152066"/>
                          <a:pt x="233912" y="152030"/>
                          <a:pt x="233661" y="151959"/>
                        </a:cubicBezTo>
                        <a:cubicBezTo>
                          <a:pt x="144104" y="124722"/>
                          <a:pt x="63543" y="73694"/>
                          <a:pt x="685" y="4400"/>
                        </a:cubicBezTo>
                        <a:cubicBezTo>
                          <a:pt x="-296" y="3324"/>
                          <a:pt x="-212" y="1649"/>
                          <a:pt x="864" y="680"/>
                        </a:cubicBezTo>
                        <a:cubicBezTo>
                          <a:pt x="1941" y="-289"/>
                          <a:pt x="3604" y="-217"/>
                          <a:pt x="4584" y="860"/>
                        </a:cubicBezTo>
                        <a:cubicBezTo>
                          <a:pt x="66797" y="69448"/>
                          <a:pt x="146533" y="119961"/>
                          <a:pt x="235192" y="146923"/>
                        </a:cubicBezTo>
                        <a:cubicBezTo>
                          <a:pt x="236580" y="147353"/>
                          <a:pt x="237369" y="148825"/>
                          <a:pt x="236950" y="150212"/>
                        </a:cubicBezTo>
                        <a:cubicBezTo>
                          <a:pt x="236604" y="151349"/>
                          <a:pt x="235563" y="152078"/>
                          <a:pt x="234427" y="15207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7AC61332-0D3C-2819-2FC4-5522D264EF29}"/>
                      </a:ext>
                    </a:extLst>
                  </p:cNvPr>
                  <p:cNvSpPr/>
                  <p:nvPr/>
                </p:nvSpPr>
                <p:spPr>
                  <a:xfrm>
                    <a:off x="4374966" y="5821896"/>
                    <a:ext cx="283733" cy="32189"/>
                  </a:xfrm>
                  <a:custGeom>
                    <a:avLst/>
                    <a:gdLst>
                      <a:gd name="connsiteX0" fmla="*/ 2632 w 283733"/>
                      <a:gd name="connsiteY0" fmla="*/ 32189 h 32189"/>
                      <a:gd name="connsiteX1" fmla="*/ 1 w 283733"/>
                      <a:gd name="connsiteY1" fmla="*/ 29618 h 32189"/>
                      <a:gd name="connsiteX2" fmla="*/ 2573 w 283733"/>
                      <a:gd name="connsiteY2" fmla="*/ 26914 h 32189"/>
                      <a:gd name="connsiteX3" fmla="*/ 280656 w 283733"/>
                      <a:gd name="connsiteY3" fmla="*/ 37 h 32189"/>
                      <a:gd name="connsiteX4" fmla="*/ 283694 w 283733"/>
                      <a:gd name="connsiteY4" fmla="*/ 2190 h 32189"/>
                      <a:gd name="connsiteX5" fmla="*/ 281541 w 283733"/>
                      <a:gd name="connsiteY5" fmla="*/ 5228 h 32189"/>
                      <a:gd name="connsiteX6" fmla="*/ 2692 w 283733"/>
                      <a:gd name="connsiteY6" fmla="*/ 32189 h 32189"/>
                      <a:gd name="connsiteX7" fmla="*/ 2632 w 283733"/>
                      <a:gd name="connsiteY7" fmla="*/ 32189 h 321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3733" h="32189">
                        <a:moveTo>
                          <a:pt x="2632" y="32189"/>
                        </a:moveTo>
                        <a:cubicBezTo>
                          <a:pt x="1209" y="32189"/>
                          <a:pt x="25" y="31053"/>
                          <a:pt x="1" y="29618"/>
                        </a:cubicBezTo>
                        <a:cubicBezTo>
                          <a:pt x="-35" y="28158"/>
                          <a:pt x="1125" y="26950"/>
                          <a:pt x="2573" y="26914"/>
                        </a:cubicBezTo>
                        <a:cubicBezTo>
                          <a:pt x="95490" y="24773"/>
                          <a:pt x="189054" y="15730"/>
                          <a:pt x="280656" y="37"/>
                        </a:cubicBezTo>
                        <a:cubicBezTo>
                          <a:pt x="282127" y="-203"/>
                          <a:pt x="283455" y="754"/>
                          <a:pt x="283694" y="2190"/>
                        </a:cubicBezTo>
                        <a:cubicBezTo>
                          <a:pt x="283945" y="3625"/>
                          <a:pt x="282976" y="4989"/>
                          <a:pt x="281541" y="5228"/>
                        </a:cubicBezTo>
                        <a:cubicBezTo>
                          <a:pt x="189676" y="20969"/>
                          <a:pt x="95861" y="30036"/>
                          <a:pt x="2692" y="32189"/>
                        </a:cubicBezTo>
                        <a:lnTo>
                          <a:pt x="2632" y="321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62" name="Graphic 349">
                  <a:extLst>
                    <a:ext uri="{FF2B5EF4-FFF2-40B4-BE49-F238E27FC236}">
                      <a16:creationId xmlns:a16="http://schemas.microsoft.com/office/drawing/2014/main" id="{4C8D0FFF-32C0-38F4-1CB1-0486F95ECBAB}"/>
                    </a:ext>
                  </a:extLst>
                </p:cNvPr>
                <p:cNvGrpSpPr/>
                <p:nvPr/>
              </p:nvGrpSpPr>
              <p:grpSpPr>
                <a:xfrm>
                  <a:off x="4152649" y="4034251"/>
                  <a:ext cx="818333" cy="922546"/>
                  <a:chOff x="4152649" y="4034251"/>
                  <a:chExt cx="818333" cy="922546"/>
                </a:xfrm>
              </p:grpSpPr>
              <p:grpSp>
                <p:nvGrpSpPr>
                  <p:cNvPr id="1406" name="Graphic 349">
                    <a:extLst>
                      <a:ext uri="{FF2B5EF4-FFF2-40B4-BE49-F238E27FC236}">
                        <a16:creationId xmlns:a16="http://schemas.microsoft.com/office/drawing/2014/main" id="{5FF7F3BA-1058-E83A-99AD-95C9B4EA9273}"/>
                      </a:ext>
                    </a:extLst>
                  </p:cNvPr>
                  <p:cNvGrpSpPr/>
                  <p:nvPr/>
                </p:nvGrpSpPr>
                <p:grpSpPr>
                  <a:xfrm>
                    <a:off x="4623454" y="4301098"/>
                    <a:ext cx="347529" cy="655699"/>
                    <a:chOff x="4623454" y="4301098"/>
                    <a:chExt cx="347529" cy="655699"/>
                  </a:xfrm>
                </p:grpSpPr>
                <p:sp>
                  <p:nvSpPr>
                    <p:cNvPr id="1412" name="Freeform: Shape 1411">
                      <a:extLst>
                        <a:ext uri="{FF2B5EF4-FFF2-40B4-BE49-F238E27FC236}">
                          <a16:creationId xmlns:a16="http://schemas.microsoft.com/office/drawing/2014/main" id="{24C16C91-384B-86F7-6575-D445F80432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26108" y="4303766"/>
                      <a:ext cx="342239" cy="650397"/>
                    </a:xfrm>
                    <a:custGeom>
                      <a:avLst/>
                      <a:gdLst>
                        <a:gd name="connsiteX0" fmla="*/ 144392 w 342239"/>
                        <a:gd name="connsiteY0" fmla="*/ 1855 h 650397"/>
                        <a:gd name="connsiteX1" fmla="*/ 297274 w 342239"/>
                        <a:gd name="connsiteY1" fmla="*/ 517926 h 650397"/>
                        <a:gd name="connsiteX2" fmla="*/ 340048 w 342239"/>
                        <a:gd name="connsiteY2" fmla="*/ 629396 h 650397"/>
                        <a:gd name="connsiteX3" fmla="*/ 199129 w 342239"/>
                        <a:gd name="connsiteY3" fmla="*/ 603559 h 650397"/>
                        <a:gd name="connsiteX4" fmla="*/ 1320 w 342239"/>
                        <a:gd name="connsiteY4" fmla="*/ 35682 h 650397"/>
                        <a:gd name="connsiteX5" fmla="*/ 144404 w 342239"/>
                        <a:gd name="connsiteY5" fmla="*/ 1843 h 6503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42239" h="650397">
                          <a:moveTo>
                            <a:pt x="144392" y="1855"/>
                          </a:moveTo>
                          <a:cubicBezTo>
                            <a:pt x="144392" y="1855"/>
                            <a:pt x="276460" y="464936"/>
                            <a:pt x="297274" y="517926"/>
                          </a:cubicBezTo>
                          <a:cubicBezTo>
                            <a:pt x="318075" y="570904"/>
                            <a:pt x="351053" y="596238"/>
                            <a:pt x="340048" y="629396"/>
                          </a:cubicBezTo>
                          <a:cubicBezTo>
                            <a:pt x="329032" y="662553"/>
                            <a:pt x="222884" y="658247"/>
                            <a:pt x="199129" y="603559"/>
                          </a:cubicBezTo>
                          <a:cubicBezTo>
                            <a:pt x="175373" y="548870"/>
                            <a:pt x="2468" y="38816"/>
                            <a:pt x="1320" y="35682"/>
                          </a:cubicBezTo>
                          <a:cubicBezTo>
                            <a:pt x="-16084" y="-11901"/>
                            <a:pt x="144404" y="1843"/>
                            <a:pt x="144404" y="184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13" name="Freeform: Shape 1412">
                      <a:extLst>
                        <a:ext uri="{FF2B5EF4-FFF2-40B4-BE49-F238E27FC236}">
                          <a16:creationId xmlns:a16="http://schemas.microsoft.com/office/drawing/2014/main" id="{9DC0C807-3288-BAE9-C08B-D615CA53B0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23454" y="4301098"/>
                      <a:ext cx="347529" cy="655699"/>
                    </a:xfrm>
                    <a:custGeom>
                      <a:avLst/>
                      <a:gdLst>
                        <a:gd name="connsiteX0" fmla="*/ 292799 w 347529"/>
                        <a:gd name="connsiteY0" fmla="*/ 655700 h 655699"/>
                        <a:gd name="connsiteX1" fmla="*/ 199355 w 347529"/>
                        <a:gd name="connsiteY1" fmla="*/ 607279 h 655699"/>
                        <a:gd name="connsiteX2" fmla="*/ 7718 w 347529"/>
                        <a:gd name="connsiteY2" fmla="*/ 57536 h 655699"/>
                        <a:gd name="connsiteX3" fmla="*/ 1486 w 347529"/>
                        <a:gd name="connsiteY3" fmla="*/ 39259 h 655699"/>
                        <a:gd name="connsiteX4" fmla="*/ 3783 w 347529"/>
                        <a:gd name="connsiteY4" fmla="*/ 20563 h 655699"/>
                        <a:gd name="connsiteX5" fmla="*/ 147274 w 347529"/>
                        <a:gd name="connsiteY5" fmla="*/ 1891 h 655699"/>
                        <a:gd name="connsiteX6" fmla="*/ 149583 w 347529"/>
                        <a:gd name="connsiteY6" fmla="*/ 3793 h 655699"/>
                        <a:gd name="connsiteX7" fmla="*/ 302380 w 347529"/>
                        <a:gd name="connsiteY7" fmla="*/ 519612 h 655699"/>
                        <a:gd name="connsiteX8" fmla="*/ 327440 w 347529"/>
                        <a:gd name="connsiteY8" fmla="*/ 568464 h 655699"/>
                        <a:gd name="connsiteX9" fmla="*/ 345203 w 347529"/>
                        <a:gd name="connsiteY9" fmla="*/ 632877 h 655699"/>
                        <a:gd name="connsiteX10" fmla="*/ 298289 w 347529"/>
                        <a:gd name="connsiteY10" fmla="*/ 655568 h 655699"/>
                        <a:gd name="connsiteX11" fmla="*/ 292799 w 347529"/>
                        <a:gd name="connsiteY11" fmla="*/ 655688 h 655699"/>
                        <a:gd name="connsiteX12" fmla="*/ 98603 w 347529"/>
                        <a:gd name="connsiteY12" fmla="*/ 5312 h 655699"/>
                        <a:gd name="connsiteX13" fmla="*/ 7982 w 347529"/>
                        <a:gd name="connsiteY13" fmla="*/ 23756 h 655699"/>
                        <a:gd name="connsiteX14" fmla="*/ 6450 w 347529"/>
                        <a:gd name="connsiteY14" fmla="*/ 37441 h 655699"/>
                        <a:gd name="connsiteX15" fmla="*/ 12718 w 347529"/>
                        <a:gd name="connsiteY15" fmla="*/ 55837 h 655699"/>
                        <a:gd name="connsiteX16" fmla="*/ 204200 w 347529"/>
                        <a:gd name="connsiteY16" fmla="*/ 605174 h 655699"/>
                        <a:gd name="connsiteX17" fmla="*/ 298062 w 347529"/>
                        <a:gd name="connsiteY17" fmla="*/ 650305 h 655699"/>
                        <a:gd name="connsiteX18" fmla="*/ 340203 w 347529"/>
                        <a:gd name="connsiteY18" fmla="*/ 631214 h 655699"/>
                        <a:gd name="connsiteX19" fmla="*/ 322906 w 347529"/>
                        <a:gd name="connsiteY19" fmla="*/ 571143 h 655699"/>
                        <a:gd name="connsiteX20" fmla="*/ 297488 w 347529"/>
                        <a:gd name="connsiteY20" fmla="*/ 521526 h 655699"/>
                        <a:gd name="connsiteX21" fmla="*/ 145038 w 347529"/>
                        <a:gd name="connsiteY21" fmla="*/ 6986 h 655699"/>
                        <a:gd name="connsiteX22" fmla="*/ 98615 w 347529"/>
                        <a:gd name="connsiteY22" fmla="*/ 5300 h 6556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347529" h="655699">
                          <a:moveTo>
                            <a:pt x="292799" y="655700"/>
                          </a:moveTo>
                          <a:cubicBezTo>
                            <a:pt x="255957" y="655700"/>
                            <a:pt x="213398" y="639599"/>
                            <a:pt x="199355" y="607279"/>
                          </a:cubicBezTo>
                          <a:cubicBezTo>
                            <a:pt x="185504" y="575389"/>
                            <a:pt x="119236" y="385296"/>
                            <a:pt x="7718" y="57536"/>
                          </a:cubicBezTo>
                          <a:cubicBezTo>
                            <a:pt x="3867" y="46208"/>
                            <a:pt x="1642" y="39689"/>
                            <a:pt x="1486" y="39259"/>
                          </a:cubicBezTo>
                          <a:cubicBezTo>
                            <a:pt x="-1085" y="32213"/>
                            <a:pt x="-320" y="25921"/>
                            <a:pt x="3783" y="20563"/>
                          </a:cubicBezTo>
                          <a:cubicBezTo>
                            <a:pt x="25756" y="-8169"/>
                            <a:pt x="142322" y="1460"/>
                            <a:pt x="147274" y="1891"/>
                          </a:cubicBezTo>
                          <a:cubicBezTo>
                            <a:pt x="148363" y="1986"/>
                            <a:pt x="149284" y="2740"/>
                            <a:pt x="149583" y="3793"/>
                          </a:cubicBezTo>
                          <a:cubicBezTo>
                            <a:pt x="150899" y="8422"/>
                            <a:pt x="281854" y="467364"/>
                            <a:pt x="302380" y="519612"/>
                          </a:cubicBezTo>
                          <a:cubicBezTo>
                            <a:pt x="310000" y="539002"/>
                            <a:pt x="319258" y="554660"/>
                            <a:pt x="327440" y="568464"/>
                          </a:cubicBezTo>
                          <a:cubicBezTo>
                            <a:pt x="341459" y="592136"/>
                            <a:pt x="352523" y="610844"/>
                            <a:pt x="345203" y="632877"/>
                          </a:cubicBezTo>
                          <a:cubicBezTo>
                            <a:pt x="340849" y="645975"/>
                            <a:pt x="323313" y="654456"/>
                            <a:pt x="298289" y="655568"/>
                          </a:cubicBezTo>
                          <a:cubicBezTo>
                            <a:pt x="296471" y="655652"/>
                            <a:pt x="294641" y="655688"/>
                            <a:pt x="292799" y="655688"/>
                          </a:cubicBezTo>
                          <a:close/>
                          <a:moveTo>
                            <a:pt x="98603" y="5312"/>
                          </a:moveTo>
                          <a:cubicBezTo>
                            <a:pt x="63292" y="5312"/>
                            <a:pt x="19596" y="8565"/>
                            <a:pt x="7982" y="23756"/>
                          </a:cubicBezTo>
                          <a:cubicBezTo>
                            <a:pt x="5003" y="27644"/>
                            <a:pt x="4501" y="32118"/>
                            <a:pt x="6450" y="37441"/>
                          </a:cubicBezTo>
                          <a:cubicBezTo>
                            <a:pt x="6582" y="37799"/>
                            <a:pt x="8352" y="43015"/>
                            <a:pt x="12718" y="55837"/>
                          </a:cubicBezTo>
                          <a:cubicBezTo>
                            <a:pt x="153554" y="469745"/>
                            <a:pt x="194582" y="583033"/>
                            <a:pt x="204200" y="605174"/>
                          </a:cubicBezTo>
                          <a:cubicBezTo>
                            <a:pt x="218003" y="636932"/>
                            <a:pt x="261866" y="651908"/>
                            <a:pt x="298062" y="650305"/>
                          </a:cubicBezTo>
                          <a:cubicBezTo>
                            <a:pt x="320478" y="649312"/>
                            <a:pt x="336626" y="641992"/>
                            <a:pt x="340203" y="631214"/>
                          </a:cubicBezTo>
                          <a:cubicBezTo>
                            <a:pt x="346770" y="611454"/>
                            <a:pt x="336758" y="594552"/>
                            <a:pt x="322906" y="571143"/>
                          </a:cubicBezTo>
                          <a:cubicBezTo>
                            <a:pt x="314629" y="557172"/>
                            <a:pt x="305251" y="541323"/>
                            <a:pt x="297488" y="521526"/>
                          </a:cubicBezTo>
                          <a:cubicBezTo>
                            <a:pt x="277524" y="470690"/>
                            <a:pt x="153997" y="38374"/>
                            <a:pt x="145038" y="6986"/>
                          </a:cubicBezTo>
                          <a:cubicBezTo>
                            <a:pt x="139284" y="6556"/>
                            <a:pt x="120576" y="5300"/>
                            <a:pt x="98615" y="530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407" name="Graphic 349">
                    <a:extLst>
                      <a:ext uri="{FF2B5EF4-FFF2-40B4-BE49-F238E27FC236}">
                        <a16:creationId xmlns:a16="http://schemas.microsoft.com/office/drawing/2014/main" id="{59C3E9BB-213D-A902-6DB1-4A3CDF7245E7}"/>
                      </a:ext>
                    </a:extLst>
                  </p:cNvPr>
                  <p:cNvGrpSpPr/>
                  <p:nvPr/>
                </p:nvGrpSpPr>
                <p:grpSpPr>
                  <a:xfrm>
                    <a:off x="4152649" y="4034251"/>
                    <a:ext cx="634100" cy="484536"/>
                    <a:chOff x="4152649" y="4034251"/>
                    <a:chExt cx="634100" cy="484536"/>
                  </a:xfrm>
                </p:grpSpPr>
                <p:grpSp>
                  <p:nvGrpSpPr>
                    <p:cNvPr id="1408" name="Graphic 349">
                      <a:extLst>
                        <a:ext uri="{FF2B5EF4-FFF2-40B4-BE49-F238E27FC236}">
                          <a16:creationId xmlns:a16="http://schemas.microsoft.com/office/drawing/2014/main" id="{B657C4F1-4822-3013-BAF3-8D014C33B1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52649" y="4034251"/>
                      <a:ext cx="634100" cy="484536"/>
                      <a:chOff x="4152649" y="4034251"/>
                      <a:chExt cx="634100" cy="484536"/>
                    </a:xfrm>
                  </p:grpSpPr>
                  <p:sp>
                    <p:nvSpPr>
                      <p:cNvPr id="1410" name="Freeform: Shape 1409">
                        <a:extLst>
                          <a:ext uri="{FF2B5EF4-FFF2-40B4-BE49-F238E27FC236}">
                            <a16:creationId xmlns:a16="http://schemas.microsoft.com/office/drawing/2014/main" id="{AEBF0543-D467-CC9F-875A-4FC706A04C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55292" y="4036921"/>
                        <a:ext cx="628856" cy="479272"/>
                      </a:xfrm>
                      <a:custGeom>
                        <a:avLst/>
                        <a:gdLst>
                          <a:gd name="connsiteX0" fmla="*/ 514983 w 628856"/>
                          <a:gd name="connsiteY0" fmla="*/ 312969 h 479272"/>
                          <a:gd name="connsiteX1" fmla="*/ 628857 w 628856"/>
                          <a:gd name="connsiteY1" fmla="*/ 281487 h 479272"/>
                          <a:gd name="connsiteX2" fmla="*/ 537554 w 628856"/>
                          <a:gd name="connsiteY2" fmla="*/ 31118 h 479272"/>
                          <a:gd name="connsiteX3" fmla="*/ 307664 w 628856"/>
                          <a:gd name="connsiteY3" fmla="*/ 2255 h 479272"/>
                          <a:gd name="connsiteX4" fmla="*/ 74832 w 628856"/>
                          <a:gd name="connsiteY4" fmla="*/ 61441 h 479272"/>
                          <a:gd name="connsiteX5" fmla="*/ 0 w 628856"/>
                          <a:gd name="connsiteY5" fmla="*/ 339440 h 479272"/>
                          <a:gd name="connsiteX6" fmla="*/ 138719 w 628856"/>
                          <a:gd name="connsiteY6" fmla="*/ 350589 h 479272"/>
                          <a:gd name="connsiteX7" fmla="*/ 118037 w 628856"/>
                          <a:gd name="connsiteY7" fmla="*/ 478793 h 479272"/>
                          <a:gd name="connsiteX8" fmla="*/ 525772 w 628856"/>
                          <a:gd name="connsiteY8" fmla="*/ 436497 h 479272"/>
                          <a:gd name="connsiteX9" fmla="*/ 514983 w 628856"/>
                          <a:gd name="connsiteY9" fmla="*/ 312969 h 4792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28856" h="479272">
                            <a:moveTo>
                              <a:pt x="514983" y="312969"/>
                            </a:moveTo>
                            <a:lnTo>
                              <a:pt x="628857" y="281487"/>
                            </a:lnTo>
                            <a:cubicBezTo>
                              <a:pt x="628857" y="281487"/>
                              <a:pt x="587219" y="73199"/>
                              <a:pt x="537554" y="31118"/>
                            </a:cubicBezTo>
                            <a:cubicBezTo>
                              <a:pt x="487890" y="-10963"/>
                              <a:pt x="339673" y="1597"/>
                              <a:pt x="307664" y="2255"/>
                            </a:cubicBezTo>
                            <a:cubicBezTo>
                              <a:pt x="275667" y="2913"/>
                              <a:pt x="102619" y="29205"/>
                              <a:pt x="74832" y="61441"/>
                            </a:cubicBezTo>
                            <a:cubicBezTo>
                              <a:pt x="30933" y="112373"/>
                              <a:pt x="0" y="339440"/>
                              <a:pt x="0" y="339440"/>
                            </a:cubicBezTo>
                            <a:lnTo>
                              <a:pt x="138719" y="350589"/>
                            </a:lnTo>
                            <a:lnTo>
                              <a:pt x="118037" y="478793"/>
                            </a:lnTo>
                            <a:cubicBezTo>
                              <a:pt x="118037" y="478793"/>
                              <a:pt x="411228" y="486891"/>
                              <a:pt x="525772" y="436497"/>
                            </a:cubicBezTo>
                            <a:lnTo>
                              <a:pt x="514983" y="312969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411" name="Freeform: Shape 1410">
                        <a:extLst>
                          <a:ext uri="{FF2B5EF4-FFF2-40B4-BE49-F238E27FC236}">
                            <a16:creationId xmlns:a16="http://schemas.microsoft.com/office/drawing/2014/main" id="{F6368129-ED4B-45B4-DE83-33F220CB04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52649" y="4034251"/>
                        <a:ext cx="634100" cy="484536"/>
                      </a:xfrm>
                      <a:custGeom>
                        <a:avLst/>
                        <a:gdLst>
                          <a:gd name="connsiteX0" fmla="*/ 163706 w 634100"/>
                          <a:gd name="connsiteY0" fmla="*/ 484537 h 484536"/>
                          <a:gd name="connsiteX1" fmla="*/ 120608 w 634100"/>
                          <a:gd name="connsiteY1" fmla="*/ 484106 h 484536"/>
                          <a:gd name="connsiteX2" fmla="*/ 118646 w 634100"/>
                          <a:gd name="connsiteY2" fmla="*/ 483149 h 484536"/>
                          <a:gd name="connsiteX3" fmla="*/ 118072 w 634100"/>
                          <a:gd name="connsiteY3" fmla="*/ 481044 h 484536"/>
                          <a:gd name="connsiteX4" fmla="*/ 138299 w 634100"/>
                          <a:gd name="connsiteY4" fmla="*/ 355663 h 484536"/>
                          <a:gd name="connsiteX5" fmla="*/ 2427 w 634100"/>
                          <a:gd name="connsiteY5" fmla="*/ 344742 h 484536"/>
                          <a:gd name="connsiteX6" fmla="*/ 585 w 634100"/>
                          <a:gd name="connsiteY6" fmla="*/ 343761 h 484536"/>
                          <a:gd name="connsiteX7" fmla="*/ 23 w 634100"/>
                          <a:gd name="connsiteY7" fmla="*/ 341751 h 484536"/>
                          <a:gd name="connsiteX8" fmla="*/ 75465 w 634100"/>
                          <a:gd name="connsiteY8" fmla="*/ 62388 h 484536"/>
                          <a:gd name="connsiteX9" fmla="*/ 310235 w 634100"/>
                          <a:gd name="connsiteY9" fmla="*/ 2281 h 484536"/>
                          <a:gd name="connsiteX10" fmla="*/ 325857 w 634100"/>
                          <a:gd name="connsiteY10" fmla="*/ 1671 h 484536"/>
                          <a:gd name="connsiteX11" fmla="*/ 541872 w 634100"/>
                          <a:gd name="connsiteY11" fmla="*/ 31767 h 484536"/>
                          <a:gd name="connsiteX12" fmla="*/ 634048 w 634100"/>
                          <a:gd name="connsiteY12" fmla="*/ 283630 h 484536"/>
                          <a:gd name="connsiteX13" fmla="*/ 632170 w 634100"/>
                          <a:gd name="connsiteY13" fmla="*/ 286692 h 484536"/>
                          <a:gd name="connsiteX14" fmla="*/ 520412 w 634100"/>
                          <a:gd name="connsiteY14" fmla="*/ 317589 h 484536"/>
                          <a:gd name="connsiteX15" fmla="*/ 531010 w 634100"/>
                          <a:gd name="connsiteY15" fmla="*/ 438927 h 484536"/>
                          <a:gd name="connsiteX16" fmla="*/ 529443 w 634100"/>
                          <a:gd name="connsiteY16" fmla="*/ 441571 h 484536"/>
                          <a:gd name="connsiteX17" fmla="*/ 163670 w 634100"/>
                          <a:gd name="connsiteY17" fmla="*/ 484525 h 484536"/>
                          <a:gd name="connsiteX18" fmla="*/ 123766 w 634100"/>
                          <a:gd name="connsiteY18" fmla="*/ 478903 h 484536"/>
                          <a:gd name="connsiteX19" fmla="*/ 525628 w 634100"/>
                          <a:gd name="connsiteY19" fmla="*/ 437504 h 484536"/>
                          <a:gd name="connsiteX20" fmla="*/ 514994 w 634100"/>
                          <a:gd name="connsiteY20" fmla="*/ 315866 h 484536"/>
                          <a:gd name="connsiteX21" fmla="*/ 516920 w 634100"/>
                          <a:gd name="connsiteY21" fmla="*/ 313091 h 484536"/>
                          <a:gd name="connsiteX22" fmla="*/ 628414 w 634100"/>
                          <a:gd name="connsiteY22" fmla="*/ 282266 h 484536"/>
                          <a:gd name="connsiteX23" fmla="*/ 538486 w 634100"/>
                          <a:gd name="connsiteY23" fmla="*/ 35798 h 484536"/>
                          <a:gd name="connsiteX24" fmla="*/ 326108 w 634100"/>
                          <a:gd name="connsiteY24" fmla="*/ 6946 h 484536"/>
                          <a:gd name="connsiteX25" fmla="*/ 310355 w 634100"/>
                          <a:gd name="connsiteY25" fmla="*/ 7568 h 484536"/>
                          <a:gd name="connsiteX26" fmla="*/ 79472 w 634100"/>
                          <a:gd name="connsiteY26" fmla="*/ 65845 h 484536"/>
                          <a:gd name="connsiteX27" fmla="*/ 5645 w 634100"/>
                          <a:gd name="connsiteY27" fmla="*/ 339718 h 484536"/>
                          <a:gd name="connsiteX28" fmla="*/ 141577 w 634100"/>
                          <a:gd name="connsiteY28" fmla="*/ 350639 h 484536"/>
                          <a:gd name="connsiteX29" fmla="*/ 143443 w 634100"/>
                          <a:gd name="connsiteY29" fmla="*/ 351644 h 484536"/>
                          <a:gd name="connsiteX30" fmla="*/ 143969 w 634100"/>
                          <a:gd name="connsiteY30" fmla="*/ 353689 h 484536"/>
                          <a:gd name="connsiteX31" fmla="*/ 123766 w 634100"/>
                          <a:gd name="connsiteY31" fmla="*/ 478903 h 4845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634100" h="484536">
                            <a:moveTo>
                              <a:pt x="163706" y="484537"/>
                            </a:moveTo>
                            <a:cubicBezTo>
                              <a:pt x="137605" y="484537"/>
                              <a:pt x="121290" y="484118"/>
                              <a:pt x="120608" y="484106"/>
                            </a:cubicBezTo>
                            <a:cubicBezTo>
                              <a:pt x="119854" y="484082"/>
                              <a:pt x="119137" y="483736"/>
                              <a:pt x="118646" y="483149"/>
                            </a:cubicBezTo>
                            <a:cubicBezTo>
                              <a:pt x="118168" y="482563"/>
                              <a:pt x="117953" y="481798"/>
                              <a:pt x="118072" y="481044"/>
                            </a:cubicBezTo>
                            <a:lnTo>
                              <a:pt x="138299" y="355663"/>
                            </a:lnTo>
                            <a:lnTo>
                              <a:pt x="2427" y="344742"/>
                            </a:lnTo>
                            <a:cubicBezTo>
                              <a:pt x="1710" y="344682"/>
                              <a:pt x="1040" y="344335"/>
                              <a:pt x="585" y="343761"/>
                            </a:cubicBezTo>
                            <a:cubicBezTo>
                              <a:pt x="131" y="343199"/>
                              <a:pt x="-73" y="342469"/>
                              <a:pt x="23" y="341751"/>
                            </a:cubicBezTo>
                            <a:cubicBezTo>
                              <a:pt x="1291" y="332445"/>
                              <a:pt x="31554" y="113333"/>
                              <a:pt x="75465" y="62388"/>
                            </a:cubicBezTo>
                            <a:cubicBezTo>
                              <a:pt x="104472" y="28740"/>
                              <a:pt x="278178" y="2951"/>
                              <a:pt x="310235" y="2281"/>
                            </a:cubicBezTo>
                            <a:cubicBezTo>
                              <a:pt x="313955" y="2209"/>
                              <a:pt x="319206" y="1970"/>
                              <a:pt x="325857" y="1671"/>
                            </a:cubicBezTo>
                            <a:cubicBezTo>
                              <a:pt x="377136" y="-649"/>
                              <a:pt x="497243" y="-6056"/>
                              <a:pt x="541872" y="31767"/>
                            </a:cubicBezTo>
                            <a:cubicBezTo>
                              <a:pt x="591668" y="73955"/>
                              <a:pt x="632349" y="275089"/>
                              <a:pt x="634048" y="283630"/>
                            </a:cubicBezTo>
                            <a:cubicBezTo>
                              <a:pt x="634323" y="284982"/>
                              <a:pt x="633497" y="286321"/>
                              <a:pt x="632170" y="286692"/>
                            </a:cubicBezTo>
                            <a:lnTo>
                              <a:pt x="520412" y="317589"/>
                            </a:lnTo>
                            <a:lnTo>
                              <a:pt x="531010" y="438927"/>
                            </a:lnTo>
                            <a:cubicBezTo>
                              <a:pt x="531106" y="440052"/>
                              <a:pt x="530484" y="441116"/>
                              <a:pt x="529443" y="441571"/>
                            </a:cubicBezTo>
                            <a:cubicBezTo>
                              <a:pt x="442136" y="479980"/>
                              <a:pt x="249757" y="484525"/>
                              <a:pt x="163670" y="484525"/>
                            </a:cubicBezTo>
                            <a:close/>
                            <a:moveTo>
                              <a:pt x="123766" y="478903"/>
                            </a:moveTo>
                            <a:cubicBezTo>
                              <a:pt x="154926" y="479561"/>
                              <a:pt x="417997" y="483580"/>
                              <a:pt x="525628" y="437504"/>
                            </a:cubicBezTo>
                            <a:lnTo>
                              <a:pt x="514994" y="315866"/>
                            </a:lnTo>
                            <a:cubicBezTo>
                              <a:pt x="514886" y="314599"/>
                              <a:pt x="515688" y="313438"/>
                              <a:pt x="516920" y="313091"/>
                            </a:cubicBezTo>
                            <a:lnTo>
                              <a:pt x="628414" y="282266"/>
                            </a:lnTo>
                            <a:cubicBezTo>
                              <a:pt x="623581" y="258977"/>
                              <a:pt x="584048" y="74398"/>
                              <a:pt x="538486" y="35798"/>
                            </a:cubicBezTo>
                            <a:cubicBezTo>
                              <a:pt x="495425" y="-685"/>
                              <a:pt x="376778" y="4662"/>
                              <a:pt x="326108" y="6946"/>
                            </a:cubicBezTo>
                            <a:cubicBezTo>
                              <a:pt x="319422" y="7245"/>
                              <a:pt x="314135" y="7485"/>
                              <a:pt x="310355" y="7568"/>
                            </a:cubicBezTo>
                            <a:cubicBezTo>
                              <a:pt x="274303" y="8310"/>
                              <a:pt x="105321" y="35846"/>
                              <a:pt x="79472" y="65845"/>
                            </a:cubicBezTo>
                            <a:cubicBezTo>
                              <a:pt x="39162" y="112603"/>
                              <a:pt x="9353" y="313701"/>
                              <a:pt x="5645" y="339718"/>
                            </a:cubicBezTo>
                            <a:lnTo>
                              <a:pt x="141577" y="350639"/>
                            </a:lnTo>
                            <a:cubicBezTo>
                              <a:pt x="142306" y="350699"/>
                              <a:pt x="142988" y="351058"/>
                              <a:pt x="143443" y="351644"/>
                            </a:cubicBezTo>
                            <a:cubicBezTo>
                              <a:pt x="143897" y="352218"/>
                              <a:pt x="144089" y="352959"/>
                              <a:pt x="143969" y="353689"/>
                            </a:cubicBezTo>
                            <a:lnTo>
                              <a:pt x="123766" y="478903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409" name="Freeform: Shape 1408">
                      <a:extLst>
                        <a:ext uri="{FF2B5EF4-FFF2-40B4-BE49-F238E27FC236}">
                          <a16:creationId xmlns:a16="http://schemas.microsoft.com/office/drawing/2014/main" id="{354B9B92-ADC2-36C4-A9AD-A76D25ACAB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39589" y="4234333"/>
                      <a:ext cx="28764" cy="101873"/>
                    </a:xfrm>
                    <a:custGeom>
                      <a:avLst/>
                      <a:gdLst>
                        <a:gd name="connsiteX0" fmla="*/ 26128 w 28764"/>
                        <a:gd name="connsiteY0" fmla="*/ 101873 h 101873"/>
                        <a:gd name="connsiteX1" fmla="*/ 23569 w 28764"/>
                        <a:gd name="connsiteY1" fmla="*/ 99864 h 101873"/>
                        <a:gd name="connsiteX2" fmla="*/ 76 w 28764"/>
                        <a:gd name="connsiteY2" fmla="*/ 3262 h 101873"/>
                        <a:gd name="connsiteX3" fmla="*/ 2014 w 28764"/>
                        <a:gd name="connsiteY3" fmla="*/ 80 h 101873"/>
                        <a:gd name="connsiteX4" fmla="*/ 5196 w 28764"/>
                        <a:gd name="connsiteY4" fmla="*/ 2018 h 101873"/>
                        <a:gd name="connsiteX5" fmla="*/ 28688 w 28764"/>
                        <a:gd name="connsiteY5" fmla="*/ 98620 h 101873"/>
                        <a:gd name="connsiteX6" fmla="*/ 26750 w 28764"/>
                        <a:gd name="connsiteY6" fmla="*/ 101801 h 101873"/>
                        <a:gd name="connsiteX7" fmla="*/ 26128 w 28764"/>
                        <a:gd name="connsiteY7" fmla="*/ 101873 h 10187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764" h="101873">
                          <a:moveTo>
                            <a:pt x="26128" y="101873"/>
                          </a:moveTo>
                          <a:cubicBezTo>
                            <a:pt x="24944" y="101873"/>
                            <a:pt x="23868" y="101060"/>
                            <a:pt x="23569" y="99864"/>
                          </a:cubicBezTo>
                          <a:lnTo>
                            <a:pt x="76" y="3262"/>
                          </a:lnTo>
                          <a:cubicBezTo>
                            <a:pt x="-271" y="1850"/>
                            <a:pt x="602" y="427"/>
                            <a:pt x="2014" y="80"/>
                          </a:cubicBezTo>
                          <a:cubicBezTo>
                            <a:pt x="3425" y="-279"/>
                            <a:pt x="4849" y="606"/>
                            <a:pt x="5196" y="2018"/>
                          </a:cubicBezTo>
                          <a:lnTo>
                            <a:pt x="28688" y="98620"/>
                          </a:lnTo>
                          <a:cubicBezTo>
                            <a:pt x="29035" y="100031"/>
                            <a:pt x="28162" y="101454"/>
                            <a:pt x="26750" y="101801"/>
                          </a:cubicBezTo>
                          <a:cubicBezTo>
                            <a:pt x="26547" y="101849"/>
                            <a:pt x="26332" y="101873"/>
                            <a:pt x="26128" y="1018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363" name="Graphic 349">
                  <a:extLst>
                    <a:ext uri="{FF2B5EF4-FFF2-40B4-BE49-F238E27FC236}">
                      <a16:creationId xmlns:a16="http://schemas.microsoft.com/office/drawing/2014/main" id="{9A4665C6-6719-4FD0-4F09-7CD30B58C0B0}"/>
                    </a:ext>
                  </a:extLst>
                </p:cNvPr>
                <p:cNvGrpSpPr/>
                <p:nvPr/>
              </p:nvGrpSpPr>
              <p:grpSpPr>
                <a:xfrm>
                  <a:off x="4330676" y="3731224"/>
                  <a:ext cx="243393" cy="351779"/>
                  <a:chOff x="4330676" y="3731224"/>
                  <a:chExt cx="243393" cy="351779"/>
                </a:xfrm>
              </p:grpSpPr>
              <p:grpSp>
                <p:nvGrpSpPr>
                  <p:cNvPr id="1398" name="Graphic 349">
                    <a:extLst>
                      <a:ext uri="{FF2B5EF4-FFF2-40B4-BE49-F238E27FC236}">
                        <a16:creationId xmlns:a16="http://schemas.microsoft.com/office/drawing/2014/main" id="{5713E8C1-D592-1803-C72E-A22E57656500}"/>
                      </a:ext>
                    </a:extLst>
                  </p:cNvPr>
                  <p:cNvGrpSpPr/>
                  <p:nvPr/>
                </p:nvGrpSpPr>
                <p:grpSpPr>
                  <a:xfrm>
                    <a:off x="4391875" y="3953687"/>
                    <a:ext cx="178320" cy="129316"/>
                    <a:chOff x="4391875" y="3953687"/>
                    <a:chExt cx="178320" cy="129316"/>
                  </a:xfrm>
                </p:grpSpPr>
                <p:sp>
                  <p:nvSpPr>
                    <p:cNvPr id="1404" name="Freeform: Shape 1403">
                      <a:extLst>
                        <a:ext uri="{FF2B5EF4-FFF2-40B4-BE49-F238E27FC236}">
                          <a16:creationId xmlns:a16="http://schemas.microsoft.com/office/drawing/2014/main" id="{85591C95-40F8-F53E-2868-F072D3B9AE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94512" y="3956330"/>
                      <a:ext cx="173036" cy="124023"/>
                    </a:xfrm>
                    <a:custGeom>
                      <a:avLst/>
                      <a:gdLst>
                        <a:gd name="connsiteX0" fmla="*/ 113456 w 173036"/>
                        <a:gd name="connsiteY0" fmla="*/ 11352 h 124023"/>
                        <a:gd name="connsiteX1" fmla="*/ 134544 w 173036"/>
                        <a:gd name="connsiteY1" fmla="*/ 76387 h 124023"/>
                        <a:gd name="connsiteX2" fmla="*/ 173036 w 173036"/>
                        <a:gd name="connsiteY2" fmla="*/ 80609 h 124023"/>
                        <a:gd name="connsiteX3" fmla="*/ 0 w 173036"/>
                        <a:gd name="connsiteY3" fmla="*/ 91351 h 124023"/>
                        <a:gd name="connsiteX4" fmla="*/ 38146 w 173036"/>
                        <a:gd name="connsiteY4" fmla="*/ 72595 h 124023"/>
                        <a:gd name="connsiteX5" fmla="*/ 29665 w 173036"/>
                        <a:gd name="connsiteY5" fmla="*/ 0 h 124023"/>
                        <a:gd name="connsiteX6" fmla="*/ 113456 w 173036"/>
                        <a:gd name="connsiteY6" fmla="*/ 11352 h 1240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3036" h="124023">
                          <a:moveTo>
                            <a:pt x="113456" y="11352"/>
                          </a:moveTo>
                          <a:lnTo>
                            <a:pt x="134544" y="76387"/>
                          </a:lnTo>
                          <a:lnTo>
                            <a:pt x="173036" y="80609"/>
                          </a:lnTo>
                          <a:cubicBezTo>
                            <a:pt x="173036" y="80609"/>
                            <a:pt x="122547" y="170680"/>
                            <a:pt x="0" y="91351"/>
                          </a:cubicBezTo>
                          <a:lnTo>
                            <a:pt x="38146" y="72595"/>
                          </a:lnTo>
                          <a:lnTo>
                            <a:pt x="29665" y="0"/>
                          </a:lnTo>
                          <a:lnTo>
                            <a:pt x="113456" y="1135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05" name="Freeform: Shape 1404">
                      <a:extLst>
                        <a:ext uri="{FF2B5EF4-FFF2-40B4-BE49-F238E27FC236}">
                          <a16:creationId xmlns:a16="http://schemas.microsoft.com/office/drawing/2014/main" id="{AE5AA594-695B-2B22-17E3-68A8AA6AB2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91875" y="3953687"/>
                      <a:ext cx="178320" cy="129316"/>
                    </a:xfrm>
                    <a:custGeom>
                      <a:avLst/>
                      <a:gdLst>
                        <a:gd name="connsiteX0" fmla="*/ 95315 w 178320"/>
                        <a:gd name="connsiteY0" fmla="*/ 129317 h 129316"/>
                        <a:gd name="connsiteX1" fmla="*/ 1201 w 178320"/>
                        <a:gd name="connsiteY1" fmla="*/ 96207 h 129316"/>
                        <a:gd name="connsiteX2" fmla="*/ 5 w 178320"/>
                        <a:gd name="connsiteY2" fmla="*/ 93838 h 129316"/>
                        <a:gd name="connsiteX3" fmla="*/ 1477 w 178320"/>
                        <a:gd name="connsiteY3" fmla="*/ 91626 h 129316"/>
                        <a:gd name="connsiteX4" fmla="*/ 37959 w 178320"/>
                        <a:gd name="connsiteY4" fmla="*/ 73695 h 129316"/>
                        <a:gd name="connsiteX5" fmla="*/ 29694 w 178320"/>
                        <a:gd name="connsiteY5" fmla="*/ 2942 h 129316"/>
                        <a:gd name="connsiteX6" fmla="*/ 30471 w 178320"/>
                        <a:gd name="connsiteY6" fmla="*/ 753 h 129316"/>
                        <a:gd name="connsiteX7" fmla="*/ 32672 w 178320"/>
                        <a:gd name="connsiteY7" fmla="*/ 24 h 129316"/>
                        <a:gd name="connsiteX8" fmla="*/ 116463 w 178320"/>
                        <a:gd name="connsiteY8" fmla="*/ 11375 h 129316"/>
                        <a:gd name="connsiteX9" fmla="*/ 118616 w 178320"/>
                        <a:gd name="connsiteY9" fmla="*/ 13169 h 129316"/>
                        <a:gd name="connsiteX10" fmla="*/ 139178 w 178320"/>
                        <a:gd name="connsiteY10" fmla="*/ 76578 h 129316"/>
                        <a:gd name="connsiteX11" fmla="*/ 175972 w 178320"/>
                        <a:gd name="connsiteY11" fmla="*/ 80609 h 129316"/>
                        <a:gd name="connsiteX12" fmla="*/ 178030 w 178320"/>
                        <a:gd name="connsiteY12" fmla="*/ 82020 h 129316"/>
                        <a:gd name="connsiteX13" fmla="*/ 177982 w 178320"/>
                        <a:gd name="connsiteY13" fmla="*/ 84520 h 129316"/>
                        <a:gd name="connsiteX14" fmla="*/ 119992 w 178320"/>
                        <a:gd name="connsiteY14" fmla="*/ 126362 h 129316"/>
                        <a:gd name="connsiteX15" fmla="*/ 95327 w 178320"/>
                        <a:gd name="connsiteY15" fmla="*/ 129305 h 129316"/>
                        <a:gd name="connsiteX16" fmla="*/ 8008 w 178320"/>
                        <a:gd name="connsiteY16" fmla="*/ 94281 h 129316"/>
                        <a:gd name="connsiteX17" fmla="*/ 118616 w 178320"/>
                        <a:gd name="connsiteY17" fmla="*/ 121266 h 129316"/>
                        <a:gd name="connsiteX18" fmla="*/ 171116 w 178320"/>
                        <a:gd name="connsiteY18" fmla="*/ 85382 h 129316"/>
                        <a:gd name="connsiteX19" fmla="*/ 136894 w 178320"/>
                        <a:gd name="connsiteY19" fmla="*/ 81638 h 129316"/>
                        <a:gd name="connsiteX20" fmla="*/ 134669 w 178320"/>
                        <a:gd name="connsiteY20" fmla="*/ 79831 h 129316"/>
                        <a:gd name="connsiteX21" fmla="*/ 114095 w 178320"/>
                        <a:gd name="connsiteY21" fmla="*/ 16375 h 129316"/>
                        <a:gd name="connsiteX22" fmla="*/ 35304 w 178320"/>
                        <a:gd name="connsiteY22" fmla="*/ 5693 h 129316"/>
                        <a:gd name="connsiteX23" fmla="*/ 43390 w 178320"/>
                        <a:gd name="connsiteY23" fmla="*/ 74915 h 129316"/>
                        <a:gd name="connsiteX24" fmla="*/ 41931 w 178320"/>
                        <a:gd name="connsiteY24" fmla="*/ 77583 h 129316"/>
                        <a:gd name="connsiteX25" fmla="*/ 7996 w 178320"/>
                        <a:gd name="connsiteY25" fmla="*/ 94269 h 1293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</a:cxnLst>
                      <a:rect l="l" t="t" r="r" b="b"/>
                      <a:pathLst>
                        <a:path w="178320" h="129316">
                          <a:moveTo>
                            <a:pt x="95315" y="129317"/>
                          </a:moveTo>
                          <a:cubicBezTo>
                            <a:pt x="66787" y="129317"/>
                            <a:pt x="35244" y="118240"/>
                            <a:pt x="1201" y="96207"/>
                          </a:cubicBezTo>
                          <a:cubicBezTo>
                            <a:pt x="400" y="95692"/>
                            <a:pt x="-55" y="94783"/>
                            <a:pt x="5" y="93838"/>
                          </a:cubicBezTo>
                          <a:cubicBezTo>
                            <a:pt x="65" y="92893"/>
                            <a:pt x="615" y="92044"/>
                            <a:pt x="1477" y="91626"/>
                          </a:cubicBezTo>
                          <a:lnTo>
                            <a:pt x="37959" y="73695"/>
                          </a:lnTo>
                          <a:lnTo>
                            <a:pt x="29694" y="2942"/>
                          </a:lnTo>
                          <a:cubicBezTo>
                            <a:pt x="29598" y="2129"/>
                            <a:pt x="29885" y="1327"/>
                            <a:pt x="30471" y="753"/>
                          </a:cubicBezTo>
                          <a:cubicBezTo>
                            <a:pt x="31046" y="179"/>
                            <a:pt x="31871" y="-84"/>
                            <a:pt x="32672" y="24"/>
                          </a:cubicBezTo>
                          <a:lnTo>
                            <a:pt x="116463" y="11375"/>
                          </a:lnTo>
                          <a:cubicBezTo>
                            <a:pt x="117468" y="11507"/>
                            <a:pt x="118305" y="12212"/>
                            <a:pt x="118616" y="13169"/>
                          </a:cubicBezTo>
                          <a:lnTo>
                            <a:pt x="139178" y="76578"/>
                          </a:lnTo>
                          <a:lnTo>
                            <a:pt x="175972" y="80609"/>
                          </a:lnTo>
                          <a:cubicBezTo>
                            <a:pt x="176846" y="80705"/>
                            <a:pt x="177623" y="81243"/>
                            <a:pt x="178030" y="82020"/>
                          </a:cubicBezTo>
                          <a:cubicBezTo>
                            <a:pt x="178436" y="82810"/>
                            <a:pt x="178412" y="83743"/>
                            <a:pt x="177982" y="84520"/>
                          </a:cubicBezTo>
                          <a:cubicBezTo>
                            <a:pt x="177252" y="85824"/>
                            <a:pt x="159633" y="116542"/>
                            <a:pt x="119992" y="126362"/>
                          </a:cubicBezTo>
                          <a:cubicBezTo>
                            <a:pt x="112049" y="128324"/>
                            <a:pt x="103820" y="129305"/>
                            <a:pt x="95327" y="129305"/>
                          </a:cubicBezTo>
                          <a:close/>
                          <a:moveTo>
                            <a:pt x="8008" y="94281"/>
                          </a:moveTo>
                          <a:cubicBezTo>
                            <a:pt x="49287" y="120106"/>
                            <a:pt x="86476" y="129197"/>
                            <a:pt x="118616" y="121266"/>
                          </a:cubicBezTo>
                          <a:cubicBezTo>
                            <a:pt x="148401" y="113922"/>
                            <a:pt x="165350" y="93551"/>
                            <a:pt x="171116" y="85382"/>
                          </a:cubicBezTo>
                          <a:lnTo>
                            <a:pt x="136894" y="81638"/>
                          </a:lnTo>
                          <a:cubicBezTo>
                            <a:pt x="135865" y="81530"/>
                            <a:pt x="134992" y="80812"/>
                            <a:pt x="134669" y="79831"/>
                          </a:cubicBezTo>
                          <a:lnTo>
                            <a:pt x="114095" y="16375"/>
                          </a:lnTo>
                          <a:lnTo>
                            <a:pt x="35304" y="5693"/>
                          </a:lnTo>
                          <a:lnTo>
                            <a:pt x="43390" y="74915"/>
                          </a:lnTo>
                          <a:cubicBezTo>
                            <a:pt x="43522" y="76028"/>
                            <a:pt x="42935" y="77092"/>
                            <a:pt x="41931" y="77583"/>
                          </a:cubicBezTo>
                          <a:lnTo>
                            <a:pt x="7996" y="9426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399" name="Freeform: Shape 1398">
                    <a:extLst>
                      <a:ext uri="{FF2B5EF4-FFF2-40B4-BE49-F238E27FC236}">
                        <a16:creationId xmlns:a16="http://schemas.microsoft.com/office/drawing/2014/main" id="{A7D30F27-81BE-65C2-A21E-C412FF6BE9C6}"/>
                      </a:ext>
                    </a:extLst>
                  </p:cNvPr>
                  <p:cNvSpPr/>
                  <p:nvPr/>
                </p:nvSpPr>
                <p:spPr>
                  <a:xfrm>
                    <a:off x="4330676" y="3731224"/>
                    <a:ext cx="243393" cy="235110"/>
                  </a:xfrm>
                  <a:custGeom>
                    <a:avLst/>
                    <a:gdLst>
                      <a:gd name="connsiteX0" fmla="*/ 243021 w 243393"/>
                      <a:gd name="connsiteY0" fmla="*/ 89366 h 235110"/>
                      <a:gd name="connsiteX1" fmla="*/ 214085 w 243393"/>
                      <a:gd name="connsiteY1" fmla="*/ 17644 h 235110"/>
                      <a:gd name="connsiteX2" fmla="*/ 138381 w 243393"/>
                      <a:gd name="connsiteY2" fmla="*/ 4845 h 235110"/>
                      <a:gd name="connsiteX3" fmla="*/ 93859 w 243393"/>
                      <a:gd name="connsiteY3" fmla="*/ 66507 h 235110"/>
                      <a:gd name="connsiteX4" fmla="*/ 30702 w 243393"/>
                      <a:gd name="connsiteY4" fmla="*/ 86686 h 235110"/>
                      <a:gd name="connsiteX5" fmla="*/ 17891 w 243393"/>
                      <a:gd name="connsiteY5" fmla="*/ 151674 h 235110"/>
                      <a:gd name="connsiteX6" fmla="*/ 2389 w 243393"/>
                      <a:gd name="connsiteY6" fmla="*/ 157511 h 235110"/>
                      <a:gd name="connsiteX7" fmla="*/ 870 w 243393"/>
                      <a:gd name="connsiteY7" fmla="*/ 175346 h 235110"/>
                      <a:gd name="connsiteX8" fmla="*/ 65726 w 243393"/>
                      <a:gd name="connsiteY8" fmla="*/ 232474 h 235110"/>
                      <a:gd name="connsiteX9" fmla="*/ 155940 w 243393"/>
                      <a:gd name="connsiteY9" fmla="*/ 216135 h 235110"/>
                      <a:gd name="connsiteX10" fmla="*/ 206932 w 243393"/>
                      <a:gd name="connsiteY10" fmla="*/ 154221 h 235110"/>
                      <a:gd name="connsiteX11" fmla="*/ 243021 w 243393"/>
                      <a:gd name="connsiteY11" fmla="*/ 89354 h 235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43393" h="235110">
                        <a:moveTo>
                          <a:pt x="243021" y="89366"/>
                        </a:moveTo>
                        <a:cubicBezTo>
                          <a:pt x="245592" y="62667"/>
                          <a:pt x="234743" y="34785"/>
                          <a:pt x="214085" y="17644"/>
                        </a:cubicBezTo>
                        <a:cubicBezTo>
                          <a:pt x="193428" y="503"/>
                          <a:pt x="163368" y="-4952"/>
                          <a:pt x="138381" y="4845"/>
                        </a:cubicBezTo>
                        <a:cubicBezTo>
                          <a:pt x="113381" y="14641"/>
                          <a:pt x="94840" y="39701"/>
                          <a:pt x="93859" y="66507"/>
                        </a:cubicBezTo>
                        <a:cubicBezTo>
                          <a:pt x="71252" y="61363"/>
                          <a:pt x="46121" y="69390"/>
                          <a:pt x="30702" y="86686"/>
                        </a:cubicBezTo>
                        <a:cubicBezTo>
                          <a:pt x="15272" y="103983"/>
                          <a:pt x="10188" y="129832"/>
                          <a:pt x="17891" y="151674"/>
                        </a:cubicBezTo>
                        <a:cubicBezTo>
                          <a:pt x="12473" y="148863"/>
                          <a:pt x="5392" y="152188"/>
                          <a:pt x="2389" y="157511"/>
                        </a:cubicBezTo>
                        <a:cubicBezTo>
                          <a:pt x="-613" y="162822"/>
                          <a:pt x="-374" y="169377"/>
                          <a:pt x="870" y="175346"/>
                        </a:cubicBezTo>
                        <a:cubicBezTo>
                          <a:pt x="7090" y="205166"/>
                          <a:pt x="35917" y="226039"/>
                          <a:pt x="65726" y="232474"/>
                        </a:cubicBezTo>
                        <a:cubicBezTo>
                          <a:pt x="96371" y="239101"/>
                          <a:pt x="129565" y="233084"/>
                          <a:pt x="155940" y="216135"/>
                        </a:cubicBezTo>
                        <a:cubicBezTo>
                          <a:pt x="181024" y="200022"/>
                          <a:pt x="190222" y="177140"/>
                          <a:pt x="206932" y="154221"/>
                        </a:cubicBezTo>
                        <a:cubicBezTo>
                          <a:pt x="222447" y="132942"/>
                          <a:pt x="240305" y="117535"/>
                          <a:pt x="243021" y="8935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400" name="Graphic 349">
                    <a:extLst>
                      <a:ext uri="{FF2B5EF4-FFF2-40B4-BE49-F238E27FC236}">
                        <a16:creationId xmlns:a16="http://schemas.microsoft.com/office/drawing/2014/main" id="{6BA25E31-7499-4E73-F3C7-E50E8BEAC839}"/>
                      </a:ext>
                    </a:extLst>
                  </p:cNvPr>
                  <p:cNvGrpSpPr/>
                  <p:nvPr/>
                </p:nvGrpSpPr>
                <p:grpSpPr>
                  <a:xfrm>
                    <a:off x="4379241" y="3828442"/>
                    <a:ext cx="183107" cy="182911"/>
                    <a:chOff x="4379241" y="3828442"/>
                    <a:chExt cx="183107" cy="182911"/>
                  </a:xfrm>
                </p:grpSpPr>
                <p:sp>
                  <p:nvSpPr>
                    <p:cNvPr id="1402" name="Freeform: Shape 1401">
                      <a:extLst>
                        <a:ext uri="{FF2B5EF4-FFF2-40B4-BE49-F238E27FC236}">
                          <a16:creationId xmlns:a16="http://schemas.microsoft.com/office/drawing/2014/main" id="{85FE8FD9-131C-164C-B398-A8736B729A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81830" y="3831082"/>
                      <a:ext cx="177901" cy="177606"/>
                    </a:xfrm>
                    <a:custGeom>
                      <a:avLst/>
                      <a:gdLst>
                        <a:gd name="connsiteX0" fmla="*/ 147226 w 177901"/>
                        <a:gd name="connsiteY0" fmla="*/ 4268 h 177606"/>
                        <a:gd name="connsiteX1" fmla="*/ 166472 w 177901"/>
                        <a:gd name="connsiteY1" fmla="*/ 164314 h 177606"/>
                        <a:gd name="connsiteX2" fmla="*/ 42335 w 177901"/>
                        <a:gd name="connsiteY2" fmla="*/ 125236 h 177606"/>
                        <a:gd name="connsiteX3" fmla="*/ 3723 w 177901"/>
                        <a:gd name="connsiteY3" fmla="*/ 100942 h 177606"/>
                        <a:gd name="connsiteX4" fmla="*/ 42335 w 177901"/>
                        <a:gd name="connsiteY4" fmla="*/ 81229 h 177606"/>
                        <a:gd name="connsiteX5" fmla="*/ 62430 w 177901"/>
                        <a:gd name="connsiteY5" fmla="*/ 62354 h 177606"/>
                        <a:gd name="connsiteX6" fmla="*/ 59703 w 177901"/>
                        <a:gd name="connsiteY6" fmla="*/ 10225 h 177606"/>
                        <a:gd name="connsiteX7" fmla="*/ 147214 w 177901"/>
                        <a:gd name="connsiteY7" fmla="*/ 4268 h 1776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77901" h="177606">
                          <a:moveTo>
                            <a:pt x="147226" y="4268"/>
                          </a:moveTo>
                          <a:cubicBezTo>
                            <a:pt x="147226" y="4268"/>
                            <a:pt x="200671" y="131324"/>
                            <a:pt x="166472" y="164314"/>
                          </a:cubicBezTo>
                          <a:cubicBezTo>
                            <a:pt x="132286" y="197304"/>
                            <a:pt x="60780" y="163034"/>
                            <a:pt x="42335" y="125236"/>
                          </a:cubicBezTo>
                          <a:cubicBezTo>
                            <a:pt x="42335" y="125236"/>
                            <a:pt x="17096" y="133908"/>
                            <a:pt x="3723" y="100942"/>
                          </a:cubicBezTo>
                          <a:cubicBezTo>
                            <a:pt x="-10703" y="65380"/>
                            <a:pt x="19907" y="63693"/>
                            <a:pt x="42335" y="81229"/>
                          </a:cubicBezTo>
                          <a:cubicBezTo>
                            <a:pt x="42335" y="81229"/>
                            <a:pt x="72526" y="83035"/>
                            <a:pt x="62430" y="62354"/>
                          </a:cubicBezTo>
                          <a:cubicBezTo>
                            <a:pt x="52335" y="41672"/>
                            <a:pt x="49201" y="22306"/>
                            <a:pt x="59703" y="10225"/>
                          </a:cubicBezTo>
                          <a:cubicBezTo>
                            <a:pt x="76043" y="-8543"/>
                            <a:pt x="147214" y="4268"/>
                            <a:pt x="147214" y="426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03" name="Freeform: Shape 1402">
                      <a:extLst>
                        <a:ext uri="{FF2B5EF4-FFF2-40B4-BE49-F238E27FC236}">
                          <a16:creationId xmlns:a16="http://schemas.microsoft.com/office/drawing/2014/main" id="{8C53C1E8-F324-DBAE-64B3-8384647680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79241" y="3828442"/>
                      <a:ext cx="183107" cy="182911"/>
                    </a:xfrm>
                    <a:custGeom>
                      <a:avLst/>
                      <a:gdLst>
                        <a:gd name="connsiteX0" fmla="*/ 133236 w 183107"/>
                        <a:gd name="connsiteY0" fmla="*/ 182911 h 182911"/>
                        <a:gd name="connsiteX1" fmla="*/ 118763 w 183107"/>
                        <a:gd name="connsiteY1" fmla="*/ 181583 h 182911"/>
                        <a:gd name="connsiteX2" fmla="*/ 43536 w 183107"/>
                        <a:gd name="connsiteY2" fmla="*/ 130926 h 182911"/>
                        <a:gd name="connsiteX3" fmla="*/ 3884 w 183107"/>
                        <a:gd name="connsiteY3" fmla="*/ 104575 h 182911"/>
                        <a:gd name="connsiteX4" fmla="*/ 6049 w 183107"/>
                        <a:gd name="connsiteY4" fmla="*/ 73797 h 182911"/>
                        <a:gd name="connsiteX5" fmla="*/ 45893 w 183107"/>
                        <a:gd name="connsiteY5" fmla="*/ 81262 h 182911"/>
                        <a:gd name="connsiteX6" fmla="*/ 63488 w 183107"/>
                        <a:gd name="connsiteY6" fmla="*/ 75998 h 182911"/>
                        <a:gd name="connsiteX7" fmla="*/ 62663 w 183107"/>
                        <a:gd name="connsiteY7" fmla="*/ 66130 h 182911"/>
                        <a:gd name="connsiteX8" fmla="*/ 60319 w 183107"/>
                        <a:gd name="connsiteY8" fmla="*/ 11119 h 182911"/>
                        <a:gd name="connsiteX9" fmla="*/ 150294 w 183107"/>
                        <a:gd name="connsiteY9" fmla="*/ 4301 h 182911"/>
                        <a:gd name="connsiteX10" fmla="*/ 152255 w 183107"/>
                        <a:gd name="connsiteY10" fmla="*/ 5880 h 182911"/>
                        <a:gd name="connsiteX11" fmla="*/ 170904 w 183107"/>
                        <a:gd name="connsiteY11" fmla="*/ 168844 h 182911"/>
                        <a:gd name="connsiteX12" fmla="*/ 133248 w 183107"/>
                        <a:gd name="connsiteY12" fmla="*/ 182899 h 182911"/>
                        <a:gd name="connsiteX13" fmla="*/ 44936 w 183107"/>
                        <a:gd name="connsiteY13" fmla="*/ 125244 h 182911"/>
                        <a:gd name="connsiteX14" fmla="*/ 47304 w 183107"/>
                        <a:gd name="connsiteY14" fmla="*/ 126728 h 182911"/>
                        <a:gd name="connsiteX15" fmla="*/ 119672 w 183107"/>
                        <a:gd name="connsiteY15" fmla="*/ 176392 h 182911"/>
                        <a:gd name="connsiteX16" fmla="*/ 167231 w 183107"/>
                        <a:gd name="connsiteY16" fmla="*/ 165064 h 182911"/>
                        <a:gd name="connsiteX17" fmla="*/ 147925 w 183107"/>
                        <a:gd name="connsiteY17" fmla="*/ 9253 h 182911"/>
                        <a:gd name="connsiteX18" fmla="*/ 64290 w 183107"/>
                        <a:gd name="connsiteY18" fmla="*/ 14588 h 182911"/>
                        <a:gd name="connsiteX19" fmla="*/ 67400 w 183107"/>
                        <a:gd name="connsiteY19" fmla="*/ 63833 h 182911"/>
                        <a:gd name="connsiteX20" fmla="*/ 67866 w 183107"/>
                        <a:gd name="connsiteY20" fmla="*/ 78941 h 182911"/>
                        <a:gd name="connsiteX21" fmla="*/ 44780 w 183107"/>
                        <a:gd name="connsiteY21" fmla="*/ 86501 h 182911"/>
                        <a:gd name="connsiteX22" fmla="*/ 43309 w 183107"/>
                        <a:gd name="connsiteY22" fmla="*/ 85950 h 182911"/>
                        <a:gd name="connsiteX23" fmla="*/ 9219 w 183107"/>
                        <a:gd name="connsiteY23" fmla="*/ 78020 h 182911"/>
                        <a:gd name="connsiteX24" fmla="*/ 8764 w 183107"/>
                        <a:gd name="connsiteY24" fmla="*/ 102601 h 182911"/>
                        <a:gd name="connsiteX25" fmla="*/ 44075 w 183107"/>
                        <a:gd name="connsiteY25" fmla="*/ 125400 h 182911"/>
                        <a:gd name="connsiteX26" fmla="*/ 44936 w 183107"/>
                        <a:gd name="connsiteY26" fmla="*/ 125256 h 1829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83107" h="182911">
                          <a:moveTo>
                            <a:pt x="133236" y="182911"/>
                          </a:moveTo>
                          <a:cubicBezTo>
                            <a:pt x="128619" y="182911"/>
                            <a:pt x="123787" y="182469"/>
                            <a:pt x="118763" y="181583"/>
                          </a:cubicBezTo>
                          <a:cubicBezTo>
                            <a:pt x="88046" y="176165"/>
                            <a:pt x="56168" y="154586"/>
                            <a:pt x="43536" y="130926"/>
                          </a:cubicBezTo>
                          <a:cubicBezTo>
                            <a:pt x="36635" y="132242"/>
                            <a:pt x="15654" y="133570"/>
                            <a:pt x="3884" y="104575"/>
                          </a:cubicBezTo>
                          <a:cubicBezTo>
                            <a:pt x="-3987" y="85161"/>
                            <a:pt x="1862" y="76967"/>
                            <a:pt x="6049" y="73797"/>
                          </a:cubicBezTo>
                          <a:cubicBezTo>
                            <a:pt x="14853" y="67159"/>
                            <a:pt x="31503" y="70317"/>
                            <a:pt x="45893" y="81262"/>
                          </a:cubicBezTo>
                          <a:cubicBezTo>
                            <a:pt x="50367" y="81381"/>
                            <a:pt x="60378" y="80675"/>
                            <a:pt x="63488" y="75998"/>
                          </a:cubicBezTo>
                          <a:cubicBezTo>
                            <a:pt x="65019" y="73702"/>
                            <a:pt x="64744" y="70388"/>
                            <a:pt x="62663" y="66130"/>
                          </a:cubicBezTo>
                          <a:cubicBezTo>
                            <a:pt x="50857" y="41944"/>
                            <a:pt x="50044" y="22925"/>
                            <a:pt x="60319" y="11119"/>
                          </a:cubicBezTo>
                          <a:cubicBezTo>
                            <a:pt x="77448" y="-8558"/>
                            <a:pt x="147327" y="3762"/>
                            <a:pt x="150294" y="4301"/>
                          </a:cubicBezTo>
                          <a:cubicBezTo>
                            <a:pt x="151179" y="4456"/>
                            <a:pt x="151909" y="5054"/>
                            <a:pt x="152255" y="5880"/>
                          </a:cubicBezTo>
                          <a:cubicBezTo>
                            <a:pt x="154468" y="11131"/>
                            <a:pt x="205999" y="134993"/>
                            <a:pt x="170904" y="168844"/>
                          </a:cubicBezTo>
                          <a:cubicBezTo>
                            <a:pt x="161262" y="178138"/>
                            <a:pt x="148416" y="182899"/>
                            <a:pt x="133248" y="182899"/>
                          </a:cubicBezTo>
                          <a:close/>
                          <a:moveTo>
                            <a:pt x="44936" y="125244"/>
                          </a:moveTo>
                          <a:cubicBezTo>
                            <a:pt x="45917" y="125244"/>
                            <a:pt x="46850" y="125795"/>
                            <a:pt x="47304" y="126728"/>
                          </a:cubicBezTo>
                          <a:cubicBezTo>
                            <a:pt x="58536" y="149742"/>
                            <a:pt x="89648" y="171093"/>
                            <a:pt x="119672" y="176392"/>
                          </a:cubicBezTo>
                          <a:cubicBezTo>
                            <a:pt x="133488" y="178832"/>
                            <a:pt x="152949" y="178844"/>
                            <a:pt x="167231" y="165064"/>
                          </a:cubicBezTo>
                          <a:cubicBezTo>
                            <a:pt x="197937" y="135436"/>
                            <a:pt x="153428" y="22793"/>
                            <a:pt x="147925" y="9253"/>
                          </a:cubicBezTo>
                          <a:cubicBezTo>
                            <a:pt x="127483" y="5748"/>
                            <a:pt x="76574" y="461"/>
                            <a:pt x="64290" y="14588"/>
                          </a:cubicBezTo>
                          <a:cubicBezTo>
                            <a:pt x="53201" y="27327"/>
                            <a:pt x="59864" y="48391"/>
                            <a:pt x="67400" y="63833"/>
                          </a:cubicBezTo>
                          <a:cubicBezTo>
                            <a:pt x="70354" y="69886"/>
                            <a:pt x="70510" y="74970"/>
                            <a:pt x="67866" y="78941"/>
                          </a:cubicBezTo>
                          <a:cubicBezTo>
                            <a:pt x="62292" y="87290"/>
                            <a:pt x="46551" y="86620"/>
                            <a:pt x="44780" y="86501"/>
                          </a:cubicBezTo>
                          <a:cubicBezTo>
                            <a:pt x="44242" y="86465"/>
                            <a:pt x="43740" y="86273"/>
                            <a:pt x="43309" y="85950"/>
                          </a:cubicBezTo>
                          <a:cubicBezTo>
                            <a:pt x="31025" y="76345"/>
                            <a:pt x="16049" y="72864"/>
                            <a:pt x="9219" y="78020"/>
                          </a:cubicBezTo>
                          <a:cubicBezTo>
                            <a:pt x="4075" y="81907"/>
                            <a:pt x="3908" y="90627"/>
                            <a:pt x="8764" y="102601"/>
                          </a:cubicBezTo>
                          <a:cubicBezTo>
                            <a:pt x="21061" y="132900"/>
                            <a:pt x="43142" y="125711"/>
                            <a:pt x="44075" y="125400"/>
                          </a:cubicBezTo>
                          <a:cubicBezTo>
                            <a:pt x="44362" y="125304"/>
                            <a:pt x="44649" y="125256"/>
                            <a:pt x="44936" y="1252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401" name="Freeform: Shape 1400">
                    <a:extLst>
                      <a:ext uri="{FF2B5EF4-FFF2-40B4-BE49-F238E27FC236}">
                        <a16:creationId xmlns:a16="http://schemas.microsoft.com/office/drawing/2014/main" id="{AD741614-03D1-EF93-ECB4-F1FFAF36566B}"/>
                      </a:ext>
                    </a:extLst>
                  </p:cNvPr>
                  <p:cNvSpPr/>
                  <p:nvPr/>
                </p:nvSpPr>
                <p:spPr>
                  <a:xfrm>
                    <a:off x="4395499" y="3923334"/>
                    <a:ext cx="28677" cy="16440"/>
                  </a:xfrm>
                  <a:custGeom>
                    <a:avLst/>
                    <a:gdLst>
                      <a:gd name="connsiteX0" fmla="*/ 26046 w 28677"/>
                      <a:gd name="connsiteY0" fmla="*/ 16441 h 16440"/>
                      <a:gd name="connsiteX1" fmla="*/ 24204 w 28677"/>
                      <a:gd name="connsiteY1" fmla="*/ 15687 h 16440"/>
                      <a:gd name="connsiteX2" fmla="*/ 2338 w 28677"/>
                      <a:gd name="connsiteY2" fmla="*/ 5257 h 16440"/>
                      <a:gd name="connsiteX3" fmla="*/ 18 w 28677"/>
                      <a:gd name="connsiteY3" fmla="*/ 2338 h 16440"/>
                      <a:gd name="connsiteX4" fmla="*/ 2936 w 28677"/>
                      <a:gd name="connsiteY4" fmla="*/ 18 h 16440"/>
                      <a:gd name="connsiteX5" fmla="*/ 27888 w 28677"/>
                      <a:gd name="connsiteY5" fmla="*/ 11919 h 16440"/>
                      <a:gd name="connsiteX6" fmla="*/ 27924 w 28677"/>
                      <a:gd name="connsiteY6" fmla="*/ 15651 h 16440"/>
                      <a:gd name="connsiteX7" fmla="*/ 26046 w 28677"/>
                      <a:gd name="connsiteY7" fmla="*/ 16441 h 16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677" h="16440">
                        <a:moveTo>
                          <a:pt x="26046" y="16441"/>
                        </a:moveTo>
                        <a:cubicBezTo>
                          <a:pt x="25376" y="16441"/>
                          <a:pt x="24718" y="16190"/>
                          <a:pt x="24204" y="15687"/>
                        </a:cubicBezTo>
                        <a:cubicBezTo>
                          <a:pt x="18307" y="9910"/>
                          <a:pt x="10544" y="6202"/>
                          <a:pt x="2338" y="5257"/>
                        </a:cubicBezTo>
                        <a:cubicBezTo>
                          <a:pt x="891" y="5089"/>
                          <a:pt x="-150" y="3786"/>
                          <a:pt x="18" y="2338"/>
                        </a:cubicBezTo>
                        <a:cubicBezTo>
                          <a:pt x="185" y="891"/>
                          <a:pt x="1501" y="-150"/>
                          <a:pt x="2936" y="18"/>
                        </a:cubicBezTo>
                        <a:cubicBezTo>
                          <a:pt x="12302" y="1094"/>
                          <a:pt x="21166" y="5317"/>
                          <a:pt x="27888" y="11919"/>
                        </a:cubicBezTo>
                        <a:cubicBezTo>
                          <a:pt x="28929" y="12936"/>
                          <a:pt x="28941" y="14611"/>
                          <a:pt x="27924" y="15651"/>
                        </a:cubicBezTo>
                        <a:cubicBezTo>
                          <a:pt x="27410" y="16178"/>
                          <a:pt x="26728" y="16441"/>
                          <a:pt x="26046" y="164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64" name="Freeform: Shape 1363">
                  <a:extLst>
                    <a:ext uri="{FF2B5EF4-FFF2-40B4-BE49-F238E27FC236}">
                      <a16:creationId xmlns:a16="http://schemas.microsoft.com/office/drawing/2014/main" id="{C5B0B0F5-E9C9-39D8-014F-5A05D21FA887}"/>
                    </a:ext>
                  </a:extLst>
                </p:cNvPr>
                <p:cNvSpPr/>
                <p:nvPr/>
              </p:nvSpPr>
              <p:spPr>
                <a:xfrm>
                  <a:off x="4397108" y="4316216"/>
                  <a:ext cx="354393" cy="334449"/>
                </a:xfrm>
                <a:custGeom>
                  <a:avLst/>
                  <a:gdLst>
                    <a:gd name="connsiteX0" fmla="*/ 67606 w 354393"/>
                    <a:gd name="connsiteY0" fmla="*/ 2192 h 334449"/>
                    <a:gd name="connsiteX1" fmla="*/ 268609 w 354393"/>
                    <a:gd name="connsiteY1" fmla="*/ 90397 h 334449"/>
                    <a:gd name="connsiteX2" fmla="*/ 331539 w 354393"/>
                    <a:gd name="connsiteY2" fmla="*/ 303588 h 334449"/>
                    <a:gd name="connsiteX3" fmla="*/ 202066 w 354393"/>
                    <a:gd name="connsiteY3" fmla="*/ 177896 h 334449"/>
                    <a:gd name="connsiteX4" fmla="*/ 110859 w 354393"/>
                    <a:gd name="connsiteY4" fmla="*/ 177896 h 334449"/>
                    <a:gd name="connsiteX5" fmla="*/ 60764 w 354393"/>
                    <a:gd name="connsiteY5" fmla="*/ 331555 h 334449"/>
                    <a:gd name="connsiteX6" fmla="*/ 1028 w 354393"/>
                    <a:gd name="connsiteY6" fmla="*/ 199499 h 334449"/>
                    <a:gd name="connsiteX7" fmla="*/ 67606 w 354393"/>
                    <a:gd name="connsiteY7" fmla="*/ 2192 h 334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4393" h="334449">
                      <a:moveTo>
                        <a:pt x="67606" y="2192"/>
                      </a:moveTo>
                      <a:cubicBezTo>
                        <a:pt x="67606" y="2192"/>
                        <a:pt x="186241" y="-22006"/>
                        <a:pt x="268609" y="90397"/>
                      </a:cubicBezTo>
                      <a:cubicBezTo>
                        <a:pt x="388954" y="254618"/>
                        <a:pt x="354565" y="293325"/>
                        <a:pt x="331539" y="303588"/>
                      </a:cubicBezTo>
                      <a:cubicBezTo>
                        <a:pt x="302376" y="316603"/>
                        <a:pt x="250643" y="246520"/>
                        <a:pt x="202066" y="177896"/>
                      </a:cubicBezTo>
                      <a:lnTo>
                        <a:pt x="110859" y="177896"/>
                      </a:lnTo>
                      <a:cubicBezTo>
                        <a:pt x="110859" y="177896"/>
                        <a:pt x="115919" y="309091"/>
                        <a:pt x="60764" y="331555"/>
                      </a:cubicBezTo>
                      <a:cubicBezTo>
                        <a:pt x="5609" y="354018"/>
                        <a:pt x="-3553" y="239618"/>
                        <a:pt x="1028" y="199499"/>
                      </a:cubicBezTo>
                      <a:cubicBezTo>
                        <a:pt x="5609" y="159379"/>
                        <a:pt x="67606" y="2192"/>
                        <a:pt x="67606" y="2192"/>
                      </a:cubicBezTo>
                      <a:close/>
                    </a:path>
                  </a:pathLst>
                </a:custGeom>
                <a:solidFill>
                  <a:srgbClr val="E1471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65" name="Graphic 349">
                  <a:extLst>
                    <a:ext uri="{FF2B5EF4-FFF2-40B4-BE49-F238E27FC236}">
                      <a16:creationId xmlns:a16="http://schemas.microsoft.com/office/drawing/2014/main" id="{7F989B69-30DF-E765-4446-5A71ADB1441C}"/>
                    </a:ext>
                  </a:extLst>
                </p:cNvPr>
                <p:cNvGrpSpPr/>
                <p:nvPr/>
              </p:nvGrpSpPr>
              <p:grpSpPr>
                <a:xfrm>
                  <a:off x="4164453" y="4368030"/>
                  <a:ext cx="590906" cy="192587"/>
                  <a:chOff x="4164453" y="4368030"/>
                  <a:chExt cx="590906" cy="192587"/>
                </a:xfrm>
              </p:grpSpPr>
              <p:grpSp>
                <p:nvGrpSpPr>
                  <p:cNvPr id="1392" name="Graphic 349">
                    <a:extLst>
                      <a:ext uri="{FF2B5EF4-FFF2-40B4-BE49-F238E27FC236}">
                        <a16:creationId xmlns:a16="http://schemas.microsoft.com/office/drawing/2014/main" id="{19DB3BC2-3CEA-87C2-1A0A-C20310EF4218}"/>
                      </a:ext>
                    </a:extLst>
                  </p:cNvPr>
                  <p:cNvGrpSpPr/>
                  <p:nvPr/>
                </p:nvGrpSpPr>
                <p:grpSpPr>
                  <a:xfrm>
                    <a:off x="4164453" y="4368030"/>
                    <a:ext cx="590906" cy="192587"/>
                    <a:chOff x="4164453" y="4368030"/>
                    <a:chExt cx="590906" cy="192587"/>
                  </a:xfrm>
                </p:grpSpPr>
                <p:sp>
                  <p:nvSpPr>
                    <p:cNvPr id="1396" name="Freeform: Shape 1395">
                      <a:extLst>
                        <a:ext uri="{FF2B5EF4-FFF2-40B4-BE49-F238E27FC236}">
                          <a16:creationId xmlns:a16="http://schemas.microsoft.com/office/drawing/2014/main" id="{4CF3E72D-D912-8AF9-77DA-B7225D996F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67086" y="4370671"/>
                      <a:ext cx="585646" cy="187316"/>
                    </a:xfrm>
                    <a:custGeom>
                      <a:avLst/>
                      <a:gdLst>
                        <a:gd name="connsiteX0" fmla="*/ 125848 w 585646"/>
                        <a:gd name="connsiteY0" fmla="*/ 2198 h 187316"/>
                        <a:gd name="connsiteX1" fmla="*/ 0 w 585646"/>
                        <a:gd name="connsiteY1" fmla="*/ 6648 h 187316"/>
                        <a:gd name="connsiteX2" fmla="*/ 71506 w 585646"/>
                        <a:gd name="connsiteY2" fmla="*/ 161682 h 187316"/>
                        <a:gd name="connsiteX3" fmla="*/ 507327 w 585646"/>
                        <a:gd name="connsiteY3" fmla="*/ 124087 h 187316"/>
                        <a:gd name="connsiteX4" fmla="*/ 551896 w 585646"/>
                        <a:gd name="connsiteY4" fmla="*/ 135486 h 187316"/>
                        <a:gd name="connsiteX5" fmla="*/ 569348 w 585646"/>
                        <a:gd name="connsiteY5" fmla="*/ 150845 h 187316"/>
                        <a:gd name="connsiteX6" fmla="*/ 576369 w 585646"/>
                        <a:gd name="connsiteY6" fmla="*/ 92424 h 187316"/>
                        <a:gd name="connsiteX7" fmla="*/ 562650 w 585646"/>
                        <a:gd name="connsiteY7" fmla="*/ 49793 h 187316"/>
                        <a:gd name="connsiteX8" fmla="*/ 544564 w 585646"/>
                        <a:gd name="connsiteY8" fmla="*/ 15966 h 187316"/>
                        <a:gd name="connsiteX9" fmla="*/ 395630 w 585646"/>
                        <a:gd name="connsiteY9" fmla="*/ 5691 h 187316"/>
                        <a:gd name="connsiteX10" fmla="*/ 125860 w 585646"/>
                        <a:gd name="connsiteY10" fmla="*/ 2186 h 1873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585646" h="187316">
                          <a:moveTo>
                            <a:pt x="125848" y="2198"/>
                          </a:moveTo>
                          <a:lnTo>
                            <a:pt x="0" y="6648"/>
                          </a:lnTo>
                          <a:cubicBezTo>
                            <a:pt x="0" y="6648"/>
                            <a:pt x="4163" y="123285"/>
                            <a:pt x="71506" y="161682"/>
                          </a:cubicBezTo>
                          <a:cubicBezTo>
                            <a:pt x="193575" y="231286"/>
                            <a:pt x="412268" y="138680"/>
                            <a:pt x="507327" y="124087"/>
                          </a:cubicBezTo>
                          <a:cubicBezTo>
                            <a:pt x="523368" y="121623"/>
                            <a:pt x="539719" y="124768"/>
                            <a:pt x="551896" y="135486"/>
                          </a:cubicBezTo>
                          <a:lnTo>
                            <a:pt x="569348" y="150845"/>
                          </a:lnTo>
                          <a:cubicBezTo>
                            <a:pt x="569348" y="150845"/>
                            <a:pt x="600759" y="131622"/>
                            <a:pt x="576369" y="92424"/>
                          </a:cubicBezTo>
                          <a:cubicBezTo>
                            <a:pt x="576369" y="92424"/>
                            <a:pt x="586537" y="69566"/>
                            <a:pt x="562650" y="49793"/>
                          </a:cubicBezTo>
                          <a:cubicBezTo>
                            <a:pt x="562650" y="49793"/>
                            <a:pt x="571489" y="28047"/>
                            <a:pt x="544564" y="15966"/>
                          </a:cubicBezTo>
                          <a:cubicBezTo>
                            <a:pt x="517650" y="3885"/>
                            <a:pt x="465306" y="-7036"/>
                            <a:pt x="395630" y="5691"/>
                          </a:cubicBezTo>
                          <a:cubicBezTo>
                            <a:pt x="325953" y="18418"/>
                            <a:pt x="125860" y="2186"/>
                            <a:pt x="125860" y="218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97" name="Freeform: Shape 1396">
                      <a:extLst>
                        <a:ext uri="{FF2B5EF4-FFF2-40B4-BE49-F238E27FC236}">
                          <a16:creationId xmlns:a16="http://schemas.microsoft.com/office/drawing/2014/main" id="{4AB6CB17-1685-BD85-DBE2-01E6B5F59D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64453" y="4368030"/>
                      <a:ext cx="590906" cy="192587"/>
                    </a:xfrm>
                    <a:custGeom>
                      <a:avLst/>
                      <a:gdLst>
                        <a:gd name="connsiteX0" fmla="*/ 188660 w 590906"/>
                        <a:gd name="connsiteY0" fmla="*/ 192588 h 192587"/>
                        <a:gd name="connsiteX1" fmla="*/ 72836 w 590906"/>
                        <a:gd name="connsiteY1" fmla="*/ 166619 h 192587"/>
                        <a:gd name="connsiteX2" fmla="*/ 2 w 590906"/>
                        <a:gd name="connsiteY2" fmla="*/ 9384 h 192587"/>
                        <a:gd name="connsiteX3" fmla="*/ 707 w 590906"/>
                        <a:gd name="connsiteY3" fmla="*/ 7494 h 192587"/>
                        <a:gd name="connsiteX4" fmla="*/ 2537 w 590906"/>
                        <a:gd name="connsiteY4" fmla="*/ 6656 h 192587"/>
                        <a:gd name="connsiteX5" fmla="*/ 128385 w 590906"/>
                        <a:gd name="connsiteY5" fmla="*/ 2207 h 192587"/>
                        <a:gd name="connsiteX6" fmla="*/ 128696 w 590906"/>
                        <a:gd name="connsiteY6" fmla="*/ 2207 h 192587"/>
                        <a:gd name="connsiteX7" fmla="*/ 397784 w 590906"/>
                        <a:gd name="connsiteY7" fmla="*/ 5747 h 192587"/>
                        <a:gd name="connsiteX8" fmla="*/ 548273 w 590906"/>
                        <a:gd name="connsiteY8" fmla="*/ 16214 h 192587"/>
                        <a:gd name="connsiteX9" fmla="*/ 568297 w 590906"/>
                        <a:gd name="connsiteY9" fmla="*/ 51560 h 192587"/>
                        <a:gd name="connsiteX10" fmla="*/ 581897 w 590906"/>
                        <a:gd name="connsiteY10" fmla="*/ 94778 h 192587"/>
                        <a:gd name="connsiteX11" fmla="*/ 589876 w 590906"/>
                        <a:gd name="connsiteY11" fmla="*/ 132134 h 192587"/>
                        <a:gd name="connsiteX12" fmla="*/ 573333 w 590906"/>
                        <a:gd name="connsiteY12" fmla="*/ 155746 h 192587"/>
                        <a:gd name="connsiteX13" fmla="*/ 570211 w 590906"/>
                        <a:gd name="connsiteY13" fmla="*/ 155471 h 192587"/>
                        <a:gd name="connsiteX14" fmla="*/ 552759 w 590906"/>
                        <a:gd name="connsiteY14" fmla="*/ 140112 h 192587"/>
                        <a:gd name="connsiteX15" fmla="*/ 510331 w 590906"/>
                        <a:gd name="connsiteY15" fmla="*/ 129346 h 192587"/>
                        <a:gd name="connsiteX16" fmla="*/ 420858 w 590906"/>
                        <a:gd name="connsiteY16" fmla="*/ 150758 h 192587"/>
                        <a:gd name="connsiteX17" fmla="*/ 188636 w 590906"/>
                        <a:gd name="connsiteY17" fmla="*/ 192588 h 192587"/>
                        <a:gd name="connsiteX18" fmla="*/ 5408 w 590906"/>
                        <a:gd name="connsiteY18" fmla="*/ 11824 h 192587"/>
                        <a:gd name="connsiteX19" fmla="*/ 75443 w 590906"/>
                        <a:gd name="connsiteY19" fmla="*/ 162038 h 192587"/>
                        <a:gd name="connsiteX20" fmla="*/ 419507 w 590906"/>
                        <a:gd name="connsiteY20" fmla="*/ 145674 h 192587"/>
                        <a:gd name="connsiteX21" fmla="*/ 509554 w 590906"/>
                        <a:gd name="connsiteY21" fmla="*/ 124131 h 192587"/>
                        <a:gd name="connsiteX22" fmla="*/ 556264 w 590906"/>
                        <a:gd name="connsiteY22" fmla="*/ 136153 h 192587"/>
                        <a:gd name="connsiteX23" fmla="*/ 572137 w 590906"/>
                        <a:gd name="connsiteY23" fmla="*/ 150136 h 192587"/>
                        <a:gd name="connsiteX24" fmla="*/ 584768 w 590906"/>
                        <a:gd name="connsiteY24" fmla="*/ 130842 h 192587"/>
                        <a:gd name="connsiteX25" fmla="*/ 576754 w 590906"/>
                        <a:gd name="connsiteY25" fmla="*/ 96464 h 192587"/>
                        <a:gd name="connsiteX26" fmla="*/ 576586 w 590906"/>
                        <a:gd name="connsiteY26" fmla="*/ 94000 h 192587"/>
                        <a:gd name="connsiteX27" fmla="*/ 563596 w 590906"/>
                        <a:gd name="connsiteY27" fmla="*/ 54467 h 192587"/>
                        <a:gd name="connsiteX28" fmla="*/ 562831 w 590906"/>
                        <a:gd name="connsiteY28" fmla="*/ 51441 h 192587"/>
                        <a:gd name="connsiteX29" fmla="*/ 546120 w 590906"/>
                        <a:gd name="connsiteY29" fmla="*/ 21010 h 192587"/>
                        <a:gd name="connsiteX30" fmla="*/ 398729 w 590906"/>
                        <a:gd name="connsiteY30" fmla="*/ 10915 h 192587"/>
                        <a:gd name="connsiteX31" fmla="*/ 128421 w 590906"/>
                        <a:gd name="connsiteY31" fmla="*/ 7458 h 192587"/>
                        <a:gd name="connsiteX32" fmla="*/ 5408 w 590906"/>
                        <a:gd name="connsiteY32" fmla="*/ 11812 h 1925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</a:cxnLst>
                      <a:rect l="l" t="t" r="r" b="b"/>
                      <a:pathLst>
                        <a:path w="590906" h="192587">
                          <a:moveTo>
                            <a:pt x="188660" y="192588"/>
                          </a:moveTo>
                          <a:cubicBezTo>
                            <a:pt x="145957" y="192588"/>
                            <a:pt x="105933" y="185494"/>
                            <a:pt x="72836" y="166619"/>
                          </a:cubicBezTo>
                          <a:cubicBezTo>
                            <a:pt x="5002" y="127935"/>
                            <a:pt x="169" y="14204"/>
                            <a:pt x="2" y="9384"/>
                          </a:cubicBezTo>
                          <a:cubicBezTo>
                            <a:pt x="-22" y="8678"/>
                            <a:pt x="229" y="8008"/>
                            <a:pt x="707" y="7494"/>
                          </a:cubicBezTo>
                          <a:cubicBezTo>
                            <a:pt x="1186" y="6979"/>
                            <a:pt x="1844" y="6680"/>
                            <a:pt x="2537" y="6656"/>
                          </a:cubicBezTo>
                          <a:lnTo>
                            <a:pt x="128385" y="2207"/>
                          </a:lnTo>
                          <a:cubicBezTo>
                            <a:pt x="128481" y="2207"/>
                            <a:pt x="128589" y="2207"/>
                            <a:pt x="128696" y="2207"/>
                          </a:cubicBezTo>
                          <a:cubicBezTo>
                            <a:pt x="130694" y="2374"/>
                            <a:pt x="329244" y="18259"/>
                            <a:pt x="397784" y="5747"/>
                          </a:cubicBezTo>
                          <a:cubicBezTo>
                            <a:pt x="481671" y="-9575"/>
                            <a:pt x="534183" y="9886"/>
                            <a:pt x="548273" y="16214"/>
                          </a:cubicBezTo>
                          <a:cubicBezTo>
                            <a:pt x="572448" y="27063"/>
                            <a:pt x="569852" y="45627"/>
                            <a:pt x="568297" y="51560"/>
                          </a:cubicBezTo>
                          <a:cubicBezTo>
                            <a:pt x="588476" y="69287"/>
                            <a:pt x="583668" y="89419"/>
                            <a:pt x="581897" y="94778"/>
                          </a:cubicBezTo>
                          <a:cubicBezTo>
                            <a:pt x="589912" y="108091"/>
                            <a:pt x="592603" y="120650"/>
                            <a:pt x="589876" y="132134"/>
                          </a:cubicBezTo>
                          <a:cubicBezTo>
                            <a:pt x="586180" y="147732"/>
                            <a:pt x="573859" y="155423"/>
                            <a:pt x="573333" y="155746"/>
                          </a:cubicBezTo>
                          <a:cubicBezTo>
                            <a:pt x="572340" y="156344"/>
                            <a:pt x="571084" y="156236"/>
                            <a:pt x="570211" y="155471"/>
                          </a:cubicBezTo>
                          <a:lnTo>
                            <a:pt x="552759" y="140112"/>
                          </a:lnTo>
                          <a:cubicBezTo>
                            <a:pt x="541982" y="130626"/>
                            <a:pt x="526910" y="126799"/>
                            <a:pt x="510331" y="129346"/>
                          </a:cubicBezTo>
                          <a:cubicBezTo>
                            <a:pt x="486994" y="132935"/>
                            <a:pt x="456348" y="141188"/>
                            <a:pt x="420858" y="150758"/>
                          </a:cubicBezTo>
                          <a:cubicBezTo>
                            <a:pt x="351553" y="169442"/>
                            <a:pt x="265740" y="192588"/>
                            <a:pt x="188636" y="192588"/>
                          </a:cubicBezTo>
                          <a:close/>
                          <a:moveTo>
                            <a:pt x="5408" y="11824"/>
                          </a:moveTo>
                          <a:cubicBezTo>
                            <a:pt x="6568" y="29252"/>
                            <a:pt x="15719" y="127983"/>
                            <a:pt x="75443" y="162038"/>
                          </a:cubicBezTo>
                          <a:cubicBezTo>
                            <a:pt x="166423" y="213915"/>
                            <a:pt x="312702" y="174466"/>
                            <a:pt x="419507" y="145674"/>
                          </a:cubicBezTo>
                          <a:cubicBezTo>
                            <a:pt x="455152" y="136069"/>
                            <a:pt x="485929" y="127768"/>
                            <a:pt x="509554" y="124131"/>
                          </a:cubicBezTo>
                          <a:cubicBezTo>
                            <a:pt x="527687" y="121344"/>
                            <a:pt x="544290" y="125614"/>
                            <a:pt x="556264" y="136153"/>
                          </a:cubicBezTo>
                          <a:lnTo>
                            <a:pt x="572137" y="150136"/>
                          </a:lnTo>
                          <a:cubicBezTo>
                            <a:pt x="575283" y="147684"/>
                            <a:pt x="582340" y="141212"/>
                            <a:pt x="584768" y="130842"/>
                          </a:cubicBezTo>
                          <a:cubicBezTo>
                            <a:pt x="587196" y="120483"/>
                            <a:pt x="584493" y="108916"/>
                            <a:pt x="576754" y="96464"/>
                          </a:cubicBezTo>
                          <a:cubicBezTo>
                            <a:pt x="576287" y="95722"/>
                            <a:pt x="576228" y="94801"/>
                            <a:pt x="576586" y="94000"/>
                          </a:cubicBezTo>
                          <a:cubicBezTo>
                            <a:pt x="576957" y="93151"/>
                            <a:pt x="585570" y="72661"/>
                            <a:pt x="563596" y="54467"/>
                          </a:cubicBezTo>
                          <a:cubicBezTo>
                            <a:pt x="562711" y="53737"/>
                            <a:pt x="562400" y="52505"/>
                            <a:pt x="562831" y="51441"/>
                          </a:cubicBezTo>
                          <a:cubicBezTo>
                            <a:pt x="563142" y="50651"/>
                            <a:pt x="570283" y="31859"/>
                            <a:pt x="546120" y="21010"/>
                          </a:cubicBezTo>
                          <a:cubicBezTo>
                            <a:pt x="532376" y="14838"/>
                            <a:pt x="481109" y="-4121"/>
                            <a:pt x="398729" y="10915"/>
                          </a:cubicBezTo>
                          <a:cubicBezTo>
                            <a:pt x="330333" y="23403"/>
                            <a:pt x="134976" y="7984"/>
                            <a:pt x="128421" y="7458"/>
                          </a:cubicBezTo>
                          <a:lnTo>
                            <a:pt x="5408" y="118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A41804D8-02D1-DBE0-B10A-8DCAF48C03EA}"/>
                      </a:ext>
                    </a:extLst>
                  </p:cNvPr>
                  <p:cNvSpPr/>
                  <p:nvPr/>
                </p:nvSpPr>
                <p:spPr>
                  <a:xfrm>
                    <a:off x="4689851" y="4442292"/>
                    <a:ext cx="49445" cy="20587"/>
                  </a:xfrm>
                  <a:custGeom>
                    <a:avLst/>
                    <a:gdLst>
                      <a:gd name="connsiteX0" fmla="*/ 46810 w 49445"/>
                      <a:gd name="connsiteY0" fmla="*/ 20587 h 20587"/>
                      <a:gd name="connsiteX1" fmla="*/ 45303 w 49445"/>
                      <a:gd name="connsiteY1" fmla="*/ 20109 h 20587"/>
                      <a:gd name="connsiteX2" fmla="*/ 2481 w 49445"/>
                      <a:gd name="connsiteY2" fmla="*/ 5265 h 20587"/>
                      <a:gd name="connsiteX3" fmla="*/ 4 w 49445"/>
                      <a:gd name="connsiteY3" fmla="*/ 2478 h 20587"/>
                      <a:gd name="connsiteX4" fmla="*/ 2792 w 49445"/>
                      <a:gd name="connsiteY4" fmla="*/ 2 h 20587"/>
                      <a:gd name="connsiteX5" fmla="*/ 48317 w 49445"/>
                      <a:gd name="connsiteY5" fmla="*/ 15779 h 20587"/>
                      <a:gd name="connsiteX6" fmla="*/ 48975 w 49445"/>
                      <a:gd name="connsiteY6" fmla="*/ 19451 h 20587"/>
                      <a:gd name="connsiteX7" fmla="*/ 46810 w 49445"/>
                      <a:gd name="connsiteY7" fmla="*/ 20575 h 205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9445" h="20587">
                        <a:moveTo>
                          <a:pt x="46810" y="20587"/>
                        </a:moveTo>
                        <a:cubicBezTo>
                          <a:pt x="46296" y="20587"/>
                          <a:pt x="45770" y="20432"/>
                          <a:pt x="45303" y="20109"/>
                        </a:cubicBezTo>
                        <a:cubicBezTo>
                          <a:pt x="32660" y="11305"/>
                          <a:pt x="17863" y="6174"/>
                          <a:pt x="2481" y="5265"/>
                        </a:cubicBezTo>
                        <a:cubicBezTo>
                          <a:pt x="1021" y="5181"/>
                          <a:pt x="-79" y="3937"/>
                          <a:pt x="4" y="2478"/>
                        </a:cubicBezTo>
                        <a:cubicBezTo>
                          <a:pt x="88" y="1030"/>
                          <a:pt x="1344" y="-46"/>
                          <a:pt x="2792" y="2"/>
                        </a:cubicBezTo>
                        <a:cubicBezTo>
                          <a:pt x="19131" y="958"/>
                          <a:pt x="34885" y="6413"/>
                          <a:pt x="48317" y="15779"/>
                        </a:cubicBezTo>
                        <a:cubicBezTo>
                          <a:pt x="49514" y="16616"/>
                          <a:pt x="49801" y="18255"/>
                          <a:pt x="48975" y="19451"/>
                        </a:cubicBezTo>
                        <a:cubicBezTo>
                          <a:pt x="48461" y="20193"/>
                          <a:pt x="47648" y="20575"/>
                          <a:pt x="46810" y="2057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187FFD1-FA7F-0E36-5EE7-4A2887A19558}"/>
                      </a:ext>
                    </a:extLst>
                  </p:cNvPr>
                  <p:cNvSpPr/>
                  <p:nvPr/>
                </p:nvSpPr>
                <p:spPr>
                  <a:xfrm>
                    <a:off x="4680091" y="4408284"/>
                    <a:ext cx="46328" cy="12790"/>
                  </a:xfrm>
                  <a:custGeom>
                    <a:avLst/>
                    <a:gdLst>
                      <a:gd name="connsiteX0" fmla="*/ 43688 w 46328"/>
                      <a:gd name="connsiteY0" fmla="*/ 12778 h 12790"/>
                      <a:gd name="connsiteX1" fmla="*/ 42360 w 46328"/>
                      <a:gd name="connsiteY1" fmla="*/ 12420 h 12790"/>
                      <a:gd name="connsiteX2" fmla="*/ 3258 w 46328"/>
                      <a:gd name="connsiteY2" fmla="*/ 6738 h 12790"/>
                      <a:gd name="connsiteX3" fmla="*/ 76 w 46328"/>
                      <a:gd name="connsiteY3" fmla="*/ 4800 h 12790"/>
                      <a:gd name="connsiteX4" fmla="*/ 2014 w 46328"/>
                      <a:gd name="connsiteY4" fmla="*/ 1618 h 12790"/>
                      <a:gd name="connsiteX5" fmla="*/ 45016 w 46328"/>
                      <a:gd name="connsiteY5" fmla="*/ 7874 h 12790"/>
                      <a:gd name="connsiteX6" fmla="*/ 45973 w 46328"/>
                      <a:gd name="connsiteY6" fmla="*/ 11475 h 12790"/>
                      <a:gd name="connsiteX7" fmla="*/ 43688 w 46328"/>
                      <a:gd name="connsiteY7" fmla="*/ 12790 h 12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6328" h="12790">
                        <a:moveTo>
                          <a:pt x="43688" y="12778"/>
                        </a:moveTo>
                        <a:cubicBezTo>
                          <a:pt x="43234" y="12778"/>
                          <a:pt x="42779" y="12659"/>
                          <a:pt x="42360" y="12420"/>
                        </a:cubicBezTo>
                        <a:cubicBezTo>
                          <a:pt x="30662" y="5613"/>
                          <a:pt x="16416" y="3532"/>
                          <a:pt x="3258" y="6738"/>
                        </a:cubicBezTo>
                        <a:cubicBezTo>
                          <a:pt x="1846" y="7073"/>
                          <a:pt x="423" y="6211"/>
                          <a:pt x="76" y="4800"/>
                        </a:cubicBezTo>
                        <a:cubicBezTo>
                          <a:pt x="-271" y="3389"/>
                          <a:pt x="602" y="1953"/>
                          <a:pt x="2014" y="1618"/>
                        </a:cubicBezTo>
                        <a:cubicBezTo>
                          <a:pt x="16475" y="-1898"/>
                          <a:pt x="32157" y="374"/>
                          <a:pt x="45016" y="7874"/>
                        </a:cubicBezTo>
                        <a:cubicBezTo>
                          <a:pt x="46272" y="8604"/>
                          <a:pt x="46702" y="10219"/>
                          <a:pt x="45973" y="11475"/>
                        </a:cubicBezTo>
                        <a:cubicBezTo>
                          <a:pt x="45482" y="12312"/>
                          <a:pt x="44597" y="12790"/>
                          <a:pt x="43688" y="1279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95" name="Freeform: Shape 1394">
                    <a:extLst>
                      <a:ext uri="{FF2B5EF4-FFF2-40B4-BE49-F238E27FC236}">
                        <a16:creationId xmlns:a16="http://schemas.microsoft.com/office/drawing/2014/main" id="{7507F7B5-7B9B-BF74-AED3-0AD0FA947E7A}"/>
                      </a:ext>
                    </a:extLst>
                  </p:cNvPr>
                  <p:cNvSpPr/>
                  <p:nvPr/>
                </p:nvSpPr>
                <p:spPr>
                  <a:xfrm>
                    <a:off x="4671849" y="4380706"/>
                    <a:ext cx="36466" cy="7712"/>
                  </a:xfrm>
                  <a:custGeom>
                    <a:avLst/>
                    <a:gdLst>
                      <a:gd name="connsiteX0" fmla="*/ 2636 w 36466"/>
                      <a:gd name="connsiteY0" fmla="*/ 7713 h 7712"/>
                      <a:gd name="connsiteX1" fmla="*/ 88 w 36466"/>
                      <a:gd name="connsiteY1" fmla="*/ 5751 h 7712"/>
                      <a:gd name="connsiteX2" fmla="*/ 1966 w 36466"/>
                      <a:gd name="connsiteY2" fmla="*/ 2533 h 7712"/>
                      <a:gd name="connsiteX3" fmla="*/ 34274 w 36466"/>
                      <a:gd name="connsiteY3" fmla="*/ 1062 h 7712"/>
                      <a:gd name="connsiteX4" fmla="*/ 36427 w 36466"/>
                      <a:gd name="connsiteY4" fmla="*/ 4100 h 7712"/>
                      <a:gd name="connsiteX5" fmla="*/ 33389 w 36466"/>
                      <a:gd name="connsiteY5" fmla="*/ 6253 h 7712"/>
                      <a:gd name="connsiteX6" fmla="*/ 3317 w 36466"/>
                      <a:gd name="connsiteY6" fmla="*/ 7617 h 7712"/>
                      <a:gd name="connsiteX7" fmla="*/ 2636 w 36466"/>
                      <a:gd name="connsiteY7" fmla="*/ 7701 h 7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466" h="7712">
                        <a:moveTo>
                          <a:pt x="2636" y="7713"/>
                        </a:moveTo>
                        <a:cubicBezTo>
                          <a:pt x="1475" y="7713"/>
                          <a:pt x="399" y="6935"/>
                          <a:pt x="88" y="5751"/>
                        </a:cubicBezTo>
                        <a:cubicBezTo>
                          <a:pt x="-283" y="4339"/>
                          <a:pt x="554" y="2904"/>
                          <a:pt x="1966" y="2533"/>
                        </a:cubicBezTo>
                        <a:cubicBezTo>
                          <a:pt x="12432" y="-242"/>
                          <a:pt x="23604" y="-744"/>
                          <a:pt x="34274" y="1062"/>
                        </a:cubicBezTo>
                        <a:cubicBezTo>
                          <a:pt x="35709" y="1301"/>
                          <a:pt x="36678" y="2665"/>
                          <a:pt x="36427" y="4100"/>
                        </a:cubicBezTo>
                        <a:cubicBezTo>
                          <a:pt x="36188" y="5536"/>
                          <a:pt x="34824" y="6493"/>
                          <a:pt x="33389" y="6253"/>
                        </a:cubicBezTo>
                        <a:cubicBezTo>
                          <a:pt x="23449" y="4555"/>
                          <a:pt x="13054" y="5033"/>
                          <a:pt x="3317" y="7617"/>
                        </a:cubicBezTo>
                        <a:cubicBezTo>
                          <a:pt x="3090" y="7677"/>
                          <a:pt x="2863" y="7701"/>
                          <a:pt x="2636" y="770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66" name="Graphic 349">
                  <a:extLst>
                    <a:ext uri="{FF2B5EF4-FFF2-40B4-BE49-F238E27FC236}">
                      <a16:creationId xmlns:a16="http://schemas.microsoft.com/office/drawing/2014/main" id="{C8F0D739-DF44-FFC0-6A1D-A34277293BD0}"/>
                    </a:ext>
                  </a:extLst>
                </p:cNvPr>
                <p:cNvGrpSpPr/>
                <p:nvPr/>
              </p:nvGrpSpPr>
              <p:grpSpPr>
                <a:xfrm>
                  <a:off x="4218506" y="3930402"/>
                  <a:ext cx="529608" cy="527026"/>
                  <a:chOff x="4218506" y="3930402"/>
                  <a:chExt cx="529608" cy="527026"/>
                </a:xfrm>
              </p:grpSpPr>
              <p:grpSp>
                <p:nvGrpSpPr>
                  <p:cNvPr id="1367" name="Graphic 349">
                    <a:extLst>
                      <a:ext uri="{FF2B5EF4-FFF2-40B4-BE49-F238E27FC236}">
                        <a16:creationId xmlns:a16="http://schemas.microsoft.com/office/drawing/2014/main" id="{84560F22-5AA3-3EC1-53EC-622F2DC3317F}"/>
                      </a:ext>
                    </a:extLst>
                  </p:cNvPr>
                  <p:cNvGrpSpPr/>
                  <p:nvPr/>
                </p:nvGrpSpPr>
                <p:grpSpPr>
                  <a:xfrm>
                    <a:off x="4339267" y="4122149"/>
                    <a:ext cx="80580" cy="59023"/>
                    <a:chOff x="4339267" y="4122149"/>
                    <a:chExt cx="80580" cy="59023"/>
                  </a:xfrm>
                </p:grpSpPr>
                <p:sp>
                  <p:nvSpPr>
                    <p:cNvPr id="1390" name="Freeform: Shape 1389">
                      <a:extLst>
                        <a:ext uri="{FF2B5EF4-FFF2-40B4-BE49-F238E27FC236}">
                          <a16:creationId xmlns:a16="http://schemas.microsoft.com/office/drawing/2014/main" id="{81FCBFDF-9733-CA28-54C4-918CAC21DE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41893" y="4124785"/>
                      <a:ext cx="75298" cy="53755"/>
                    </a:xfrm>
                    <a:custGeom>
                      <a:avLst/>
                      <a:gdLst>
                        <a:gd name="connsiteX0" fmla="*/ 10993 w 75298"/>
                        <a:gd name="connsiteY0" fmla="*/ 0 h 53755"/>
                        <a:gd name="connsiteX1" fmla="*/ 0 w 75298"/>
                        <a:gd name="connsiteY1" fmla="*/ 34617 h 53755"/>
                        <a:gd name="connsiteX2" fmla="*/ 69688 w 75298"/>
                        <a:gd name="connsiteY2" fmla="*/ 53755 h 53755"/>
                        <a:gd name="connsiteX3" fmla="*/ 75298 w 75298"/>
                        <a:gd name="connsiteY3" fmla="*/ 21411 h 53755"/>
                        <a:gd name="connsiteX4" fmla="*/ 10993 w 75298"/>
                        <a:gd name="connsiteY4" fmla="*/ 0 h 537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5298" h="53755">
                          <a:moveTo>
                            <a:pt x="10993" y="0"/>
                          </a:moveTo>
                          <a:lnTo>
                            <a:pt x="0" y="34617"/>
                          </a:lnTo>
                          <a:lnTo>
                            <a:pt x="69688" y="53755"/>
                          </a:lnTo>
                          <a:lnTo>
                            <a:pt x="75298" y="21411"/>
                          </a:lnTo>
                          <a:lnTo>
                            <a:pt x="10993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91" name="Freeform: Shape 1390">
                      <a:extLst>
                        <a:ext uri="{FF2B5EF4-FFF2-40B4-BE49-F238E27FC236}">
                          <a16:creationId xmlns:a16="http://schemas.microsoft.com/office/drawing/2014/main" id="{874358A1-91C8-3C54-CFA8-24A0874FEF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39267" y="4122149"/>
                      <a:ext cx="80580" cy="59023"/>
                    </a:xfrm>
                    <a:custGeom>
                      <a:avLst/>
                      <a:gdLst>
                        <a:gd name="connsiteX0" fmla="*/ 72314 w 80580"/>
                        <a:gd name="connsiteY0" fmla="*/ 59023 h 59023"/>
                        <a:gd name="connsiteX1" fmla="*/ 71620 w 80580"/>
                        <a:gd name="connsiteY1" fmla="*/ 58928 h 59023"/>
                        <a:gd name="connsiteX2" fmla="*/ 1932 w 80580"/>
                        <a:gd name="connsiteY2" fmla="*/ 39801 h 59023"/>
                        <a:gd name="connsiteX3" fmla="*/ 317 w 80580"/>
                        <a:gd name="connsiteY3" fmla="*/ 38521 h 59023"/>
                        <a:gd name="connsiteX4" fmla="*/ 126 w 80580"/>
                        <a:gd name="connsiteY4" fmla="*/ 36464 h 59023"/>
                        <a:gd name="connsiteX5" fmla="*/ 11118 w 80580"/>
                        <a:gd name="connsiteY5" fmla="*/ 1847 h 59023"/>
                        <a:gd name="connsiteX6" fmla="*/ 12434 w 80580"/>
                        <a:gd name="connsiteY6" fmla="*/ 292 h 59023"/>
                        <a:gd name="connsiteX7" fmla="*/ 14468 w 80580"/>
                        <a:gd name="connsiteY7" fmla="*/ 136 h 59023"/>
                        <a:gd name="connsiteX8" fmla="*/ 78773 w 80580"/>
                        <a:gd name="connsiteY8" fmla="*/ 21536 h 59023"/>
                        <a:gd name="connsiteX9" fmla="*/ 80543 w 80580"/>
                        <a:gd name="connsiteY9" fmla="*/ 24490 h 59023"/>
                        <a:gd name="connsiteX10" fmla="*/ 74933 w 80580"/>
                        <a:gd name="connsiteY10" fmla="*/ 56834 h 59023"/>
                        <a:gd name="connsiteX11" fmla="*/ 73749 w 80580"/>
                        <a:gd name="connsiteY11" fmla="*/ 58617 h 59023"/>
                        <a:gd name="connsiteX12" fmla="*/ 72338 w 80580"/>
                        <a:gd name="connsiteY12" fmla="*/ 59023 h 59023"/>
                        <a:gd name="connsiteX13" fmla="*/ 5975 w 80580"/>
                        <a:gd name="connsiteY13" fmla="*/ 35447 h 59023"/>
                        <a:gd name="connsiteX14" fmla="*/ 70221 w 80580"/>
                        <a:gd name="connsiteY14" fmla="*/ 53078 h 59023"/>
                        <a:gd name="connsiteX15" fmla="*/ 74945 w 80580"/>
                        <a:gd name="connsiteY15" fmla="*/ 25830 h 59023"/>
                        <a:gd name="connsiteX16" fmla="*/ 15329 w 80580"/>
                        <a:gd name="connsiteY16" fmla="*/ 5986 h 59023"/>
                        <a:gd name="connsiteX17" fmla="*/ 5975 w 80580"/>
                        <a:gd name="connsiteY17" fmla="*/ 35447 h 590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80580" h="59023">
                          <a:moveTo>
                            <a:pt x="72314" y="59023"/>
                          </a:moveTo>
                          <a:cubicBezTo>
                            <a:pt x="72075" y="59023"/>
                            <a:pt x="71847" y="58988"/>
                            <a:pt x="71620" y="58928"/>
                          </a:cubicBezTo>
                          <a:lnTo>
                            <a:pt x="1932" y="39801"/>
                          </a:lnTo>
                          <a:cubicBezTo>
                            <a:pt x="1238" y="39610"/>
                            <a:pt x="652" y="39155"/>
                            <a:pt x="317" y="38521"/>
                          </a:cubicBezTo>
                          <a:cubicBezTo>
                            <a:pt x="-30" y="37887"/>
                            <a:pt x="-90" y="37146"/>
                            <a:pt x="126" y="36464"/>
                          </a:cubicBezTo>
                          <a:lnTo>
                            <a:pt x="11118" y="1847"/>
                          </a:lnTo>
                          <a:cubicBezTo>
                            <a:pt x="11334" y="1177"/>
                            <a:pt x="11800" y="615"/>
                            <a:pt x="12434" y="292"/>
                          </a:cubicBezTo>
                          <a:cubicBezTo>
                            <a:pt x="13068" y="-31"/>
                            <a:pt x="13798" y="-91"/>
                            <a:pt x="14468" y="136"/>
                          </a:cubicBezTo>
                          <a:lnTo>
                            <a:pt x="78773" y="21536"/>
                          </a:lnTo>
                          <a:cubicBezTo>
                            <a:pt x="80017" y="21942"/>
                            <a:pt x="80759" y="23198"/>
                            <a:pt x="80543" y="24490"/>
                          </a:cubicBezTo>
                          <a:lnTo>
                            <a:pt x="74933" y="56834"/>
                          </a:lnTo>
                          <a:cubicBezTo>
                            <a:pt x="74802" y="57564"/>
                            <a:pt x="74383" y="58210"/>
                            <a:pt x="73749" y="58617"/>
                          </a:cubicBezTo>
                          <a:cubicBezTo>
                            <a:pt x="73319" y="58892"/>
                            <a:pt x="72828" y="59023"/>
                            <a:pt x="72338" y="59023"/>
                          </a:cubicBezTo>
                          <a:close/>
                          <a:moveTo>
                            <a:pt x="5975" y="35447"/>
                          </a:moveTo>
                          <a:lnTo>
                            <a:pt x="70221" y="53078"/>
                          </a:lnTo>
                          <a:lnTo>
                            <a:pt x="74945" y="25830"/>
                          </a:lnTo>
                          <a:lnTo>
                            <a:pt x="15329" y="5986"/>
                          </a:lnTo>
                          <a:lnTo>
                            <a:pt x="5975" y="3544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368" name="Graphic 349">
                    <a:extLst>
                      <a:ext uri="{FF2B5EF4-FFF2-40B4-BE49-F238E27FC236}">
                        <a16:creationId xmlns:a16="http://schemas.microsoft.com/office/drawing/2014/main" id="{3FCEEAA7-419E-702E-8839-F6107F1E928D}"/>
                      </a:ext>
                    </a:extLst>
                  </p:cNvPr>
                  <p:cNvGrpSpPr/>
                  <p:nvPr/>
                </p:nvGrpSpPr>
                <p:grpSpPr>
                  <a:xfrm>
                    <a:off x="4218506" y="4053341"/>
                    <a:ext cx="529608" cy="404088"/>
                    <a:chOff x="4218506" y="4053341"/>
                    <a:chExt cx="529608" cy="404088"/>
                  </a:xfrm>
                </p:grpSpPr>
                <p:grpSp>
                  <p:nvGrpSpPr>
                    <p:cNvPr id="1376" name="Graphic 349">
                      <a:extLst>
                        <a:ext uri="{FF2B5EF4-FFF2-40B4-BE49-F238E27FC236}">
                          <a16:creationId xmlns:a16="http://schemas.microsoft.com/office/drawing/2014/main" id="{D80802BE-B3D2-1955-8930-D795C15884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24708" y="4053341"/>
                      <a:ext cx="123407" cy="86479"/>
                      <a:chOff x="4624708" y="4053341"/>
                      <a:chExt cx="123407" cy="86479"/>
                    </a:xfrm>
                  </p:grpSpPr>
                  <p:grpSp>
                    <p:nvGrpSpPr>
                      <p:cNvPr id="1384" name="Graphic 349">
                        <a:extLst>
                          <a:ext uri="{FF2B5EF4-FFF2-40B4-BE49-F238E27FC236}">
                            <a16:creationId xmlns:a16="http://schemas.microsoft.com/office/drawing/2014/main" id="{77236BCC-FD04-AE1C-0104-F541BB2B417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624708" y="4053341"/>
                        <a:ext cx="123407" cy="86479"/>
                        <a:chOff x="4624708" y="4053341"/>
                        <a:chExt cx="123407" cy="86479"/>
                      </a:xfrm>
                    </p:grpSpPr>
                    <p:sp>
                      <p:nvSpPr>
                        <p:cNvPr id="1388" name="Freeform: Shape 1387">
                          <a:extLst>
                            <a:ext uri="{FF2B5EF4-FFF2-40B4-BE49-F238E27FC236}">
                              <a16:creationId xmlns:a16="http://schemas.microsoft.com/office/drawing/2014/main" id="{A658D307-5D46-5EC5-DDD5-A6F52CB6433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27317" y="4055990"/>
                          <a:ext cx="118160" cy="81175"/>
                        </a:xfrm>
                        <a:custGeom>
                          <a:avLst/>
                          <a:gdLst>
                            <a:gd name="connsiteX0" fmla="*/ 111 w 118160"/>
                            <a:gd name="connsiteY0" fmla="*/ 25446 h 81175"/>
                            <a:gd name="connsiteX1" fmla="*/ 9226 w 118160"/>
                            <a:gd name="connsiteY1" fmla="*/ 13389 h 81175"/>
                            <a:gd name="connsiteX2" fmla="*/ 56498 w 118160"/>
                            <a:gd name="connsiteY2" fmla="*/ 482 h 81175"/>
                            <a:gd name="connsiteX3" fmla="*/ 65541 w 118160"/>
                            <a:gd name="connsiteY3" fmla="*/ 12049 h 81175"/>
                            <a:gd name="connsiteX4" fmla="*/ 98890 w 118160"/>
                            <a:gd name="connsiteY4" fmla="*/ 23377 h 81175"/>
                            <a:gd name="connsiteX5" fmla="*/ 108770 w 118160"/>
                            <a:gd name="connsiteY5" fmla="*/ 44477 h 81175"/>
                            <a:gd name="connsiteX6" fmla="*/ 116139 w 118160"/>
                            <a:gd name="connsiteY6" fmla="*/ 67420 h 81175"/>
                            <a:gd name="connsiteX7" fmla="*/ 109369 w 118160"/>
                            <a:gd name="connsiteY7" fmla="*/ 81175 h 81175"/>
                            <a:gd name="connsiteX8" fmla="*/ 101187 w 118160"/>
                            <a:gd name="connsiteY8" fmla="*/ 69896 h 81175"/>
                            <a:gd name="connsiteX9" fmla="*/ 36367 w 118160"/>
                            <a:gd name="connsiteY9" fmla="*/ 78879 h 81175"/>
                            <a:gd name="connsiteX10" fmla="*/ 123 w 118160"/>
                            <a:gd name="connsiteY10" fmla="*/ 25434 h 81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18160" h="81175">
                              <a:moveTo>
                                <a:pt x="111" y="25446"/>
                              </a:moveTo>
                              <a:lnTo>
                                <a:pt x="9226" y="13389"/>
                              </a:lnTo>
                              <a:cubicBezTo>
                                <a:pt x="9226" y="13389"/>
                                <a:pt x="38412" y="-2986"/>
                                <a:pt x="56498" y="482"/>
                              </a:cubicBezTo>
                              <a:cubicBezTo>
                                <a:pt x="64237" y="1966"/>
                                <a:pt x="65541" y="12049"/>
                                <a:pt x="65541" y="12049"/>
                              </a:cubicBezTo>
                              <a:cubicBezTo>
                                <a:pt x="65541" y="12049"/>
                                <a:pt x="90230" y="8078"/>
                                <a:pt x="98890" y="23377"/>
                              </a:cubicBezTo>
                              <a:cubicBezTo>
                                <a:pt x="98890" y="23377"/>
                                <a:pt x="111809" y="34106"/>
                                <a:pt x="108770" y="44477"/>
                              </a:cubicBezTo>
                              <a:cubicBezTo>
                                <a:pt x="108770" y="44477"/>
                                <a:pt x="123399" y="54130"/>
                                <a:pt x="116139" y="67420"/>
                              </a:cubicBezTo>
                              <a:cubicBezTo>
                                <a:pt x="116139" y="67420"/>
                                <a:pt x="120301" y="76977"/>
                                <a:pt x="109369" y="81175"/>
                              </a:cubicBezTo>
                              <a:lnTo>
                                <a:pt x="101187" y="69896"/>
                              </a:lnTo>
                              <a:cubicBezTo>
                                <a:pt x="101187" y="69896"/>
                                <a:pt x="76797" y="87096"/>
                                <a:pt x="36367" y="78879"/>
                              </a:cubicBezTo>
                              <a:cubicBezTo>
                                <a:pt x="-4063" y="70649"/>
                                <a:pt x="123" y="25434"/>
                                <a:pt x="123" y="2543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defTabSz="91440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89" name="Freeform: Shape 1388">
                          <a:extLst>
                            <a:ext uri="{FF2B5EF4-FFF2-40B4-BE49-F238E27FC236}">
                              <a16:creationId xmlns:a16="http://schemas.microsoft.com/office/drawing/2014/main" id="{5A8764A5-7BD9-BFAD-3C12-5E2C8016D7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24708" y="4053341"/>
                          <a:ext cx="123407" cy="86479"/>
                        </a:xfrm>
                        <a:custGeom>
                          <a:avLst/>
                          <a:gdLst>
                            <a:gd name="connsiteX0" fmla="*/ 111965 w 123407"/>
                            <a:gd name="connsiteY0" fmla="*/ 86480 h 86479"/>
                            <a:gd name="connsiteX1" fmla="*/ 109836 w 123407"/>
                            <a:gd name="connsiteY1" fmla="*/ 85391 h 86479"/>
                            <a:gd name="connsiteX2" fmla="*/ 103102 w 123407"/>
                            <a:gd name="connsiteY2" fmla="*/ 76097 h 86479"/>
                            <a:gd name="connsiteX3" fmla="*/ 38449 w 123407"/>
                            <a:gd name="connsiteY3" fmla="*/ 84112 h 86479"/>
                            <a:gd name="connsiteX4" fmla="*/ 112 w 123407"/>
                            <a:gd name="connsiteY4" fmla="*/ 27832 h 86479"/>
                            <a:gd name="connsiteX5" fmla="*/ 639 w 123407"/>
                            <a:gd name="connsiteY5" fmla="*/ 26481 h 86479"/>
                            <a:gd name="connsiteX6" fmla="*/ 9753 w 123407"/>
                            <a:gd name="connsiteY6" fmla="*/ 14423 h 86479"/>
                            <a:gd name="connsiteX7" fmla="*/ 10567 w 123407"/>
                            <a:gd name="connsiteY7" fmla="*/ 13718 h 86479"/>
                            <a:gd name="connsiteX8" fmla="*/ 59621 w 123407"/>
                            <a:gd name="connsiteY8" fmla="*/ 524 h 86479"/>
                            <a:gd name="connsiteX9" fmla="*/ 70219 w 123407"/>
                            <a:gd name="connsiteY9" fmla="*/ 11792 h 86479"/>
                            <a:gd name="connsiteX10" fmla="*/ 103568 w 123407"/>
                            <a:gd name="connsiteY10" fmla="*/ 24315 h 86479"/>
                            <a:gd name="connsiteX11" fmla="*/ 114334 w 123407"/>
                            <a:gd name="connsiteY11" fmla="*/ 46002 h 86479"/>
                            <a:gd name="connsiteX12" fmla="*/ 121606 w 123407"/>
                            <a:gd name="connsiteY12" fmla="*/ 70284 h 86479"/>
                            <a:gd name="connsiteX13" fmla="*/ 121247 w 123407"/>
                            <a:gd name="connsiteY13" fmla="*/ 78920 h 86479"/>
                            <a:gd name="connsiteX14" fmla="*/ 112934 w 123407"/>
                            <a:gd name="connsiteY14" fmla="*/ 86289 h 86479"/>
                            <a:gd name="connsiteX15" fmla="*/ 111989 w 123407"/>
                            <a:gd name="connsiteY15" fmla="*/ 86468 h 86479"/>
                            <a:gd name="connsiteX16" fmla="*/ 5292 w 123407"/>
                            <a:gd name="connsiteY16" fmla="*/ 29064 h 86479"/>
                            <a:gd name="connsiteX17" fmla="*/ 39490 w 123407"/>
                            <a:gd name="connsiteY17" fmla="*/ 78968 h 86479"/>
                            <a:gd name="connsiteX18" fmla="*/ 102264 w 123407"/>
                            <a:gd name="connsiteY18" fmla="*/ 70415 h 86479"/>
                            <a:gd name="connsiteX19" fmla="*/ 105913 w 123407"/>
                            <a:gd name="connsiteY19" fmla="*/ 71026 h 86479"/>
                            <a:gd name="connsiteX20" fmla="*/ 112826 w 123407"/>
                            <a:gd name="connsiteY20" fmla="*/ 80559 h 86479"/>
                            <a:gd name="connsiteX21" fmla="*/ 116343 w 123407"/>
                            <a:gd name="connsiteY21" fmla="*/ 76958 h 86479"/>
                            <a:gd name="connsiteX22" fmla="*/ 116307 w 123407"/>
                            <a:gd name="connsiteY22" fmla="*/ 71133 h 86479"/>
                            <a:gd name="connsiteX23" fmla="*/ 116415 w 123407"/>
                            <a:gd name="connsiteY23" fmla="*/ 68837 h 86479"/>
                            <a:gd name="connsiteX24" fmla="*/ 109908 w 123407"/>
                            <a:gd name="connsiteY24" fmla="*/ 49351 h 86479"/>
                            <a:gd name="connsiteX25" fmla="*/ 108831 w 123407"/>
                            <a:gd name="connsiteY25" fmla="*/ 46409 h 86479"/>
                            <a:gd name="connsiteX26" fmla="*/ 99800 w 123407"/>
                            <a:gd name="connsiteY26" fmla="*/ 28071 h 86479"/>
                            <a:gd name="connsiteX27" fmla="*/ 99190 w 123407"/>
                            <a:gd name="connsiteY27" fmla="*/ 27342 h 86479"/>
                            <a:gd name="connsiteX28" fmla="*/ 68557 w 123407"/>
                            <a:gd name="connsiteY28" fmla="*/ 17318 h 86479"/>
                            <a:gd name="connsiteX29" fmla="*/ 66559 w 123407"/>
                            <a:gd name="connsiteY29" fmla="*/ 16828 h 86479"/>
                            <a:gd name="connsiteX30" fmla="*/ 65518 w 123407"/>
                            <a:gd name="connsiteY30" fmla="*/ 15057 h 86479"/>
                            <a:gd name="connsiteX31" fmla="*/ 58605 w 123407"/>
                            <a:gd name="connsiteY31" fmla="*/ 5739 h 86479"/>
                            <a:gd name="connsiteX32" fmla="*/ 13593 w 123407"/>
                            <a:gd name="connsiteY32" fmla="*/ 18095 h 86479"/>
                            <a:gd name="connsiteX33" fmla="*/ 5292 w 123407"/>
                            <a:gd name="connsiteY33" fmla="*/ 29076 h 8647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</a:cxnLst>
                          <a:rect l="l" t="t" r="r" b="b"/>
                          <a:pathLst>
                            <a:path w="123407" h="86479">
                              <a:moveTo>
                                <a:pt x="111965" y="86480"/>
                              </a:moveTo>
                              <a:cubicBezTo>
                                <a:pt x="111140" y="86480"/>
                                <a:pt x="110338" y="86097"/>
                                <a:pt x="109836" y="85391"/>
                              </a:cubicBezTo>
                              <a:lnTo>
                                <a:pt x="103102" y="76097"/>
                              </a:lnTo>
                              <a:cubicBezTo>
                                <a:pt x="96104" y="80152"/>
                                <a:pt x="73066" y="91157"/>
                                <a:pt x="38449" y="84112"/>
                              </a:cubicBezTo>
                              <a:cubicBezTo>
                                <a:pt x="-3811" y="75511"/>
                                <a:pt x="64" y="28311"/>
                                <a:pt x="112" y="27832"/>
                              </a:cubicBezTo>
                              <a:cubicBezTo>
                                <a:pt x="160" y="27342"/>
                                <a:pt x="340" y="26875"/>
                                <a:pt x="639" y="26481"/>
                              </a:cubicBezTo>
                              <a:lnTo>
                                <a:pt x="9753" y="14423"/>
                              </a:lnTo>
                              <a:cubicBezTo>
                                <a:pt x="9969" y="14136"/>
                                <a:pt x="10256" y="13897"/>
                                <a:pt x="10567" y="13718"/>
                              </a:cubicBezTo>
                              <a:cubicBezTo>
                                <a:pt x="11787" y="13036"/>
                                <a:pt x="40794" y="-3077"/>
                                <a:pt x="59621" y="524"/>
                              </a:cubicBezTo>
                              <a:cubicBezTo>
                                <a:pt x="66463" y="1840"/>
                                <a:pt x="69202" y="8167"/>
                                <a:pt x="70219" y="11792"/>
                              </a:cubicBezTo>
                              <a:cubicBezTo>
                                <a:pt x="76966" y="11194"/>
                                <a:pt x="95578" y="10859"/>
                                <a:pt x="103568" y="24315"/>
                              </a:cubicBezTo>
                              <a:cubicBezTo>
                                <a:pt x="105709" y="26193"/>
                                <a:pt x="115877" y="35739"/>
                                <a:pt x="114334" y="46002"/>
                              </a:cubicBezTo>
                              <a:cubicBezTo>
                                <a:pt x="119824" y="50320"/>
                                <a:pt x="126738" y="59542"/>
                                <a:pt x="121606" y="70284"/>
                              </a:cubicBezTo>
                              <a:cubicBezTo>
                                <a:pt x="122109" y="72066"/>
                                <a:pt x="122695" y="75475"/>
                                <a:pt x="121247" y="78920"/>
                              </a:cubicBezTo>
                              <a:cubicBezTo>
                                <a:pt x="119872" y="82210"/>
                                <a:pt x="117073" y="84686"/>
                                <a:pt x="112934" y="86289"/>
                              </a:cubicBezTo>
                              <a:cubicBezTo>
                                <a:pt x="112623" y="86408"/>
                                <a:pt x="112300" y="86468"/>
                                <a:pt x="111989" y="86468"/>
                              </a:cubicBezTo>
                              <a:close/>
                              <a:moveTo>
                                <a:pt x="5292" y="29064"/>
                              </a:moveTo>
                              <a:cubicBezTo>
                                <a:pt x="4945" y="34925"/>
                                <a:pt x="4155" y="71767"/>
                                <a:pt x="39490" y="78968"/>
                              </a:cubicBezTo>
                              <a:cubicBezTo>
                                <a:pt x="78210" y="86851"/>
                                <a:pt x="102025" y="70583"/>
                                <a:pt x="102264" y="70415"/>
                              </a:cubicBezTo>
                              <a:cubicBezTo>
                                <a:pt x="103449" y="69590"/>
                                <a:pt x="105075" y="69865"/>
                                <a:pt x="105913" y="71026"/>
                              </a:cubicBezTo>
                              <a:lnTo>
                                <a:pt x="112826" y="80559"/>
                              </a:lnTo>
                              <a:cubicBezTo>
                                <a:pt x="114549" y="79602"/>
                                <a:pt x="115733" y="78394"/>
                                <a:pt x="116343" y="76958"/>
                              </a:cubicBezTo>
                              <a:cubicBezTo>
                                <a:pt x="117539" y="74159"/>
                                <a:pt x="116319" y="71157"/>
                                <a:pt x="116307" y="71133"/>
                              </a:cubicBezTo>
                              <a:cubicBezTo>
                                <a:pt x="115996" y="70392"/>
                                <a:pt x="116032" y="69542"/>
                                <a:pt x="116415" y="68837"/>
                              </a:cubicBezTo>
                              <a:cubicBezTo>
                                <a:pt x="122444" y="57796"/>
                                <a:pt x="110422" y="49698"/>
                                <a:pt x="109908" y="49351"/>
                              </a:cubicBezTo>
                              <a:cubicBezTo>
                                <a:pt x="108939" y="48717"/>
                                <a:pt x="108508" y="47521"/>
                                <a:pt x="108831" y="46409"/>
                              </a:cubicBezTo>
                              <a:cubicBezTo>
                                <a:pt x="111319" y="37940"/>
                                <a:pt x="99908" y="28167"/>
                                <a:pt x="99800" y="28071"/>
                              </a:cubicBezTo>
                              <a:cubicBezTo>
                                <a:pt x="99549" y="27868"/>
                                <a:pt x="99346" y="27617"/>
                                <a:pt x="99190" y="27342"/>
                              </a:cubicBezTo>
                              <a:cubicBezTo>
                                <a:pt x="91547" y="13837"/>
                                <a:pt x="68784" y="17282"/>
                                <a:pt x="68557" y="17318"/>
                              </a:cubicBezTo>
                              <a:cubicBezTo>
                                <a:pt x="67839" y="17426"/>
                                <a:pt x="67133" y="17246"/>
                                <a:pt x="66559" y="16828"/>
                              </a:cubicBezTo>
                              <a:cubicBezTo>
                                <a:pt x="65985" y="16397"/>
                                <a:pt x="65614" y="15763"/>
                                <a:pt x="65518" y="15057"/>
                              </a:cubicBezTo>
                              <a:cubicBezTo>
                                <a:pt x="65518" y="14985"/>
                                <a:pt x="64346" y="6840"/>
                                <a:pt x="58605" y="5739"/>
                              </a:cubicBezTo>
                              <a:cubicBezTo>
                                <a:pt x="42911" y="2713"/>
                                <a:pt x="17373" y="16062"/>
                                <a:pt x="13593" y="18095"/>
                              </a:cubicBezTo>
                              <a:lnTo>
                                <a:pt x="5292" y="29076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defTabSz="91440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385" name="Freeform: Shape 1384">
                        <a:extLst>
                          <a:ext uri="{FF2B5EF4-FFF2-40B4-BE49-F238E27FC236}">
                            <a16:creationId xmlns:a16="http://schemas.microsoft.com/office/drawing/2014/main" id="{850FC1AF-99C8-09C0-B7EC-A2EC0BFEFB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9132" y="4108605"/>
                        <a:ext cx="26253" cy="18823"/>
                      </a:xfrm>
                      <a:custGeom>
                        <a:avLst/>
                        <a:gdLst>
                          <a:gd name="connsiteX0" fmla="*/ 23630 w 26253"/>
                          <a:gd name="connsiteY0" fmla="*/ 18824 h 18823"/>
                          <a:gd name="connsiteX1" fmla="*/ 21417 w 26253"/>
                          <a:gd name="connsiteY1" fmla="*/ 17616 h 18823"/>
                          <a:gd name="connsiteX2" fmla="*/ 2242 w 26253"/>
                          <a:gd name="connsiteY2" fmla="*/ 5247 h 18823"/>
                          <a:gd name="connsiteX3" fmla="*/ 29 w 26253"/>
                          <a:gd name="connsiteY3" fmla="*/ 2245 h 18823"/>
                          <a:gd name="connsiteX4" fmla="*/ 3032 w 26253"/>
                          <a:gd name="connsiteY4" fmla="*/ 32 h 18823"/>
                          <a:gd name="connsiteX5" fmla="*/ 25831 w 26253"/>
                          <a:gd name="connsiteY5" fmla="*/ 14745 h 18823"/>
                          <a:gd name="connsiteX6" fmla="*/ 25053 w 26253"/>
                          <a:gd name="connsiteY6" fmla="*/ 18393 h 18823"/>
                          <a:gd name="connsiteX7" fmla="*/ 23618 w 26253"/>
                          <a:gd name="connsiteY7" fmla="*/ 18824 h 188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6253" h="18823">
                            <a:moveTo>
                              <a:pt x="23630" y="18824"/>
                            </a:moveTo>
                            <a:cubicBezTo>
                              <a:pt x="22768" y="18824"/>
                              <a:pt x="21919" y="18393"/>
                              <a:pt x="21417" y="17616"/>
                            </a:cubicBezTo>
                            <a:cubicBezTo>
                              <a:pt x="17158" y="11049"/>
                              <a:pt x="9993" y="6420"/>
                              <a:pt x="2242" y="5247"/>
                            </a:cubicBezTo>
                            <a:cubicBezTo>
                              <a:pt x="807" y="5032"/>
                              <a:pt x="-186" y="3692"/>
                              <a:pt x="29" y="2245"/>
                            </a:cubicBezTo>
                            <a:cubicBezTo>
                              <a:pt x="245" y="810"/>
                              <a:pt x="1584" y="-195"/>
                              <a:pt x="3032" y="32"/>
                            </a:cubicBezTo>
                            <a:cubicBezTo>
                              <a:pt x="12242" y="1432"/>
                              <a:pt x="20771" y="6934"/>
                              <a:pt x="25831" y="14745"/>
                            </a:cubicBezTo>
                            <a:cubicBezTo>
                              <a:pt x="26620" y="15965"/>
                              <a:pt x="26273" y="17604"/>
                              <a:pt x="25053" y="18393"/>
                            </a:cubicBezTo>
                            <a:cubicBezTo>
                              <a:pt x="24610" y="18680"/>
                              <a:pt x="24108" y="18824"/>
                              <a:pt x="23618" y="18824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86" name="Freeform: Shape 1385">
                        <a:extLst>
                          <a:ext uri="{FF2B5EF4-FFF2-40B4-BE49-F238E27FC236}">
                            <a16:creationId xmlns:a16="http://schemas.microsoft.com/office/drawing/2014/main" id="{C4226318-98BF-4750-3292-9E8393DE06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11223" y="4094370"/>
                        <a:ext cx="31173" cy="12293"/>
                      </a:xfrm>
                      <a:custGeom>
                        <a:avLst/>
                        <a:gdLst>
                          <a:gd name="connsiteX0" fmla="*/ 28536 w 31173"/>
                          <a:gd name="connsiteY0" fmla="*/ 12293 h 12293"/>
                          <a:gd name="connsiteX1" fmla="*/ 26886 w 31173"/>
                          <a:gd name="connsiteY1" fmla="*/ 11719 h 12293"/>
                          <a:gd name="connsiteX2" fmla="*/ 3118 w 31173"/>
                          <a:gd name="connsiteY2" fmla="*/ 5750 h 12293"/>
                          <a:gd name="connsiteX3" fmla="*/ 44 w 31173"/>
                          <a:gd name="connsiteY3" fmla="*/ 3633 h 12293"/>
                          <a:gd name="connsiteX4" fmla="*/ 2161 w 31173"/>
                          <a:gd name="connsiteY4" fmla="*/ 559 h 12293"/>
                          <a:gd name="connsiteX5" fmla="*/ 30187 w 31173"/>
                          <a:gd name="connsiteY5" fmla="*/ 7592 h 12293"/>
                          <a:gd name="connsiteX6" fmla="*/ 30594 w 31173"/>
                          <a:gd name="connsiteY6" fmla="*/ 11300 h 12293"/>
                          <a:gd name="connsiteX7" fmla="*/ 28536 w 31173"/>
                          <a:gd name="connsiteY7" fmla="*/ 12293 h 122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1173" h="12293">
                            <a:moveTo>
                              <a:pt x="28536" y="12293"/>
                            </a:moveTo>
                            <a:cubicBezTo>
                              <a:pt x="27962" y="12293"/>
                              <a:pt x="27376" y="12102"/>
                              <a:pt x="26886" y="11719"/>
                            </a:cubicBezTo>
                            <a:cubicBezTo>
                              <a:pt x="20295" y="6444"/>
                              <a:pt x="11419" y="4207"/>
                              <a:pt x="3118" y="5750"/>
                            </a:cubicBezTo>
                            <a:cubicBezTo>
                              <a:pt x="1695" y="6025"/>
                              <a:pt x="307" y="5068"/>
                              <a:pt x="44" y="3633"/>
                            </a:cubicBezTo>
                            <a:cubicBezTo>
                              <a:pt x="-219" y="2198"/>
                              <a:pt x="726" y="822"/>
                              <a:pt x="2161" y="559"/>
                            </a:cubicBezTo>
                            <a:cubicBezTo>
                              <a:pt x="11934" y="-1247"/>
                              <a:pt x="22424" y="1384"/>
                              <a:pt x="30187" y="7592"/>
                            </a:cubicBezTo>
                            <a:cubicBezTo>
                              <a:pt x="31324" y="8501"/>
                              <a:pt x="31503" y="10164"/>
                              <a:pt x="30594" y="11300"/>
                            </a:cubicBezTo>
                            <a:cubicBezTo>
                              <a:pt x="30068" y="11946"/>
                              <a:pt x="29302" y="12293"/>
                              <a:pt x="28536" y="1229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87" name="Freeform: Shape 1386">
                        <a:extLst>
                          <a:ext uri="{FF2B5EF4-FFF2-40B4-BE49-F238E27FC236}">
                            <a16:creationId xmlns:a16="http://schemas.microsoft.com/office/drawing/2014/main" id="{4C322EE5-D78D-8ED4-99D9-A251F2D9C3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94672" y="4074640"/>
                        <a:ext cx="34018" cy="9092"/>
                      </a:xfrm>
                      <a:custGeom>
                        <a:avLst/>
                        <a:gdLst>
                          <a:gd name="connsiteX0" fmla="*/ 31404 w 34018"/>
                          <a:gd name="connsiteY0" fmla="*/ 9093 h 9092"/>
                          <a:gd name="connsiteX1" fmla="*/ 30590 w 34018"/>
                          <a:gd name="connsiteY1" fmla="*/ 8961 h 9092"/>
                          <a:gd name="connsiteX2" fmla="*/ 2792 w 34018"/>
                          <a:gd name="connsiteY2" fmla="*/ 5397 h 9092"/>
                          <a:gd name="connsiteX3" fmla="*/ 4 w 34018"/>
                          <a:gd name="connsiteY3" fmla="*/ 2920 h 9092"/>
                          <a:gd name="connsiteX4" fmla="*/ 2480 w 34018"/>
                          <a:gd name="connsiteY4" fmla="*/ 133 h 9092"/>
                          <a:gd name="connsiteX5" fmla="*/ 32193 w 34018"/>
                          <a:gd name="connsiteY5" fmla="*/ 3949 h 9092"/>
                          <a:gd name="connsiteX6" fmla="*/ 33892 w 34018"/>
                          <a:gd name="connsiteY6" fmla="*/ 7263 h 9092"/>
                          <a:gd name="connsiteX7" fmla="*/ 31380 w 34018"/>
                          <a:gd name="connsiteY7" fmla="*/ 9093 h 90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4018" h="9092">
                            <a:moveTo>
                              <a:pt x="31404" y="9093"/>
                            </a:moveTo>
                            <a:cubicBezTo>
                              <a:pt x="31140" y="9093"/>
                              <a:pt x="30865" y="9057"/>
                              <a:pt x="30590" y="8961"/>
                            </a:cubicBezTo>
                            <a:cubicBezTo>
                              <a:pt x="21595" y="6054"/>
                              <a:pt x="12229" y="4870"/>
                              <a:pt x="2792" y="5397"/>
                            </a:cubicBezTo>
                            <a:cubicBezTo>
                              <a:pt x="1320" y="5432"/>
                              <a:pt x="88" y="4368"/>
                              <a:pt x="4" y="2920"/>
                            </a:cubicBezTo>
                            <a:cubicBezTo>
                              <a:pt x="-79" y="1461"/>
                              <a:pt x="1033" y="217"/>
                              <a:pt x="2480" y="133"/>
                            </a:cubicBezTo>
                            <a:cubicBezTo>
                              <a:pt x="12576" y="-441"/>
                              <a:pt x="22576" y="839"/>
                              <a:pt x="32193" y="3949"/>
                            </a:cubicBezTo>
                            <a:cubicBezTo>
                              <a:pt x="33581" y="4392"/>
                              <a:pt x="34334" y="5887"/>
                              <a:pt x="33892" y="7263"/>
                            </a:cubicBezTo>
                            <a:cubicBezTo>
                              <a:pt x="33533" y="8375"/>
                              <a:pt x="32492" y="9093"/>
                              <a:pt x="31380" y="9093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77" name="Graphic 349">
                      <a:extLst>
                        <a:ext uri="{FF2B5EF4-FFF2-40B4-BE49-F238E27FC236}">
                          <a16:creationId xmlns:a16="http://schemas.microsoft.com/office/drawing/2014/main" id="{7A725308-0521-3DC2-B5F6-BDE172FC5C8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227127" y="4053833"/>
                      <a:ext cx="71752" cy="55162"/>
                      <a:chOff x="4227127" y="4053833"/>
                      <a:chExt cx="71752" cy="55162"/>
                    </a:xfrm>
                  </p:grpSpPr>
                  <p:sp>
                    <p:nvSpPr>
                      <p:cNvPr id="1382" name="Freeform: Shape 1381">
                        <a:extLst>
                          <a:ext uri="{FF2B5EF4-FFF2-40B4-BE49-F238E27FC236}">
                            <a16:creationId xmlns:a16="http://schemas.microsoft.com/office/drawing/2014/main" id="{7E5EC77B-22D6-01A1-7FE2-BD5BEF63DE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29759" y="4056469"/>
                        <a:ext cx="66498" cy="49924"/>
                      </a:xfrm>
                      <a:custGeom>
                        <a:avLst/>
                        <a:gdLst>
                          <a:gd name="connsiteX0" fmla="*/ 50519 w 66498"/>
                          <a:gd name="connsiteY0" fmla="*/ 41666 h 49924"/>
                          <a:gd name="connsiteX1" fmla="*/ 63175 w 66498"/>
                          <a:gd name="connsiteY1" fmla="*/ 1726 h 49924"/>
                          <a:gd name="connsiteX2" fmla="*/ 364 w 66498"/>
                          <a:gd name="connsiteY2" fmla="*/ 41905 h 49924"/>
                          <a:gd name="connsiteX3" fmla="*/ 50519 w 66498"/>
                          <a:gd name="connsiteY3" fmla="*/ 41666 h 499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66498" h="49924">
                            <a:moveTo>
                              <a:pt x="50519" y="41666"/>
                            </a:moveTo>
                            <a:cubicBezTo>
                              <a:pt x="50519" y="41666"/>
                              <a:pt x="75256" y="11152"/>
                              <a:pt x="63175" y="1726"/>
                            </a:cubicBezTo>
                            <a:cubicBezTo>
                              <a:pt x="51094" y="-7700"/>
                              <a:pt x="5723" y="23712"/>
                              <a:pt x="364" y="41905"/>
                            </a:cubicBezTo>
                            <a:cubicBezTo>
                              <a:pt x="-4994" y="60087"/>
                              <a:pt x="50519" y="41666"/>
                              <a:pt x="50519" y="41666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83" name="Freeform: Shape 1382">
                        <a:extLst>
                          <a:ext uri="{FF2B5EF4-FFF2-40B4-BE49-F238E27FC236}">
                            <a16:creationId xmlns:a16="http://schemas.microsoft.com/office/drawing/2014/main" id="{E800BC70-88F8-FC7D-2ACA-15281F7235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27127" y="4053833"/>
                        <a:ext cx="71752" cy="55162"/>
                      </a:xfrm>
                      <a:custGeom>
                        <a:avLst/>
                        <a:gdLst>
                          <a:gd name="connsiteX0" fmla="*/ 13762 w 71752"/>
                          <a:gd name="connsiteY0" fmla="*/ 55151 h 55162"/>
                          <a:gd name="connsiteX1" fmla="*/ 2159 w 71752"/>
                          <a:gd name="connsiteY1" fmla="*/ 52065 h 55162"/>
                          <a:gd name="connsiteX2" fmla="*/ 473 w 71752"/>
                          <a:gd name="connsiteY2" fmla="*/ 43799 h 55162"/>
                          <a:gd name="connsiteX3" fmla="*/ 50616 w 71752"/>
                          <a:gd name="connsiteY3" fmla="*/ 1670 h 55162"/>
                          <a:gd name="connsiteX4" fmla="*/ 67422 w 71752"/>
                          <a:gd name="connsiteY4" fmla="*/ 2292 h 55162"/>
                          <a:gd name="connsiteX5" fmla="*/ 71656 w 71752"/>
                          <a:gd name="connsiteY5" fmla="*/ 10151 h 55162"/>
                          <a:gd name="connsiteX6" fmla="*/ 55185 w 71752"/>
                          <a:gd name="connsiteY6" fmla="*/ 45976 h 55162"/>
                          <a:gd name="connsiteX7" fmla="*/ 53965 w 71752"/>
                          <a:gd name="connsiteY7" fmla="*/ 46813 h 55162"/>
                          <a:gd name="connsiteX8" fmla="*/ 13750 w 71752"/>
                          <a:gd name="connsiteY8" fmla="*/ 55163 h 55162"/>
                          <a:gd name="connsiteX9" fmla="*/ 59814 w 71752"/>
                          <a:gd name="connsiteY9" fmla="*/ 5271 h 55162"/>
                          <a:gd name="connsiteX10" fmla="*/ 52231 w 71752"/>
                          <a:gd name="connsiteY10" fmla="*/ 6682 h 55162"/>
                          <a:gd name="connsiteX11" fmla="*/ 5521 w 71752"/>
                          <a:gd name="connsiteY11" fmla="*/ 45282 h 55162"/>
                          <a:gd name="connsiteX12" fmla="*/ 5820 w 71752"/>
                          <a:gd name="connsiteY12" fmla="*/ 48261 h 55162"/>
                          <a:gd name="connsiteX13" fmla="*/ 51573 w 71752"/>
                          <a:gd name="connsiteY13" fmla="*/ 42041 h 55162"/>
                          <a:gd name="connsiteX14" fmla="*/ 66417 w 71752"/>
                          <a:gd name="connsiteY14" fmla="*/ 10737 h 55162"/>
                          <a:gd name="connsiteX15" fmla="*/ 64168 w 71752"/>
                          <a:gd name="connsiteY15" fmla="*/ 6443 h 55162"/>
                          <a:gd name="connsiteX16" fmla="*/ 59790 w 71752"/>
                          <a:gd name="connsiteY16" fmla="*/ 5271 h 55162"/>
                          <a:gd name="connsiteX17" fmla="*/ 53152 w 71752"/>
                          <a:gd name="connsiteY17" fmla="*/ 44301 h 55162"/>
                          <a:gd name="connsiteX18" fmla="*/ 53176 w 71752"/>
                          <a:gd name="connsiteY18" fmla="*/ 44301 h 55162"/>
                          <a:gd name="connsiteX19" fmla="*/ 53152 w 71752"/>
                          <a:gd name="connsiteY19" fmla="*/ 44301 h 551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71752" h="55162">
                            <a:moveTo>
                              <a:pt x="13762" y="55151"/>
                            </a:moveTo>
                            <a:cubicBezTo>
                              <a:pt x="8679" y="55151"/>
                              <a:pt x="4468" y="54301"/>
                              <a:pt x="2159" y="52065"/>
                            </a:cubicBezTo>
                            <a:cubicBezTo>
                              <a:pt x="700" y="50653"/>
                              <a:pt x="-783" y="48069"/>
                              <a:pt x="473" y="43799"/>
                            </a:cubicBezTo>
                            <a:cubicBezTo>
                              <a:pt x="4839" y="28991"/>
                              <a:pt x="32422" y="7520"/>
                              <a:pt x="50616" y="1670"/>
                            </a:cubicBezTo>
                            <a:cubicBezTo>
                              <a:pt x="58152" y="-746"/>
                              <a:pt x="63809" y="-543"/>
                              <a:pt x="67422" y="2292"/>
                            </a:cubicBezTo>
                            <a:cubicBezTo>
                              <a:pt x="69862" y="4194"/>
                              <a:pt x="71285" y="6838"/>
                              <a:pt x="71656" y="10151"/>
                            </a:cubicBezTo>
                            <a:cubicBezTo>
                              <a:pt x="73187" y="23596"/>
                              <a:pt x="55927" y="45067"/>
                              <a:pt x="55185" y="45976"/>
                            </a:cubicBezTo>
                            <a:cubicBezTo>
                              <a:pt x="54874" y="46371"/>
                              <a:pt x="54444" y="46658"/>
                              <a:pt x="53965" y="46813"/>
                            </a:cubicBezTo>
                            <a:cubicBezTo>
                              <a:pt x="48726" y="48548"/>
                              <a:pt x="27889" y="55163"/>
                              <a:pt x="13750" y="55163"/>
                            </a:cubicBezTo>
                            <a:close/>
                            <a:moveTo>
                              <a:pt x="59814" y="5271"/>
                            </a:moveTo>
                            <a:cubicBezTo>
                              <a:pt x="57733" y="5271"/>
                              <a:pt x="55173" y="5737"/>
                              <a:pt x="52231" y="6682"/>
                            </a:cubicBezTo>
                            <a:cubicBezTo>
                              <a:pt x="34001" y="12543"/>
                              <a:pt x="9121" y="33105"/>
                              <a:pt x="5521" y="45282"/>
                            </a:cubicBezTo>
                            <a:cubicBezTo>
                              <a:pt x="4899" y="47376"/>
                              <a:pt x="5568" y="48022"/>
                              <a:pt x="5820" y="48261"/>
                            </a:cubicBezTo>
                            <a:cubicBezTo>
                              <a:pt x="10509" y="52794"/>
                              <a:pt x="35126" y="47411"/>
                              <a:pt x="51573" y="42041"/>
                            </a:cubicBezTo>
                            <a:cubicBezTo>
                              <a:pt x="56477" y="35833"/>
                              <a:pt x="67446" y="19768"/>
                              <a:pt x="66417" y="10737"/>
                            </a:cubicBezTo>
                            <a:cubicBezTo>
                              <a:pt x="66202" y="8859"/>
                              <a:pt x="65472" y="7448"/>
                              <a:pt x="64168" y="6443"/>
                            </a:cubicBezTo>
                            <a:cubicBezTo>
                              <a:pt x="63164" y="5666"/>
                              <a:pt x="61680" y="5271"/>
                              <a:pt x="59790" y="5271"/>
                            </a:cubicBezTo>
                            <a:close/>
                            <a:moveTo>
                              <a:pt x="53152" y="44301"/>
                            </a:moveTo>
                            <a:lnTo>
                              <a:pt x="53176" y="44301"/>
                            </a:lnTo>
                            <a:lnTo>
                              <a:pt x="53152" y="4430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78" name="Graphic 349">
                      <a:extLst>
                        <a:ext uri="{FF2B5EF4-FFF2-40B4-BE49-F238E27FC236}">
                          <a16:creationId xmlns:a16="http://schemas.microsoft.com/office/drawing/2014/main" id="{A541771D-8646-1284-0502-C938E7ECFC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218506" y="4063661"/>
                      <a:ext cx="452055" cy="393767"/>
                      <a:chOff x="4218506" y="4063661"/>
                      <a:chExt cx="452055" cy="393767"/>
                    </a:xfrm>
                  </p:grpSpPr>
                  <p:sp>
                    <p:nvSpPr>
                      <p:cNvPr id="1379" name="Freeform: Shape 1378">
                        <a:extLst>
                          <a:ext uri="{FF2B5EF4-FFF2-40B4-BE49-F238E27FC236}">
                            <a16:creationId xmlns:a16="http://schemas.microsoft.com/office/drawing/2014/main" id="{F84B6B10-E14C-70B0-5E29-16F88A6DE0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18506" y="4063661"/>
                        <a:ext cx="452055" cy="393767"/>
                      </a:xfrm>
                      <a:custGeom>
                        <a:avLst/>
                        <a:gdLst>
                          <a:gd name="connsiteX0" fmla="*/ 411924 w 452055"/>
                          <a:gd name="connsiteY0" fmla="*/ 0 h 393767"/>
                          <a:gd name="connsiteX1" fmla="*/ 452055 w 452055"/>
                          <a:gd name="connsiteY1" fmla="*/ 72404 h 393767"/>
                          <a:gd name="connsiteX2" fmla="*/ 289461 w 452055"/>
                          <a:gd name="connsiteY2" fmla="*/ 220010 h 393767"/>
                          <a:gd name="connsiteX3" fmla="*/ 277452 w 452055"/>
                          <a:gd name="connsiteY3" fmla="*/ 243072 h 393767"/>
                          <a:gd name="connsiteX4" fmla="*/ 432713 w 452055"/>
                          <a:gd name="connsiteY4" fmla="*/ 305380 h 393767"/>
                          <a:gd name="connsiteX5" fmla="*/ 364138 w 452055"/>
                          <a:gd name="connsiteY5" fmla="*/ 306169 h 393767"/>
                          <a:gd name="connsiteX6" fmla="*/ 191340 w 452055"/>
                          <a:gd name="connsiteY6" fmla="*/ 393656 h 393767"/>
                          <a:gd name="connsiteX7" fmla="*/ 67299 w 452055"/>
                          <a:gd name="connsiteY7" fmla="*/ 202031 h 393767"/>
                          <a:gd name="connsiteX8" fmla="*/ 6259 w 452055"/>
                          <a:gd name="connsiteY8" fmla="*/ 127307 h 393767"/>
                          <a:gd name="connsiteX9" fmla="*/ 11617 w 452055"/>
                          <a:gd name="connsiteY9" fmla="*/ 34713 h 393767"/>
                          <a:gd name="connsiteX10" fmla="*/ 61772 w 452055"/>
                          <a:gd name="connsiteY10" fmla="*/ 34473 h 393767"/>
                          <a:gd name="connsiteX11" fmla="*/ 104188 w 452055"/>
                          <a:gd name="connsiteY11" fmla="*/ 86195 h 393767"/>
                          <a:gd name="connsiteX12" fmla="*/ 173099 w 452055"/>
                          <a:gd name="connsiteY12" fmla="*/ 99078 h 393767"/>
                          <a:gd name="connsiteX13" fmla="*/ 299665 w 452055"/>
                          <a:gd name="connsiteY13" fmla="*/ 67284 h 393767"/>
                          <a:gd name="connsiteX14" fmla="*/ 411924 w 452055"/>
                          <a:gd name="connsiteY14" fmla="*/ 0 h 3937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452055" h="393767">
                            <a:moveTo>
                              <a:pt x="411924" y="0"/>
                            </a:moveTo>
                            <a:cubicBezTo>
                              <a:pt x="411924" y="0"/>
                              <a:pt x="450106" y="46602"/>
                              <a:pt x="452055" y="72404"/>
                            </a:cubicBezTo>
                            <a:cubicBezTo>
                              <a:pt x="452055" y="72404"/>
                              <a:pt x="363384" y="167953"/>
                              <a:pt x="289461" y="220010"/>
                            </a:cubicBezTo>
                            <a:lnTo>
                              <a:pt x="277452" y="243072"/>
                            </a:lnTo>
                            <a:cubicBezTo>
                              <a:pt x="277452" y="243072"/>
                              <a:pt x="401207" y="261959"/>
                              <a:pt x="432713" y="305380"/>
                            </a:cubicBezTo>
                            <a:cubicBezTo>
                              <a:pt x="432713" y="305380"/>
                              <a:pt x="380776" y="303526"/>
                              <a:pt x="364138" y="306169"/>
                            </a:cubicBezTo>
                            <a:cubicBezTo>
                              <a:pt x="364138" y="306169"/>
                              <a:pt x="322870" y="397388"/>
                              <a:pt x="191340" y="393656"/>
                            </a:cubicBezTo>
                            <a:cubicBezTo>
                              <a:pt x="59811" y="389924"/>
                              <a:pt x="51031" y="286373"/>
                              <a:pt x="67299" y="202031"/>
                            </a:cubicBezTo>
                            <a:cubicBezTo>
                              <a:pt x="67299" y="202031"/>
                              <a:pt x="22969" y="178288"/>
                              <a:pt x="6259" y="127307"/>
                            </a:cubicBezTo>
                            <a:cubicBezTo>
                              <a:pt x="-10464" y="76327"/>
                              <a:pt x="11617" y="34713"/>
                              <a:pt x="11617" y="34713"/>
                            </a:cubicBezTo>
                            <a:cubicBezTo>
                              <a:pt x="11617" y="34713"/>
                              <a:pt x="33878" y="23194"/>
                              <a:pt x="61772" y="34473"/>
                            </a:cubicBezTo>
                            <a:cubicBezTo>
                              <a:pt x="61772" y="34473"/>
                              <a:pt x="74846" y="73097"/>
                              <a:pt x="104188" y="86195"/>
                            </a:cubicBezTo>
                            <a:cubicBezTo>
                              <a:pt x="104188" y="86195"/>
                              <a:pt x="137848" y="85944"/>
                              <a:pt x="173099" y="99078"/>
                            </a:cubicBezTo>
                            <a:cubicBezTo>
                              <a:pt x="208350" y="112212"/>
                              <a:pt x="248182" y="108563"/>
                              <a:pt x="299665" y="67284"/>
                            </a:cubicBezTo>
                            <a:cubicBezTo>
                              <a:pt x="351135" y="25993"/>
                              <a:pt x="411924" y="0"/>
                              <a:pt x="411924" y="0"/>
                            </a:cubicBezTo>
                            <a:close/>
                          </a:path>
                        </a:pathLst>
                      </a:custGeom>
                      <a:solidFill>
                        <a:srgbClr val="E1471D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80" name="Freeform: Shape 1379">
                        <a:extLst>
                          <a:ext uri="{FF2B5EF4-FFF2-40B4-BE49-F238E27FC236}">
                            <a16:creationId xmlns:a16="http://schemas.microsoft.com/office/drawing/2014/main" id="{A173EC81-8162-E1F1-7E85-B872C4E562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476417" y="4305369"/>
                        <a:ext cx="21223" cy="48337"/>
                      </a:xfrm>
                      <a:custGeom>
                        <a:avLst/>
                        <a:gdLst>
                          <a:gd name="connsiteX0" fmla="*/ 2640 w 21223"/>
                          <a:gd name="connsiteY0" fmla="*/ 48338 h 48337"/>
                          <a:gd name="connsiteX1" fmla="*/ 1718 w 21223"/>
                          <a:gd name="connsiteY1" fmla="*/ 48170 h 48337"/>
                          <a:gd name="connsiteX2" fmla="*/ 163 w 21223"/>
                          <a:gd name="connsiteY2" fmla="*/ 44785 h 48337"/>
                          <a:gd name="connsiteX3" fmla="*/ 16120 w 21223"/>
                          <a:gd name="connsiteY3" fmla="*/ 1723 h 48337"/>
                          <a:gd name="connsiteX4" fmla="*/ 19505 w 21223"/>
                          <a:gd name="connsiteY4" fmla="*/ 168 h 48337"/>
                          <a:gd name="connsiteX5" fmla="*/ 21060 w 21223"/>
                          <a:gd name="connsiteY5" fmla="*/ 3553 h 48337"/>
                          <a:gd name="connsiteX6" fmla="*/ 5104 w 21223"/>
                          <a:gd name="connsiteY6" fmla="*/ 46615 h 48337"/>
                          <a:gd name="connsiteX7" fmla="*/ 2628 w 21223"/>
                          <a:gd name="connsiteY7" fmla="*/ 48338 h 483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1223" h="48337">
                            <a:moveTo>
                              <a:pt x="2640" y="48338"/>
                            </a:moveTo>
                            <a:cubicBezTo>
                              <a:pt x="2341" y="48338"/>
                              <a:pt x="2029" y="48290"/>
                              <a:pt x="1718" y="48170"/>
                            </a:cubicBezTo>
                            <a:cubicBezTo>
                              <a:pt x="355" y="47668"/>
                              <a:pt x="-339" y="46149"/>
                              <a:pt x="163" y="44785"/>
                            </a:cubicBezTo>
                            <a:lnTo>
                              <a:pt x="16120" y="1723"/>
                            </a:lnTo>
                            <a:cubicBezTo>
                              <a:pt x="16623" y="360"/>
                              <a:pt x="18142" y="-346"/>
                              <a:pt x="19505" y="168"/>
                            </a:cubicBezTo>
                            <a:cubicBezTo>
                              <a:pt x="20869" y="671"/>
                              <a:pt x="21563" y="2190"/>
                              <a:pt x="21060" y="3553"/>
                            </a:cubicBezTo>
                            <a:lnTo>
                              <a:pt x="5104" y="46615"/>
                            </a:lnTo>
                            <a:cubicBezTo>
                              <a:pt x="4709" y="47680"/>
                              <a:pt x="3704" y="48338"/>
                              <a:pt x="2628" y="48338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81" name="Freeform: Shape 1380">
                        <a:extLst>
                          <a:ext uri="{FF2B5EF4-FFF2-40B4-BE49-F238E27FC236}">
                            <a16:creationId xmlns:a16="http://schemas.microsoft.com/office/drawing/2014/main" id="{8647675E-429A-A1BE-207C-0FE6CECF90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81785" y="4262346"/>
                        <a:ext cx="17501" cy="10308"/>
                      </a:xfrm>
                      <a:custGeom>
                        <a:avLst/>
                        <a:gdLst>
                          <a:gd name="connsiteX0" fmla="*/ 14869 w 17501"/>
                          <a:gd name="connsiteY0" fmla="*/ 10297 h 10308"/>
                          <a:gd name="connsiteX1" fmla="*/ 14415 w 17501"/>
                          <a:gd name="connsiteY1" fmla="*/ 10261 h 10308"/>
                          <a:gd name="connsiteX2" fmla="*/ 1125 w 17501"/>
                          <a:gd name="connsiteY2" fmla="*/ 4794 h 10308"/>
                          <a:gd name="connsiteX3" fmla="*/ 479 w 17501"/>
                          <a:gd name="connsiteY3" fmla="*/ 1122 h 10308"/>
                          <a:gd name="connsiteX4" fmla="*/ 4152 w 17501"/>
                          <a:gd name="connsiteY4" fmla="*/ 476 h 10308"/>
                          <a:gd name="connsiteX5" fmla="*/ 15312 w 17501"/>
                          <a:gd name="connsiteY5" fmla="*/ 5069 h 10308"/>
                          <a:gd name="connsiteX6" fmla="*/ 17465 w 17501"/>
                          <a:gd name="connsiteY6" fmla="*/ 8120 h 10308"/>
                          <a:gd name="connsiteX7" fmla="*/ 14869 w 17501"/>
                          <a:gd name="connsiteY7" fmla="*/ 10309 h 103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7501" h="10308">
                            <a:moveTo>
                              <a:pt x="14869" y="10297"/>
                            </a:moveTo>
                            <a:cubicBezTo>
                              <a:pt x="14726" y="10297"/>
                              <a:pt x="14570" y="10285"/>
                              <a:pt x="14415" y="10261"/>
                            </a:cubicBezTo>
                            <a:cubicBezTo>
                              <a:pt x="9666" y="9447"/>
                              <a:pt x="5073" y="7557"/>
                              <a:pt x="1125" y="4794"/>
                            </a:cubicBezTo>
                            <a:cubicBezTo>
                              <a:pt x="-71" y="3957"/>
                              <a:pt x="-358" y="2318"/>
                              <a:pt x="479" y="1122"/>
                            </a:cubicBezTo>
                            <a:cubicBezTo>
                              <a:pt x="1317" y="-62"/>
                              <a:pt x="2955" y="-361"/>
                              <a:pt x="4152" y="476"/>
                            </a:cubicBezTo>
                            <a:cubicBezTo>
                              <a:pt x="7465" y="2785"/>
                              <a:pt x="11329" y="4376"/>
                              <a:pt x="15312" y="5069"/>
                            </a:cubicBezTo>
                            <a:cubicBezTo>
                              <a:pt x="16747" y="5321"/>
                              <a:pt x="17704" y="6684"/>
                              <a:pt x="17465" y="8120"/>
                            </a:cubicBezTo>
                            <a:cubicBezTo>
                              <a:pt x="17238" y="9399"/>
                              <a:pt x="16125" y="10309"/>
                              <a:pt x="14869" y="10309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369" name="Graphic 349">
                    <a:extLst>
                      <a:ext uri="{FF2B5EF4-FFF2-40B4-BE49-F238E27FC236}">
                        <a16:creationId xmlns:a16="http://schemas.microsoft.com/office/drawing/2014/main" id="{B677D2C7-4B2C-9D8D-D0DC-753DF2CA8B0D}"/>
                      </a:ext>
                    </a:extLst>
                  </p:cNvPr>
                  <p:cNvGrpSpPr/>
                  <p:nvPr/>
                </p:nvGrpSpPr>
                <p:grpSpPr>
                  <a:xfrm>
                    <a:off x="4274820" y="3930402"/>
                    <a:ext cx="205428" cy="234179"/>
                    <a:chOff x="4274820" y="3930402"/>
                    <a:chExt cx="205428" cy="234179"/>
                  </a:xfrm>
                </p:grpSpPr>
                <p:sp>
                  <p:nvSpPr>
                    <p:cNvPr id="1370" name="Freeform: Shape 1369">
                      <a:extLst>
                        <a:ext uri="{FF2B5EF4-FFF2-40B4-BE49-F238E27FC236}">
                          <a16:creationId xmlns:a16="http://schemas.microsoft.com/office/drawing/2014/main" id="{A6D1959D-8192-E7CC-4972-8617945EA4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74820" y="3930402"/>
                      <a:ext cx="189856" cy="203771"/>
                    </a:xfrm>
                    <a:custGeom>
                      <a:avLst/>
                      <a:gdLst>
                        <a:gd name="connsiteX0" fmla="*/ 98675 w 189856"/>
                        <a:gd name="connsiteY0" fmla="*/ 194383 h 203771"/>
                        <a:gd name="connsiteX1" fmla="*/ 46391 w 189856"/>
                        <a:gd name="connsiteY1" fmla="*/ 194383 h 203771"/>
                        <a:gd name="connsiteX2" fmla="*/ 5004 w 189856"/>
                        <a:gd name="connsiteY2" fmla="*/ 118391 h 203771"/>
                        <a:gd name="connsiteX3" fmla="*/ 27850 w 189856"/>
                        <a:gd name="connsiteY3" fmla="*/ 71059 h 203771"/>
                        <a:gd name="connsiteX4" fmla="*/ 117227 w 189856"/>
                        <a:gd name="connsiteY4" fmla="*/ 1143 h 203771"/>
                        <a:gd name="connsiteX5" fmla="*/ 183052 w 189856"/>
                        <a:gd name="connsiteY5" fmla="*/ 88271 h 203771"/>
                        <a:gd name="connsiteX6" fmla="*/ 167203 w 189856"/>
                        <a:gd name="connsiteY6" fmla="*/ 131226 h 203771"/>
                        <a:gd name="connsiteX7" fmla="*/ 98675 w 189856"/>
                        <a:gd name="connsiteY7" fmla="*/ 194383 h 2037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9856" h="203771">
                          <a:moveTo>
                            <a:pt x="98675" y="194383"/>
                          </a:moveTo>
                          <a:cubicBezTo>
                            <a:pt x="98675" y="194383"/>
                            <a:pt x="90960" y="215507"/>
                            <a:pt x="46391" y="194383"/>
                          </a:cubicBezTo>
                          <a:cubicBezTo>
                            <a:pt x="1822" y="173259"/>
                            <a:pt x="-7293" y="145233"/>
                            <a:pt x="5004" y="118391"/>
                          </a:cubicBezTo>
                          <a:cubicBezTo>
                            <a:pt x="5004" y="118391"/>
                            <a:pt x="-8286" y="83822"/>
                            <a:pt x="27850" y="71059"/>
                          </a:cubicBezTo>
                          <a:cubicBezTo>
                            <a:pt x="27850" y="71059"/>
                            <a:pt x="50601" y="-10531"/>
                            <a:pt x="117227" y="1143"/>
                          </a:cubicBezTo>
                          <a:cubicBezTo>
                            <a:pt x="183853" y="12830"/>
                            <a:pt x="191198" y="66836"/>
                            <a:pt x="183052" y="88271"/>
                          </a:cubicBezTo>
                          <a:cubicBezTo>
                            <a:pt x="183052" y="88271"/>
                            <a:pt x="206162" y="114443"/>
                            <a:pt x="167203" y="131226"/>
                          </a:cubicBezTo>
                          <a:lnTo>
                            <a:pt x="98675" y="194383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371" name="Graphic 349">
                      <a:extLst>
                        <a:ext uri="{FF2B5EF4-FFF2-40B4-BE49-F238E27FC236}">
                          <a16:creationId xmlns:a16="http://schemas.microsoft.com/office/drawing/2014/main" id="{C6CDB88E-999C-AFF3-4135-B237A73DAD0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8759" y="4034291"/>
                      <a:ext cx="151489" cy="130290"/>
                      <a:chOff x="4328759" y="4034291"/>
                      <a:chExt cx="151489" cy="130290"/>
                    </a:xfrm>
                  </p:grpSpPr>
                  <p:grpSp>
                    <p:nvGrpSpPr>
                      <p:cNvPr id="1372" name="Graphic 349">
                        <a:extLst>
                          <a:ext uri="{FF2B5EF4-FFF2-40B4-BE49-F238E27FC236}">
                            <a16:creationId xmlns:a16="http://schemas.microsoft.com/office/drawing/2014/main" id="{1547E502-E83C-6376-EC9C-4924BC25150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328759" y="4034291"/>
                        <a:ext cx="151489" cy="130290"/>
                        <a:chOff x="4328759" y="4034291"/>
                        <a:chExt cx="151489" cy="130290"/>
                      </a:xfrm>
                    </p:grpSpPr>
                    <p:sp>
                      <p:nvSpPr>
                        <p:cNvPr id="1374" name="Freeform: Shape 1373">
                          <a:extLst>
                            <a:ext uri="{FF2B5EF4-FFF2-40B4-BE49-F238E27FC236}">
                              <a16:creationId xmlns:a16="http://schemas.microsoft.com/office/drawing/2014/main" id="{F3497052-1485-2AE7-5E08-67669F0BF2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31425" y="4036927"/>
                          <a:ext cx="146162" cy="124981"/>
                        </a:xfrm>
                        <a:custGeom>
                          <a:avLst/>
                          <a:gdLst>
                            <a:gd name="connsiteX0" fmla="*/ 113110 w 146162"/>
                            <a:gd name="connsiteY0" fmla="*/ 0 h 124981"/>
                            <a:gd name="connsiteX1" fmla="*/ 75215 w 146162"/>
                            <a:gd name="connsiteY1" fmla="*/ 4785 h 124981"/>
                            <a:gd name="connsiteX2" fmla="*/ 41651 w 146162"/>
                            <a:gd name="connsiteY2" fmla="*/ 23397 h 124981"/>
                            <a:gd name="connsiteX3" fmla="*/ 36053 w 146162"/>
                            <a:gd name="connsiteY3" fmla="*/ 57774 h 124981"/>
                            <a:gd name="connsiteX4" fmla="*/ 4678 w 146162"/>
                            <a:gd name="connsiteY4" fmla="*/ 60095 h 124981"/>
                            <a:gd name="connsiteX5" fmla="*/ 33493 w 146162"/>
                            <a:gd name="connsiteY5" fmla="*/ 91877 h 124981"/>
                            <a:gd name="connsiteX6" fmla="*/ 106435 w 146162"/>
                            <a:gd name="connsiteY6" fmla="*/ 122487 h 124981"/>
                            <a:gd name="connsiteX7" fmla="*/ 113110 w 146162"/>
                            <a:gd name="connsiteY7" fmla="*/ 12 h 12498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146162" h="124981">
                              <a:moveTo>
                                <a:pt x="113110" y="0"/>
                              </a:moveTo>
                              <a:cubicBezTo>
                                <a:pt x="113110" y="0"/>
                                <a:pt x="91591" y="10562"/>
                                <a:pt x="75215" y="4785"/>
                              </a:cubicBezTo>
                              <a:cubicBezTo>
                                <a:pt x="75215" y="4785"/>
                                <a:pt x="67620" y="27225"/>
                                <a:pt x="41651" y="23397"/>
                              </a:cubicBezTo>
                              <a:cubicBezTo>
                                <a:pt x="41651" y="23397"/>
                                <a:pt x="48960" y="53851"/>
                                <a:pt x="36053" y="57774"/>
                              </a:cubicBezTo>
                              <a:cubicBezTo>
                                <a:pt x="23147" y="61698"/>
                                <a:pt x="16508" y="47954"/>
                                <a:pt x="4678" y="60095"/>
                              </a:cubicBezTo>
                              <a:cubicBezTo>
                                <a:pt x="-7152" y="72236"/>
                                <a:pt x="3817" y="97260"/>
                                <a:pt x="33493" y="91877"/>
                              </a:cubicBezTo>
                              <a:cubicBezTo>
                                <a:pt x="33493" y="91877"/>
                                <a:pt x="67464" y="135740"/>
                                <a:pt x="106435" y="122487"/>
                              </a:cubicBezTo>
                              <a:cubicBezTo>
                                <a:pt x="145406" y="109233"/>
                                <a:pt x="168863" y="61315"/>
                                <a:pt x="113110" y="1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defTabSz="91440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375" name="Freeform: Shape 1374">
                          <a:extLst>
                            <a:ext uri="{FF2B5EF4-FFF2-40B4-BE49-F238E27FC236}">
                              <a16:creationId xmlns:a16="http://schemas.microsoft.com/office/drawing/2014/main" id="{1DF4A47E-16C2-89C6-59F4-57A84A16BD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28759" y="4034291"/>
                          <a:ext cx="151489" cy="130290"/>
                        </a:xfrm>
                        <a:custGeom>
                          <a:avLst/>
                          <a:gdLst>
                            <a:gd name="connsiteX0" fmla="*/ 93910 w 151489"/>
                            <a:gd name="connsiteY0" fmla="*/ 130279 h 130290"/>
                            <a:gd name="connsiteX1" fmla="*/ 35071 w 151489"/>
                            <a:gd name="connsiteY1" fmla="*/ 97349 h 130290"/>
                            <a:gd name="connsiteX2" fmla="*/ 2572 w 151489"/>
                            <a:gd name="connsiteY2" fmla="*/ 84322 h 130290"/>
                            <a:gd name="connsiteX3" fmla="*/ 5454 w 151489"/>
                            <a:gd name="connsiteY3" fmla="*/ 60878 h 130290"/>
                            <a:gd name="connsiteX4" fmla="*/ 25849 w 151489"/>
                            <a:gd name="connsiteY4" fmla="*/ 56751 h 130290"/>
                            <a:gd name="connsiteX5" fmla="*/ 37954 w 151489"/>
                            <a:gd name="connsiteY5" fmla="*/ 57875 h 130290"/>
                            <a:gd name="connsiteX6" fmla="*/ 41758 w 151489"/>
                            <a:gd name="connsiteY6" fmla="*/ 26644 h 130290"/>
                            <a:gd name="connsiteX7" fmla="*/ 42380 w 151489"/>
                            <a:gd name="connsiteY7" fmla="*/ 24251 h 130290"/>
                            <a:gd name="connsiteX8" fmla="*/ 44712 w 151489"/>
                            <a:gd name="connsiteY8" fmla="*/ 23426 h 130290"/>
                            <a:gd name="connsiteX9" fmla="*/ 75394 w 151489"/>
                            <a:gd name="connsiteY9" fmla="*/ 6584 h 130290"/>
                            <a:gd name="connsiteX10" fmla="*/ 76733 w 151489"/>
                            <a:gd name="connsiteY10" fmla="*/ 5053 h 130290"/>
                            <a:gd name="connsiteX11" fmla="*/ 78767 w 151489"/>
                            <a:gd name="connsiteY11" fmla="*/ 4933 h 130290"/>
                            <a:gd name="connsiteX12" fmla="*/ 114616 w 151489"/>
                            <a:gd name="connsiteY12" fmla="*/ 268 h 130290"/>
                            <a:gd name="connsiteX13" fmla="*/ 117726 w 151489"/>
                            <a:gd name="connsiteY13" fmla="*/ 866 h 130290"/>
                            <a:gd name="connsiteX14" fmla="*/ 149615 w 151489"/>
                            <a:gd name="connsiteY14" fmla="*/ 86679 h 130290"/>
                            <a:gd name="connsiteX15" fmla="*/ 109951 w 151489"/>
                            <a:gd name="connsiteY15" fmla="*/ 127611 h 130290"/>
                            <a:gd name="connsiteX16" fmla="*/ 93910 w 151489"/>
                            <a:gd name="connsiteY16" fmla="*/ 130291 h 130290"/>
                            <a:gd name="connsiteX17" fmla="*/ 36160 w 151489"/>
                            <a:gd name="connsiteY17" fmla="*/ 91870 h 130290"/>
                            <a:gd name="connsiteX18" fmla="*/ 38241 w 151489"/>
                            <a:gd name="connsiteY18" fmla="*/ 92887 h 130290"/>
                            <a:gd name="connsiteX19" fmla="*/ 108252 w 151489"/>
                            <a:gd name="connsiteY19" fmla="*/ 122623 h 130290"/>
                            <a:gd name="connsiteX20" fmla="*/ 144520 w 151489"/>
                            <a:gd name="connsiteY20" fmla="*/ 85363 h 130290"/>
                            <a:gd name="connsiteX21" fmla="*/ 115118 w 151489"/>
                            <a:gd name="connsiteY21" fmla="*/ 5842 h 130290"/>
                            <a:gd name="connsiteX22" fmla="*/ 79365 w 151489"/>
                            <a:gd name="connsiteY22" fmla="*/ 10639 h 130290"/>
                            <a:gd name="connsiteX23" fmla="*/ 47655 w 151489"/>
                            <a:gd name="connsiteY23" fmla="*/ 29036 h 130290"/>
                            <a:gd name="connsiteX24" fmla="*/ 39497 w 151489"/>
                            <a:gd name="connsiteY24" fmla="*/ 62935 h 130290"/>
                            <a:gd name="connsiteX25" fmla="*/ 24186 w 151489"/>
                            <a:gd name="connsiteY25" fmla="*/ 61763 h 130290"/>
                            <a:gd name="connsiteX26" fmla="*/ 9246 w 151489"/>
                            <a:gd name="connsiteY26" fmla="*/ 64574 h 130290"/>
                            <a:gd name="connsiteX27" fmla="*/ 7237 w 151489"/>
                            <a:gd name="connsiteY27" fmla="*/ 81858 h 130290"/>
                            <a:gd name="connsiteX28" fmla="*/ 35693 w 151489"/>
                            <a:gd name="connsiteY28" fmla="*/ 91918 h 130290"/>
                            <a:gd name="connsiteX29" fmla="*/ 36160 w 151489"/>
                            <a:gd name="connsiteY29" fmla="*/ 91882 h 13029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</a:cxnLst>
                          <a:rect l="l" t="t" r="r" b="b"/>
                          <a:pathLst>
                            <a:path w="151489" h="130290">
                              <a:moveTo>
                                <a:pt x="93910" y="130279"/>
                              </a:moveTo>
                              <a:cubicBezTo>
                                <a:pt x="64102" y="130279"/>
                                <a:pt x="40251" y="103604"/>
                                <a:pt x="35071" y="97349"/>
                              </a:cubicBezTo>
                              <a:cubicBezTo>
                                <a:pt x="17679" y="99944"/>
                                <a:pt x="6890" y="92432"/>
                                <a:pt x="2572" y="84322"/>
                              </a:cubicBezTo>
                              <a:cubicBezTo>
                                <a:pt x="-1711" y="76272"/>
                                <a:pt x="-574" y="67074"/>
                                <a:pt x="5454" y="60878"/>
                              </a:cubicBezTo>
                              <a:cubicBezTo>
                                <a:pt x="13505" y="52624"/>
                                <a:pt x="20059" y="54813"/>
                                <a:pt x="25849" y="56751"/>
                              </a:cubicBezTo>
                              <a:cubicBezTo>
                                <a:pt x="29724" y="58055"/>
                                <a:pt x="33385" y="59275"/>
                                <a:pt x="37954" y="57875"/>
                              </a:cubicBezTo>
                              <a:cubicBezTo>
                                <a:pt x="46530" y="55268"/>
                                <a:pt x="43492" y="33916"/>
                                <a:pt x="41758" y="26644"/>
                              </a:cubicBezTo>
                              <a:cubicBezTo>
                                <a:pt x="41554" y="25794"/>
                                <a:pt x="41782" y="24897"/>
                                <a:pt x="42380" y="24251"/>
                              </a:cubicBezTo>
                              <a:cubicBezTo>
                                <a:pt x="42978" y="23605"/>
                                <a:pt x="43839" y="23294"/>
                                <a:pt x="44712" y="23426"/>
                              </a:cubicBezTo>
                              <a:cubicBezTo>
                                <a:pt x="68253" y="26895"/>
                                <a:pt x="75119" y="7409"/>
                                <a:pt x="75394" y="6584"/>
                              </a:cubicBezTo>
                              <a:cubicBezTo>
                                <a:pt x="75621" y="5914"/>
                                <a:pt x="76100" y="5364"/>
                                <a:pt x="76733" y="5053"/>
                              </a:cubicBezTo>
                              <a:cubicBezTo>
                                <a:pt x="77367" y="4754"/>
                                <a:pt x="78097" y="4706"/>
                                <a:pt x="78767" y="4933"/>
                              </a:cubicBezTo>
                              <a:cubicBezTo>
                                <a:pt x="93922" y="10292"/>
                                <a:pt x="114413" y="376"/>
                                <a:pt x="114616" y="268"/>
                              </a:cubicBezTo>
                              <a:cubicBezTo>
                                <a:pt x="115657" y="-246"/>
                                <a:pt x="116936" y="-7"/>
                                <a:pt x="117726" y="866"/>
                              </a:cubicBezTo>
                              <a:cubicBezTo>
                                <a:pt x="152510" y="39120"/>
                                <a:pt x="154269" y="68641"/>
                                <a:pt x="149615" y="86679"/>
                              </a:cubicBezTo>
                              <a:cubicBezTo>
                                <a:pt x="144687" y="105793"/>
                                <a:pt x="130226" y="120722"/>
                                <a:pt x="109951" y="127611"/>
                              </a:cubicBezTo>
                              <a:cubicBezTo>
                                <a:pt x="104472" y="129477"/>
                                <a:pt x="99102" y="130291"/>
                                <a:pt x="93910" y="130291"/>
                              </a:cubicBezTo>
                              <a:close/>
                              <a:moveTo>
                                <a:pt x="36160" y="91870"/>
                              </a:moveTo>
                              <a:cubicBezTo>
                                <a:pt x="36961" y="91870"/>
                                <a:pt x="37739" y="92241"/>
                                <a:pt x="38241" y="92887"/>
                              </a:cubicBezTo>
                              <a:cubicBezTo>
                                <a:pt x="38564" y="93306"/>
                                <a:pt x="71530" y="135099"/>
                                <a:pt x="108252" y="122623"/>
                              </a:cubicBezTo>
                              <a:cubicBezTo>
                                <a:pt x="126817" y="116308"/>
                                <a:pt x="140034" y="102731"/>
                                <a:pt x="144520" y="85363"/>
                              </a:cubicBezTo>
                              <a:cubicBezTo>
                                <a:pt x="150537" y="62050"/>
                                <a:pt x="140094" y="33868"/>
                                <a:pt x="115118" y="5842"/>
                              </a:cubicBezTo>
                              <a:cubicBezTo>
                                <a:pt x="109712" y="8187"/>
                                <a:pt x="93444" y="14359"/>
                                <a:pt x="79365" y="10639"/>
                              </a:cubicBezTo>
                              <a:cubicBezTo>
                                <a:pt x="76554" y="16333"/>
                                <a:pt x="67547" y="30268"/>
                                <a:pt x="47655" y="29036"/>
                              </a:cubicBezTo>
                              <a:cubicBezTo>
                                <a:pt x="49318" y="37935"/>
                                <a:pt x="51889" y="59179"/>
                                <a:pt x="39497" y="62935"/>
                              </a:cubicBezTo>
                              <a:cubicBezTo>
                                <a:pt x="33301" y="64813"/>
                                <a:pt x="28457" y="63198"/>
                                <a:pt x="24186" y="61763"/>
                              </a:cubicBezTo>
                              <a:cubicBezTo>
                                <a:pt x="18648" y="59909"/>
                                <a:pt x="14988" y="58689"/>
                                <a:pt x="9246" y="64574"/>
                              </a:cubicBezTo>
                              <a:cubicBezTo>
                                <a:pt x="4844" y="69095"/>
                                <a:pt x="4055" y="75878"/>
                                <a:pt x="7237" y="81858"/>
                              </a:cubicBezTo>
                              <a:cubicBezTo>
                                <a:pt x="10813" y="88569"/>
                                <a:pt x="20167" y="94741"/>
                                <a:pt x="35693" y="91918"/>
                              </a:cubicBezTo>
                              <a:cubicBezTo>
                                <a:pt x="35849" y="91894"/>
                                <a:pt x="36004" y="91882"/>
                                <a:pt x="36160" y="9188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0000"/>
                        </a:solidFill>
                        <a:ln w="0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defTabSz="91440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1373" name="Freeform: Shape 1372">
                        <a:extLst>
                          <a:ext uri="{FF2B5EF4-FFF2-40B4-BE49-F238E27FC236}">
                            <a16:creationId xmlns:a16="http://schemas.microsoft.com/office/drawing/2014/main" id="{DE742B2B-34A5-212A-7499-DC5FF764552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42204" y="4108912"/>
                        <a:ext cx="21250" cy="11566"/>
                      </a:xfrm>
                      <a:custGeom>
                        <a:avLst/>
                        <a:gdLst>
                          <a:gd name="connsiteX0" fmla="*/ 18624 w 21250"/>
                          <a:gd name="connsiteY0" fmla="*/ 11567 h 11566"/>
                          <a:gd name="connsiteX1" fmla="*/ 16806 w 21250"/>
                          <a:gd name="connsiteY1" fmla="*/ 10849 h 11566"/>
                          <a:gd name="connsiteX2" fmla="*/ 2655 w 21250"/>
                          <a:gd name="connsiteY2" fmla="*/ 5275 h 11566"/>
                          <a:gd name="connsiteX3" fmla="*/ 2632 w 21250"/>
                          <a:gd name="connsiteY3" fmla="*/ 5275 h 11566"/>
                          <a:gd name="connsiteX4" fmla="*/ 0 w 21250"/>
                          <a:gd name="connsiteY4" fmla="*/ 2655 h 11566"/>
                          <a:gd name="connsiteX5" fmla="*/ 2620 w 21250"/>
                          <a:gd name="connsiteY5" fmla="*/ 0 h 11566"/>
                          <a:gd name="connsiteX6" fmla="*/ 20430 w 21250"/>
                          <a:gd name="connsiteY6" fmla="*/ 7021 h 11566"/>
                          <a:gd name="connsiteX7" fmla="*/ 20526 w 21250"/>
                          <a:gd name="connsiteY7" fmla="*/ 10742 h 11566"/>
                          <a:gd name="connsiteX8" fmla="*/ 18612 w 21250"/>
                          <a:gd name="connsiteY8" fmla="*/ 11567 h 115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1250" h="11566">
                            <a:moveTo>
                              <a:pt x="18624" y="11567"/>
                            </a:moveTo>
                            <a:cubicBezTo>
                              <a:pt x="17978" y="11567"/>
                              <a:pt x="17320" y="11328"/>
                              <a:pt x="16806" y="10849"/>
                            </a:cubicBezTo>
                            <a:cubicBezTo>
                              <a:pt x="13026" y="7273"/>
                              <a:pt x="7751" y="5215"/>
                              <a:pt x="2655" y="5275"/>
                            </a:cubicBezTo>
                            <a:lnTo>
                              <a:pt x="2632" y="5275"/>
                            </a:lnTo>
                            <a:cubicBezTo>
                              <a:pt x="1184" y="5275"/>
                              <a:pt x="0" y="4103"/>
                              <a:pt x="0" y="2655"/>
                            </a:cubicBezTo>
                            <a:cubicBezTo>
                              <a:pt x="0" y="1196"/>
                              <a:pt x="1160" y="12"/>
                              <a:pt x="2620" y="0"/>
                            </a:cubicBezTo>
                            <a:cubicBezTo>
                              <a:pt x="9258" y="0"/>
                              <a:pt x="15670" y="2512"/>
                              <a:pt x="20430" y="7021"/>
                            </a:cubicBezTo>
                            <a:cubicBezTo>
                              <a:pt x="21483" y="8026"/>
                              <a:pt x="21531" y="9689"/>
                              <a:pt x="20526" y="10742"/>
                            </a:cubicBezTo>
                            <a:cubicBezTo>
                              <a:pt x="20012" y="11292"/>
                              <a:pt x="19306" y="11567"/>
                              <a:pt x="18612" y="11567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317" name="Graphic 349">
                <a:extLst>
                  <a:ext uri="{FF2B5EF4-FFF2-40B4-BE49-F238E27FC236}">
                    <a16:creationId xmlns:a16="http://schemas.microsoft.com/office/drawing/2014/main" id="{9F8A71ED-4FCF-1781-14B4-C4C695BA4504}"/>
                  </a:ext>
                </a:extLst>
              </p:cNvPr>
              <p:cNvGrpSpPr/>
              <p:nvPr/>
            </p:nvGrpSpPr>
            <p:grpSpPr>
              <a:xfrm>
                <a:off x="4831733" y="4634982"/>
                <a:ext cx="641505" cy="1283778"/>
                <a:chOff x="4831733" y="4634982"/>
                <a:chExt cx="641505" cy="1283778"/>
              </a:xfrm>
            </p:grpSpPr>
            <p:grpSp>
              <p:nvGrpSpPr>
                <p:cNvPr id="1321" name="Graphic 349">
                  <a:extLst>
                    <a:ext uri="{FF2B5EF4-FFF2-40B4-BE49-F238E27FC236}">
                      <a16:creationId xmlns:a16="http://schemas.microsoft.com/office/drawing/2014/main" id="{6FBDE345-E961-120F-1DDD-5FEC36AA386D}"/>
                    </a:ext>
                  </a:extLst>
                </p:cNvPr>
                <p:cNvGrpSpPr/>
                <p:nvPr/>
              </p:nvGrpSpPr>
              <p:grpSpPr>
                <a:xfrm>
                  <a:off x="5055501" y="5357186"/>
                  <a:ext cx="417737" cy="561575"/>
                  <a:chOff x="5055501" y="5357186"/>
                  <a:chExt cx="417737" cy="561575"/>
                </a:xfrm>
              </p:grpSpPr>
              <p:grpSp>
                <p:nvGrpSpPr>
                  <p:cNvPr id="1349" name="Graphic 349">
                    <a:extLst>
                      <a:ext uri="{FF2B5EF4-FFF2-40B4-BE49-F238E27FC236}">
                        <a16:creationId xmlns:a16="http://schemas.microsoft.com/office/drawing/2014/main" id="{F13FB432-2CE7-A0FD-267C-7883D396964E}"/>
                      </a:ext>
                    </a:extLst>
                  </p:cNvPr>
                  <p:cNvGrpSpPr/>
                  <p:nvPr/>
                </p:nvGrpSpPr>
                <p:grpSpPr>
                  <a:xfrm>
                    <a:off x="5237074" y="5357186"/>
                    <a:ext cx="236164" cy="559769"/>
                    <a:chOff x="5237074" y="5357186"/>
                    <a:chExt cx="236164" cy="559769"/>
                  </a:xfrm>
                </p:grpSpPr>
                <p:grpSp>
                  <p:nvGrpSpPr>
                    <p:cNvPr id="1356" name="Graphic 349">
                      <a:extLst>
                        <a:ext uri="{FF2B5EF4-FFF2-40B4-BE49-F238E27FC236}">
                          <a16:creationId xmlns:a16="http://schemas.microsoft.com/office/drawing/2014/main" id="{8B0A8AA3-5E87-3587-D994-A3F425D1CF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37074" y="5357186"/>
                      <a:ext cx="236164" cy="559769"/>
                      <a:chOff x="5237074" y="5357186"/>
                      <a:chExt cx="236164" cy="559769"/>
                    </a:xfrm>
                  </p:grpSpPr>
                  <p:sp>
                    <p:nvSpPr>
                      <p:cNvPr id="1359" name="Freeform: Shape 1358">
                        <a:extLst>
                          <a:ext uri="{FF2B5EF4-FFF2-40B4-BE49-F238E27FC236}">
                            <a16:creationId xmlns:a16="http://schemas.microsoft.com/office/drawing/2014/main" id="{AC9739BE-7CAF-524B-8CC8-A0AA215519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9634" y="5359820"/>
                        <a:ext cx="230942" cy="554491"/>
                      </a:xfrm>
                      <a:custGeom>
                        <a:avLst/>
                        <a:gdLst>
                          <a:gd name="connsiteX0" fmla="*/ 48 w 230942"/>
                          <a:gd name="connsiteY0" fmla="*/ 5239 h 554491"/>
                          <a:gd name="connsiteX1" fmla="*/ 36088 w 230942"/>
                          <a:gd name="connsiteY1" fmla="*/ 532315 h 554491"/>
                          <a:gd name="connsiteX2" fmla="*/ 59964 w 230942"/>
                          <a:gd name="connsiteY2" fmla="*/ 554492 h 554491"/>
                          <a:gd name="connsiteX3" fmla="*/ 221122 w 230942"/>
                          <a:gd name="connsiteY3" fmla="*/ 554492 h 554491"/>
                          <a:gd name="connsiteX4" fmla="*/ 228000 w 230942"/>
                          <a:gd name="connsiteY4" fmla="*/ 537722 h 554491"/>
                          <a:gd name="connsiteX5" fmla="*/ 168073 w 230942"/>
                          <a:gd name="connsiteY5" fmla="*/ 478859 h 554491"/>
                          <a:gd name="connsiteX6" fmla="*/ 115765 w 230942"/>
                          <a:gd name="connsiteY6" fmla="*/ 0 h 554491"/>
                          <a:gd name="connsiteX7" fmla="*/ 60 w 230942"/>
                          <a:gd name="connsiteY7" fmla="*/ 5239 h 5544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30942" h="554491">
                            <a:moveTo>
                              <a:pt x="48" y="5239"/>
                            </a:moveTo>
                            <a:cubicBezTo>
                              <a:pt x="-1363" y="10945"/>
                              <a:pt x="28732" y="430318"/>
                              <a:pt x="36088" y="532315"/>
                            </a:cubicBezTo>
                            <a:cubicBezTo>
                              <a:pt x="36985" y="544815"/>
                              <a:pt x="47404" y="554492"/>
                              <a:pt x="59964" y="554492"/>
                            </a:cubicBezTo>
                            <a:lnTo>
                              <a:pt x="221122" y="554492"/>
                            </a:lnTo>
                            <a:cubicBezTo>
                              <a:pt x="229890" y="554492"/>
                              <a:pt x="234244" y="543870"/>
                              <a:pt x="228000" y="537722"/>
                            </a:cubicBezTo>
                            <a:lnTo>
                              <a:pt x="168073" y="478859"/>
                            </a:lnTo>
                            <a:lnTo>
                              <a:pt x="115765" y="0"/>
                            </a:lnTo>
                            <a:lnTo>
                              <a:pt x="60" y="5239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60" name="Freeform: Shape 1359">
                        <a:extLst>
                          <a:ext uri="{FF2B5EF4-FFF2-40B4-BE49-F238E27FC236}">
                            <a16:creationId xmlns:a16="http://schemas.microsoft.com/office/drawing/2014/main" id="{4E88BB5A-524D-A4BF-2BCD-EE80B11DA4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7074" y="5357186"/>
                        <a:ext cx="236164" cy="559769"/>
                      </a:xfrm>
                      <a:custGeom>
                        <a:avLst/>
                        <a:gdLst>
                          <a:gd name="connsiteX0" fmla="*/ 223682 w 236164"/>
                          <a:gd name="connsiteY0" fmla="*/ 559757 h 559769"/>
                          <a:gd name="connsiteX1" fmla="*/ 62524 w 236164"/>
                          <a:gd name="connsiteY1" fmla="*/ 559757 h 559769"/>
                          <a:gd name="connsiteX2" fmla="*/ 36029 w 236164"/>
                          <a:gd name="connsiteY2" fmla="*/ 535140 h 559769"/>
                          <a:gd name="connsiteX3" fmla="*/ 60 w 236164"/>
                          <a:gd name="connsiteY3" fmla="*/ 7239 h 559769"/>
                          <a:gd name="connsiteX4" fmla="*/ 2500 w 236164"/>
                          <a:gd name="connsiteY4" fmla="*/ 5242 h 559769"/>
                          <a:gd name="connsiteX5" fmla="*/ 118205 w 236164"/>
                          <a:gd name="connsiteY5" fmla="*/ 2 h 559769"/>
                          <a:gd name="connsiteX6" fmla="*/ 120944 w 236164"/>
                          <a:gd name="connsiteY6" fmla="*/ 2347 h 559769"/>
                          <a:gd name="connsiteX7" fmla="*/ 173157 w 236164"/>
                          <a:gd name="connsiteY7" fmla="*/ 480273 h 559769"/>
                          <a:gd name="connsiteX8" fmla="*/ 232414 w 236164"/>
                          <a:gd name="connsiteY8" fmla="*/ 538478 h 559769"/>
                          <a:gd name="connsiteX9" fmla="*/ 235213 w 236164"/>
                          <a:gd name="connsiteY9" fmla="*/ 552042 h 559769"/>
                          <a:gd name="connsiteX10" fmla="*/ 223694 w 236164"/>
                          <a:gd name="connsiteY10" fmla="*/ 559769 h 559769"/>
                          <a:gd name="connsiteX11" fmla="*/ 5216 w 236164"/>
                          <a:gd name="connsiteY11" fmla="*/ 10397 h 559769"/>
                          <a:gd name="connsiteX12" fmla="*/ 41280 w 236164"/>
                          <a:gd name="connsiteY12" fmla="*/ 534770 h 559769"/>
                          <a:gd name="connsiteX13" fmla="*/ 62524 w 236164"/>
                          <a:gd name="connsiteY13" fmla="*/ 554494 h 559769"/>
                          <a:gd name="connsiteX14" fmla="*/ 223682 w 236164"/>
                          <a:gd name="connsiteY14" fmla="*/ 554494 h 559769"/>
                          <a:gd name="connsiteX15" fmla="*/ 230321 w 236164"/>
                          <a:gd name="connsiteY15" fmla="*/ 550044 h 559769"/>
                          <a:gd name="connsiteX16" fmla="*/ 228706 w 236164"/>
                          <a:gd name="connsiteY16" fmla="*/ 542246 h 559769"/>
                          <a:gd name="connsiteX17" fmla="*/ 168779 w 236164"/>
                          <a:gd name="connsiteY17" fmla="*/ 483383 h 559769"/>
                          <a:gd name="connsiteX18" fmla="*/ 168001 w 236164"/>
                          <a:gd name="connsiteY18" fmla="*/ 481792 h 559769"/>
                          <a:gd name="connsiteX19" fmla="*/ 115956 w 236164"/>
                          <a:gd name="connsiteY19" fmla="*/ 5385 h 559769"/>
                          <a:gd name="connsiteX20" fmla="*/ 5204 w 236164"/>
                          <a:gd name="connsiteY20" fmla="*/ 10397 h 55976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236164" h="559769">
                            <a:moveTo>
                              <a:pt x="223682" y="559757"/>
                            </a:moveTo>
                            <a:lnTo>
                              <a:pt x="62524" y="559757"/>
                            </a:lnTo>
                            <a:cubicBezTo>
                              <a:pt x="48660" y="559757"/>
                              <a:pt x="37010" y="548944"/>
                              <a:pt x="36029" y="535140"/>
                            </a:cubicBezTo>
                            <a:cubicBezTo>
                              <a:pt x="21998" y="340406"/>
                              <a:pt x="-1339" y="12885"/>
                              <a:pt x="60" y="7239"/>
                            </a:cubicBezTo>
                            <a:cubicBezTo>
                              <a:pt x="335" y="6103"/>
                              <a:pt x="1340" y="5289"/>
                              <a:pt x="2500" y="5242"/>
                            </a:cubicBezTo>
                            <a:lnTo>
                              <a:pt x="118205" y="2"/>
                            </a:lnTo>
                            <a:cubicBezTo>
                              <a:pt x="119545" y="-57"/>
                              <a:pt x="120801" y="971"/>
                              <a:pt x="120944" y="2347"/>
                            </a:cubicBezTo>
                            <a:lnTo>
                              <a:pt x="173157" y="480273"/>
                            </a:lnTo>
                            <a:lnTo>
                              <a:pt x="232414" y="538478"/>
                            </a:lnTo>
                            <a:cubicBezTo>
                              <a:pt x="236086" y="542090"/>
                              <a:pt x="237151" y="547281"/>
                              <a:pt x="235213" y="552042"/>
                            </a:cubicBezTo>
                            <a:cubicBezTo>
                              <a:pt x="233264" y="556803"/>
                              <a:pt x="228850" y="559769"/>
                              <a:pt x="223694" y="559769"/>
                            </a:cubicBezTo>
                            <a:close/>
                            <a:moveTo>
                              <a:pt x="5216" y="10397"/>
                            </a:moveTo>
                            <a:cubicBezTo>
                              <a:pt x="5933" y="37945"/>
                              <a:pt x="24809" y="306183"/>
                              <a:pt x="41280" y="534770"/>
                            </a:cubicBezTo>
                            <a:cubicBezTo>
                              <a:pt x="42069" y="545834"/>
                              <a:pt x="51411" y="554494"/>
                              <a:pt x="62524" y="554494"/>
                            </a:cubicBezTo>
                            <a:lnTo>
                              <a:pt x="223682" y="554494"/>
                            </a:lnTo>
                            <a:cubicBezTo>
                              <a:pt x="227235" y="554494"/>
                              <a:pt x="229436" y="552198"/>
                              <a:pt x="230321" y="550044"/>
                            </a:cubicBezTo>
                            <a:cubicBezTo>
                              <a:pt x="231194" y="547903"/>
                              <a:pt x="231242" y="544722"/>
                              <a:pt x="228706" y="542246"/>
                            </a:cubicBezTo>
                            <a:lnTo>
                              <a:pt x="168779" y="483383"/>
                            </a:lnTo>
                            <a:cubicBezTo>
                              <a:pt x="168348" y="482952"/>
                              <a:pt x="168073" y="482390"/>
                              <a:pt x="168001" y="481792"/>
                            </a:cubicBezTo>
                            <a:lnTo>
                              <a:pt x="115956" y="5385"/>
                            </a:lnTo>
                            <a:lnTo>
                              <a:pt x="5204" y="10397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357" name="Freeform: Shape 1356">
                      <a:extLst>
                        <a:ext uri="{FF2B5EF4-FFF2-40B4-BE49-F238E27FC236}">
                          <a16:creationId xmlns:a16="http://schemas.microsoft.com/office/drawing/2014/main" id="{1691E795-D62A-A852-8D2B-A1995A7406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441" y="5859298"/>
                      <a:ext cx="141021" cy="18757"/>
                    </a:xfrm>
                    <a:custGeom>
                      <a:avLst/>
                      <a:gdLst>
                        <a:gd name="connsiteX0" fmla="*/ 54693 w 141021"/>
                        <a:gd name="connsiteY0" fmla="*/ 18758 h 18757"/>
                        <a:gd name="connsiteX1" fmla="*/ 2121 w 141021"/>
                        <a:gd name="connsiteY1" fmla="*/ 13566 h 18757"/>
                        <a:gd name="connsiteX2" fmla="*/ 52 w 141021"/>
                        <a:gd name="connsiteY2" fmla="*/ 10468 h 18757"/>
                        <a:gd name="connsiteX3" fmla="*/ 3150 w 141021"/>
                        <a:gd name="connsiteY3" fmla="*/ 8399 h 18757"/>
                        <a:gd name="connsiteX4" fmla="*/ 137562 w 141021"/>
                        <a:gd name="connsiteY4" fmla="*/ 134 h 18757"/>
                        <a:gd name="connsiteX5" fmla="*/ 140888 w 141021"/>
                        <a:gd name="connsiteY5" fmla="*/ 1808 h 18757"/>
                        <a:gd name="connsiteX6" fmla="*/ 139213 w 141021"/>
                        <a:gd name="connsiteY6" fmla="*/ 5133 h 18757"/>
                        <a:gd name="connsiteX7" fmla="*/ 54681 w 141021"/>
                        <a:gd name="connsiteY7" fmla="*/ 18758 h 18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41021" h="18757">
                          <a:moveTo>
                            <a:pt x="54693" y="18758"/>
                          </a:moveTo>
                          <a:cubicBezTo>
                            <a:pt x="37085" y="18758"/>
                            <a:pt x="19478" y="17035"/>
                            <a:pt x="2121" y="13566"/>
                          </a:cubicBezTo>
                          <a:cubicBezTo>
                            <a:pt x="698" y="13279"/>
                            <a:pt x="-235" y="11892"/>
                            <a:pt x="52" y="10468"/>
                          </a:cubicBezTo>
                          <a:cubicBezTo>
                            <a:pt x="339" y="9045"/>
                            <a:pt x="1715" y="8112"/>
                            <a:pt x="3150" y="8399"/>
                          </a:cubicBezTo>
                          <a:cubicBezTo>
                            <a:pt x="47827" y="17334"/>
                            <a:pt x="94309" y="14476"/>
                            <a:pt x="137562" y="134"/>
                          </a:cubicBezTo>
                          <a:cubicBezTo>
                            <a:pt x="138950" y="-321"/>
                            <a:pt x="140433" y="421"/>
                            <a:pt x="140888" y="1808"/>
                          </a:cubicBezTo>
                          <a:cubicBezTo>
                            <a:pt x="141342" y="3184"/>
                            <a:pt x="140601" y="4679"/>
                            <a:pt x="139213" y="5133"/>
                          </a:cubicBezTo>
                          <a:cubicBezTo>
                            <a:pt x="111893" y="14188"/>
                            <a:pt x="83305" y="18758"/>
                            <a:pt x="54681" y="1875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58" name="Freeform: Shape 1357">
                      <a:extLst>
                        <a:ext uri="{FF2B5EF4-FFF2-40B4-BE49-F238E27FC236}">
                          <a16:creationId xmlns:a16="http://schemas.microsoft.com/office/drawing/2014/main" id="{580F6DF4-1D70-1DEE-0055-D3D3445C9B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2756" y="5576227"/>
                      <a:ext cx="127543" cy="6115"/>
                    </a:xfrm>
                    <a:custGeom>
                      <a:avLst/>
                      <a:gdLst>
                        <a:gd name="connsiteX0" fmla="*/ 114652 w 127543"/>
                        <a:gd name="connsiteY0" fmla="*/ 6103 h 6115"/>
                        <a:gd name="connsiteX1" fmla="*/ 105717 w 127543"/>
                        <a:gd name="connsiteY1" fmla="*/ 5433 h 6115"/>
                        <a:gd name="connsiteX2" fmla="*/ 2631 w 127543"/>
                        <a:gd name="connsiteY2" fmla="*/ 5433 h 6115"/>
                        <a:gd name="connsiteX3" fmla="*/ 0 w 127543"/>
                        <a:gd name="connsiteY3" fmla="*/ 2802 h 6115"/>
                        <a:gd name="connsiteX4" fmla="*/ 2631 w 127543"/>
                        <a:gd name="connsiteY4" fmla="*/ 170 h 6115"/>
                        <a:gd name="connsiteX5" fmla="*/ 105920 w 127543"/>
                        <a:gd name="connsiteY5" fmla="*/ 170 h 6115"/>
                        <a:gd name="connsiteX6" fmla="*/ 106327 w 127543"/>
                        <a:gd name="connsiteY6" fmla="*/ 206 h 6115"/>
                        <a:gd name="connsiteX7" fmla="*/ 124496 w 127543"/>
                        <a:gd name="connsiteY7" fmla="*/ 39 h 6115"/>
                        <a:gd name="connsiteX8" fmla="*/ 127511 w 127543"/>
                        <a:gd name="connsiteY8" fmla="*/ 2227 h 6115"/>
                        <a:gd name="connsiteX9" fmla="*/ 125322 w 127543"/>
                        <a:gd name="connsiteY9" fmla="*/ 5242 h 6115"/>
                        <a:gd name="connsiteX10" fmla="*/ 114640 w 127543"/>
                        <a:gd name="connsiteY10" fmla="*/ 6115 h 61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27543" h="6115">
                          <a:moveTo>
                            <a:pt x="114652" y="6103"/>
                          </a:moveTo>
                          <a:cubicBezTo>
                            <a:pt x="111602" y="6103"/>
                            <a:pt x="108611" y="5876"/>
                            <a:pt x="105717" y="5433"/>
                          </a:cubicBezTo>
                          <a:lnTo>
                            <a:pt x="2631" y="5433"/>
                          </a:lnTo>
                          <a:cubicBezTo>
                            <a:pt x="1172" y="5433"/>
                            <a:pt x="0" y="4249"/>
                            <a:pt x="0" y="2802"/>
                          </a:cubicBezTo>
                          <a:cubicBezTo>
                            <a:pt x="0" y="1354"/>
                            <a:pt x="1184" y="170"/>
                            <a:pt x="2631" y="170"/>
                          </a:cubicBezTo>
                          <a:lnTo>
                            <a:pt x="105920" y="170"/>
                          </a:lnTo>
                          <a:cubicBezTo>
                            <a:pt x="106064" y="170"/>
                            <a:pt x="106195" y="170"/>
                            <a:pt x="106327" y="206"/>
                          </a:cubicBezTo>
                          <a:cubicBezTo>
                            <a:pt x="112032" y="1103"/>
                            <a:pt x="118145" y="1055"/>
                            <a:pt x="124496" y="39"/>
                          </a:cubicBezTo>
                          <a:cubicBezTo>
                            <a:pt x="125968" y="-213"/>
                            <a:pt x="127283" y="792"/>
                            <a:pt x="127511" y="2227"/>
                          </a:cubicBezTo>
                          <a:cubicBezTo>
                            <a:pt x="127738" y="3663"/>
                            <a:pt x="126757" y="5014"/>
                            <a:pt x="125322" y="5242"/>
                          </a:cubicBezTo>
                          <a:cubicBezTo>
                            <a:pt x="121685" y="5816"/>
                            <a:pt x="118121" y="6115"/>
                            <a:pt x="114640" y="611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350" name="Graphic 349">
                    <a:extLst>
                      <a:ext uri="{FF2B5EF4-FFF2-40B4-BE49-F238E27FC236}">
                        <a16:creationId xmlns:a16="http://schemas.microsoft.com/office/drawing/2014/main" id="{9B63CE4C-BF2A-43DF-E670-D3E27BE364C1}"/>
                      </a:ext>
                    </a:extLst>
                  </p:cNvPr>
                  <p:cNvGrpSpPr/>
                  <p:nvPr/>
                </p:nvGrpSpPr>
                <p:grpSpPr>
                  <a:xfrm>
                    <a:off x="5055501" y="5377607"/>
                    <a:ext cx="211679" cy="541154"/>
                    <a:chOff x="5055501" y="5377607"/>
                    <a:chExt cx="211679" cy="541154"/>
                  </a:xfrm>
                </p:grpSpPr>
                <p:grpSp>
                  <p:nvGrpSpPr>
                    <p:cNvPr id="1351" name="Graphic 349">
                      <a:extLst>
                        <a:ext uri="{FF2B5EF4-FFF2-40B4-BE49-F238E27FC236}">
                          <a16:creationId xmlns:a16="http://schemas.microsoft.com/office/drawing/2014/main" id="{614450AF-3035-4A5B-4ADB-ECD26F92FD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55501" y="5377607"/>
                      <a:ext cx="211679" cy="541154"/>
                      <a:chOff x="5055501" y="5377607"/>
                      <a:chExt cx="211679" cy="541154"/>
                    </a:xfrm>
                  </p:grpSpPr>
                  <p:sp>
                    <p:nvSpPr>
                      <p:cNvPr id="1354" name="Freeform: Shape 1353">
                        <a:extLst>
                          <a:ext uri="{FF2B5EF4-FFF2-40B4-BE49-F238E27FC236}">
                            <a16:creationId xmlns:a16="http://schemas.microsoft.com/office/drawing/2014/main" id="{5C9B2CBA-380D-2777-EE17-79382A5392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8136" y="5380250"/>
                        <a:ext cx="206395" cy="535891"/>
                      </a:xfrm>
                      <a:custGeom>
                        <a:avLst/>
                        <a:gdLst>
                          <a:gd name="connsiteX0" fmla="*/ 30040 w 206395"/>
                          <a:gd name="connsiteY0" fmla="*/ 0 h 535891"/>
                          <a:gd name="connsiteX1" fmla="*/ 53 w 206395"/>
                          <a:gd name="connsiteY1" fmla="*/ 505987 h 535891"/>
                          <a:gd name="connsiteX2" fmla="*/ 26009 w 206395"/>
                          <a:gd name="connsiteY2" fmla="*/ 535557 h 535891"/>
                          <a:gd name="connsiteX3" fmla="*/ 193340 w 206395"/>
                          <a:gd name="connsiteY3" fmla="*/ 535891 h 535891"/>
                          <a:gd name="connsiteX4" fmla="*/ 203101 w 206395"/>
                          <a:gd name="connsiteY4" fmla="*/ 512806 h 535891"/>
                          <a:gd name="connsiteX5" fmla="*/ 146283 w 206395"/>
                          <a:gd name="connsiteY5" fmla="*/ 444301 h 535891"/>
                          <a:gd name="connsiteX6" fmla="*/ 146283 w 206395"/>
                          <a:gd name="connsiteY6" fmla="*/ 24 h 535891"/>
                          <a:gd name="connsiteX7" fmla="*/ 30052 w 206395"/>
                          <a:gd name="connsiteY7" fmla="*/ 24 h 5358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06395" h="535891">
                            <a:moveTo>
                              <a:pt x="30040" y="0"/>
                            </a:moveTo>
                            <a:lnTo>
                              <a:pt x="53" y="505987"/>
                            </a:lnTo>
                            <a:cubicBezTo>
                              <a:pt x="-892" y="521980"/>
                              <a:pt x="10986" y="535521"/>
                              <a:pt x="26009" y="535557"/>
                            </a:cubicBezTo>
                            <a:lnTo>
                              <a:pt x="193340" y="535891"/>
                            </a:lnTo>
                            <a:cubicBezTo>
                              <a:pt x="204560" y="535915"/>
                              <a:pt x="210541" y="521777"/>
                              <a:pt x="203101" y="512806"/>
                            </a:cubicBezTo>
                            <a:lnTo>
                              <a:pt x="146283" y="444301"/>
                            </a:lnTo>
                            <a:lnTo>
                              <a:pt x="146283" y="24"/>
                            </a:lnTo>
                            <a:lnTo>
                              <a:pt x="30052" y="24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55" name="Freeform: Shape 1354">
                        <a:extLst>
                          <a:ext uri="{FF2B5EF4-FFF2-40B4-BE49-F238E27FC236}">
                            <a16:creationId xmlns:a16="http://schemas.microsoft.com/office/drawing/2014/main" id="{967F1841-D5ED-0DF0-BAF0-237B7B17DE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55501" y="5377607"/>
                        <a:ext cx="211679" cy="541154"/>
                      </a:xfrm>
                      <a:custGeom>
                        <a:avLst/>
                        <a:gdLst>
                          <a:gd name="connsiteX0" fmla="*/ 195987 w 211679"/>
                          <a:gd name="connsiteY0" fmla="*/ 541155 h 541154"/>
                          <a:gd name="connsiteX1" fmla="*/ 195963 w 211679"/>
                          <a:gd name="connsiteY1" fmla="*/ 541155 h 541154"/>
                          <a:gd name="connsiteX2" fmla="*/ 28632 w 211679"/>
                          <a:gd name="connsiteY2" fmla="*/ 540820 h 541154"/>
                          <a:gd name="connsiteX3" fmla="*/ 8393 w 211679"/>
                          <a:gd name="connsiteY3" fmla="*/ 531896 h 541154"/>
                          <a:gd name="connsiteX4" fmla="*/ 56 w 211679"/>
                          <a:gd name="connsiteY4" fmla="*/ 508464 h 541154"/>
                          <a:gd name="connsiteX5" fmla="*/ 30044 w 211679"/>
                          <a:gd name="connsiteY5" fmla="*/ 2476 h 541154"/>
                          <a:gd name="connsiteX6" fmla="*/ 32675 w 211679"/>
                          <a:gd name="connsiteY6" fmla="*/ 0 h 541154"/>
                          <a:gd name="connsiteX7" fmla="*/ 148906 w 211679"/>
                          <a:gd name="connsiteY7" fmla="*/ 0 h 541154"/>
                          <a:gd name="connsiteX8" fmla="*/ 151538 w 211679"/>
                          <a:gd name="connsiteY8" fmla="*/ 2632 h 541154"/>
                          <a:gd name="connsiteX9" fmla="*/ 151538 w 211679"/>
                          <a:gd name="connsiteY9" fmla="*/ 445964 h 541154"/>
                          <a:gd name="connsiteX10" fmla="*/ 207757 w 211679"/>
                          <a:gd name="connsiteY10" fmla="*/ 513739 h 541154"/>
                          <a:gd name="connsiteX11" fmla="*/ 209994 w 211679"/>
                          <a:gd name="connsiteY11" fmla="*/ 532004 h 541154"/>
                          <a:gd name="connsiteX12" fmla="*/ 195987 w 211679"/>
                          <a:gd name="connsiteY12" fmla="*/ 541155 h 541154"/>
                          <a:gd name="connsiteX13" fmla="*/ 35163 w 211679"/>
                          <a:gd name="connsiteY13" fmla="*/ 5275 h 541154"/>
                          <a:gd name="connsiteX14" fmla="*/ 5319 w 211679"/>
                          <a:gd name="connsiteY14" fmla="*/ 508774 h 541154"/>
                          <a:gd name="connsiteX15" fmla="*/ 12233 w 211679"/>
                          <a:gd name="connsiteY15" fmla="*/ 528284 h 541154"/>
                          <a:gd name="connsiteX16" fmla="*/ 28644 w 211679"/>
                          <a:gd name="connsiteY16" fmla="*/ 535557 h 541154"/>
                          <a:gd name="connsiteX17" fmla="*/ 195975 w 211679"/>
                          <a:gd name="connsiteY17" fmla="*/ 535891 h 541154"/>
                          <a:gd name="connsiteX18" fmla="*/ 195999 w 211679"/>
                          <a:gd name="connsiteY18" fmla="*/ 535891 h 541154"/>
                          <a:gd name="connsiteX19" fmla="*/ 205233 w 211679"/>
                          <a:gd name="connsiteY19" fmla="*/ 529767 h 541154"/>
                          <a:gd name="connsiteX20" fmla="*/ 203714 w 211679"/>
                          <a:gd name="connsiteY20" fmla="*/ 517112 h 541154"/>
                          <a:gd name="connsiteX21" fmla="*/ 146897 w 211679"/>
                          <a:gd name="connsiteY21" fmla="*/ 448608 h 541154"/>
                          <a:gd name="connsiteX22" fmla="*/ 146287 w 211679"/>
                          <a:gd name="connsiteY22" fmla="*/ 446921 h 541154"/>
                          <a:gd name="connsiteX23" fmla="*/ 146287 w 211679"/>
                          <a:gd name="connsiteY23" fmla="*/ 5275 h 541154"/>
                          <a:gd name="connsiteX24" fmla="*/ 35175 w 211679"/>
                          <a:gd name="connsiteY24" fmla="*/ 5275 h 5411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211679" h="541154">
                            <a:moveTo>
                              <a:pt x="195987" y="541155"/>
                            </a:moveTo>
                            <a:lnTo>
                              <a:pt x="195963" y="541155"/>
                            </a:lnTo>
                            <a:lnTo>
                              <a:pt x="28632" y="540820"/>
                            </a:lnTo>
                            <a:cubicBezTo>
                              <a:pt x="20977" y="540808"/>
                              <a:pt x="13788" y="537638"/>
                              <a:pt x="8393" y="531896"/>
                            </a:cubicBezTo>
                            <a:cubicBezTo>
                              <a:pt x="2580" y="525712"/>
                              <a:pt x="-458" y="517184"/>
                              <a:pt x="56" y="508464"/>
                            </a:cubicBezTo>
                            <a:lnTo>
                              <a:pt x="30044" y="2476"/>
                            </a:lnTo>
                            <a:cubicBezTo>
                              <a:pt x="30128" y="1089"/>
                              <a:pt x="31276" y="0"/>
                              <a:pt x="32675" y="0"/>
                            </a:cubicBezTo>
                            <a:lnTo>
                              <a:pt x="148906" y="0"/>
                            </a:lnTo>
                            <a:cubicBezTo>
                              <a:pt x="150366" y="0"/>
                              <a:pt x="151538" y="1184"/>
                              <a:pt x="151538" y="2632"/>
                            </a:cubicBezTo>
                            <a:lnTo>
                              <a:pt x="151538" y="445964"/>
                            </a:lnTo>
                            <a:lnTo>
                              <a:pt x="207757" y="513739"/>
                            </a:lnTo>
                            <a:cubicBezTo>
                              <a:pt x="212016" y="518882"/>
                              <a:pt x="212877" y="525880"/>
                              <a:pt x="209994" y="532004"/>
                            </a:cubicBezTo>
                            <a:cubicBezTo>
                              <a:pt x="207339" y="537650"/>
                              <a:pt x="201968" y="541155"/>
                              <a:pt x="195987" y="541155"/>
                            </a:cubicBezTo>
                            <a:close/>
                            <a:moveTo>
                              <a:pt x="35163" y="5275"/>
                            </a:moveTo>
                            <a:lnTo>
                              <a:pt x="5319" y="508774"/>
                            </a:lnTo>
                            <a:cubicBezTo>
                              <a:pt x="4889" y="516047"/>
                              <a:pt x="7412" y="523152"/>
                              <a:pt x="12233" y="528284"/>
                            </a:cubicBezTo>
                            <a:cubicBezTo>
                              <a:pt x="16635" y="532961"/>
                              <a:pt x="22460" y="535533"/>
                              <a:pt x="28644" y="535557"/>
                            </a:cubicBezTo>
                            <a:lnTo>
                              <a:pt x="195975" y="535891"/>
                            </a:lnTo>
                            <a:lnTo>
                              <a:pt x="195999" y="535891"/>
                            </a:lnTo>
                            <a:cubicBezTo>
                              <a:pt x="199982" y="535891"/>
                              <a:pt x="203427" y="533607"/>
                              <a:pt x="205233" y="529767"/>
                            </a:cubicBezTo>
                            <a:cubicBezTo>
                              <a:pt x="206800" y="526430"/>
                              <a:pt x="207231" y="521358"/>
                              <a:pt x="203714" y="517112"/>
                            </a:cubicBezTo>
                            <a:lnTo>
                              <a:pt x="146897" y="448608"/>
                            </a:lnTo>
                            <a:cubicBezTo>
                              <a:pt x="146502" y="448129"/>
                              <a:pt x="146287" y="447543"/>
                              <a:pt x="146287" y="446921"/>
                            </a:cubicBezTo>
                            <a:lnTo>
                              <a:pt x="146287" y="5275"/>
                            </a:lnTo>
                            <a:lnTo>
                              <a:pt x="35175" y="5275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352" name="Freeform: Shape 1351">
                      <a:extLst>
                        <a:ext uri="{FF2B5EF4-FFF2-40B4-BE49-F238E27FC236}">
                          <a16:creationId xmlns:a16="http://schemas.microsoft.com/office/drawing/2014/main" id="{D3FABE0B-6653-7E68-7071-6E4BF6D07C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0390" y="5849910"/>
                      <a:ext cx="156498" cy="21291"/>
                    </a:xfrm>
                    <a:custGeom>
                      <a:avLst/>
                      <a:gdLst>
                        <a:gd name="connsiteX0" fmla="*/ 87703 w 156498"/>
                        <a:gd name="connsiteY0" fmla="*/ 21292 h 21291"/>
                        <a:gd name="connsiteX1" fmla="*/ 1675 w 156498"/>
                        <a:gd name="connsiteY1" fmla="*/ 5096 h 21291"/>
                        <a:gd name="connsiteX2" fmla="*/ 180 w 156498"/>
                        <a:gd name="connsiteY2" fmla="*/ 1675 h 21291"/>
                        <a:gd name="connsiteX3" fmla="*/ 3601 w 156498"/>
                        <a:gd name="connsiteY3" fmla="*/ 180 h 21291"/>
                        <a:gd name="connsiteX4" fmla="*/ 153109 w 156498"/>
                        <a:gd name="connsiteY4" fmla="*/ 6519 h 21291"/>
                        <a:gd name="connsiteX5" fmla="*/ 156386 w 156498"/>
                        <a:gd name="connsiteY5" fmla="*/ 8290 h 21291"/>
                        <a:gd name="connsiteX6" fmla="*/ 154616 w 156498"/>
                        <a:gd name="connsiteY6" fmla="*/ 11567 h 21291"/>
                        <a:gd name="connsiteX7" fmla="*/ 87715 w 156498"/>
                        <a:gd name="connsiteY7" fmla="*/ 21280 h 212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56498" h="21291">
                          <a:moveTo>
                            <a:pt x="87703" y="21292"/>
                          </a:moveTo>
                          <a:cubicBezTo>
                            <a:pt x="58433" y="21292"/>
                            <a:pt x="29151" y="15873"/>
                            <a:pt x="1675" y="5096"/>
                          </a:cubicBezTo>
                          <a:cubicBezTo>
                            <a:pt x="323" y="4570"/>
                            <a:pt x="-347" y="3038"/>
                            <a:pt x="180" y="1675"/>
                          </a:cubicBezTo>
                          <a:cubicBezTo>
                            <a:pt x="706" y="323"/>
                            <a:pt x="2237" y="-347"/>
                            <a:pt x="3601" y="180"/>
                          </a:cubicBezTo>
                          <a:cubicBezTo>
                            <a:pt x="51184" y="18828"/>
                            <a:pt x="104281" y="21076"/>
                            <a:pt x="153109" y="6519"/>
                          </a:cubicBezTo>
                          <a:cubicBezTo>
                            <a:pt x="154496" y="6101"/>
                            <a:pt x="155979" y="6902"/>
                            <a:pt x="156386" y="8290"/>
                          </a:cubicBezTo>
                          <a:cubicBezTo>
                            <a:pt x="156805" y="9689"/>
                            <a:pt x="156015" y="11160"/>
                            <a:pt x="154616" y="11567"/>
                          </a:cubicBezTo>
                          <a:cubicBezTo>
                            <a:pt x="132870" y="18050"/>
                            <a:pt x="110286" y="21280"/>
                            <a:pt x="87715" y="2128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53" name="Freeform: Shape 1352">
                      <a:extLst>
                        <a:ext uri="{FF2B5EF4-FFF2-40B4-BE49-F238E27FC236}">
                          <a16:creationId xmlns:a16="http://schemas.microsoft.com/office/drawing/2014/main" id="{37A16DBE-622E-84CA-07C9-CD6630C35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76335" y="5575108"/>
                      <a:ext cx="129218" cy="5822"/>
                    </a:xfrm>
                    <a:custGeom>
                      <a:avLst/>
                      <a:gdLst>
                        <a:gd name="connsiteX0" fmla="*/ 122463 w 129218"/>
                        <a:gd name="connsiteY0" fmla="*/ 5822 h 5822"/>
                        <a:gd name="connsiteX1" fmla="*/ 2632 w 129218"/>
                        <a:gd name="connsiteY1" fmla="*/ 5822 h 5822"/>
                        <a:gd name="connsiteX2" fmla="*/ 0 w 129218"/>
                        <a:gd name="connsiteY2" fmla="*/ 3191 h 5822"/>
                        <a:gd name="connsiteX3" fmla="*/ 2632 w 129218"/>
                        <a:gd name="connsiteY3" fmla="*/ 559 h 5822"/>
                        <a:gd name="connsiteX4" fmla="*/ 122259 w 129218"/>
                        <a:gd name="connsiteY4" fmla="*/ 559 h 5822"/>
                        <a:gd name="connsiteX5" fmla="*/ 124233 w 129218"/>
                        <a:gd name="connsiteY5" fmla="*/ 296 h 5822"/>
                        <a:gd name="connsiteX6" fmla="*/ 126159 w 129218"/>
                        <a:gd name="connsiteY6" fmla="*/ 33 h 5822"/>
                        <a:gd name="connsiteX7" fmla="*/ 129185 w 129218"/>
                        <a:gd name="connsiteY7" fmla="*/ 2210 h 5822"/>
                        <a:gd name="connsiteX8" fmla="*/ 127008 w 129218"/>
                        <a:gd name="connsiteY8" fmla="*/ 5236 h 5822"/>
                        <a:gd name="connsiteX9" fmla="*/ 124867 w 129218"/>
                        <a:gd name="connsiteY9" fmla="*/ 5523 h 5822"/>
                        <a:gd name="connsiteX10" fmla="*/ 122905 w 129218"/>
                        <a:gd name="connsiteY10" fmla="*/ 5787 h 5822"/>
                        <a:gd name="connsiteX11" fmla="*/ 122475 w 129218"/>
                        <a:gd name="connsiteY11" fmla="*/ 5822 h 58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29218" h="5822">
                          <a:moveTo>
                            <a:pt x="122463" y="5822"/>
                          </a:moveTo>
                          <a:lnTo>
                            <a:pt x="2632" y="5822"/>
                          </a:lnTo>
                          <a:cubicBezTo>
                            <a:pt x="1172" y="5822"/>
                            <a:pt x="0" y="4638"/>
                            <a:pt x="0" y="3191"/>
                          </a:cubicBezTo>
                          <a:cubicBezTo>
                            <a:pt x="0" y="1744"/>
                            <a:pt x="1184" y="559"/>
                            <a:pt x="2632" y="559"/>
                          </a:cubicBezTo>
                          <a:lnTo>
                            <a:pt x="122259" y="559"/>
                          </a:lnTo>
                          <a:cubicBezTo>
                            <a:pt x="122917" y="452"/>
                            <a:pt x="123575" y="380"/>
                            <a:pt x="124233" y="296"/>
                          </a:cubicBezTo>
                          <a:cubicBezTo>
                            <a:pt x="124879" y="212"/>
                            <a:pt x="125525" y="141"/>
                            <a:pt x="126159" y="33"/>
                          </a:cubicBezTo>
                          <a:cubicBezTo>
                            <a:pt x="127594" y="-194"/>
                            <a:pt x="128946" y="775"/>
                            <a:pt x="129185" y="2210"/>
                          </a:cubicBezTo>
                          <a:cubicBezTo>
                            <a:pt x="129412" y="3645"/>
                            <a:pt x="128444" y="4997"/>
                            <a:pt x="127008" y="5236"/>
                          </a:cubicBezTo>
                          <a:cubicBezTo>
                            <a:pt x="126302" y="5356"/>
                            <a:pt x="125585" y="5440"/>
                            <a:pt x="124867" y="5523"/>
                          </a:cubicBezTo>
                          <a:cubicBezTo>
                            <a:pt x="124209" y="5607"/>
                            <a:pt x="123551" y="5679"/>
                            <a:pt x="122905" y="5787"/>
                          </a:cubicBezTo>
                          <a:cubicBezTo>
                            <a:pt x="122762" y="5810"/>
                            <a:pt x="122618" y="5822"/>
                            <a:pt x="122475" y="582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322" name="Graphic 349">
                  <a:extLst>
                    <a:ext uri="{FF2B5EF4-FFF2-40B4-BE49-F238E27FC236}">
                      <a16:creationId xmlns:a16="http://schemas.microsoft.com/office/drawing/2014/main" id="{1F6EFFF2-22F3-11AF-C5BA-0640C1259DD7}"/>
                    </a:ext>
                  </a:extLst>
                </p:cNvPr>
                <p:cNvGrpSpPr/>
                <p:nvPr/>
              </p:nvGrpSpPr>
              <p:grpSpPr>
                <a:xfrm>
                  <a:off x="4831733" y="4846489"/>
                  <a:ext cx="610052" cy="600061"/>
                  <a:chOff x="4831733" y="4846489"/>
                  <a:chExt cx="610052" cy="600061"/>
                </a:xfrm>
              </p:grpSpPr>
              <p:grpSp>
                <p:nvGrpSpPr>
                  <p:cNvPr id="1336" name="Graphic 349">
                    <a:extLst>
                      <a:ext uri="{FF2B5EF4-FFF2-40B4-BE49-F238E27FC236}">
                        <a16:creationId xmlns:a16="http://schemas.microsoft.com/office/drawing/2014/main" id="{EA2C6C32-D26D-A42E-A69C-2D54262FE45D}"/>
                      </a:ext>
                    </a:extLst>
                  </p:cNvPr>
                  <p:cNvGrpSpPr/>
                  <p:nvPr/>
                </p:nvGrpSpPr>
                <p:grpSpPr>
                  <a:xfrm>
                    <a:off x="5260547" y="4968756"/>
                    <a:ext cx="181239" cy="464687"/>
                    <a:chOff x="5260547" y="4968756"/>
                    <a:chExt cx="181239" cy="464687"/>
                  </a:xfrm>
                </p:grpSpPr>
                <p:sp>
                  <p:nvSpPr>
                    <p:cNvPr id="1347" name="Freeform: Shape 1346">
                      <a:extLst>
                        <a:ext uri="{FF2B5EF4-FFF2-40B4-BE49-F238E27FC236}">
                          <a16:creationId xmlns:a16="http://schemas.microsoft.com/office/drawing/2014/main" id="{A2339B1A-FEB4-FCB2-97F9-7F66668570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3141" y="4971379"/>
                      <a:ext cx="175954" cy="459408"/>
                    </a:xfrm>
                    <a:custGeom>
                      <a:avLst/>
                      <a:gdLst>
                        <a:gd name="connsiteX0" fmla="*/ 1385 w 175954"/>
                        <a:gd name="connsiteY0" fmla="*/ 12 h 459408"/>
                        <a:gd name="connsiteX1" fmla="*/ 154793 w 175954"/>
                        <a:gd name="connsiteY1" fmla="*/ 306516 h 459408"/>
                        <a:gd name="connsiteX2" fmla="*/ 154793 w 175954"/>
                        <a:gd name="connsiteY2" fmla="*/ 453644 h 459408"/>
                        <a:gd name="connsiteX3" fmla="*/ 131970 w 175954"/>
                        <a:gd name="connsiteY3" fmla="*/ 439230 h 459408"/>
                        <a:gd name="connsiteX4" fmla="*/ 109315 w 175954"/>
                        <a:gd name="connsiteY4" fmla="*/ 439230 h 459408"/>
                        <a:gd name="connsiteX5" fmla="*/ 100906 w 175954"/>
                        <a:gd name="connsiteY5" fmla="*/ 352939 h 459408"/>
                        <a:gd name="connsiteX6" fmla="*/ 1385 w 175954"/>
                        <a:gd name="connsiteY6" fmla="*/ 0 h 4594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75954" h="459408">
                          <a:moveTo>
                            <a:pt x="1385" y="12"/>
                          </a:moveTo>
                          <a:cubicBezTo>
                            <a:pt x="1385" y="12"/>
                            <a:pt x="124039" y="223658"/>
                            <a:pt x="154793" y="306516"/>
                          </a:cubicBezTo>
                          <a:cubicBezTo>
                            <a:pt x="179553" y="373226"/>
                            <a:pt x="186264" y="434852"/>
                            <a:pt x="154793" y="453644"/>
                          </a:cubicBezTo>
                          <a:cubicBezTo>
                            <a:pt x="123322" y="472447"/>
                            <a:pt x="131970" y="439230"/>
                            <a:pt x="131970" y="439230"/>
                          </a:cubicBezTo>
                          <a:cubicBezTo>
                            <a:pt x="131970" y="439230"/>
                            <a:pt x="123525" y="463763"/>
                            <a:pt x="109315" y="439230"/>
                          </a:cubicBezTo>
                          <a:cubicBezTo>
                            <a:pt x="95116" y="414697"/>
                            <a:pt x="110212" y="366623"/>
                            <a:pt x="100906" y="352939"/>
                          </a:cubicBezTo>
                          <a:cubicBezTo>
                            <a:pt x="91600" y="339267"/>
                            <a:pt x="-13172" y="73947"/>
                            <a:pt x="1385" y="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8" name="Freeform: Shape 1347">
                      <a:extLst>
                        <a:ext uri="{FF2B5EF4-FFF2-40B4-BE49-F238E27FC236}">
                          <a16:creationId xmlns:a16="http://schemas.microsoft.com/office/drawing/2014/main" id="{BC62E396-1DB5-6827-7219-841D686B25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60547" y="4968756"/>
                      <a:ext cx="181239" cy="464687"/>
                    </a:xfrm>
                    <a:custGeom>
                      <a:avLst/>
                      <a:gdLst>
                        <a:gd name="connsiteX0" fmla="*/ 141873 w 181239"/>
                        <a:gd name="connsiteY0" fmla="*/ 464688 h 464687"/>
                        <a:gd name="connsiteX1" fmla="*/ 135473 w 181239"/>
                        <a:gd name="connsiteY1" fmla="*/ 462702 h 464687"/>
                        <a:gd name="connsiteX2" fmla="*/ 130904 w 181239"/>
                        <a:gd name="connsiteY2" fmla="*/ 452547 h 464687"/>
                        <a:gd name="connsiteX3" fmla="*/ 124959 w 181239"/>
                        <a:gd name="connsiteY3" fmla="*/ 455358 h 464687"/>
                        <a:gd name="connsiteX4" fmla="*/ 109648 w 181239"/>
                        <a:gd name="connsiteY4" fmla="*/ 443181 h 464687"/>
                        <a:gd name="connsiteX5" fmla="*/ 103536 w 181239"/>
                        <a:gd name="connsiteY5" fmla="*/ 389090 h 464687"/>
                        <a:gd name="connsiteX6" fmla="*/ 101335 w 181239"/>
                        <a:gd name="connsiteY6" fmla="*/ 357057 h 464687"/>
                        <a:gd name="connsiteX7" fmla="*/ 1408 w 181239"/>
                        <a:gd name="connsiteY7" fmla="*/ 2121 h 464687"/>
                        <a:gd name="connsiteX8" fmla="*/ 3585 w 181239"/>
                        <a:gd name="connsiteY8" fmla="*/ 27 h 464687"/>
                        <a:gd name="connsiteX9" fmla="*/ 6300 w 181239"/>
                        <a:gd name="connsiteY9" fmla="*/ 1367 h 464687"/>
                        <a:gd name="connsiteX10" fmla="*/ 159863 w 181239"/>
                        <a:gd name="connsiteY10" fmla="*/ 308230 h 464687"/>
                        <a:gd name="connsiteX11" fmla="*/ 158739 w 181239"/>
                        <a:gd name="connsiteY11" fmla="*/ 458539 h 464687"/>
                        <a:gd name="connsiteX12" fmla="*/ 141873 w 181239"/>
                        <a:gd name="connsiteY12" fmla="*/ 464688 h 464687"/>
                        <a:gd name="connsiteX13" fmla="*/ 134564 w 181239"/>
                        <a:gd name="connsiteY13" fmla="*/ 439233 h 464687"/>
                        <a:gd name="connsiteX14" fmla="*/ 135330 w 181239"/>
                        <a:gd name="connsiteY14" fmla="*/ 439341 h 464687"/>
                        <a:gd name="connsiteX15" fmla="*/ 137124 w 181239"/>
                        <a:gd name="connsiteY15" fmla="*/ 442523 h 464687"/>
                        <a:gd name="connsiteX16" fmla="*/ 138643 w 181239"/>
                        <a:gd name="connsiteY16" fmla="*/ 458491 h 464687"/>
                        <a:gd name="connsiteX17" fmla="*/ 156047 w 181239"/>
                        <a:gd name="connsiteY17" fmla="*/ 454018 h 464687"/>
                        <a:gd name="connsiteX18" fmla="*/ 154923 w 181239"/>
                        <a:gd name="connsiteY18" fmla="*/ 310072 h 464687"/>
                        <a:gd name="connsiteX19" fmla="*/ 5535 w 181239"/>
                        <a:gd name="connsiteY19" fmla="*/ 10972 h 464687"/>
                        <a:gd name="connsiteX20" fmla="*/ 47316 w 181239"/>
                        <a:gd name="connsiteY20" fmla="*/ 200887 h 464687"/>
                        <a:gd name="connsiteX21" fmla="*/ 105701 w 181239"/>
                        <a:gd name="connsiteY21" fmla="*/ 354103 h 464687"/>
                        <a:gd name="connsiteX22" fmla="*/ 108799 w 181239"/>
                        <a:gd name="connsiteY22" fmla="*/ 389389 h 464687"/>
                        <a:gd name="connsiteX23" fmla="*/ 114206 w 181239"/>
                        <a:gd name="connsiteY23" fmla="*/ 440549 h 464687"/>
                        <a:gd name="connsiteX24" fmla="*/ 124445 w 181239"/>
                        <a:gd name="connsiteY24" fmla="*/ 450118 h 464687"/>
                        <a:gd name="connsiteX25" fmla="*/ 132088 w 181239"/>
                        <a:gd name="connsiteY25" fmla="*/ 441004 h 464687"/>
                        <a:gd name="connsiteX26" fmla="*/ 134576 w 181239"/>
                        <a:gd name="connsiteY26" fmla="*/ 439233 h 464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81239" h="464687">
                          <a:moveTo>
                            <a:pt x="141873" y="464688"/>
                          </a:moveTo>
                          <a:cubicBezTo>
                            <a:pt x="139361" y="464688"/>
                            <a:pt x="137232" y="464018"/>
                            <a:pt x="135473" y="462702"/>
                          </a:cubicBezTo>
                          <a:cubicBezTo>
                            <a:pt x="132351" y="460358"/>
                            <a:pt x="131179" y="456434"/>
                            <a:pt x="130904" y="452547"/>
                          </a:cubicBezTo>
                          <a:cubicBezTo>
                            <a:pt x="129253" y="454030"/>
                            <a:pt x="127280" y="455130"/>
                            <a:pt x="124959" y="455358"/>
                          </a:cubicBezTo>
                          <a:cubicBezTo>
                            <a:pt x="119672" y="455836"/>
                            <a:pt x="114684" y="451877"/>
                            <a:pt x="109648" y="443181"/>
                          </a:cubicBezTo>
                          <a:cubicBezTo>
                            <a:pt x="101383" y="428899"/>
                            <a:pt x="102531" y="407750"/>
                            <a:pt x="103536" y="389090"/>
                          </a:cubicBezTo>
                          <a:cubicBezTo>
                            <a:pt x="104277" y="375370"/>
                            <a:pt x="104983" y="362416"/>
                            <a:pt x="101335" y="357057"/>
                          </a:cubicBezTo>
                          <a:cubicBezTo>
                            <a:pt x="90235" y="340730"/>
                            <a:pt x="-13185" y="76271"/>
                            <a:pt x="1408" y="2121"/>
                          </a:cubicBezTo>
                          <a:cubicBezTo>
                            <a:pt x="1623" y="1032"/>
                            <a:pt x="2496" y="195"/>
                            <a:pt x="3585" y="27"/>
                          </a:cubicBezTo>
                          <a:cubicBezTo>
                            <a:pt x="4685" y="-128"/>
                            <a:pt x="5774" y="386"/>
                            <a:pt x="6300" y="1367"/>
                          </a:cubicBezTo>
                          <a:cubicBezTo>
                            <a:pt x="7532" y="3604"/>
                            <a:pt x="129397" y="226126"/>
                            <a:pt x="159863" y="308230"/>
                          </a:cubicBezTo>
                          <a:cubicBezTo>
                            <a:pt x="188750" y="386076"/>
                            <a:pt x="188344" y="440860"/>
                            <a:pt x="158739" y="458539"/>
                          </a:cubicBezTo>
                          <a:cubicBezTo>
                            <a:pt x="151861" y="462642"/>
                            <a:pt x="146275" y="464688"/>
                            <a:pt x="141873" y="464688"/>
                          </a:cubicBezTo>
                          <a:close/>
                          <a:moveTo>
                            <a:pt x="134564" y="439233"/>
                          </a:moveTo>
                          <a:cubicBezTo>
                            <a:pt x="134815" y="439233"/>
                            <a:pt x="135079" y="439269"/>
                            <a:pt x="135330" y="439341"/>
                          </a:cubicBezTo>
                          <a:cubicBezTo>
                            <a:pt x="136682" y="439748"/>
                            <a:pt x="137471" y="441159"/>
                            <a:pt x="137124" y="442523"/>
                          </a:cubicBezTo>
                          <a:cubicBezTo>
                            <a:pt x="136287" y="445740"/>
                            <a:pt x="134780" y="455597"/>
                            <a:pt x="138643" y="458491"/>
                          </a:cubicBezTo>
                          <a:cubicBezTo>
                            <a:pt x="141490" y="460609"/>
                            <a:pt x="147662" y="459030"/>
                            <a:pt x="156047" y="454018"/>
                          </a:cubicBezTo>
                          <a:cubicBezTo>
                            <a:pt x="182853" y="438001"/>
                            <a:pt x="182435" y="384198"/>
                            <a:pt x="154923" y="310072"/>
                          </a:cubicBezTo>
                          <a:cubicBezTo>
                            <a:pt x="127662" y="236604"/>
                            <a:pt x="26599" y="49680"/>
                            <a:pt x="5535" y="10972"/>
                          </a:cubicBezTo>
                          <a:cubicBezTo>
                            <a:pt x="2173" y="52922"/>
                            <a:pt x="25965" y="136282"/>
                            <a:pt x="47316" y="200887"/>
                          </a:cubicBezTo>
                          <a:cubicBezTo>
                            <a:pt x="73357" y="279702"/>
                            <a:pt x="101347" y="347703"/>
                            <a:pt x="105701" y="354103"/>
                          </a:cubicBezTo>
                          <a:cubicBezTo>
                            <a:pt x="110342" y="360933"/>
                            <a:pt x="109636" y="374126"/>
                            <a:pt x="108799" y="389389"/>
                          </a:cubicBezTo>
                          <a:cubicBezTo>
                            <a:pt x="107830" y="407320"/>
                            <a:pt x="106730" y="427631"/>
                            <a:pt x="114206" y="440549"/>
                          </a:cubicBezTo>
                          <a:cubicBezTo>
                            <a:pt x="117938" y="446996"/>
                            <a:pt x="121550" y="450381"/>
                            <a:pt x="124445" y="450118"/>
                          </a:cubicBezTo>
                          <a:cubicBezTo>
                            <a:pt x="128225" y="449760"/>
                            <a:pt x="131299" y="443252"/>
                            <a:pt x="132088" y="441004"/>
                          </a:cubicBezTo>
                          <a:cubicBezTo>
                            <a:pt x="132471" y="439915"/>
                            <a:pt x="133488" y="439233"/>
                            <a:pt x="134576" y="43923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337" name="Graphic 349">
                    <a:extLst>
                      <a:ext uri="{FF2B5EF4-FFF2-40B4-BE49-F238E27FC236}">
                        <a16:creationId xmlns:a16="http://schemas.microsoft.com/office/drawing/2014/main" id="{A5DF0EF4-1736-10C6-13ED-8491612BF83C}"/>
                      </a:ext>
                    </a:extLst>
                  </p:cNvPr>
                  <p:cNvGrpSpPr/>
                  <p:nvPr/>
                </p:nvGrpSpPr>
                <p:grpSpPr>
                  <a:xfrm>
                    <a:off x="4831733" y="4846489"/>
                    <a:ext cx="306366" cy="351120"/>
                    <a:chOff x="4831733" y="4846489"/>
                    <a:chExt cx="306366" cy="351120"/>
                  </a:xfrm>
                </p:grpSpPr>
                <p:grpSp>
                  <p:nvGrpSpPr>
                    <p:cNvPr id="1339" name="Graphic 349">
                      <a:extLst>
                        <a:ext uri="{FF2B5EF4-FFF2-40B4-BE49-F238E27FC236}">
                          <a16:creationId xmlns:a16="http://schemas.microsoft.com/office/drawing/2014/main" id="{B33CDE57-623B-13B0-B769-1EEEBB812B1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31733" y="4872685"/>
                      <a:ext cx="306366" cy="324923"/>
                      <a:chOff x="4831733" y="4872685"/>
                      <a:chExt cx="306366" cy="324923"/>
                    </a:xfrm>
                  </p:grpSpPr>
                  <p:sp>
                    <p:nvSpPr>
                      <p:cNvPr id="1345" name="Freeform: Shape 1344">
                        <a:extLst>
                          <a:ext uri="{FF2B5EF4-FFF2-40B4-BE49-F238E27FC236}">
                            <a16:creationId xmlns:a16="http://schemas.microsoft.com/office/drawing/2014/main" id="{3627D43A-94E7-B366-59B9-4FCE0F86ADF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34355" y="4875317"/>
                        <a:ext cx="301105" cy="319661"/>
                      </a:xfrm>
                      <a:custGeom>
                        <a:avLst/>
                        <a:gdLst>
                          <a:gd name="connsiteX0" fmla="*/ 301106 w 301105"/>
                          <a:gd name="connsiteY0" fmla="*/ 178250 h 319661"/>
                          <a:gd name="connsiteX1" fmla="*/ 203068 w 301105"/>
                          <a:gd name="connsiteY1" fmla="*/ 319026 h 319661"/>
                          <a:gd name="connsiteX2" fmla="*/ 68142 w 301105"/>
                          <a:gd name="connsiteY2" fmla="*/ 102808 h 319661"/>
                          <a:gd name="connsiteX3" fmla="*/ 1683 w 301105"/>
                          <a:gd name="connsiteY3" fmla="*/ 47773 h 319661"/>
                          <a:gd name="connsiteX4" fmla="*/ 45199 w 301105"/>
                          <a:gd name="connsiteY4" fmla="*/ 6553 h 319661"/>
                          <a:gd name="connsiteX5" fmla="*/ 52651 w 301105"/>
                          <a:gd name="connsiteY5" fmla="*/ 12056 h 319661"/>
                          <a:gd name="connsiteX6" fmla="*/ 96359 w 301105"/>
                          <a:gd name="connsiteY6" fmla="*/ 64196 h 319661"/>
                          <a:gd name="connsiteX7" fmla="*/ 110318 w 301105"/>
                          <a:gd name="connsiteY7" fmla="*/ 584 h 319661"/>
                          <a:gd name="connsiteX8" fmla="*/ 140103 w 301105"/>
                          <a:gd name="connsiteY8" fmla="*/ 78215 h 319661"/>
                          <a:gd name="connsiteX9" fmla="*/ 195676 w 301105"/>
                          <a:gd name="connsiteY9" fmla="*/ 178262 h 319661"/>
                          <a:gd name="connsiteX10" fmla="*/ 223774 w 301105"/>
                          <a:gd name="connsiteY10" fmla="*/ 115739 h 319661"/>
                          <a:gd name="connsiteX11" fmla="*/ 301106 w 301105"/>
                          <a:gd name="connsiteY11" fmla="*/ 178262 h 31966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301105" h="319661">
                            <a:moveTo>
                              <a:pt x="301106" y="178250"/>
                            </a:moveTo>
                            <a:cubicBezTo>
                              <a:pt x="301106" y="178250"/>
                              <a:pt x="246106" y="309971"/>
                              <a:pt x="203068" y="319026"/>
                            </a:cubicBezTo>
                            <a:cubicBezTo>
                              <a:pt x="160031" y="328081"/>
                              <a:pt x="91778" y="239589"/>
                              <a:pt x="68142" y="102808"/>
                            </a:cubicBezTo>
                            <a:cubicBezTo>
                              <a:pt x="68142" y="102808"/>
                              <a:pt x="19853" y="102808"/>
                              <a:pt x="1683" y="47773"/>
                            </a:cubicBezTo>
                            <a:cubicBezTo>
                              <a:pt x="-9417" y="14149"/>
                              <a:pt x="37747" y="1039"/>
                              <a:pt x="45199" y="6553"/>
                            </a:cubicBezTo>
                            <a:lnTo>
                              <a:pt x="52651" y="12056"/>
                            </a:lnTo>
                            <a:cubicBezTo>
                              <a:pt x="52651" y="12056"/>
                              <a:pt x="79003" y="67306"/>
                              <a:pt x="96359" y="64196"/>
                            </a:cubicBezTo>
                            <a:cubicBezTo>
                              <a:pt x="131789" y="57845"/>
                              <a:pt x="76539" y="-6784"/>
                              <a:pt x="110318" y="584"/>
                            </a:cubicBezTo>
                            <a:cubicBezTo>
                              <a:pt x="110318" y="584"/>
                              <a:pt x="151885" y="30620"/>
                              <a:pt x="140103" y="78215"/>
                            </a:cubicBezTo>
                            <a:lnTo>
                              <a:pt x="195676" y="178262"/>
                            </a:lnTo>
                            <a:lnTo>
                              <a:pt x="223774" y="115739"/>
                            </a:lnTo>
                            <a:lnTo>
                              <a:pt x="301106" y="178262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46" name="Freeform: Shape 1345">
                        <a:extLst>
                          <a:ext uri="{FF2B5EF4-FFF2-40B4-BE49-F238E27FC236}">
                            <a16:creationId xmlns:a16="http://schemas.microsoft.com/office/drawing/2014/main" id="{A132139D-EFCD-2D6F-3A18-62462127F5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31733" y="4872685"/>
                        <a:ext cx="306366" cy="324923"/>
                      </a:xfrm>
                      <a:custGeom>
                        <a:avLst/>
                        <a:gdLst>
                          <a:gd name="connsiteX0" fmla="*/ 199554 w 306366"/>
                          <a:gd name="connsiteY0" fmla="*/ 324912 h 324923"/>
                          <a:gd name="connsiteX1" fmla="*/ 170069 w 306366"/>
                          <a:gd name="connsiteY1" fmla="*/ 314338 h 324923"/>
                          <a:gd name="connsiteX2" fmla="*/ 68527 w 306366"/>
                          <a:gd name="connsiteY2" fmla="*/ 107940 h 324923"/>
                          <a:gd name="connsiteX3" fmla="*/ 1805 w 306366"/>
                          <a:gd name="connsiteY3" fmla="*/ 51230 h 324923"/>
                          <a:gd name="connsiteX4" fmla="*/ 14233 w 306366"/>
                          <a:gd name="connsiteY4" fmla="*/ 15178 h 324923"/>
                          <a:gd name="connsiteX5" fmla="*/ 49388 w 306366"/>
                          <a:gd name="connsiteY5" fmla="*/ 7056 h 324923"/>
                          <a:gd name="connsiteX6" fmla="*/ 56840 w 306366"/>
                          <a:gd name="connsiteY6" fmla="*/ 12558 h 324923"/>
                          <a:gd name="connsiteX7" fmla="*/ 57654 w 306366"/>
                          <a:gd name="connsiteY7" fmla="*/ 13539 h 324923"/>
                          <a:gd name="connsiteX8" fmla="*/ 98526 w 306366"/>
                          <a:gd name="connsiteY8" fmla="*/ 64221 h 324923"/>
                          <a:gd name="connsiteX9" fmla="*/ 107103 w 306366"/>
                          <a:gd name="connsiteY9" fmla="*/ 59209 h 324923"/>
                          <a:gd name="connsiteX10" fmla="*/ 103395 w 306366"/>
                          <a:gd name="connsiteY10" fmla="*/ 28563 h 324923"/>
                          <a:gd name="connsiteX11" fmla="*/ 101062 w 306366"/>
                          <a:gd name="connsiteY11" fmla="*/ 2690 h 324923"/>
                          <a:gd name="connsiteX12" fmla="*/ 113502 w 306366"/>
                          <a:gd name="connsiteY12" fmla="*/ 645 h 324923"/>
                          <a:gd name="connsiteX13" fmla="*/ 114483 w 306366"/>
                          <a:gd name="connsiteY13" fmla="*/ 1087 h 324923"/>
                          <a:gd name="connsiteX14" fmla="*/ 145535 w 306366"/>
                          <a:gd name="connsiteY14" fmla="*/ 80464 h 324923"/>
                          <a:gd name="connsiteX15" fmla="*/ 198047 w 306366"/>
                          <a:gd name="connsiteY15" fmla="*/ 175021 h 324923"/>
                          <a:gd name="connsiteX16" fmla="*/ 223992 w 306366"/>
                          <a:gd name="connsiteY16" fmla="*/ 117294 h 324923"/>
                          <a:gd name="connsiteX17" fmla="*/ 225786 w 306366"/>
                          <a:gd name="connsiteY17" fmla="*/ 115811 h 324923"/>
                          <a:gd name="connsiteX18" fmla="*/ 228058 w 306366"/>
                          <a:gd name="connsiteY18" fmla="*/ 116325 h 324923"/>
                          <a:gd name="connsiteX19" fmla="*/ 305390 w 306366"/>
                          <a:gd name="connsiteY19" fmla="*/ 178849 h 324923"/>
                          <a:gd name="connsiteX20" fmla="*/ 306168 w 306366"/>
                          <a:gd name="connsiteY20" fmla="*/ 181911 h 324923"/>
                          <a:gd name="connsiteX21" fmla="*/ 206241 w 306366"/>
                          <a:gd name="connsiteY21" fmla="*/ 324242 h 324923"/>
                          <a:gd name="connsiteX22" fmla="*/ 199554 w 306366"/>
                          <a:gd name="connsiteY22" fmla="*/ 324924 h 324923"/>
                          <a:gd name="connsiteX23" fmla="*/ 42426 w 306366"/>
                          <a:gd name="connsiteY23" fmla="*/ 10573 h 324923"/>
                          <a:gd name="connsiteX24" fmla="*/ 17331 w 306366"/>
                          <a:gd name="connsiteY24" fmla="*/ 19448 h 324923"/>
                          <a:gd name="connsiteX25" fmla="*/ 6817 w 306366"/>
                          <a:gd name="connsiteY25" fmla="*/ 49580 h 324923"/>
                          <a:gd name="connsiteX26" fmla="*/ 70775 w 306366"/>
                          <a:gd name="connsiteY26" fmla="*/ 102797 h 324923"/>
                          <a:gd name="connsiteX27" fmla="*/ 73371 w 306366"/>
                          <a:gd name="connsiteY27" fmla="*/ 104986 h 324923"/>
                          <a:gd name="connsiteX28" fmla="*/ 173035 w 306366"/>
                          <a:gd name="connsiteY28" fmla="*/ 309972 h 324923"/>
                          <a:gd name="connsiteX29" fmla="*/ 205164 w 306366"/>
                          <a:gd name="connsiteY29" fmla="*/ 319074 h 324923"/>
                          <a:gd name="connsiteX30" fmla="*/ 300534 w 306366"/>
                          <a:gd name="connsiteY30" fmla="*/ 181683 h 324923"/>
                          <a:gd name="connsiteX31" fmla="*/ 227413 w 306366"/>
                          <a:gd name="connsiteY31" fmla="*/ 122557 h 324923"/>
                          <a:gd name="connsiteX32" fmla="*/ 200714 w 306366"/>
                          <a:gd name="connsiteY32" fmla="*/ 181959 h 324923"/>
                          <a:gd name="connsiteX33" fmla="*/ 198418 w 306366"/>
                          <a:gd name="connsiteY33" fmla="*/ 183514 h 324923"/>
                          <a:gd name="connsiteX34" fmla="*/ 196001 w 306366"/>
                          <a:gd name="connsiteY34" fmla="*/ 182162 h 324923"/>
                          <a:gd name="connsiteX35" fmla="*/ 140428 w 306366"/>
                          <a:gd name="connsiteY35" fmla="*/ 82115 h 324923"/>
                          <a:gd name="connsiteX36" fmla="*/ 140177 w 306366"/>
                          <a:gd name="connsiteY36" fmla="*/ 80201 h 324923"/>
                          <a:gd name="connsiteX37" fmla="*/ 111828 w 306366"/>
                          <a:gd name="connsiteY37" fmla="*/ 5669 h 324923"/>
                          <a:gd name="connsiteX38" fmla="*/ 104974 w 306366"/>
                          <a:gd name="connsiteY38" fmla="*/ 6219 h 324923"/>
                          <a:gd name="connsiteX39" fmla="*/ 108407 w 306366"/>
                          <a:gd name="connsiteY39" fmla="*/ 26924 h 324923"/>
                          <a:gd name="connsiteX40" fmla="*/ 111624 w 306366"/>
                          <a:gd name="connsiteY40" fmla="*/ 61912 h 324923"/>
                          <a:gd name="connsiteX41" fmla="*/ 99459 w 306366"/>
                          <a:gd name="connsiteY41" fmla="*/ 69412 h 324923"/>
                          <a:gd name="connsiteX42" fmla="*/ 97641 w 306366"/>
                          <a:gd name="connsiteY42" fmla="*/ 69567 h 324923"/>
                          <a:gd name="connsiteX43" fmla="*/ 53180 w 306366"/>
                          <a:gd name="connsiteY43" fmla="*/ 16410 h 324923"/>
                          <a:gd name="connsiteX44" fmla="*/ 46254 w 306366"/>
                          <a:gd name="connsiteY44" fmla="*/ 11290 h 324923"/>
                          <a:gd name="connsiteX45" fmla="*/ 42426 w 306366"/>
                          <a:gd name="connsiteY45" fmla="*/ 10561 h 32492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306366" h="324923">
                            <a:moveTo>
                              <a:pt x="199554" y="324912"/>
                            </a:moveTo>
                            <a:cubicBezTo>
                              <a:pt x="190427" y="324912"/>
                              <a:pt x="180368" y="321323"/>
                              <a:pt x="170069" y="314338"/>
                            </a:cubicBezTo>
                            <a:cubicBezTo>
                              <a:pt x="133155" y="289290"/>
                              <a:pt x="87581" y="215834"/>
                              <a:pt x="68527" y="107940"/>
                            </a:cubicBezTo>
                            <a:cubicBezTo>
                              <a:pt x="58563" y="107091"/>
                              <a:pt x="18097" y="100572"/>
                              <a:pt x="1805" y="51230"/>
                            </a:cubicBezTo>
                            <a:cubicBezTo>
                              <a:pt x="-2848" y="37151"/>
                              <a:pt x="1566" y="24341"/>
                              <a:pt x="14233" y="15178"/>
                            </a:cubicBezTo>
                            <a:cubicBezTo>
                              <a:pt x="25788" y="6817"/>
                              <a:pt x="43527" y="2726"/>
                              <a:pt x="49388" y="7056"/>
                            </a:cubicBezTo>
                            <a:lnTo>
                              <a:pt x="56840" y="12558"/>
                            </a:lnTo>
                            <a:cubicBezTo>
                              <a:pt x="57187" y="12810"/>
                              <a:pt x="57462" y="13156"/>
                              <a:pt x="57654" y="13539"/>
                            </a:cubicBezTo>
                            <a:cubicBezTo>
                              <a:pt x="67510" y="34197"/>
                              <a:pt x="87294" y="66278"/>
                              <a:pt x="98526" y="64221"/>
                            </a:cubicBezTo>
                            <a:cubicBezTo>
                              <a:pt x="102725" y="63467"/>
                              <a:pt x="105536" y="61828"/>
                              <a:pt x="107103" y="59209"/>
                            </a:cubicBezTo>
                            <a:cubicBezTo>
                              <a:pt x="111146" y="52474"/>
                              <a:pt x="107031" y="39771"/>
                              <a:pt x="103395" y="28563"/>
                            </a:cubicBezTo>
                            <a:cubicBezTo>
                              <a:pt x="99746" y="17319"/>
                              <a:pt x="96601" y="7618"/>
                              <a:pt x="101062" y="2690"/>
                            </a:cubicBezTo>
                            <a:cubicBezTo>
                              <a:pt x="103490" y="11"/>
                              <a:pt x="107557" y="-659"/>
                              <a:pt x="113502" y="645"/>
                            </a:cubicBezTo>
                            <a:cubicBezTo>
                              <a:pt x="113861" y="716"/>
                              <a:pt x="114196" y="872"/>
                              <a:pt x="114483" y="1087"/>
                            </a:cubicBezTo>
                            <a:cubicBezTo>
                              <a:pt x="114914" y="1398"/>
                              <a:pt x="156767" y="32295"/>
                              <a:pt x="145535" y="80464"/>
                            </a:cubicBezTo>
                            <a:lnTo>
                              <a:pt x="198047" y="175021"/>
                            </a:lnTo>
                            <a:lnTo>
                              <a:pt x="223992" y="117294"/>
                            </a:lnTo>
                            <a:cubicBezTo>
                              <a:pt x="224326" y="116553"/>
                              <a:pt x="224984" y="116002"/>
                              <a:pt x="225786" y="115811"/>
                            </a:cubicBezTo>
                            <a:cubicBezTo>
                              <a:pt x="226587" y="115620"/>
                              <a:pt x="227425" y="115811"/>
                              <a:pt x="228058" y="116325"/>
                            </a:cubicBezTo>
                            <a:lnTo>
                              <a:pt x="305390" y="178849"/>
                            </a:lnTo>
                            <a:cubicBezTo>
                              <a:pt x="306299" y="179590"/>
                              <a:pt x="306610" y="180834"/>
                              <a:pt x="306168" y="181911"/>
                            </a:cubicBezTo>
                            <a:cubicBezTo>
                              <a:pt x="303895" y="187341"/>
                              <a:pt x="250128" y="315007"/>
                              <a:pt x="206241" y="324242"/>
                            </a:cubicBezTo>
                            <a:cubicBezTo>
                              <a:pt x="204075" y="324696"/>
                              <a:pt x="201851" y="324924"/>
                              <a:pt x="199554" y="324924"/>
                            </a:cubicBezTo>
                            <a:close/>
                            <a:moveTo>
                              <a:pt x="42426" y="10573"/>
                            </a:moveTo>
                            <a:cubicBezTo>
                              <a:pt x="36685" y="10573"/>
                              <a:pt x="26159" y="13061"/>
                              <a:pt x="17331" y="19448"/>
                            </a:cubicBezTo>
                            <a:cubicBezTo>
                              <a:pt x="9795" y="24903"/>
                              <a:pt x="1865" y="34556"/>
                              <a:pt x="6817" y="49580"/>
                            </a:cubicBezTo>
                            <a:cubicBezTo>
                              <a:pt x="24185" y="102199"/>
                              <a:pt x="70309" y="102797"/>
                              <a:pt x="70775" y="102797"/>
                            </a:cubicBezTo>
                            <a:cubicBezTo>
                              <a:pt x="72055" y="102797"/>
                              <a:pt x="73156" y="103718"/>
                              <a:pt x="73371" y="104986"/>
                            </a:cubicBezTo>
                            <a:cubicBezTo>
                              <a:pt x="91936" y="212473"/>
                              <a:pt x="136803" y="285390"/>
                              <a:pt x="173035" y="309972"/>
                            </a:cubicBezTo>
                            <a:cubicBezTo>
                              <a:pt x="184710" y="317890"/>
                              <a:pt x="195822" y="321036"/>
                              <a:pt x="205164" y="319074"/>
                            </a:cubicBezTo>
                            <a:cubicBezTo>
                              <a:pt x="243680" y="310964"/>
                              <a:pt x="293740" y="197497"/>
                              <a:pt x="300534" y="181683"/>
                            </a:cubicBezTo>
                            <a:lnTo>
                              <a:pt x="227413" y="122557"/>
                            </a:lnTo>
                            <a:lnTo>
                              <a:pt x="200714" y="181959"/>
                            </a:lnTo>
                            <a:cubicBezTo>
                              <a:pt x="200308" y="182868"/>
                              <a:pt x="199422" y="183466"/>
                              <a:pt x="198418" y="183514"/>
                            </a:cubicBezTo>
                            <a:cubicBezTo>
                              <a:pt x="197473" y="183597"/>
                              <a:pt x="196492" y="183035"/>
                              <a:pt x="196001" y="182162"/>
                            </a:cubicBezTo>
                            <a:lnTo>
                              <a:pt x="140428" y="82115"/>
                            </a:lnTo>
                            <a:cubicBezTo>
                              <a:pt x="140105" y="81529"/>
                              <a:pt x="140009" y="80847"/>
                              <a:pt x="140177" y="80201"/>
                            </a:cubicBezTo>
                            <a:cubicBezTo>
                              <a:pt x="150763" y="37427"/>
                              <a:pt x="116110" y="8982"/>
                              <a:pt x="111828" y="5669"/>
                            </a:cubicBezTo>
                            <a:cubicBezTo>
                              <a:pt x="108335" y="4975"/>
                              <a:pt x="105919" y="5166"/>
                              <a:pt x="104974" y="6219"/>
                            </a:cubicBezTo>
                            <a:cubicBezTo>
                              <a:pt x="102557" y="8886"/>
                              <a:pt x="105667" y="18467"/>
                              <a:pt x="108407" y="26924"/>
                            </a:cubicBezTo>
                            <a:cubicBezTo>
                              <a:pt x="112390" y="39197"/>
                              <a:pt x="116899" y="53108"/>
                              <a:pt x="111624" y="61912"/>
                            </a:cubicBezTo>
                            <a:cubicBezTo>
                              <a:pt x="109256" y="65859"/>
                              <a:pt x="105165" y="68383"/>
                              <a:pt x="99459" y="69412"/>
                            </a:cubicBezTo>
                            <a:cubicBezTo>
                              <a:pt x="98861" y="69520"/>
                              <a:pt x="98251" y="69567"/>
                              <a:pt x="97641" y="69567"/>
                            </a:cubicBezTo>
                            <a:cubicBezTo>
                              <a:pt x="79627" y="69567"/>
                              <a:pt x="56948" y="24209"/>
                              <a:pt x="53180" y="16410"/>
                            </a:cubicBezTo>
                            <a:lnTo>
                              <a:pt x="46254" y="11290"/>
                            </a:lnTo>
                            <a:cubicBezTo>
                              <a:pt x="45620" y="10824"/>
                              <a:pt x="44269" y="10561"/>
                              <a:pt x="42426" y="10561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340" name="Freeform: Shape 1339">
                      <a:extLst>
                        <a:ext uri="{FF2B5EF4-FFF2-40B4-BE49-F238E27FC236}">
                          <a16:creationId xmlns:a16="http://schemas.microsoft.com/office/drawing/2014/main" id="{8D2A8F2E-5915-E014-4758-187B32AC6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2615" y="4920469"/>
                      <a:ext cx="27732" cy="51292"/>
                    </a:xfrm>
                    <a:custGeom>
                      <a:avLst/>
                      <a:gdLst>
                        <a:gd name="connsiteX0" fmla="*/ 13902 w 27732"/>
                        <a:gd name="connsiteY0" fmla="*/ 51281 h 51292"/>
                        <a:gd name="connsiteX1" fmla="*/ 12454 w 27732"/>
                        <a:gd name="connsiteY1" fmla="*/ 50850 h 51292"/>
                        <a:gd name="connsiteX2" fmla="*/ 720 w 27732"/>
                        <a:gd name="connsiteY2" fmla="*/ 21090 h 51292"/>
                        <a:gd name="connsiteX3" fmla="*/ 24811 w 27732"/>
                        <a:gd name="connsiteY3" fmla="*/ 13 h 51292"/>
                        <a:gd name="connsiteX4" fmla="*/ 27717 w 27732"/>
                        <a:gd name="connsiteY4" fmla="*/ 2358 h 51292"/>
                        <a:gd name="connsiteX5" fmla="*/ 25373 w 27732"/>
                        <a:gd name="connsiteY5" fmla="*/ 5264 h 51292"/>
                        <a:gd name="connsiteX6" fmla="*/ 5852 w 27732"/>
                        <a:gd name="connsiteY6" fmla="*/ 22346 h 51292"/>
                        <a:gd name="connsiteX7" fmla="*/ 15361 w 27732"/>
                        <a:gd name="connsiteY7" fmla="*/ 46460 h 51292"/>
                        <a:gd name="connsiteX8" fmla="*/ 16115 w 27732"/>
                        <a:gd name="connsiteY8" fmla="*/ 50108 h 51292"/>
                        <a:gd name="connsiteX9" fmla="*/ 13914 w 27732"/>
                        <a:gd name="connsiteY9" fmla="*/ 51293 h 512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7732" h="51292">
                          <a:moveTo>
                            <a:pt x="13902" y="51281"/>
                          </a:moveTo>
                          <a:cubicBezTo>
                            <a:pt x="13399" y="51281"/>
                            <a:pt x="12897" y="51137"/>
                            <a:pt x="12454" y="50850"/>
                          </a:cubicBezTo>
                          <a:cubicBezTo>
                            <a:pt x="2981" y="44618"/>
                            <a:pt x="-1947" y="32094"/>
                            <a:pt x="720" y="21090"/>
                          </a:cubicBezTo>
                          <a:cubicBezTo>
                            <a:pt x="3399" y="10085"/>
                            <a:pt x="13531" y="1209"/>
                            <a:pt x="24811" y="13"/>
                          </a:cubicBezTo>
                          <a:cubicBezTo>
                            <a:pt x="26282" y="-130"/>
                            <a:pt x="27562" y="910"/>
                            <a:pt x="27717" y="2358"/>
                          </a:cubicBezTo>
                          <a:cubicBezTo>
                            <a:pt x="27873" y="3805"/>
                            <a:pt x="26820" y="5109"/>
                            <a:pt x="25373" y="5264"/>
                          </a:cubicBezTo>
                          <a:cubicBezTo>
                            <a:pt x="16234" y="6245"/>
                            <a:pt x="8017" y="13422"/>
                            <a:pt x="5852" y="22346"/>
                          </a:cubicBezTo>
                          <a:cubicBezTo>
                            <a:pt x="3686" y="31269"/>
                            <a:pt x="7682" y="41412"/>
                            <a:pt x="15361" y="46460"/>
                          </a:cubicBezTo>
                          <a:cubicBezTo>
                            <a:pt x="16581" y="47261"/>
                            <a:pt x="16916" y="48900"/>
                            <a:pt x="16115" y="50108"/>
                          </a:cubicBezTo>
                          <a:cubicBezTo>
                            <a:pt x="15612" y="50874"/>
                            <a:pt x="14763" y="51293"/>
                            <a:pt x="13914" y="5129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1" name="Freeform: Shape 1340">
                      <a:extLst>
                        <a:ext uri="{FF2B5EF4-FFF2-40B4-BE49-F238E27FC236}">
                          <a16:creationId xmlns:a16="http://schemas.microsoft.com/office/drawing/2014/main" id="{F39962FE-8CE7-C988-B0D3-3AEB8A23A2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82958" y="4936070"/>
                      <a:ext cx="20893" cy="41445"/>
                    </a:xfrm>
                    <a:custGeom>
                      <a:avLst/>
                      <a:gdLst>
                        <a:gd name="connsiteX0" fmla="*/ 9335 w 20893"/>
                        <a:gd name="connsiteY0" fmla="*/ 41446 h 41445"/>
                        <a:gd name="connsiteX1" fmla="*/ 7529 w 20893"/>
                        <a:gd name="connsiteY1" fmla="*/ 40728 h 41445"/>
                        <a:gd name="connsiteX2" fmla="*/ 675 w 20893"/>
                        <a:gd name="connsiteY2" fmla="*/ 17487 h 41445"/>
                        <a:gd name="connsiteX3" fmla="*/ 17553 w 20893"/>
                        <a:gd name="connsiteY3" fmla="*/ 95 h 41445"/>
                        <a:gd name="connsiteX4" fmla="*/ 20795 w 20893"/>
                        <a:gd name="connsiteY4" fmla="*/ 1925 h 41445"/>
                        <a:gd name="connsiteX5" fmla="*/ 18965 w 20893"/>
                        <a:gd name="connsiteY5" fmla="*/ 5166 h 41445"/>
                        <a:gd name="connsiteX6" fmla="*/ 5783 w 20893"/>
                        <a:gd name="connsiteY6" fmla="*/ 18743 h 41445"/>
                        <a:gd name="connsiteX7" fmla="*/ 11130 w 20893"/>
                        <a:gd name="connsiteY7" fmla="*/ 36877 h 41445"/>
                        <a:gd name="connsiteX8" fmla="*/ 11237 w 20893"/>
                        <a:gd name="connsiteY8" fmla="*/ 40597 h 41445"/>
                        <a:gd name="connsiteX9" fmla="*/ 9324 w 20893"/>
                        <a:gd name="connsiteY9" fmla="*/ 41422 h 41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0893" h="41445">
                          <a:moveTo>
                            <a:pt x="9335" y="41446"/>
                          </a:moveTo>
                          <a:cubicBezTo>
                            <a:pt x="8690" y="41446"/>
                            <a:pt x="8044" y="41207"/>
                            <a:pt x="7529" y="40728"/>
                          </a:cubicBezTo>
                          <a:cubicBezTo>
                            <a:pt x="1321" y="34879"/>
                            <a:pt x="-1370" y="25764"/>
                            <a:pt x="675" y="17487"/>
                          </a:cubicBezTo>
                          <a:cubicBezTo>
                            <a:pt x="2709" y="9221"/>
                            <a:pt x="9335" y="2391"/>
                            <a:pt x="17553" y="95"/>
                          </a:cubicBezTo>
                          <a:cubicBezTo>
                            <a:pt x="18953" y="-288"/>
                            <a:pt x="20412" y="525"/>
                            <a:pt x="20795" y="1925"/>
                          </a:cubicBezTo>
                          <a:cubicBezTo>
                            <a:pt x="21189" y="3324"/>
                            <a:pt x="20364" y="4783"/>
                            <a:pt x="18965" y="5166"/>
                          </a:cubicBezTo>
                          <a:cubicBezTo>
                            <a:pt x="12649" y="6925"/>
                            <a:pt x="7350" y="12379"/>
                            <a:pt x="5783" y="18743"/>
                          </a:cubicBezTo>
                          <a:cubicBezTo>
                            <a:pt x="4216" y="25106"/>
                            <a:pt x="6357" y="32391"/>
                            <a:pt x="11130" y="36877"/>
                          </a:cubicBezTo>
                          <a:cubicBezTo>
                            <a:pt x="12194" y="37869"/>
                            <a:pt x="12242" y="39544"/>
                            <a:pt x="11237" y="40597"/>
                          </a:cubicBezTo>
                          <a:cubicBezTo>
                            <a:pt x="10723" y="41147"/>
                            <a:pt x="10017" y="41422"/>
                            <a:pt x="9324" y="4142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2" name="Freeform: Shape 1341">
                      <a:extLst>
                        <a:ext uri="{FF2B5EF4-FFF2-40B4-BE49-F238E27FC236}">
                          <a16:creationId xmlns:a16="http://schemas.microsoft.com/office/drawing/2014/main" id="{3E63A9FC-BB9B-1341-03C2-E91B30D8B7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7388" y="4901085"/>
                      <a:ext cx="23047" cy="55270"/>
                    </a:xfrm>
                    <a:custGeom>
                      <a:avLst/>
                      <a:gdLst>
                        <a:gd name="connsiteX0" fmla="*/ 7669 w 23047"/>
                        <a:gd name="connsiteY0" fmla="*/ 55270 h 55270"/>
                        <a:gd name="connsiteX1" fmla="*/ 5397 w 23047"/>
                        <a:gd name="connsiteY1" fmla="*/ 53966 h 55270"/>
                        <a:gd name="connsiteX2" fmla="*/ 1198 w 23047"/>
                        <a:gd name="connsiteY2" fmla="*/ 24362 h 55270"/>
                        <a:gd name="connsiteX3" fmla="*/ 19057 w 23047"/>
                        <a:gd name="connsiteY3" fmla="*/ 378 h 55270"/>
                        <a:gd name="connsiteX4" fmla="*/ 22669 w 23047"/>
                        <a:gd name="connsiteY4" fmla="*/ 1288 h 55270"/>
                        <a:gd name="connsiteX5" fmla="*/ 21760 w 23047"/>
                        <a:gd name="connsiteY5" fmla="*/ 4900 h 55270"/>
                        <a:gd name="connsiteX6" fmla="*/ 6294 w 23047"/>
                        <a:gd name="connsiteY6" fmla="*/ 25665 h 55270"/>
                        <a:gd name="connsiteX7" fmla="*/ 9930 w 23047"/>
                        <a:gd name="connsiteY7" fmla="*/ 51287 h 55270"/>
                        <a:gd name="connsiteX8" fmla="*/ 8997 w 23047"/>
                        <a:gd name="connsiteY8" fmla="*/ 54899 h 55270"/>
                        <a:gd name="connsiteX9" fmla="*/ 7669 w 23047"/>
                        <a:gd name="connsiteY9" fmla="*/ 55258 h 552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3047" h="55270">
                          <a:moveTo>
                            <a:pt x="7669" y="55270"/>
                          </a:moveTo>
                          <a:cubicBezTo>
                            <a:pt x="6760" y="55270"/>
                            <a:pt x="5887" y="54804"/>
                            <a:pt x="5397" y="53966"/>
                          </a:cubicBezTo>
                          <a:cubicBezTo>
                            <a:pt x="193" y="45103"/>
                            <a:pt x="-1338" y="34314"/>
                            <a:pt x="1198" y="24362"/>
                          </a:cubicBezTo>
                          <a:cubicBezTo>
                            <a:pt x="3734" y="14409"/>
                            <a:pt x="10241" y="5666"/>
                            <a:pt x="19057" y="378"/>
                          </a:cubicBezTo>
                          <a:cubicBezTo>
                            <a:pt x="20313" y="-375"/>
                            <a:pt x="21928" y="32"/>
                            <a:pt x="22669" y="1288"/>
                          </a:cubicBezTo>
                          <a:cubicBezTo>
                            <a:pt x="23423" y="2532"/>
                            <a:pt x="23016" y="4158"/>
                            <a:pt x="21760" y="4900"/>
                          </a:cubicBezTo>
                          <a:cubicBezTo>
                            <a:pt x="14129" y="9481"/>
                            <a:pt x="8495" y="17053"/>
                            <a:pt x="6294" y="25665"/>
                          </a:cubicBezTo>
                          <a:cubicBezTo>
                            <a:pt x="4093" y="34278"/>
                            <a:pt x="5421" y="43620"/>
                            <a:pt x="9930" y="51287"/>
                          </a:cubicBezTo>
                          <a:cubicBezTo>
                            <a:pt x="10672" y="52543"/>
                            <a:pt x="10241" y="54158"/>
                            <a:pt x="8997" y="54899"/>
                          </a:cubicBezTo>
                          <a:cubicBezTo>
                            <a:pt x="8578" y="55151"/>
                            <a:pt x="8112" y="55258"/>
                            <a:pt x="7669" y="5525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3" name="Freeform: Shape 1342">
                      <a:extLst>
                        <a:ext uri="{FF2B5EF4-FFF2-40B4-BE49-F238E27FC236}">
                          <a16:creationId xmlns:a16="http://schemas.microsoft.com/office/drawing/2014/main" id="{BF3FB3E0-E741-0E4E-1FFA-E7DAB1A5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35728" y="4846489"/>
                      <a:ext cx="49542" cy="39436"/>
                    </a:xfrm>
                    <a:custGeom>
                      <a:avLst/>
                      <a:gdLst>
                        <a:gd name="connsiteX0" fmla="*/ 46913 w 49542"/>
                        <a:gd name="connsiteY0" fmla="*/ 39437 h 39436"/>
                        <a:gd name="connsiteX1" fmla="*/ 46135 w 49542"/>
                        <a:gd name="connsiteY1" fmla="*/ 39317 h 39436"/>
                        <a:gd name="connsiteX2" fmla="*/ 394 w 49542"/>
                        <a:gd name="connsiteY2" fmla="*/ 4018 h 39436"/>
                        <a:gd name="connsiteX3" fmla="*/ 1255 w 49542"/>
                        <a:gd name="connsiteY3" fmla="*/ 394 h 39436"/>
                        <a:gd name="connsiteX4" fmla="*/ 4880 w 49542"/>
                        <a:gd name="connsiteY4" fmla="*/ 1255 h 39436"/>
                        <a:gd name="connsiteX5" fmla="*/ 47678 w 49542"/>
                        <a:gd name="connsiteY5" fmla="*/ 34281 h 39436"/>
                        <a:gd name="connsiteX6" fmla="*/ 49425 w 49542"/>
                        <a:gd name="connsiteY6" fmla="*/ 37571 h 39436"/>
                        <a:gd name="connsiteX7" fmla="*/ 46901 w 49542"/>
                        <a:gd name="connsiteY7" fmla="*/ 39437 h 394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9542" h="39436">
                          <a:moveTo>
                            <a:pt x="46913" y="39437"/>
                          </a:moveTo>
                          <a:cubicBezTo>
                            <a:pt x="46662" y="39437"/>
                            <a:pt x="46398" y="39401"/>
                            <a:pt x="46135" y="39317"/>
                          </a:cubicBezTo>
                          <a:cubicBezTo>
                            <a:pt x="27368" y="33564"/>
                            <a:pt x="10693" y="20705"/>
                            <a:pt x="394" y="4018"/>
                          </a:cubicBezTo>
                          <a:cubicBezTo>
                            <a:pt x="-371" y="2775"/>
                            <a:pt x="11" y="1160"/>
                            <a:pt x="1255" y="394"/>
                          </a:cubicBezTo>
                          <a:cubicBezTo>
                            <a:pt x="2499" y="-371"/>
                            <a:pt x="4114" y="11"/>
                            <a:pt x="4880" y="1255"/>
                          </a:cubicBezTo>
                          <a:cubicBezTo>
                            <a:pt x="14521" y="16865"/>
                            <a:pt x="30119" y="28911"/>
                            <a:pt x="47678" y="34281"/>
                          </a:cubicBezTo>
                          <a:cubicBezTo>
                            <a:pt x="49066" y="34712"/>
                            <a:pt x="49855" y="36183"/>
                            <a:pt x="49425" y="37571"/>
                          </a:cubicBezTo>
                          <a:cubicBezTo>
                            <a:pt x="49078" y="38707"/>
                            <a:pt x="48037" y="39437"/>
                            <a:pt x="46901" y="3943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4" name="Freeform: Shape 1343">
                      <a:extLst>
                        <a:ext uri="{FF2B5EF4-FFF2-40B4-BE49-F238E27FC236}">
                          <a16:creationId xmlns:a16="http://schemas.microsoft.com/office/drawing/2014/main" id="{1051400E-7D87-322A-B9FF-B44AF6D962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1792" y="5058492"/>
                      <a:ext cx="18560" cy="32921"/>
                    </a:xfrm>
                    <a:custGeom>
                      <a:avLst/>
                      <a:gdLst>
                        <a:gd name="connsiteX0" fmla="*/ 15931 w 18560"/>
                        <a:gd name="connsiteY0" fmla="*/ 32921 h 32921"/>
                        <a:gd name="connsiteX1" fmla="*/ 13550 w 18560"/>
                        <a:gd name="connsiteY1" fmla="*/ 31426 h 32921"/>
                        <a:gd name="connsiteX2" fmla="*/ 261 w 18560"/>
                        <a:gd name="connsiteY2" fmla="*/ 3783 h 32921"/>
                        <a:gd name="connsiteX3" fmla="*/ 1493 w 18560"/>
                        <a:gd name="connsiteY3" fmla="*/ 266 h 32921"/>
                        <a:gd name="connsiteX4" fmla="*/ 5010 w 18560"/>
                        <a:gd name="connsiteY4" fmla="*/ 1498 h 32921"/>
                        <a:gd name="connsiteX5" fmla="*/ 18299 w 18560"/>
                        <a:gd name="connsiteY5" fmla="*/ 29142 h 32921"/>
                        <a:gd name="connsiteX6" fmla="*/ 17067 w 18560"/>
                        <a:gd name="connsiteY6" fmla="*/ 32658 h 32921"/>
                        <a:gd name="connsiteX7" fmla="*/ 15931 w 18560"/>
                        <a:gd name="connsiteY7" fmla="*/ 32921 h 329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560" h="32921">
                          <a:moveTo>
                            <a:pt x="15931" y="32921"/>
                          </a:moveTo>
                          <a:cubicBezTo>
                            <a:pt x="14950" y="32921"/>
                            <a:pt x="14005" y="32371"/>
                            <a:pt x="13550" y="31426"/>
                          </a:cubicBezTo>
                          <a:lnTo>
                            <a:pt x="261" y="3783"/>
                          </a:lnTo>
                          <a:cubicBezTo>
                            <a:pt x="-373" y="2467"/>
                            <a:pt x="189" y="900"/>
                            <a:pt x="1493" y="266"/>
                          </a:cubicBezTo>
                          <a:cubicBezTo>
                            <a:pt x="2809" y="-380"/>
                            <a:pt x="4388" y="195"/>
                            <a:pt x="5010" y="1498"/>
                          </a:cubicBezTo>
                          <a:lnTo>
                            <a:pt x="18299" y="29142"/>
                          </a:lnTo>
                          <a:cubicBezTo>
                            <a:pt x="18933" y="30457"/>
                            <a:pt x="18371" y="32024"/>
                            <a:pt x="17067" y="32658"/>
                          </a:cubicBezTo>
                          <a:cubicBezTo>
                            <a:pt x="16696" y="32838"/>
                            <a:pt x="16314" y="32921"/>
                            <a:pt x="15931" y="3292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C50AE39D-BDE9-34BB-E203-DF2EF28C6A2D}"/>
                      </a:ext>
                    </a:extLst>
                  </p:cNvPr>
                  <p:cNvSpPr/>
                  <p:nvPr/>
                </p:nvSpPr>
                <p:spPr>
                  <a:xfrm>
                    <a:off x="5037519" y="4922998"/>
                    <a:ext cx="373620" cy="523552"/>
                  </a:xfrm>
                  <a:custGeom>
                    <a:avLst/>
                    <a:gdLst>
                      <a:gd name="connsiteX0" fmla="*/ 373620 w 373620"/>
                      <a:gd name="connsiteY0" fmla="*/ 473687 h 523552"/>
                      <a:gd name="connsiteX1" fmla="*/ 10442 w 373620"/>
                      <a:gd name="connsiteY1" fmla="*/ 512838 h 523552"/>
                      <a:gd name="connsiteX2" fmla="*/ 41758 w 373620"/>
                      <a:gd name="connsiteY2" fmla="*/ 143715 h 523552"/>
                      <a:gd name="connsiteX3" fmla="*/ 0 w 373620"/>
                      <a:gd name="connsiteY3" fmla="*/ 104409 h 523552"/>
                      <a:gd name="connsiteX4" fmla="*/ 109353 w 373620"/>
                      <a:gd name="connsiteY4" fmla="*/ 104 h 523552"/>
                      <a:gd name="connsiteX5" fmla="*/ 258514 w 373620"/>
                      <a:gd name="connsiteY5" fmla="*/ 96694 h 523552"/>
                      <a:gd name="connsiteX6" fmla="*/ 247330 w 373620"/>
                      <a:gd name="connsiteY6" fmla="*/ 110761 h 523552"/>
                      <a:gd name="connsiteX7" fmla="*/ 373620 w 373620"/>
                      <a:gd name="connsiteY7" fmla="*/ 473699 h 5235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3620" h="523552">
                        <a:moveTo>
                          <a:pt x="373620" y="473687"/>
                        </a:moveTo>
                        <a:cubicBezTo>
                          <a:pt x="373620" y="473687"/>
                          <a:pt x="247354" y="551342"/>
                          <a:pt x="10442" y="512838"/>
                        </a:cubicBezTo>
                        <a:lnTo>
                          <a:pt x="41758" y="143715"/>
                        </a:lnTo>
                        <a:lnTo>
                          <a:pt x="0" y="104409"/>
                        </a:lnTo>
                        <a:cubicBezTo>
                          <a:pt x="0" y="104409"/>
                          <a:pt x="32045" y="2137"/>
                          <a:pt x="109353" y="104"/>
                        </a:cubicBezTo>
                        <a:cubicBezTo>
                          <a:pt x="186661" y="-1942"/>
                          <a:pt x="231624" y="26096"/>
                          <a:pt x="258514" y="96694"/>
                        </a:cubicBezTo>
                        <a:lnTo>
                          <a:pt x="247330" y="110761"/>
                        </a:lnTo>
                        <a:cubicBezTo>
                          <a:pt x="247330" y="110761"/>
                          <a:pt x="276552" y="261405"/>
                          <a:pt x="373620" y="473699"/>
                        </a:cubicBez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23" name="Graphic 349">
                  <a:extLst>
                    <a:ext uri="{FF2B5EF4-FFF2-40B4-BE49-F238E27FC236}">
                      <a16:creationId xmlns:a16="http://schemas.microsoft.com/office/drawing/2014/main" id="{34E6A7EF-B31F-FB27-2674-45B3D980C1B9}"/>
                    </a:ext>
                  </a:extLst>
                </p:cNvPr>
                <p:cNvGrpSpPr/>
                <p:nvPr/>
              </p:nvGrpSpPr>
              <p:grpSpPr>
                <a:xfrm>
                  <a:off x="5006991" y="4634982"/>
                  <a:ext cx="264549" cy="366860"/>
                  <a:chOff x="5006991" y="4634982"/>
                  <a:chExt cx="264549" cy="366860"/>
                </a:xfrm>
              </p:grpSpPr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29955EC7-6C7A-705B-E818-2C28FA6FB7E6}"/>
                      </a:ext>
                    </a:extLst>
                  </p:cNvPr>
                  <p:cNvSpPr/>
                  <p:nvPr/>
                </p:nvSpPr>
                <p:spPr>
                  <a:xfrm>
                    <a:off x="5128815" y="4923090"/>
                    <a:ext cx="128843" cy="78753"/>
                  </a:xfrm>
                  <a:custGeom>
                    <a:avLst/>
                    <a:gdLst>
                      <a:gd name="connsiteX0" fmla="*/ 93846 w 128843"/>
                      <a:gd name="connsiteY0" fmla="*/ 11507 h 78753"/>
                      <a:gd name="connsiteX1" fmla="*/ 124480 w 128843"/>
                      <a:gd name="connsiteY1" fmla="*/ 62727 h 78753"/>
                      <a:gd name="connsiteX2" fmla="*/ 67435 w 128843"/>
                      <a:gd name="connsiteY2" fmla="*/ 46028 h 78753"/>
                      <a:gd name="connsiteX3" fmla="*/ 28631 w 128843"/>
                      <a:gd name="connsiteY3" fmla="*/ 78695 h 78753"/>
                      <a:gd name="connsiteX4" fmla="*/ 18069 w 128843"/>
                      <a:gd name="connsiteY4" fmla="*/ 0 h 78753"/>
                      <a:gd name="connsiteX5" fmla="*/ 93858 w 128843"/>
                      <a:gd name="connsiteY5" fmla="*/ 11507 h 78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843" h="78753">
                        <a:moveTo>
                          <a:pt x="93846" y="11507"/>
                        </a:moveTo>
                        <a:cubicBezTo>
                          <a:pt x="93846" y="11507"/>
                          <a:pt x="143570" y="39378"/>
                          <a:pt x="124480" y="62727"/>
                        </a:cubicBezTo>
                        <a:cubicBezTo>
                          <a:pt x="101549" y="90777"/>
                          <a:pt x="67435" y="46028"/>
                          <a:pt x="67435" y="46028"/>
                        </a:cubicBezTo>
                        <a:cubicBezTo>
                          <a:pt x="67435" y="46028"/>
                          <a:pt x="60963" y="80346"/>
                          <a:pt x="28631" y="78695"/>
                        </a:cubicBezTo>
                        <a:cubicBezTo>
                          <a:pt x="-13737" y="76542"/>
                          <a:pt x="-1823" y="0"/>
                          <a:pt x="18069" y="0"/>
                        </a:cubicBezTo>
                        <a:cubicBezTo>
                          <a:pt x="37961" y="0"/>
                          <a:pt x="93858" y="11507"/>
                          <a:pt x="93858" y="1150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325" name="Graphic 349">
                    <a:extLst>
                      <a:ext uri="{FF2B5EF4-FFF2-40B4-BE49-F238E27FC236}">
                        <a16:creationId xmlns:a16="http://schemas.microsoft.com/office/drawing/2014/main" id="{CDA583E4-11F6-6EBE-4D9B-37DEA6E5C869}"/>
                      </a:ext>
                    </a:extLst>
                  </p:cNvPr>
                  <p:cNvGrpSpPr/>
                  <p:nvPr/>
                </p:nvGrpSpPr>
                <p:grpSpPr>
                  <a:xfrm>
                    <a:off x="5144244" y="4852494"/>
                    <a:ext cx="85080" cy="103861"/>
                    <a:chOff x="5144244" y="4852494"/>
                    <a:chExt cx="85080" cy="103861"/>
                  </a:xfrm>
                </p:grpSpPr>
                <p:sp>
                  <p:nvSpPr>
                    <p:cNvPr id="1334" name="Freeform: Shape 1333">
                      <a:extLst>
                        <a:ext uri="{FF2B5EF4-FFF2-40B4-BE49-F238E27FC236}">
                          <a16:creationId xmlns:a16="http://schemas.microsoft.com/office/drawing/2014/main" id="{930B5E78-35C4-01A6-CD48-F3D8A85A4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6872" y="4855148"/>
                      <a:ext cx="79893" cy="98586"/>
                    </a:xfrm>
                    <a:custGeom>
                      <a:avLst/>
                      <a:gdLst>
                        <a:gd name="connsiteX0" fmla="*/ 79700 w 79893"/>
                        <a:gd name="connsiteY0" fmla="*/ 42452 h 98586"/>
                        <a:gd name="connsiteX1" fmla="*/ 75789 w 79893"/>
                        <a:gd name="connsiteY1" fmla="*/ 79449 h 98586"/>
                        <a:gd name="connsiteX2" fmla="*/ 50370 w 79893"/>
                        <a:gd name="connsiteY2" fmla="*/ 98575 h 98586"/>
                        <a:gd name="connsiteX3" fmla="*/ 0 w 79893"/>
                        <a:gd name="connsiteY3" fmla="*/ 72380 h 98586"/>
                        <a:gd name="connsiteX4" fmla="*/ 5311 w 79893"/>
                        <a:gd name="connsiteY4" fmla="*/ 0 h 98586"/>
                        <a:gd name="connsiteX5" fmla="*/ 79688 w 79893"/>
                        <a:gd name="connsiteY5" fmla="*/ 42464 h 985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9893" h="98586">
                          <a:moveTo>
                            <a:pt x="79700" y="42452"/>
                          </a:moveTo>
                          <a:cubicBezTo>
                            <a:pt x="80944" y="43995"/>
                            <a:pt x="75789" y="79449"/>
                            <a:pt x="75789" y="79449"/>
                          </a:cubicBezTo>
                          <a:cubicBezTo>
                            <a:pt x="75789" y="79449"/>
                            <a:pt x="77116" y="97942"/>
                            <a:pt x="50370" y="98575"/>
                          </a:cubicBezTo>
                          <a:cubicBezTo>
                            <a:pt x="23624" y="99198"/>
                            <a:pt x="0" y="72380"/>
                            <a:pt x="0" y="72380"/>
                          </a:cubicBezTo>
                          <a:lnTo>
                            <a:pt x="5311" y="0"/>
                          </a:lnTo>
                          <a:lnTo>
                            <a:pt x="79688" y="42464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35" name="Freeform: Shape 1334">
                      <a:extLst>
                        <a:ext uri="{FF2B5EF4-FFF2-40B4-BE49-F238E27FC236}">
                          <a16:creationId xmlns:a16="http://schemas.microsoft.com/office/drawing/2014/main" id="{9791E405-EECA-8CA4-C09F-7F58DDD4E4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4244" y="4852494"/>
                      <a:ext cx="85080" cy="103861"/>
                    </a:xfrm>
                    <a:custGeom>
                      <a:avLst/>
                      <a:gdLst>
                        <a:gd name="connsiteX0" fmla="*/ 52066 w 85080"/>
                        <a:gd name="connsiteY0" fmla="*/ 103861 h 103861"/>
                        <a:gd name="connsiteX1" fmla="*/ 655 w 85080"/>
                        <a:gd name="connsiteY1" fmla="*/ 76756 h 103861"/>
                        <a:gd name="connsiteX2" fmla="*/ 9 w 85080"/>
                        <a:gd name="connsiteY2" fmla="*/ 74819 h 103861"/>
                        <a:gd name="connsiteX3" fmla="*/ 5320 w 85080"/>
                        <a:gd name="connsiteY3" fmla="*/ 2439 h 103861"/>
                        <a:gd name="connsiteX4" fmla="*/ 6708 w 85080"/>
                        <a:gd name="connsiteY4" fmla="*/ 310 h 103861"/>
                        <a:gd name="connsiteX5" fmla="*/ 9255 w 85080"/>
                        <a:gd name="connsiteY5" fmla="*/ 346 h 103861"/>
                        <a:gd name="connsiteX6" fmla="*/ 83632 w 85080"/>
                        <a:gd name="connsiteY6" fmla="*/ 42809 h 103861"/>
                        <a:gd name="connsiteX7" fmla="*/ 84374 w 85080"/>
                        <a:gd name="connsiteY7" fmla="*/ 43443 h 103861"/>
                        <a:gd name="connsiteX8" fmla="*/ 81061 w 85080"/>
                        <a:gd name="connsiteY8" fmla="*/ 82235 h 103861"/>
                        <a:gd name="connsiteX9" fmla="*/ 75953 w 85080"/>
                        <a:gd name="connsiteY9" fmla="*/ 95464 h 103861"/>
                        <a:gd name="connsiteX10" fmla="*/ 53071 w 85080"/>
                        <a:gd name="connsiteY10" fmla="*/ 103850 h 103861"/>
                        <a:gd name="connsiteX11" fmla="*/ 52066 w 85080"/>
                        <a:gd name="connsiteY11" fmla="*/ 103850 h 103861"/>
                        <a:gd name="connsiteX12" fmla="*/ 5344 w 85080"/>
                        <a:gd name="connsiteY12" fmla="*/ 74065 h 103861"/>
                        <a:gd name="connsiteX13" fmla="*/ 52078 w 85080"/>
                        <a:gd name="connsiteY13" fmla="*/ 98586 h 103861"/>
                        <a:gd name="connsiteX14" fmla="*/ 52939 w 85080"/>
                        <a:gd name="connsiteY14" fmla="*/ 98586 h 103861"/>
                        <a:gd name="connsiteX15" fmla="*/ 72042 w 85080"/>
                        <a:gd name="connsiteY15" fmla="*/ 91924 h 103861"/>
                        <a:gd name="connsiteX16" fmla="*/ 75786 w 85080"/>
                        <a:gd name="connsiteY16" fmla="*/ 82295 h 103861"/>
                        <a:gd name="connsiteX17" fmla="*/ 75810 w 85080"/>
                        <a:gd name="connsiteY17" fmla="*/ 81732 h 103861"/>
                        <a:gd name="connsiteX18" fmla="*/ 79900 w 85080"/>
                        <a:gd name="connsiteY18" fmla="*/ 46769 h 103861"/>
                        <a:gd name="connsiteX19" fmla="*/ 10272 w 85080"/>
                        <a:gd name="connsiteY19" fmla="*/ 7020 h 103861"/>
                        <a:gd name="connsiteX20" fmla="*/ 5356 w 85080"/>
                        <a:gd name="connsiteY20" fmla="*/ 74089 h 1038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85080" h="103861">
                          <a:moveTo>
                            <a:pt x="52066" y="103861"/>
                          </a:moveTo>
                          <a:cubicBezTo>
                            <a:pt x="24841" y="103861"/>
                            <a:pt x="1636" y="77881"/>
                            <a:pt x="655" y="76756"/>
                          </a:cubicBezTo>
                          <a:cubicBezTo>
                            <a:pt x="188" y="76218"/>
                            <a:pt x="-51" y="75524"/>
                            <a:pt x="9" y="74819"/>
                          </a:cubicBezTo>
                          <a:lnTo>
                            <a:pt x="5320" y="2439"/>
                          </a:lnTo>
                          <a:cubicBezTo>
                            <a:pt x="5380" y="1530"/>
                            <a:pt x="5906" y="729"/>
                            <a:pt x="6708" y="310"/>
                          </a:cubicBezTo>
                          <a:cubicBezTo>
                            <a:pt x="7497" y="-121"/>
                            <a:pt x="8466" y="-97"/>
                            <a:pt x="9255" y="346"/>
                          </a:cubicBezTo>
                          <a:lnTo>
                            <a:pt x="83632" y="42809"/>
                          </a:lnTo>
                          <a:cubicBezTo>
                            <a:pt x="83920" y="42977"/>
                            <a:pt x="84171" y="43192"/>
                            <a:pt x="84374" y="43443"/>
                          </a:cubicBezTo>
                          <a:cubicBezTo>
                            <a:pt x="85200" y="44472"/>
                            <a:pt x="86324" y="45872"/>
                            <a:pt x="81061" y="82235"/>
                          </a:cubicBezTo>
                          <a:cubicBezTo>
                            <a:pt x="81097" y="83742"/>
                            <a:pt x="80905" y="90010"/>
                            <a:pt x="75953" y="95464"/>
                          </a:cubicBezTo>
                          <a:cubicBezTo>
                            <a:pt x="71109" y="100787"/>
                            <a:pt x="63417" y="103610"/>
                            <a:pt x="53071" y="103850"/>
                          </a:cubicBezTo>
                          <a:cubicBezTo>
                            <a:pt x="52736" y="103850"/>
                            <a:pt x="52401" y="103850"/>
                            <a:pt x="52066" y="103850"/>
                          </a:cubicBezTo>
                          <a:close/>
                          <a:moveTo>
                            <a:pt x="5344" y="74065"/>
                          </a:moveTo>
                          <a:cubicBezTo>
                            <a:pt x="9411" y="78359"/>
                            <a:pt x="29770" y="98586"/>
                            <a:pt x="52078" y="98586"/>
                          </a:cubicBezTo>
                          <a:cubicBezTo>
                            <a:pt x="52365" y="98586"/>
                            <a:pt x="52652" y="98586"/>
                            <a:pt x="52939" y="98586"/>
                          </a:cubicBezTo>
                          <a:cubicBezTo>
                            <a:pt x="61779" y="98383"/>
                            <a:pt x="68214" y="96134"/>
                            <a:pt x="72042" y="91924"/>
                          </a:cubicBezTo>
                          <a:cubicBezTo>
                            <a:pt x="76037" y="87534"/>
                            <a:pt x="75786" y="82343"/>
                            <a:pt x="75786" y="82295"/>
                          </a:cubicBezTo>
                          <a:cubicBezTo>
                            <a:pt x="75774" y="82103"/>
                            <a:pt x="75786" y="81912"/>
                            <a:pt x="75810" y="81732"/>
                          </a:cubicBezTo>
                          <a:cubicBezTo>
                            <a:pt x="77915" y="67211"/>
                            <a:pt x="79888" y="51063"/>
                            <a:pt x="79900" y="46769"/>
                          </a:cubicBezTo>
                          <a:lnTo>
                            <a:pt x="10272" y="7020"/>
                          </a:lnTo>
                          <a:lnTo>
                            <a:pt x="5356" y="7408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54469253-BB47-432E-A0A4-0A1C9E7E9D3F}"/>
                      </a:ext>
                    </a:extLst>
                  </p:cNvPr>
                  <p:cNvSpPr/>
                  <p:nvPr/>
                </p:nvSpPr>
                <p:spPr>
                  <a:xfrm>
                    <a:off x="5006991" y="4667355"/>
                    <a:ext cx="90208" cy="94141"/>
                  </a:xfrm>
                  <a:custGeom>
                    <a:avLst/>
                    <a:gdLst>
                      <a:gd name="connsiteX0" fmla="*/ 4775 w 90208"/>
                      <a:gd name="connsiteY0" fmla="*/ 5175 h 94141"/>
                      <a:gd name="connsiteX1" fmla="*/ 73698 w 90208"/>
                      <a:gd name="connsiteY1" fmla="*/ 27759 h 94141"/>
                      <a:gd name="connsiteX2" fmla="*/ 89176 w 90208"/>
                      <a:gd name="connsiteY2" fmla="*/ 55223 h 94141"/>
                      <a:gd name="connsiteX3" fmla="*/ 82501 w 90208"/>
                      <a:gd name="connsiteY3" fmla="*/ 84995 h 94141"/>
                      <a:gd name="connsiteX4" fmla="*/ 47681 w 90208"/>
                      <a:gd name="connsiteY4" fmla="*/ 93189 h 94141"/>
                      <a:gd name="connsiteX5" fmla="*/ 8136 w 90208"/>
                      <a:gd name="connsiteY5" fmla="*/ 71395 h 94141"/>
                      <a:gd name="connsiteX6" fmla="*/ 804 w 90208"/>
                      <a:gd name="connsiteY6" fmla="*/ 57208 h 94141"/>
                      <a:gd name="connsiteX7" fmla="*/ 9547 w 90208"/>
                      <a:gd name="connsiteY7" fmla="*/ 42484 h 94141"/>
                      <a:gd name="connsiteX8" fmla="*/ 16174 w 90208"/>
                      <a:gd name="connsiteY8" fmla="*/ 40067 h 94141"/>
                      <a:gd name="connsiteX9" fmla="*/ 4775 w 90208"/>
                      <a:gd name="connsiteY9" fmla="*/ 5163 h 9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0208" h="94141">
                        <a:moveTo>
                          <a:pt x="4775" y="5175"/>
                        </a:moveTo>
                        <a:cubicBezTo>
                          <a:pt x="18794" y="-8939"/>
                          <a:pt x="57047" y="8226"/>
                          <a:pt x="73698" y="27759"/>
                        </a:cubicBezTo>
                        <a:cubicBezTo>
                          <a:pt x="80575" y="35833"/>
                          <a:pt x="86724" y="44900"/>
                          <a:pt x="89176" y="55223"/>
                        </a:cubicBezTo>
                        <a:cubicBezTo>
                          <a:pt x="91628" y="65545"/>
                          <a:pt x="89834" y="77328"/>
                          <a:pt x="82501" y="84995"/>
                        </a:cubicBezTo>
                        <a:cubicBezTo>
                          <a:pt x="73913" y="93990"/>
                          <a:pt x="59906" y="95473"/>
                          <a:pt x="47681" y="93189"/>
                        </a:cubicBezTo>
                        <a:cubicBezTo>
                          <a:pt x="32633" y="90378"/>
                          <a:pt x="18543" y="82615"/>
                          <a:pt x="8136" y="71395"/>
                        </a:cubicBezTo>
                        <a:cubicBezTo>
                          <a:pt x="4440" y="67411"/>
                          <a:pt x="1055" y="62639"/>
                          <a:pt x="804" y="57208"/>
                        </a:cubicBezTo>
                        <a:cubicBezTo>
                          <a:pt x="516" y="51216"/>
                          <a:pt x="4332" y="45474"/>
                          <a:pt x="9547" y="42484"/>
                        </a:cubicBezTo>
                        <a:cubicBezTo>
                          <a:pt x="11605" y="41299"/>
                          <a:pt x="13854" y="40522"/>
                          <a:pt x="16174" y="40067"/>
                        </a:cubicBezTo>
                        <a:cubicBezTo>
                          <a:pt x="7646" y="38907"/>
                          <a:pt x="-7869" y="17902"/>
                          <a:pt x="4775" y="516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C309CA44-BDBF-BB05-4669-16FADBCEAD69}"/>
                      </a:ext>
                    </a:extLst>
                  </p:cNvPr>
                  <p:cNvSpPr/>
                  <p:nvPr/>
                </p:nvSpPr>
                <p:spPr>
                  <a:xfrm>
                    <a:off x="5063994" y="4712975"/>
                    <a:ext cx="186923" cy="166641"/>
                  </a:xfrm>
                  <a:custGeom>
                    <a:avLst/>
                    <a:gdLst>
                      <a:gd name="connsiteX0" fmla="*/ 7269 w 186923"/>
                      <a:gd name="connsiteY0" fmla="*/ 61755 h 166641"/>
                      <a:gd name="connsiteX1" fmla="*/ 29757 w 186923"/>
                      <a:gd name="connsiteY1" fmla="*/ 43430 h 166641"/>
                      <a:gd name="connsiteX2" fmla="*/ 46539 w 186923"/>
                      <a:gd name="connsiteY2" fmla="*/ 20177 h 166641"/>
                      <a:gd name="connsiteX3" fmla="*/ 94636 w 186923"/>
                      <a:gd name="connsiteY3" fmla="*/ 22 h 166641"/>
                      <a:gd name="connsiteX4" fmla="*/ 146167 w 186923"/>
                      <a:gd name="connsiteY4" fmla="*/ 15033 h 166641"/>
                      <a:gd name="connsiteX5" fmla="*/ 180090 w 186923"/>
                      <a:gd name="connsiteY5" fmla="*/ 43347 h 166641"/>
                      <a:gd name="connsiteX6" fmla="*/ 182841 w 186923"/>
                      <a:gd name="connsiteY6" fmla="*/ 80499 h 166641"/>
                      <a:gd name="connsiteX7" fmla="*/ 155222 w 186923"/>
                      <a:gd name="connsiteY7" fmla="*/ 97820 h 166641"/>
                      <a:gd name="connsiteX8" fmla="*/ 121909 w 186923"/>
                      <a:gd name="connsiteY8" fmla="*/ 97054 h 166641"/>
                      <a:gd name="connsiteX9" fmla="*/ 84074 w 186923"/>
                      <a:gd name="connsiteY9" fmla="*/ 158190 h 166641"/>
                      <a:gd name="connsiteX10" fmla="*/ 70282 w 186923"/>
                      <a:gd name="connsiteY10" fmla="*/ 164613 h 166641"/>
                      <a:gd name="connsiteX11" fmla="*/ 69995 w 186923"/>
                      <a:gd name="connsiteY11" fmla="*/ 164601 h 166641"/>
                      <a:gd name="connsiteX12" fmla="*/ 28824 w 186923"/>
                      <a:gd name="connsiteY12" fmla="*/ 154039 h 166641"/>
                      <a:gd name="connsiteX13" fmla="*/ 6121 w 186923"/>
                      <a:gd name="connsiteY13" fmla="*/ 113597 h 166641"/>
                      <a:gd name="connsiteX14" fmla="*/ 56 w 186923"/>
                      <a:gd name="connsiteY14" fmla="*/ 87281 h 166641"/>
                      <a:gd name="connsiteX15" fmla="*/ 7257 w 186923"/>
                      <a:gd name="connsiteY15" fmla="*/ 61755 h 166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6923" h="166641">
                        <a:moveTo>
                          <a:pt x="7269" y="61755"/>
                        </a:moveTo>
                        <a:cubicBezTo>
                          <a:pt x="13297" y="54160"/>
                          <a:pt x="29757" y="43430"/>
                          <a:pt x="29757" y="43430"/>
                        </a:cubicBezTo>
                        <a:cubicBezTo>
                          <a:pt x="29757" y="43430"/>
                          <a:pt x="37544" y="30057"/>
                          <a:pt x="46539" y="20177"/>
                        </a:cubicBezTo>
                        <a:cubicBezTo>
                          <a:pt x="58142" y="7426"/>
                          <a:pt x="77400" y="-469"/>
                          <a:pt x="94636" y="22"/>
                        </a:cubicBezTo>
                        <a:cubicBezTo>
                          <a:pt x="111873" y="512"/>
                          <a:pt x="130067" y="6050"/>
                          <a:pt x="146167" y="15033"/>
                        </a:cubicBezTo>
                        <a:cubicBezTo>
                          <a:pt x="160772" y="23179"/>
                          <a:pt x="172626" y="30380"/>
                          <a:pt x="180090" y="43347"/>
                        </a:cubicBezTo>
                        <a:cubicBezTo>
                          <a:pt x="187554" y="56301"/>
                          <a:pt x="189540" y="69507"/>
                          <a:pt x="182841" y="80499"/>
                        </a:cubicBezTo>
                        <a:cubicBezTo>
                          <a:pt x="177040" y="90033"/>
                          <a:pt x="166179" y="95655"/>
                          <a:pt x="155222" y="97820"/>
                        </a:cubicBezTo>
                        <a:cubicBezTo>
                          <a:pt x="144265" y="99985"/>
                          <a:pt x="132925" y="98920"/>
                          <a:pt x="121909" y="97054"/>
                        </a:cubicBezTo>
                        <a:cubicBezTo>
                          <a:pt x="116873" y="120977"/>
                          <a:pt x="103249" y="142999"/>
                          <a:pt x="84074" y="158190"/>
                        </a:cubicBezTo>
                        <a:cubicBezTo>
                          <a:pt x="80031" y="161396"/>
                          <a:pt x="75450" y="164410"/>
                          <a:pt x="70282" y="164613"/>
                        </a:cubicBezTo>
                        <a:cubicBezTo>
                          <a:pt x="70187" y="164613"/>
                          <a:pt x="70091" y="164601"/>
                          <a:pt x="69995" y="164601"/>
                        </a:cubicBezTo>
                        <a:cubicBezTo>
                          <a:pt x="56168" y="169900"/>
                          <a:pt x="39661" y="164350"/>
                          <a:pt x="28824" y="154039"/>
                        </a:cubicBezTo>
                        <a:cubicBezTo>
                          <a:pt x="17508" y="143274"/>
                          <a:pt x="11216" y="128346"/>
                          <a:pt x="6121" y="113597"/>
                        </a:cubicBezTo>
                        <a:cubicBezTo>
                          <a:pt x="3166" y="105056"/>
                          <a:pt x="487" y="96300"/>
                          <a:pt x="56" y="87281"/>
                        </a:cubicBezTo>
                        <a:cubicBezTo>
                          <a:pt x="-375" y="78262"/>
                          <a:pt x="1647" y="68837"/>
                          <a:pt x="7257" y="617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328" name="Graphic 349">
                    <a:extLst>
                      <a:ext uri="{FF2B5EF4-FFF2-40B4-BE49-F238E27FC236}">
                        <a16:creationId xmlns:a16="http://schemas.microsoft.com/office/drawing/2014/main" id="{4339B97C-1D30-BB94-DEFF-59707DA70E3A}"/>
                      </a:ext>
                    </a:extLst>
                  </p:cNvPr>
                  <p:cNvGrpSpPr/>
                  <p:nvPr/>
                </p:nvGrpSpPr>
                <p:grpSpPr>
                  <a:xfrm>
                    <a:off x="5104385" y="4758487"/>
                    <a:ext cx="167155" cy="162127"/>
                    <a:chOff x="5104385" y="4758487"/>
                    <a:chExt cx="167155" cy="162127"/>
                  </a:xfrm>
                </p:grpSpPr>
                <p:grpSp>
                  <p:nvGrpSpPr>
                    <p:cNvPr id="1330" name="Graphic 349">
                      <a:extLst>
                        <a:ext uri="{FF2B5EF4-FFF2-40B4-BE49-F238E27FC236}">
                          <a16:creationId xmlns:a16="http://schemas.microsoft.com/office/drawing/2014/main" id="{7878428A-61D3-D018-4A30-925E3D8917F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04385" y="4758487"/>
                      <a:ext cx="167155" cy="162127"/>
                      <a:chOff x="5104385" y="4758487"/>
                      <a:chExt cx="167155" cy="162127"/>
                    </a:xfrm>
                  </p:grpSpPr>
                  <p:sp>
                    <p:nvSpPr>
                      <p:cNvPr id="1332" name="Freeform: Shape 1331">
                        <a:extLst>
                          <a:ext uri="{FF2B5EF4-FFF2-40B4-BE49-F238E27FC236}">
                            <a16:creationId xmlns:a16="http://schemas.microsoft.com/office/drawing/2014/main" id="{9D61CECB-A623-6347-DD34-986D23B782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7023" y="4761142"/>
                        <a:ext cx="161873" cy="156747"/>
                      </a:xfrm>
                      <a:custGeom>
                        <a:avLst/>
                        <a:gdLst>
                          <a:gd name="connsiteX0" fmla="*/ 42158 w 161873"/>
                          <a:gd name="connsiteY0" fmla="*/ 92200 h 156747"/>
                          <a:gd name="connsiteX1" fmla="*/ 7648 w 161873"/>
                          <a:gd name="connsiteY1" fmla="*/ 81040 h 156747"/>
                          <a:gd name="connsiteX2" fmla="*/ 45483 w 161873"/>
                          <a:gd name="connsiteY2" fmla="*/ 129664 h 156747"/>
                          <a:gd name="connsiteX3" fmla="*/ 133807 w 161873"/>
                          <a:gd name="connsiteY3" fmla="*/ 147869 h 156747"/>
                          <a:gd name="connsiteX4" fmla="*/ 104501 w 161873"/>
                          <a:gd name="connsiteY4" fmla="*/ 0 h 156747"/>
                          <a:gd name="connsiteX5" fmla="*/ 49490 w 161873"/>
                          <a:gd name="connsiteY5" fmla="*/ 88564 h 156747"/>
                          <a:gd name="connsiteX6" fmla="*/ 42170 w 161873"/>
                          <a:gd name="connsiteY6" fmla="*/ 92200 h 15674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61873" h="156747">
                            <a:moveTo>
                              <a:pt x="42158" y="92200"/>
                            </a:moveTo>
                            <a:cubicBezTo>
                              <a:pt x="42158" y="92200"/>
                              <a:pt x="24179" y="69951"/>
                              <a:pt x="7648" y="81040"/>
                            </a:cubicBezTo>
                            <a:cubicBezTo>
                              <a:pt x="-8883" y="92128"/>
                              <a:pt x="352" y="126386"/>
                              <a:pt x="45483" y="129664"/>
                            </a:cubicBezTo>
                            <a:cubicBezTo>
                              <a:pt x="45483" y="129664"/>
                              <a:pt x="96678" y="175548"/>
                              <a:pt x="133807" y="147869"/>
                            </a:cubicBezTo>
                            <a:cubicBezTo>
                              <a:pt x="188197" y="107319"/>
                              <a:pt x="155386" y="49868"/>
                              <a:pt x="104501" y="0"/>
                            </a:cubicBezTo>
                            <a:cubicBezTo>
                              <a:pt x="104501" y="0"/>
                              <a:pt x="35112" y="9390"/>
                              <a:pt x="49490" y="88564"/>
                            </a:cubicBezTo>
                            <a:lnTo>
                              <a:pt x="42170" y="9220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33" name="Freeform: Shape 1332">
                        <a:extLst>
                          <a:ext uri="{FF2B5EF4-FFF2-40B4-BE49-F238E27FC236}">
                            <a16:creationId xmlns:a16="http://schemas.microsoft.com/office/drawing/2014/main" id="{EEB95E27-F563-BB9B-83E5-F4ABB8D182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4385" y="4758487"/>
                        <a:ext cx="167155" cy="162127"/>
                      </a:xfrm>
                      <a:custGeom>
                        <a:avLst/>
                        <a:gdLst>
                          <a:gd name="connsiteX0" fmla="*/ 109029 w 167155"/>
                          <a:gd name="connsiteY0" fmla="*/ 162127 h 162127"/>
                          <a:gd name="connsiteX1" fmla="*/ 47044 w 167155"/>
                          <a:gd name="connsiteY1" fmla="*/ 134867 h 162127"/>
                          <a:gd name="connsiteX2" fmla="*/ 884 w 167155"/>
                          <a:gd name="connsiteY2" fmla="*/ 105166 h 162127"/>
                          <a:gd name="connsiteX3" fmla="*/ 8827 w 167155"/>
                          <a:gd name="connsiteY3" fmla="*/ 81494 h 162127"/>
                          <a:gd name="connsiteX4" fmla="*/ 45477 w 167155"/>
                          <a:gd name="connsiteY4" fmla="*/ 91566 h 162127"/>
                          <a:gd name="connsiteX5" fmla="*/ 49197 w 167155"/>
                          <a:gd name="connsiteY5" fmla="*/ 89712 h 162127"/>
                          <a:gd name="connsiteX6" fmla="*/ 60286 w 167155"/>
                          <a:gd name="connsiteY6" fmla="*/ 27906 h 162127"/>
                          <a:gd name="connsiteX7" fmla="*/ 106792 w 167155"/>
                          <a:gd name="connsiteY7" fmla="*/ 24 h 162127"/>
                          <a:gd name="connsiteX8" fmla="*/ 108993 w 167155"/>
                          <a:gd name="connsiteY8" fmla="*/ 753 h 162127"/>
                          <a:gd name="connsiteX9" fmla="*/ 167019 w 167155"/>
                          <a:gd name="connsiteY9" fmla="*/ 104676 h 162127"/>
                          <a:gd name="connsiteX10" fmla="*/ 138024 w 167155"/>
                          <a:gd name="connsiteY10" fmla="*/ 152606 h 162127"/>
                          <a:gd name="connsiteX11" fmla="*/ 109041 w 167155"/>
                          <a:gd name="connsiteY11" fmla="*/ 162103 h 162127"/>
                          <a:gd name="connsiteX12" fmla="*/ 20167 w 167155"/>
                          <a:gd name="connsiteY12" fmla="*/ 83264 h 162127"/>
                          <a:gd name="connsiteX13" fmla="*/ 11758 w 167155"/>
                          <a:gd name="connsiteY13" fmla="*/ 85872 h 162127"/>
                          <a:gd name="connsiteX14" fmla="*/ 5980 w 167155"/>
                          <a:gd name="connsiteY14" fmla="*/ 103814 h 162127"/>
                          <a:gd name="connsiteX15" fmla="*/ 48312 w 167155"/>
                          <a:gd name="connsiteY15" fmla="*/ 129687 h 162127"/>
                          <a:gd name="connsiteX16" fmla="*/ 49879 w 167155"/>
                          <a:gd name="connsiteY16" fmla="*/ 130357 h 162127"/>
                          <a:gd name="connsiteX17" fmla="*/ 134866 w 167155"/>
                          <a:gd name="connsiteY17" fmla="*/ 148407 h 162127"/>
                          <a:gd name="connsiteX18" fmla="*/ 161744 w 167155"/>
                          <a:gd name="connsiteY18" fmla="*/ 104341 h 162127"/>
                          <a:gd name="connsiteX19" fmla="*/ 106254 w 167155"/>
                          <a:gd name="connsiteY19" fmla="*/ 5478 h 162127"/>
                          <a:gd name="connsiteX20" fmla="*/ 64508 w 167155"/>
                          <a:gd name="connsiteY20" fmla="*/ 31076 h 162127"/>
                          <a:gd name="connsiteX21" fmla="*/ 54712 w 167155"/>
                          <a:gd name="connsiteY21" fmla="*/ 90740 h 162127"/>
                          <a:gd name="connsiteX22" fmla="*/ 53288 w 167155"/>
                          <a:gd name="connsiteY22" fmla="*/ 93575 h 162127"/>
                          <a:gd name="connsiteX23" fmla="*/ 45968 w 167155"/>
                          <a:gd name="connsiteY23" fmla="*/ 97212 h 162127"/>
                          <a:gd name="connsiteX24" fmla="*/ 42750 w 167155"/>
                          <a:gd name="connsiteY24" fmla="*/ 96506 h 162127"/>
                          <a:gd name="connsiteX25" fmla="*/ 20167 w 167155"/>
                          <a:gd name="connsiteY25" fmla="*/ 83264 h 1621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167155" h="162127">
                            <a:moveTo>
                              <a:pt x="109029" y="162127"/>
                            </a:moveTo>
                            <a:cubicBezTo>
                              <a:pt x="79951" y="162127"/>
                              <a:pt x="51937" y="139089"/>
                              <a:pt x="47044" y="134867"/>
                            </a:cubicBezTo>
                            <a:cubicBezTo>
                              <a:pt x="18205" y="132498"/>
                              <a:pt x="4294" y="118025"/>
                              <a:pt x="884" y="105166"/>
                            </a:cubicBezTo>
                            <a:cubicBezTo>
                              <a:pt x="-1663" y="95561"/>
                              <a:pt x="1387" y="86494"/>
                              <a:pt x="8827" y="81494"/>
                            </a:cubicBezTo>
                            <a:cubicBezTo>
                              <a:pt x="22559" y="72284"/>
                              <a:pt x="38037" y="83288"/>
                              <a:pt x="45477" y="91566"/>
                            </a:cubicBezTo>
                            <a:lnTo>
                              <a:pt x="49197" y="89712"/>
                            </a:lnTo>
                            <a:cubicBezTo>
                              <a:pt x="45011" y="64592"/>
                              <a:pt x="48731" y="43803"/>
                              <a:pt x="60286" y="27906"/>
                            </a:cubicBezTo>
                            <a:cubicBezTo>
                              <a:pt x="77499" y="4222"/>
                              <a:pt x="105608" y="179"/>
                              <a:pt x="106792" y="24"/>
                            </a:cubicBezTo>
                            <a:cubicBezTo>
                              <a:pt x="107594" y="-84"/>
                              <a:pt x="108407" y="179"/>
                              <a:pt x="108993" y="753"/>
                            </a:cubicBezTo>
                            <a:cubicBezTo>
                              <a:pt x="149472" y="40418"/>
                              <a:pt x="168993" y="75382"/>
                              <a:pt x="167019" y="104676"/>
                            </a:cubicBezTo>
                            <a:cubicBezTo>
                              <a:pt x="165775" y="123061"/>
                              <a:pt x="156026" y="139185"/>
                              <a:pt x="138024" y="152606"/>
                            </a:cubicBezTo>
                            <a:cubicBezTo>
                              <a:pt x="128814" y="159472"/>
                              <a:pt x="118862" y="162103"/>
                              <a:pt x="109041" y="162103"/>
                            </a:cubicBezTo>
                            <a:close/>
                            <a:moveTo>
                              <a:pt x="20167" y="83264"/>
                            </a:moveTo>
                            <a:cubicBezTo>
                              <a:pt x="17368" y="83264"/>
                              <a:pt x="14521" y="84018"/>
                              <a:pt x="11758" y="85872"/>
                            </a:cubicBezTo>
                            <a:cubicBezTo>
                              <a:pt x="6243" y="89568"/>
                              <a:pt x="4030" y="96446"/>
                              <a:pt x="5980" y="103814"/>
                            </a:cubicBezTo>
                            <a:cubicBezTo>
                              <a:pt x="8959" y="115046"/>
                              <a:pt x="21650" y="127738"/>
                              <a:pt x="48312" y="129687"/>
                            </a:cubicBezTo>
                            <a:cubicBezTo>
                              <a:pt x="48898" y="129723"/>
                              <a:pt x="49449" y="129962"/>
                              <a:pt x="49879" y="130357"/>
                            </a:cubicBezTo>
                            <a:cubicBezTo>
                              <a:pt x="50382" y="130800"/>
                              <a:pt x="99915" y="174472"/>
                              <a:pt x="134866" y="148407"/>
                            </a:cubicBezTo>
                            <a:cubicBezTo>
                              <a:pt x="151577" y="135955"/>
                              <a:pt x="160620" y="121123"/>
                              <a:pt x="161744" y="104341"/>
                            </a:cubicBezTo>
                            <a:cubicBezTo>
                              <a:pt x="163598" y="76877"/>
                              <a:pt x="144926" y="43624"/>
                              <a:pt x="106254" y="5478"/>
                            </a:cubicBezTo>
                            <a:cubicBezTo>
                              <a:pt x="100776" y="6531"/>
                              <a:pt x="78408" y="11901"/>
                              <a:pt x="64508" y="31076"/>
                            </a:cubicBezTo>
                            <a:cubicBezTo>
                              <a:pt x="53563" y="46171"/>
                              <a:pt x="50274" y="66243"/>
                              <a:pt x="54712" y="90740"/>
                            </a:cubicBezTo>
                            <a:cubicBezTo>
                              <a:pt x="54915" y="91901"/>
                              <a:pt x="54341" y="93049"/>
                              <a:pt x="53288" y="93575"/>
                            </a:cubicBezTo>
                            <a:lnTo>
                              <a:pt x="45968" y="97212"/>
                            </a:lnTo>
                            <a:cubicBezTo>
                              <a:pt x="44867" y="97750"/>
                              <a:pt x="43528" y="97475"/>
                              <a:pt x="42750" y="96506"/>
                            </a:cubicBezTo>
                            <a:cubicBezTo>
                              <a:pt x="42618" y="96338"/>
                              <a:pt x="31841" y="83264"/>
                              <a:pt x="20167" y="83264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0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defTabSz="91440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331" name="Freeform: Shape 1330">
                      <a:extLst>
                        <a:ext uri="{FF2B5EF4-FFF2-40B4-BE49-F238E27FC236}">
                          <a16:creationId xmlns:a16="http://schemas.microsoft.com/office/drawing/2014/main" id="{757E8903-B876-869C-120F-2D0880B788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23928" y="4860177"/>
                      <a:ext cx="28417" cy="16526"/>
                    </a:xfrm>
                    <a:custGeom>
                      <a:avLst/>
                      <a:gdLst>
                        <a:gd name="connsiteX0" fmla="*/ 25779 w 28417"/>
                        <a:gd name="connsiteY0" fmla="*/ 16527 h 16526"/>
                        <a:gd name="connsiteX1" fmla="*/ 23949 w 28417"/>
                        <a:gd name="connsiteY1" fmla="*/ 15785 h 16526"/>
                        <a:gd name="connsiteX2" fmla="*/ 2275 w 28417"/>
                        <a:gd name="connsiteY2" fmla="*/ 5259 h 16526"/>
                        <a:gd name="connsiteX3" fmla="*/ 26 w 28417"/>
                        <a:gd name="connsiteY3" fmla="*/ 2280 h 16526"/>
                        <a:gd name="connsiteX4" fmla="*/ 3005 w 28417"/>
                        <a:gd name="connsiteY4" fmla="*/ 31 h 16526"/>
                        <a:gd name="connsiteX5" fmla="*/ 27610 w 28417"/>
                        <a:gd name="connsiteY5" fmla="*/ 11981 h 16526"/>
                        <a:gd name="connsiteX6" fmla="*/ 27681 w 28417"/>
                        <a:gd name="connsiteY6" fmla="*/ 15713 h 16526"/>
                        <a:gd name="connsiteX7" fmla="*/ 25779 w 28417"/>
                        <a:gd name="connsiteY7" fmla="*/ 16527 h 165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8417" h="16526">
                          <a:moveTo>
                            <a:pt x="25779" y="16527"/>
                          </a:moveTo>
                          <a:cubicBezTo>
                            <a:pt x="25122" y="16527"/>
                            <a:pt x="24464" y="16287"/>
                            <a:pt x="23949" y="15785"/>
                          </a:cubicBezTo>
                          <a:cubicBezTo>
                            <a:pt x="18064" y="10127"/>
                            <a:pt x="10373" y="6383"/>
                            <a:pt x="2275" y="5259"/>
                          </a:cubicBezTo>
                          <a:cubicBezTo>
                            <a:pt x="828" y="5055"/>
                            <a:pt x="-177" y="3728"/>
                            <a:pt x="26" y="2280"/>
                          </a:cubicBezTo>
                          <a:cubicBezTo>
                            <a:pt x="230" y="833"/>
                            <a:pt x="1557" y="-196"/>
                            <a:pt x="3005" y="31"/>
                          </a:cubicBezTo>
                          <a:cubicBezTo>
                            <a:pt x="12191" y="1311"/>
                            <a:pt x="20923" y="5546"/>
                            <a:pt x="27610" y="11981"/>
                          </a:cubicBezTo>
                          <a:cubicBezTo>
                            <a:pt x="28662" y="12986"/>
                            <a:pt x="28686" y="14661"/>
                            <a:pt x="27681" y="15713"/>
                          </a:cubicBezTo>
                          <a:cubicBezTo>
                            <a:pt x="27167" y="16251"/>
                            <a:pt x="26473" y="16527"/>
                            <a:pt x="25779" y="165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A3A54562-F517-EDFB-0A4D-A4EF205135D0}"/>
                      </a:ext>
                    </a:extLst>
                  </p:cNvPr>
                  <p:cNvSpPr/>
                  <p:nvPr/>
                </p:nvSpPr>
                <p:spPr>
                  <a:xfrm>
                    <a:off x="5142595" y="4634982"/>
                    <a:ext cx="67552" cy="92762"/>
                  </a:xfrm>
                  <a:custGeom>
                    <a:avLst/>
                    <a:gdLst>
                      <a:gd name="connsiteX0" fmla="*/ 44373 w 67552"/>
                      <a:gd name="connsiteY0" fmla="*/ 383 h 92762"/>
                      <a:gd name="connsiteX1" fmla="*/ 66633 w 67552"/>
                      <a:gd name="connsiteY1" fmla="*/ 55263 h 92762"/>
                      <a:gd name="connsiteX2" fmla="*/ 56239 w 67552"/>
                      <a:gd name="connsiteY2" fmla="*/ 80933 h 92762"/>
                      <a:gd name="connsiteX3" fmla="*/ 32112 w 67552"/>
                      <a:gd name="connsiteY3" fmla="*/ 92679 h 92762"/>
                      <a:gd name="connsiteX4" fmla="*/ 7387 w 67552"/>
                      <a:gd name="connsiteY4" fmla="*/ 73289 h 92762"/>
                      <a:gd name="connsiteX5" fmla="*/ 689 w 67552"/>
                      <a:gd name="connsiteY5" fmla="*/ 34223 h 92762"/>
                      <a:gd name="connsiteX6" fmla="*/ 6419 w 67552"/>
                      <a:gd name="connsiteY6" fmla="*/ 21412 h 92762"/>
                      <a:gd name="connsiteX7" fmla="*/ 21335 w 67552"/>
                      <a:gd name="connsiteY7" fmla="*/ 19343 h 92762"/>
                      <a:gd name="connsiteX8" fmla="*/ 26634 w 67552"/>
                      <a:gd name="connsiteY8" fmla="*/ 22560 h 92762"/>
                      <a:gd name="connsiteX9" fmla="*/ 44385 w 67552"/>
                      <a:gd name="connsiteY9" fmla="*/ 395 h 92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7552" h="92762">
                        <a:moveTo>
                          <a:pt x="44373" y="383"/>
                        </a:moveTo>
                        <a:cubicBezTo>
                          <a:pt x="59540" y="3828"/>
                          <a:pt x="70939" y="33134"/>
                          <a:pt x="66633" y="55263"/>
                        </a:cubicBezTo>
                        <a:cubicBezTo>
                          <a:pt x="64851" y="64414"/>
                          <a:pt x="61992" y="73600"/>
                          <a:pt x="56239" y="80933"/>
                        </a:cubicBezTo>
                        <a:cubicBezTo>
                          <a:pt x="50485" y="88265"/>
                          <a:pt x="41406" y="93492"/>
                          <a:pt x="32112" y="92679"/>
                        </a:cubicBezTo>
                        <a:cubicBezTo>
                          <a:pt x="21227" y="91722"/>
                          <a:pt x="12519" y="82930"/>
                          <a:pt x="7387" y="73289"/>
                        </a:cubicBezTo>
                        <a:cubicBezTo>
                          <a:pt x="1072" y="61423"/>
                          <a:pt x="-1309" y="47512"/>
                          <a:pt x="689" y="34223"/>
                        </a:cubicBezTo>
                        <a:cubicBezTo>
                          <a:pt x="1407" y="29498"/>
                          <a:pt x="2830" y="24570"/>
                          <a:pt x="6419" y="21412"/>
                        </a:cubicBezTo>
                        <a:cubicBezTo>
                          <a:pt x="10390" y="17931"/>
                          <a:pt x="16418" y="17405"/>
                          <a:pt x="21335" y="19343"/>
                        </a:cubicBezTo>
                        <a:cubicBezTo>
                          <a:pt x="23272" y="20108"/>
                          <a:pt x="25043" y="21221"/>
                          <a:pt x="26634" y="22560"/>
                        </a:cubicBezTo>
                        <a:cubicBezTo>
                          <a:pt x="23835" y="10718"/>
                          <a:pt x="31777" y="-2463"/>
                          <a:pt x="44385" y="39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318" name="Graphic 349">
                <a:extLst>
                  <a:ext uri="{FF2B5EF4-FFF2-40B4-BE49-F238E27FC236}">
                    <a16:creationId xmlns:a16="http://schemas.microsoft.com/office/drawing/2014/main" id="{B5E48A8F-01C7-3BDC-323C-51E63EE4B164}"/>
                  </a:ext>
                </a:extLst>
              </p:cNvPr>
              <p:cNvGrpSpPr/>
              <p:nvPr/>
            </p:nvGrpSpPr>
            <p:grpSpPr>
              <a:xfrm>
                <a:off x="4731102" y="4304540"/>
                <a:ext cx="277157" cy="209726"/>
                <a:chOff x="4731102" y="4304540"/>
                <a:chExt cx="277157" cy="209726"/>
              </a:xfrm>
            </p:grpSpPr>
            <p:sp>
              <p:nvSpPr>
                <p:cNvPr id="1319" name="Freeform: Shape 1318">
                  <a:extLst>
                    <a:ext uri="{FF2B5EF4-FFF2-40B4-BE49-F238E27FC236}">
                      <a16:creationId xmlns:a16="http://schemas.microsoft.com/office/drawing/2014/main" id="{2928E9E0-1B69-2FFE-2EB1-6096D668ACD0}"/>
                    </a:ext>
                  </a:extLst>
                </p:cNvPr>
                <p:cNvSpPr/>
                <p:nvPr/>
              </p:nvSpPr>
              <p:spPr>
                <a:xfrm>
                  <a:off x="4733424" y="4307195"/>
                  <a:ext cx="272297" cy="204440"/>
                </a:xfrm>
                <a:custGeom>
                  <a:avLst/>
                  <a:gdLst>
                    <a:gd name="connsiteX0" fmla="*/ 243509 w 272297"/>
                    <a:gd name="connsiteY0" fmla="*/ 51105 h 204440"/>
                    <a:gd name="connsiteX1" fmla="*/ 264143 w 272297"/>
                    <a:gd name="connsiteY1" fmla="*/ 204440 h 204440"/>
                    <a:gd name="connsiteX2" fmla="*/ 74133 w 272297"/>
                    <a:gd name="connsiteY2" fmla="*/ 125757 h 204440"/>
                    <a:gd name="connsiteX3" fmla="*/ 47758 w 272297"/>
                    <a:gd name="connsiteY3" fmla="*/ 95386 h 204440"/>
                    <a:gd name="connsiteX4" fmla="*/ 58165 w 272297"/>
                    <a:gd name="connsiteY4" fmla="*/ 95686 h 204440"/>
                    <a:gd name="connsiteX5" fmla="*/ 16371 w 272297"/>
                    <a:gd name="connsiteY5" fmla="*/ 72612 h 204440"/>
                    <a:gd name="connsiteX6" fmla="*/ 53224 w 272297"/>
                    <a:gd name="connsiteY6" fmla="*/ 61152 h 204440"/>
                    <a:gd name="connsiteX7" fmla="*/ 13823 w 272297"/>
                    <a:gd name="connsiteY7" fmla="*/ 52205 h 204440"/>
                    <a:gd name="connsiteX8" fmla="*/ 57674 w 272297"/>
                    <a:gd name="connsiteY8" fmla="*/ 34693 h 204440"/>
                    <a:gd name="connsiteX9" fmla="*/ 10426 w 272297"/>
                    <a:gd name="connsiteY9" fmla="*/ 22983 h 204440"/>
                    <a:gd name="connsiteX10" fmla="*/ 64959 w 272297"/>
                    <a:gd name="connsiteY10" fmla="*/ 2887 h 204440"/>
                    <a:gd name="connsiteX11" fmla="*/ 243509 w 272297"/>
                    <a:gd name="connsiteY11" fmla="*/ 51105 h 20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2297" h="204440">
                      <a:moveTo>
                        <a:pt x="243509" y="51105"/>
                      </a:moveTo>
                      <a:cubicBezTo>
                        <a:pt x="243509" y="51105"/>
                        <a:pt x="290818" y="107420"/>
                        <a:pt x="264143" y="204440"/>
                      </a:cubicBezTo>
                      <a:cubicBezTo>
                        <a:pt x="264143" y="204440"/>
                        <a:pt x="121561" y="138472"/>
                        <a:pt x="74133" y="125757"/>
                      </a:cubicBezTo>
                      <a:cubicBezTo>
                        <a:pt x="32639" y="114633"/>
                        <a:pt x="27136" y="97109"/>
                        <a:pt x="47758" y="95386"/>
                      </a:cubicBezTo>
                      <a:cubicBezTo>
                        <a:pt x="50701" y="95147"/>
                        <a:pt x="54181" y="95219"/>
                        <a:pt x="58165" y="95686"/>
                      </a:cubicBezTo>
                      <a:cubicBezTo>
                        <a:pt x="58165" y="95686"/>
                        <a:pt x="19600" y="82360"/>
                        <a:pt x="16371" y="72612"/>
                      </a:cubicBezTo>
                      <a:cubicBezTo>
                        <a:pt x="13141" y="62863"/>
                        <a:pt x="30976" y="55626"/>
                        <a:pt x="53224" y="61152"/>
                      </a:cubicBezTo>
                      <a:cubicBezTo>
                        <a:pt x="53224" y="61152"/>
                        <a:pt x="25127" y="53664"/>
                        <a:pt x="13823" y="52205"/>
                      </a:cubicBezTo>
                      <a:cubicBezTo>
                        <a:pt x="199" y="50447"/>
                        <a:pt x="-8749" y="23665"/>
                        <a:pt x="57674" y="34693"/>
                      </a:cubicBezTo>
                      <a:cubicBezTo>
                        <a:pt x="57674" y="34693"/>
                        <a:pt x="30665" y="22983"/>
                        <a:pt x="10426" y="22983"/>
                      </a:cubicBezTo>
                      <a:cubicBezTo>
                        <a:pt x="-9813" y="22983"/>
                        <a:pt x="-5029" y="-9708"/>
                        <a:pt x="64959" y="2887"/>
                      </a:cubicBezTo>
                      <a:cubicBezTo>
                        <a:pt x="134958" y="15483"/>
                        <a:pt x="243509" y="51105"/>
                        <a:pt x="243509" y="511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0" name="Freeform: Shape 1319">
                  <a:extLst>
                    <a:ext uri="{FF2B5EF4-FFF2-40B4-BE49-F238E27FC236}">
                      <a16:creationId xmlns:a16="http://schemas.microsoft.com/office/drawing/2014/main" id="{C0E34BA8-EABB-983C-677A-64A26EAA2DFC}"/>
                    </a:ext>
                  </a:extLst>
                </p:cNvPr>
                <p:cNvSpPr/>
                <p:nvPr/>
              </p:nvSpPr>
              <p:spPr>
                <a:xfrm>
                  <a:off x="4731102" y="4304540"/>
                  <a:ext cx="277157" cy="209726"/>
                </a:xfrm>
                <a:custGeom>
                  <a:avLst/>
                  <a:gdLst>
                    <a:gd name="connsiteX0" fmla="*/ 266466 w 277157"/>
                    <a:gd name="connsiteY0" fmla="*/ 209727 h 209726"/>
                    <a:gd name="connsiteX1" fmla="*/ 265353 w 277157"/>
                    <a:gd name="connsiteY1" fmla="*/ 209487 h 209726"/>
                    <a:gd name="connsiteX2" fmla="*/ 75762 w 277157"/>
                    <a:gd name="connsiteY2" fmla="*/ 130959 h 209726"/>
                    <a:gd name="connsiteX3" fmla="*/ 35798 w 277157"/>
                    <a:gd name="connsiteY3" fmla="*/ 104584 h 209726"/>
                    <a:gd name="connsiteX4" fmla="*/ 46492 w 277157"/>
                    <a:gd name="connsiteY4" fmla="*/ 95864 h 209726"/>
                    <a:gd name="connsiteX5" fmla="*/ 16169 w 277157"/>
                    <a:gd name="connsiteY5" fmla="*/ 76104 h 209726"/>
                    <a:gd name="connsiteX6" fmla="*/ 18466 w 277157"/>
                    <a:gd name="connsiteY6" fmla="*/ 66259 h 209726"/>
                    <a:gd name="connsiteX7" fmla="*/ 30332 w 277157"/>
                    <a:gd name="connsiteY7" fmla="*/ 60302 h 209726"/>
                    <a:gd name="connsiteX8" fmla="*/ 15787 w 277157"/>
                    <a:gd name="connsiteY8" fmla="*/ 57479 h 209726"/>
                    <a:gd name="connsiteX9" fmla="*/ 4591 w 277157"/>
                    <a:gd name="connsiteY9" fmla="*/ 49226 h 209726"/>
                    <a:gd name="connsiteX10" fmla="*/ 6014 w 277157"/>
                    <a:gd name="connsiteY10" fmla="*/ 39609 h 209726"/>
                    <a:gd name="connsiteX11" fmla="*/ 36755 w 277157"/>
                    <a:gd name="connsiteY11" fmla="*/ 32133 h 209726"/>
                    <a:gd name="connsiteX12" fmla="*/ 12724 w 277157"/>
                    <a:gd name="connsiteY12" fmla="*/ 28269 h 209726"/>
                    <a:gd name="connsiteX13" fmla="*/ 966 w 277157"/>
                    <a:gd name="connsiteY13" fmla="*/ 22181 h 209726"/>
                    <a:gd name="connsiteX14" fmla="*/ 2449 w 277157"/>
                    <a:gd name="connsiteY14" fmla="*/ 11332 h 209726"/>
                    <a:gd name="connsiteX15" fmla="*/ 67736 w 277157"/>
                    <a:gd name="connsiteY15" fmla="*/ 2935 h 209726"/>
                    <a:gd name="connsiteX16" fmla="*/ 246633 w 277157"/>
                    <a:gd name="connsiteY16" fmla="*/ 51247 h 209726"/>
                    <a:gd name="connsiteX17" fmla="*/ 247830 w 277157"/>
                    <a:gd name="connsiteY17" fmla="*/ 52061 h 209726"/>
                    <a:gd name="connsiteX18" fmla="*/ 268990 w 277157"/>
                    <a:gd name="connsiteY18" fmla="*/ 207789 h 209726"/>
                    <a:gd name="connsiteX19" fmla="*/ 267554 w 277157"/>
                    <a:gd name="connsiteY19" fmla="*/ 209487 h 209726"/>
                    <a:gd name="connsiteX20" fmla="*/ 266442 w 277157"/>
                    <a:gd name="connsiteY20" fmla="*/ 209727 h 209726"/>
                    <a:gd name="connsiteX21" fmla="*/ 53525 w 277157"/>
                    <a:gd name="connsiteY21" fmla="*/ 100529 h 209726"/>
                    <a:gd name="connsiteX22" fmla="*/ 50296 w 277157"/>
                    <a:gd name="connsiteY22" fmla="*/ 100661 h 209726"/>
                    <a:gd name="connsiteX23" fmla="*/ 41061 w 277157"/>
                    <a:gd name="connsiteY23" fmla="*/ 105051 h 209726"/>
                    <a:gd name="connsiteX24" fmla="*/ 77138 w 277157"/>
                    <a:gd name="connsiteY24" fmla="*/ 125864 h 209726"/>
                    <a:gd name="connsiteX25" fmla="*/ 264731 w 277157"/>
                    <a:gd name="connsiteY25" fmla="*/ 203399 h 209726"/>
                    <a:gd name="connsiteX26" fmla="*/ 244265 w 277157"/>
                    <a:gd name="connsiteY26" fmla="*/ 56032 h 209726"/>
                    <a:gd name="connsiteX27" fmla="*/ 66827 w 277157"/>
                    <a:gd name="connsiteY27" fmla="*/ 8150 h 209726"/>
                    <a:gd name="connsiteX28" fmla="*/ 6696 w 277157"/>
                    <a:gd name="connsiteY28" fmla="*/ 14513 h 209726"/>
                    <a:gd name="connsiteX29" fmla="*/ 5715 w 277157"/>
                    <a:gd name="connsiteY29" fmla="*/ 19848 h 209726"/>
                    <a:gd name="connsiteX30" fmla="*/ 12760 w 277157"/>
                    <a:gd name="connsiteY30" fmla="*/ 23018 h 209726"/>
                    <a:gd name="connsiteX31" fmla="*/ 61049 w 277157"/>
                    <a:gd name="connsiteY31" fmla="*/ 34956 h 209726"/>
                    <a:gd name="connsiteX32" fmla="*/ 62533 w 277157"/>
                    <a:gd name="connsiteY32" fmla="*/ 38114 h 209726"/>
                    <a:gd name="connsiteX33" fmla="*/ 59566 w 277157"/>
                    <a:gd name="connsiteY33" fmla="*/ 39968 h 209726"/>
                    <a:gd name="connsiteX34" fmla="*/ 10153 w 277157"/>
                    <a:gd name="connsiteY34" fmla="*/ 42922 h 209726"/>
                    <a:gd name="connsiteX35" fmla="*/ 9507 w 277157"/>
                    <a:gd name="connsiteY35" fmla="*/ 47264 h 209726"/>
                    <a:gd name="connsiteX36" fmla="*/ 16480 w 277157"/>
                    <a:gd name="connsiteY36" fmla="*/ 52264 h 209726"/>
                    <a:gd name="connsiteX37" fmla="*/ 56229 w 277157"/>
                    <a:gd name="connsiteY37" fmla="*/ 61271 h 209726"/>
                    <a:gd name="connsiteX38" fmla="*/ 58107 w 277157"/>
                    <a:gd name="connsiteY38" fmla="*/ 64477 h 209726"/>
                    <a:gd name="connsiteX39" fmla="*/ 54913 w 277157"/>
                    <a:gd name="connsiteY39" fmla="*/ 66379 h 209726"/>
                    <a:gd name="connsiteX40" fmla="*/ 22366 w 277157"/>
                    <a:gd name="connsiteY40" fmla="*/ 69848 h 209726"/>
                    <a:gd name="connsiteX41" fmla="*/ 21205 w 277157"/>
                    <a:gd name="connsiteY41" fmla="*/ 74453 h 209726"/>
                    <a:gd name="connsiteX42" fmla="*/ 61360 w 277157"/>
                    <a:gd name="connsiteY42" fmla="*/ 95864 h 209726"/>
                    <a:gd name="connsiteX43" fmla="*/ 63071 w 277157"/>
                    <a:gd name="connsiteY43" fmla="*/ 98938 h 209726"/>
                    <a:gd name="connsiteX44" fmla="*/ 60200 w 277157"/>
                    <a:gd name="connsiteY44" fmla="*/ 100972 h 209726"/>
                    <a:gd name="connsiteX45" fmla="*/ 53549 w 277157"/>
                    <a:gd name="connsiteY45" fmla="*/ 100553 h 209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77157" h="209726">
                      <a:moveTo>
                        <a:pt x="266466" y="209727"/>
                      </a:moveTo>
                      <a:cubicBezTo>
                        <a:pt x="266083" y="209727"/>
                        <a:pt x="265712" y="209643"/>
                        <a:pt x="265353" y="209487"/>
                      </a:cubicBezTo>
                      <a:cubicBezTo>
                        <a:pt x="263930" y="208830"/>
                        <a:pt x="122436" y="143471"/>
                        <a:pt x="75762" y="130959"/>
                      </a:cubicBezTo>
                      <a:cubicBezTo>
                        <a:pt x="50272" y="124129"/>
                        <a:pt x="34961" y="114022"/>
                        <a:pt x="35798" y="104584"/>
                      </a:cubicBezTo>
                      <a:cubicBezTo>
                        <a:pt x="35990" y="102407"/>
                        <a:pt x="37473" y="97551"/>
                        <a:pt x="46492" y="95864"/>
                      </a:cubicBezTo>
                      <a:cubicBezTo>
                        <a:pt x="34351" y="90864"/>
                        <a:pt x="18502" y="83137"/>
                        <a:pt x="16169" y="76104"/>
                      </a:cubicBezTo>
                      <a:cubicBezTo>
                        <a:pt x="15009" y="72611"/>
                        <a:pt x="15834" y="69118"/>
                        <a:pt x="18466" y="66259"/>
                      </a:cubicBezTo>
                      <a:cubicBezTo>
                        <a:pt x="21086" y="63436"/>
                        <a:pt x="25236" y="61427"/>
                        <a:pt x="30332" y="60302"/>
                      </a:cubicBezTo>
                      <a:cubicBezTo>
                        <a:pt x="24722" y="59034"/>
                        <a:pt x="19363" y="57946"/>
                        <a:pt x="15787" y="57479"/>
                      </a:cubicBezTo>
                      <a:cubicBezTo>
                        <a:pt x="10823" y="56834"/>
                        <a:pt x="6325" y="53520"/>
                        <a:pt x="4591" y="49226"/>
                      </a:cubicBezTo>
                      <a:cubicBezTo>
                        <a:pt x="3251" y="45913"/>
                        <a:pt x="3777" y="42408"/>
                        <a:pt x="6014" y="39609"/>
                      </a:cubicBezTo>
                      <a:cubicBezTo>
                        <a:pt x="9363" y="35434"/>
                        <a:pt x="17485" y="31355"/>
                        <a:pt x="36755" y="32133"/>
                      </a:cubicBezTo>
                      <a:cubicBezTo>
                        <a:pt x="28992" y="30004"/>
                        <a:pt x="20320" y="28269"/>
                        <a:pt x="12724" y="28269"/>
                      </a:cubicBezTo>
                      <a:cubicBezTo>
                        <a:pt x="7270" y="28269"/>
                        <a:pt x="2868" y="25996"/>
                        <a:pt x="966" y="22181"/>
                      </a:cubicBezTo>
                      <a:cubicBezTo>
                        <a:pt x="-720" y="18796"/>
                        <a:pt x="-182" y="14848"/>
                        <a:pt x="2449" y="11332"/>
                      </a:cubicBezTo>
                      <a:cubicBezTo>
                        <a:pt x="5559" y="7169"/>
                        <a:pt x="19483" y="-5738"/>
                        <a:pt x="67736" y="2935"/>
                      </a:cubicBezTo>
                      <a:cubicBezTo>
                        <a:pt x="137113" y="15422"/>
                        <a:pt x="245545" y="50889"/>
                        <a:pt x="246633" y="51247"/>
                      </a:cubicBezTo>
                      <a:cubicBezTo>
                        <a:pt x="247100" y="51403"/>
                        <a:pt x="247519" y="51678"/>
                        <a:pt x="247830" y="52061"/>
                      </a:cubicBezTo>
                      <a:cubicBezTo>
                        <a:pt x="248308" y="52635"/>
                        <a:pt x="295724" y="110565"/>
                        <a:pt x="268990" y="207789"/>
                      </a:cubicBezTo>
                      <a:cubicBezTo>
                        <a:pt x="268786" y="208542"/>
                        <a:pt x="268260" y="209152"/>
                        <a:pt x="267554" y="209487"/>
                      </a:cubicBezTo>
                      <a:cubicBezTo>
                        <a:pt x="267207" y="209655"/>
                        <a:pt x="266825" y="209727"/>
                        <a:pt x="266442" y="209727"/>
                      </a:cubicBezTo>
                      <a:close/>
                      <a:moveTo>
                        <a:pt x="53525" y="100529"/>
                      </a:moveTo>
                      <a:cubicBezTo>
                        <a:pt x="52401" y="100529"/>
                        <a:pt x="51313" y="100577"/>
                        <a:pt x="50296" y="100661"/>
                      </a:cubicBezTo>
                      <a:cubicBezTo>
                        <a:pt x="44889" y="101115"/>
                        <a:pt x="41253" y="102838"/>
                        <a:pt x="41061" y="105051"/>
                      </a:cubicBezTo>
                      <a:cubicBezTo>
                        <a:pt x="40691" y="109261"/>
                        <a:pt x="50152" y="118627"/>
                        <a:pt x="77138" y="125864"/>
                      </a:cubicBezTo>
                      <a:cubicBezTo>
                        <a:pt x="120522" y="137491"/>
                        <a:pt x="244349" y="194033"/>
                        <a:pt x="264731" y="203399"/>
                      </a:cubicBezTo>
                      <a:cubicBezTo>
                        <a:pt x="287614" y="115816"/>
                        <a:pt x="248918" y="62073"/>
                        <a:pt x="244265" y="56032"/>
                      </a:cubicBezTo>
                      <a:cubicBezTo>
                        <a:pt x="234504" y="52862"/>
                        <a:pt x="132807" y="20028"/>
                        <a:pt x="66827" y="8150"/>
                      </a:cubicBezTo>
                      <a:cubicBezTo>
                        <a:pt x="30834" y="1679"/>
                        <a:pt x="12174" y="7193"/>
                        <a:pt x="6696" y="14513"/>
                      </a:cubicBezTo>
                      <a:cubicBezTo>
                        <a:pt x="5284" y="16403"/>
                        <a:pt x="4937" y="18293"/>
                        <a:pt x="5715" y="19848"/>
                      </a:cubicBezTo>
                      <a:cubicBezTo>
                        <a:pt x="6708" y="21834"/>
                        <a:pt x="9339" y="23018"/>
                        <a:pt x="12760" y="23018"/>
                      </a:cubicBezTo>
                      <a:cubicBezTo>
                        <a:pt x="33310" y="23018"/>
                        <a:pt x="59925" y="34465"/>
                        <a:pt x="61049" y="34956"/>
                      </a:cubicBezTo>
                      <a:cubicBezTo>
                        <a:pt x="62269" y="35482"/>
                        <a:pt x="62903" y="36846"/>
                        <a:pt x="62533" y="38114"/>
                      </a:cubicBezTo>
                      <a:cubicBezTo>
                        <a:pt x="62150" y="39393"/>
                        <a:pt x="60882" y="40195"/>
                        <a:pt x="59566" y="39968"/>
                      </a:cubicBezTo>
                      <a:cubicBezTo>
                        <a:pt x="21050" y="33568"/>
                        <a:pt x="12007" y="40614"/>
                        <a:pt x="10153" y="42922"/>
                      </a:cubicBezTo>
                      <a:cubicBezTo>
                        <a:pt x="9088" y="44250"/>
                        <a:pt x="8873" y="45709"/>
                        <a:pt x="9507" y="47264"/>
                      </a:cubicBezTo>
                      <a:cubicBezTo>
                        <a:pt x="10512" y="49764"/>
                        <a:pt x="13454" y="51869"/>
                        <a:pt x="16480" y="52264"/>
                      </a:cubicBezTo>
                      <a:cubicBezTo>
                        <a:pt x="27832" y="53723"/>
                        <a:pt x="55068" y="60972"/>
                        <a:pt x="56229" y="61271"/>
                      </a:cubicBezTo>
                      <a:cubicBezTo>
                        <a:pt x="57628" y="61642"/>
                        <a:pt x="58466" y="63077"/>
                        <a:pt x="58107" y="64477"/>
                      </a:cubicBezTo>
                      <a:cubicBezTo>
                        <a:pt x="57748" y="65876"/>
                        <a:pt x="56312" y="66726"/>
                        <a:pt x="54913" y="66379"/>
                      </a:cubicBezTo>
                      <a:cubicBezTo>
                        <a:pt x="39411" y="62527"/>
                        <a:pt x="26576" y="65290"/>
                        <a:pt x="22366" y="69848"/>
                      </a:cubicBezTo>
                      <a:cubicBezTo>
                        <a:pt x="21038" y="71283"/>
                        <a:pt x="20655" y="72790"/>
                        <a:pt x="21205" y="74453"/>
                      </a:cubicBezTo>
                      <a:cubicBezTo>
                        <a:pt x="23143" y="80326"/>
                        <a:pt x="45858" y="90505"/>
                        <a:pt x="61360" y="95864"/>
                      </a:cubicBezTo>
                      <a:cubicBezTo>
                        <a:pt x="62628" y="96307"/>
                        <a:pt x="63370" y="97634"/>
                        <a:pt x="63071" y="98938"/>
                      </a:cubicBezTo>
                      <a:cubicBezTo>
                        <a:pt x="62772" y="100254"/>
                        <a:pt x="61504" y="101139"/>
                        <a:pt x="60200" y="100972"/>
                      </a:cubicBezTo>
                      <a:cubicBezTo>
                        <a:pt x="57832" y="100697"/>
                        <a:pt x="55595" y="100553"/>
                        <a:pt x="53549" y="1005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235" name="Graphic 349">
              <a:extLst>
                <a:ext uri="{FF2B5EF4-FFF2-40B4-BE49-F238E27FC236}">
                  <a16:creationId xmlns:a16="http://schemas.microsoft.com/office/drawing/2014/main" id="{B76EB494-66F8-DEAC-5034-2766440BF6CF}"/>
                </a:ext>
              </a:extLst>
            </p:cNvPr>
            <p:cNvGrpSpPr/>
            <p:nvPr/>
          </p:nvGrpSpPr>
          <p:grpSpPr>
            <a:xfrm>
              <a:off x="5759491" y="3836870"/>
              <a:ext cx="1384547" cy="2080946"/>
              <a:chOff x="5759491" y="3836870"/>
              <a:chExt cx="1384547" cy="2080946"/>
            </a:xfrm>
          </p:grpSpPr>
          <p:grpSp>
            <p:nvGrpSpPr>
              <p:cNvPr id="1264" name="Graphic 349">
                <a:extLst>
                  <a:ext uri="{FF2B5EF4-FFF2-40B4-BE49-F238E27FC236}">
                    <a16:creationId xmlns:a16="http://schemas.microsoft.com/office/drawing/2014/main" id="{17BF08F9-71F5-BDF8-983A-DB42E4BBE91E}"/>
                  </a:ext>
                </a:extLst>
              </p:cNvPr>
              <p:cNvGrpSpPr/>
              <p:nvPr/>
            </p:nvGrpSpPr>
            <p:grpSpPr>
              <a:xfrm>
                <a:off x="6315924" y="4489382"/>
                <a:ext cx="752529" cy="1428434"/>
                <a:chOff x="6315924" y="4489382"/>
                <a:chExt cx="752529" cy="1428434"/>
              </a:xfrm>
            </p:grpSpPr>
            <p:grpSp>
              <p:nvGrpSpPr>
                <p:cNvPr id="1311" name="Graphic 349">
                  <a:extLst>
                    <a:ext uri="{FF2B5EF4-FFF2-40B4-BE49-F238E27FC236}">
                      <a16:creationId xmlns:a16="http://schemas.microsoft.com/office/drawing/2014/main" id="{5043B97C-C2C9-769F-4221-F2EE0F8D225A}"/>
                    </a:ext>
                  </a:extLst>
                </p:cNvPr>
                <p:cNvGrpSpPr/>
                <p:nvPr/>
              </p:nvGrpSpPr>
              <p:grpSpPr>
                <a:xfrm>
                  <a:off x="6315924" y="4489382"/>
                  <a:ext cx="752529" cy="1428434"/>
                  <a:chOff x="6315924" y="4489382"/>
                  <a:chExt cx="752529" cy="1428434"/>
                </a:xfrm>
              </p:grpSpPr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544D6D62-60F0-B0BC-2269-DD328F958D3A}"/>
                      </a:ext>
                    </a:extLst>
                  </p:cNvPr>
                  <p:cNvSpPr/>
                  <p:nvPr/>
                </p:nvSpPr>
                <p:spPr>
                  <a:xfrm>
                    <a:off x="6318539" y="4491994"/>
                    <a:ext cx="747267" cy="1423166"/>
                  </a:xfrm>
                  <a:custGeom>
                    <a:avLst/>
                    <a:gdLst>
                      <a:gd name="connsiteX0" fmla="*/ 692644 w 747267"/>
                      <a:gd name="connsiteY0" fmla="*/ 1423167 h 1423166"/>
                      <a:gd name="connsiteX1" fmla="*/ 397683 w 747267"/>
                      <a:gd name="connsiteY1" fmla="*/ 1423167 h 1423166"/>
                      <a:gd name="connsiteX2" fmla="*/ 382886 w 747267"/>
                      <a:gd name="connsiteY2" fmla="*/ 1381684 h 1423166"/>
                      <a:gd name="connsiteX3" fmla="*/ 456964 w 747267"/>
                      <a:gd name="connsiteY3" fmla="*/ 1321158 h 1423166"/>
                      <a:gd name="connsiteX4" fmla="*/ 400302 w 747267"/>
                      <a:gd name="connsiteY4" fmla="*/ 895158 h 1423166"/>
                      <a:gd name="connsiteX5" fmla="*/ 359669 w 747267"/>
                      <a:gd name="connsiteY5" fmla="*/ 1367294 h 1423166"/>
                      <a:gd name="connsiteX6" fmla="*/ 298784 w 747267"/>
                      <a:gd name="connsiteY6" fmla="*/ 1423167 h 1423166"/>
                      <a:gd name="connsiteX7" fmla="*/ 26012 w 747267"/>
                      <a:gd name="connsiteY7" fmla="*/ 1423167 h 1423166"/>
                      <a:gd name="connsiteX8" fmla="*/ 10605 w 747267"/>
                      <a:gd name="connsiteY8" fmla="*/ 1376301 h 1423166"/>
                      <a:gd name="connsiteX9" fmla="*/ 92566 w 747267"/>
                      <a:gd name="connsiteY9" fmla="*/ 1315883 h 1423166"/>
                      <a:gd name="connsiteX10" fmla="*/ 195101 w 747267"/>
                      <a:gd name="connsiteY10" fmla="*/ 0 h 1423166"/>
                      <a:gd name="connsiteX11" fmla="*/ 573064 w 747267"/>
                      <a:gd name="connsiteY11" fmla="*/ 56471 h 1423166"/>
                      <a:gd name="connsiteX12" fmla="*/ 746782 w 747267"/>
                      <a:gd name="connsiteY12" fmla="*/ 1361337 h 1423166"/>
                      <a:gd name="connsiteX13" fmla="*/ 692644 w 747267"/>
                      <a:gd name="connsiteY13" fmla="*/ 1423167 h 1423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747267" h="1423166">
                        <a:moveTo>
                          <a:pt x="692644" y="1423167"/>
                        </a:moveTo>
                        <a:lnTo>
                          <a:pt x="397683" y="1423167"/>
                        </a:lnTo>
                        <a:cubicBezTo>
                          <a:pt x="375709" y="1423167"/>
                          <a:pt x="365877" y="1395595"/>
                          <a:pt x="382886" y="1381684"/>
                        </a:cubicBezTo>
                        <a:lnTo>
                          <a:pt x="456964" y="1321158"/>
                        </a:lnTo>
                        <a:lnTo>
                          <a:pt x="400302" y="895158"/>
                        </a:lnTo>
                        <a:lnTo>
                          <a:pt x="359669" y="1367294"/>
                        </a:lnTo>
                        <a:cubicBezTo>
                          <a:pt x="356953" y="1398897"/>
                          <a:pt x="330506" y="1423167"/>
                          <a:pt x="298784" y="1423167"/>
                        </a:cubicBezTo>
                        <a:lnTo>
                          <a:pt x="26012" y="1423167"/>
                        </a:lnTo>
                        <a:cubicBezTo>
                          <a:pt x="952" y="1423167"/>
                          <a:pt x="-9562" y="1391170"/>
                          <a:pt x="10605" y="1376301"/>
                        </a:cubicBezTo>
                        <a:lnTo>
                          <a:pt x="92566" y="1315883"/>
                        </a:lnTo>
                        <a:lnTo>
                          <a:pt x="195101" y="0"/>
                        </a:lnTo>
                        <a:lnTo>
                          <a:pt x="573064" y="56471"/>
                        </a:lnTo>
                        <a:lnTo>
                          <a:pt x="746782" y="1361337"/>
                        </a:lnTo>
                        <a:cubicBezTo>
                          <a:pt x="751136" y="1394076"/>
                          <a:pt x="725669" y="1423167"/>
                          <a:pt x="692644" y="14231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CEE0323B-39A7-160D-4FAD-4110AE804592}"/>
                      </a:ext>
                    </a:extLst>
                  </p:cNvPr>
                  <p:cNvSpPr/>
                  <p:nvPr/>
                </p:nvSpPr>
                <p:spPr>
                  <a:xfrm>
                    <a:off x="6315924" y="4489382"/>
                    <a:ext cx="752529" cy="1428434"/>
                  </a:xfrm>
                  <a:custGeom>
                    <a:avLst/>
                    <a:gdLst>
                      <a:gd name="connsiteX0" fmla="*/ 695259 w 752529"/>
                      <a:gd name="connsiteY0" fmla="*/ 1428422 h 1428434"/>
                      <a:gd name="connsiteX1" fmla="*/ 400298 w 752529"/>
                      <a:gd name="connsiteY1" fmla="*/ 1428422 h 1428434"/>
                      <a:gd name="connsiteX2" fmla="*/ 375800 w 752529"/>
                      <a:gd name="connsiteY2" fmla="*/ 1411150 h 1428434"/>
                      <a:gd name="connsiteX3" fmla="*/ 383851 w 752529"/>
                      <a:gd name="connsiteY3" fmla="*/ 1382262 h 1428434"/>
                      <a:gd name="connsiteX4" fmla="*/ 456792 w 752529"/>
                      <a:gd name="connsiteY4" fmla="*/ 1322670 h 1428434"/>
                      <a:gd name="connsiteX5" fmla="*/ 403503 w 752529"/>
                      <a:gd name="connsiteY5" fmla="*/ 921992 h 1428434"/>
                      <a:gd name="connsiteX6" fmla="*/ 364939 w 752529"/>
                      <a:gd name="connsiteY6" fmla="*/ 1370145 h 1428434"/>
                      <a:gd name="connsiteX7" fmla="*/ 301423 w 752529"/>
                      <a:gd name="connsiteY7" fmla="*/ 1428422 h 1428434"/>
                      <a:gd name="connsiteX8" fmla="*/ 28651 w 752529"/>
                      <a:gd name="connsiteY8" fmla="*/ 1428422 h 1428434"/>
                      <a:gd name="connsiteX9" fmla="*/ 1486 w 752529"/>
                      <a:gd name="connsiteY9" fmla="*/ 1408757 h 1428434"/>
                      <a:gd name="connsiteX10" fmla="*/ 11690 w 752529"/>
                      <a:gd name="connsiteY10" fmla="*/ 1376808 h 1428434"/>
                      <a:gd name="connsiteX11" fmla="*/ 92681 w 752529"/>
                      <a:gd name="connsiteY11" fmla="*/ 1317108 h 1428434"/>
                      <a:gd name="connsiteX12" fmla="*/ 195120 w 752529"/>
                      <a:gd name="connsiteY12" fmla="*/ 2433 h 1428434"/>
                      <a:gd name="connsiteX13" fmla="*/ 196101 w 752529"/>
                      <a:gd name="connsiteY13" fmla="*/ 579 h 1428434"/>
                      <a:gd name="connsiteX14" fmla="*/ 198135 w 752529"/>
                      <a:gd name="connsiteY14" fmla="*/ 28 h 1428434"/>
                      <a:gd name="connsiteX15" fmla="*/ 576097 w 752529"/>
                      <a:gd name="connsiteY15" fmla="*/ 56499 h 1428434"/>
                      <a:gd name="connsiteX16" fmla="*/ 578322 w 752529"/>
                      <a:gd name="connsiteY16" fmla="*/ 58760 h 1428434"/>
                      <a:gd name="connsiteX17" fmla="*/ 752029 w 752529"/>
                      <a:gd name="connsiteY17" fmla="*/ 1363626 h 1428434"/>
                      <a:gd name="connsiteX18" fmla="*/ 738345 w 752529"/>
                      <a:gd name="connsiteY18" fmla="*/ 1408901 h 1428434"/>
                      <a:gd name="connsiteX19" fmla="*/ 695271 w 752529"/>
                      <a:gd name="connsiteY19" fmla="*/ 1428434 h 1428434"/>
                      <a:gd name="connsiteX20" fmla="*/ 402917 w 752529"/>
                      <a:gd name="connsiteY20" fmla="*/ 895138 h 1428434"/>
                      <a:gd name="connsiteX21" fmla="*/ 405525 w 752529"/>
                      <a:gd name="connsiteY21" fmla="*/ 897423 h 1428434"/>
                      <a:gd name="connsiteX22" fmla="*/ 462187 w 752529"/>
                      <a:gd name="connsiteY22" fmla="*/ 1323423 h 1428434"/>
                      <a:gd name="connsiteX23" fmla="*/ 461242 w 752529"/>
                      <a:gd name="connsiteY23" fmla="*/ 1325816 h 1428434"/>
                      <a:gd name="connsiteX24" fmla="*/ 387164 w 752529"/>
                      <a:gd name="connsiteY24" fmla="*/ 1386341 h 1428434"/>
                      <a:gd name="connsiteX25" fmla="*/ 380752 w 752529"/>
                      <a:gd name="connsiteY25" fmla="*/ 1409367 h 1428434"/>
                      <a:gd name="connsiteX26" fmla="*/ 400286 w 752529"/>
                      <a:gd name="connsiteY26" fmla="*/ 1423147 h 1428434"/>
                      <a:gd name="connsiteX27" fmla="*/ 695247 w 752529"/>
                      <a:gd name="connsiteY27" fmla="*/ 1423147 h 1428434"/>
                      <a:gd name="connsiteX28" fmla="*/ 734349 w 752529"/>
                      <a:gd name="connsiteY28" fmla="*/ 1405408 h 1428434"/>
                      <a:gd name="connsiteX29" fmla="*/ 746766 w 752529"/>
                      <a:gd name="connsiteY29" fmla="*/ 1364308 h 1428434"/>
                      <a:gd name="connsiteX30" fmla="*/ 573322 w 752529"/>
                      <a:gd name="connsiteY30" fmla="*/ 61403 h 1428434"/>
                      <a:gd name="connsiteX31" fmla="*/ 200121 w 752529"/>
                      <a:gd name="connsiteY31" fmla="*/ 5650 h 1428434"/>
                      <a:gd name="connsiteX32" fmla="*/ 97801 w 752529"/>
                      <a:gd name="connsiteY32" fmla="*/ 1318711 h 1428434"/>
                      <a:gd name="connsiteX33" fmla="*/ 96736 w 752529"/>
                      <a:gd name="connsiteY33" fmla="*/ 1320624 h 1428434"/>
                      <a:gd name="connsiteX34" fmla="*/ 14775 w 752529"/>
                      <a:gd name="connsiteY34" fmla="*/ 1381042 h 1428434"/>
                      <a:gd name="connsiteX35" fmla="*/ 6450 w 752529"/>
                      <a:gd name="connsiteY35" fmla="*/ 1407107 h 1428434"/>
                      <a:gd name="connsiteX36" fmla="*/ 28615 w 752529"/>
                      <a:gd name="connsiteY36" fmla="*/ 1423147 h 1428434"/>
                      <a:gd name="connsiteX37" fmla="*/ 301387 w 752529"/>
                      <a:gd name="connsiteY37" fmla="*/ 1423147 h 1428434"/>
                      <a:gd name="connsiteX38" fmla="*/ 359652 w 752529"/>
                      <a:gd name="connsiteY38" fmla="*/ 1369691 h 1428434"/>
                      <a:gd name="connsiteX39" fmla="*/ 400286 w 752529"/>
                      <a:gd name="connsiteY39" fmla="*/ 897555 h 1428434"/>
                      <a:gd name="connsiteX40" fmla="*/ 402846 w 752529"/>
                      <a:gd name="connsiteY40" fmla="*/ 895150 h 1428434"/>
                      <a:gd name="connsiteX41" fmla="*/ 402905 w 752529"/>
                      <a:gd name="connsiteY41" fmla="*/ 895150 h 1428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</a:cxnLst>
                    <a:rect l="l" t="t" r="r" b="b"/>
                    <a:pathLst>
                      <a:path w="752529" h="1428434">
                        <a:moveTo>
                          <a:pt x="695259" y="1428422"/>
                        </a:moveTo>
                        <a:lnTo>
                          <a:pt x="400298" y="1428422"/>
                        </a:lnTo>
                        <a:cubicBezTo>
                          <a:pt x="389161" y="1428422"/>
                          <a:pt x="379533" y="1421640"/>
                          <a:pt x="375800" y="1411150"/>
                        </a:cubicBezTo>
                        <a:cubicBezTo>
                          <a:pt x="372057" y="1400659"/>
                          <a:pt x="375214" y="1389320"/>
                          <a:pt x="383851" y="1382262"/>
                        </a:cubicBezTo>
                        <a:lnTo>
                          <a:pt x="456792" y="1322670"/>
                        </a:lnTo>
                        <a:lnTo>
                          <a:pt x="403503" y="921992"/>
                        </a:lnTo>
                        <a:lnTo>
                          <a:pt x="364939" y="1370145"/>
                        </a:lnTo>
                        <a:cubicBezTo>
                          <a:pt x="362080" y="1403375"/>
                          <a:pt x="334772" y="1428422"/>
                          <a:pt x="301423" y="1428422"/>
                        </a:cubicBezTo>
                        <a:lnTo>
                          <a:pt x="28651" y="1428422"/>
                        </a:lnTo>
                        <a:cubicBezTo>
                          <a:pt x="16067" y="1428422"/>
                          <a:pt x="5410" y="1420707"/>
                          <a:pt x="1486" y="1408757"/>
                        </a:cubicBezTo>
                        <a:cubicBezTo>
                          <a:pt x="-2437" y="1396808"/>
                          <a:pt x="1558" y="1384272"/>
                          <a:pt x="11690" y="1376808"/>
                        </a:cubicBezTo>
                        <a:lnTo>
                          <a:pt x="92681" y="1317108"/>
                        </a:lnTo>
                        <a:lnTo>
                          <a:pt x="195120" y="2433"/>
                        </a:lnTo>
                        <a:cubicBezTo>
                          <a:pt x="195180" y="1703"/>
                          <a:pt x="195539" y="1033"/>
                          <a:pt x="196101" y="579"/>
                        </a:cubicBezTo>
                        <a:cubicBezTo>
                          <a:pt x="196675" y="124"/>
                          <a:pt x="197405" y="-79"/>
                          <a:pt x="198135" y="28"/>
                        </a:cubicBezTo>
                        <a:lnTo>
                          <a:pt x="576097" y="56499"/>
                        </a:lnTo>
                        <a:cubicBezTo>
                          <a:pt x="577258" y="56678"/>
                          <a:pt x="578167" y="57599"/>
                          <a:pt x="578322" y="58760"/>
                        </a:cubicBezTo>
                        <a:lnTo>
                          <a:pt x="752029" y="1363626"/>
                        </a:lnTo>
                        <a:cubicBezTo>
                          <a:pt x="754206" y="1379990"/>
                          <a:pt x="749217" y="1396485"/>
                          <a:pt x="738345" y="1408901"/>
                        </a:cubicBezTo>
                        <a:cubicBezTo>
                          <a:pt x="727471" y="1421317"/>
                          <a:pt x="711778" y="1428434"/>
                          <a:pt x="695271" y="1428434"/>
                        </a:cubicBezTo>
                        <a:close/>
                        <a:moveTo>
                          <a:pt x="402917" y="895138"/>
                        </a:moveTo>
                        <a:cubicBezTo>
                          <a:pt x="404233" y="895138"/>
                          <a:pt x="405357" y="896119"/>
                          <a:pt x="405525" y="897423"/>
                        </a:cubicBezTo>
                        <a:lnTo>
                          <a:pt x="462187" y="1323423"/>
                        </a:lnTo>
                        <a:cubicBezTo>
                          <a:pt x="462307" y="1324332"/>
                          <a:pt x="461948" y="1325230"/>
                          <a:pt x="461242" y="1325816"/>
                        </a:cubicBezTo>
                        <a:lnTo>
                          <a:pt x="387164" y="1386341"/>
                        </a:lnTo>
                        <a:cubicBezTo>
                          <a:pt x="378815" y="1393159"/>
                          <a:pt x="378372" y="1402717"/>
                          <a:pt x="380752" y="1409367"/>
                        </a:cubicBezTo>
                        <a:cubicBezTo>
                          <a:pt x="383133" y="1416030"/>
                          <a:pt x="389508" y="1423147"/>
                          <a:pt x="400286" y="1423147"/>
                        </a:cubicBezTo>
                        <a:lnTo>
                          <a:pt x="695247" y="1423147"/>
                        </a:lnTo>
                        <a:cubicBezTo>
                          <a:pt x="710235" y="1423147"/>
                          <a:pt x="724481" y="1416688"/>
                          <a:pt x="734349" y="1405408"/>
                        </a:cubicBezTo>
                        <a:cubicBezTo>
                          <a:pt x="744218" y="1394140"/>
                          <a:pt x="748751" y="1379152"/>
                          <a:pt x="746766" y="1364308"/>
                        </a:cubicBezTo>
                        <a:lnTo>
                          <a:pt x="573322" y="61403"/>
                        </a:lnTo>
                        <a:lnTo>
                          <a:pt x="200121" y="5650"/>
                        </a:lnTo>
                        <a:lnTo>
                          <a:pt x="97801" y="1318711"/>
                        </a:lnTo>
                        <a:cubicBezTo>
                          <a:pt x="97741" y="1319476"/>
                          <a:pt x="97358" y="1320170"/>
                          <a:pt x="96736" y="1320624"/>
                        </a:cubicBezTo>
                        <a:lnTo>
                          <a:pt x="14775" y="1381042"/>
                        </a:lnTo>
                        <a:cubicBezTo>
                          <a:pt x="4752" y="1388435"/>
                          <a:pt x="3903" y="1399356"/>
                          <a:pt x="6450" y="1407107"/>
                        </a:cubicBezTo>
                        <a:cubicBezTo>
                          <a:pt x="8998" y="1414858"/>
                          <a:pt x="16163" y="1423147"/>
                          <a:pt x="28615" y="1423147"/>
                        </a:cubicBezTo>
                        <a:lnTo>
                          <a:pt x="301387" y="1423147"/>
                        </a:lnTo>
                        <a:cubicBezTo>
                          <a:pt x="331973" y="1423147"/>
                          <a:pt x="357021" y="1400169"/>
                          <a:pt x="359652" y="1369691"/>
                        </a:cubicBezTo>
                        <a:lnTo>
                          <a:pt x="400286" y="897555"/>
                        </a:lnTo>
                        <a:cubicBezTo>
                          <a:pt x="400405" y="896215"/>
                          <a:pt x="401506" y="895174"/>
                          <a:pt x="402846" y="895150"/>
                        </a:cubicBezTo>
                        <a:lnTo>
                          <a:pt x="402905" y="8951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12" name="Freeform: Shape 1311">
                  <a:extLst>
                    <a:ext uri="{FF2B5EF4-FFF2-40B4-BE49-F238E27FC236}">
                      <a16:creationId xmlns:a16="http://schemas.microsoft.com/office/drawing/2014/main" id="{0A2E4696-690C-E92A-5C01-05124E1899F4}"/>
                    </a:ext>
                  </a:extLst>
                </p:cNvPr>
                <p:cNvSpPr/>
                <p:nvPr/>
              </p:nvSpPr>
              <p:spPr>
                <a:xfrm>
                  <a:off x="6586192" y="4870500"/>
                  <a:ext cx="125046" cy="508733"/>
                </a:xfrm>
                <a:custGeom>
                  <a:avLst/>
                  <a:gdLst>
                    <a:gd name="connsiteX0" fmla="*/ 122410 w 125046"/>
                    <a:gd name="connsiteY0" fmla="*/ 508734 h 508733"/>
                    <a:gd name="connsiteX1" fmla="*/ 119802 w 125046"/>
                    <a:gd name="connsiteY1" fmla="*/ 506485 h 508733"/>
                    <a:gd name="connsiteX2" fmla="*/ 51932 w 125046"/>
                    <a:gd name="connsiteY2" fmla="*/ 45377 h 508733"/>
                    <a:gd name="connsiteX3" fmla="*/ 19229 w 125046"/>
                    <a:gd name="connsiteY3" fmla="*/ 10808 h 508733"/>
                    <a:gd name="connsiteX4" fmla="*/ 1825 w 125046"/>
                    <a:gd name="connsiteY4" fmla="*/ 5151 h 508733"/>
                    <a:gd name="connsiteX5" fmla="*/ 127 w 125046"/>
                    <a:gd name="connsiteY5" fmla="*/ 1825 h 508733"/>
                    <a:gd name="connsiteX6" fmla="*/ 3452 w 125046"/>
                    <a:gd name="connsiteY6" fmla="*/ 127 h 508733"/>
                    <a:gd name="connsiteX7" fmla="*/ 20856 w 125046"/>
                    <a:gd name="connsiteY7" fmla="*/ 5784 h 508733"/>
                    <a:gd name="connsiteX8" fmla="*/ 57076 w 125046"/>
                    <a:gd name="connsiteY8" fmla="*/ 44181 h 508733"/>
                    <a:gd name="connsiteX9" fmla="*/ 57136 w 125046"/>
                    <a:gd name="connsiteY9" fmla="*/ 44468 h 508733"/>
                    <a:gd name="connsiteX10" fmla="*/ 125018 w 125046"/>
                    <a:gd name="connsiteY10" fmla="*/ 505719 h 508733"/>
                    <a:gd name="connsiteX11" fmla="*/ 122793 w 125046"/>
                    <a:gd name="connsiteY11" fmla="*/ 508710 h 508733"/>
                    <a:gd name="connsiteX12" fmla="*/ 122410 w 125046"/>
                    <a:gd name="connsiteY12" fmla="*/ 508734 h 508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5046" h="508733">
                      <a:moveTo>
                        <a:pt x="122410" y="508734"/>
                      </a:moveTo>
                      <a:cubicBezTo>
                        <a:pt x="121118" y="508734"/>
                        <a:pt x="119994" y="507789"/>
                        <a:pt x="119802" y="506485"/>
                      </a:cubicBezTo>
                      <a:lnTo>
                        <a:pt x="51932" y="45377"/>
                      </a:lnTo>
                      <a:cubicBezTo>
                        <a:pt x="47590" y="28966"/>
                        <a:pt x="35377" y="16048"/>
                        <a:pt x="19229" y="10808"/>
                      </a:cubicBezTo>
                      <a:lnTo>
                        <a:pt x="1825" y="5151"/>
                      </a:lnTo>
                      <a:cubicBezTo>
                        <a:pt x="437" y="4696"/>
                        <a:pt x="-316" y="3213"/>
                        <a:pt x="127" y="1825"/>
                      </a:cubicBezTo>
                      <a:cubicBezTo>
                        <a:pt x="569" y="438"/>
                        <a:pt x="2064" y="-316"/>
                        <a:pt x="3452" y="127"/>
                      </a:cubicBezTo>
                      <a:lnTo>
                        <a:pt x="20856" y="5784"/>
                      </a:lnTo>
                      <a:cubicBezTo>
                        <a:pt x="38774" y="11610"/>
                        <a:pt x="52315" y="25952"/>
                        <a:pt x="57076" y="44181"/>
                      </a:cubicBezTo>
                      <a:cubicBezTo>
                        <a:pt x="57100" y="44277"/>
                        <a:pt x="57124" y="44373"/>
                        <a:pt x="57136" y="44468"/>
                      </a:cubicBezTo>
                      <a:lnTo>
                        <a:pt x="125018" y="505719"/>
                      </a:lnTo>
                      <a:cubicBezTo>
                        <a:pt x="125233" y="507155"/>
                        <a:pt x="124240" y="508494"/>
                        <a:pt x="122793" y="508710"/>
                      </a:cubicBezTo>
                      <a:cubicBezTo>
                        <a:pt x="122661" y="508734"/>
                        <a:pt x="122530" y="508734"/>
                        <a:pt x="122410" y="5087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65" name="Graphic 349">
                <a:extLst>
                  <a:ext uri="{FF2B5EF4-FFF2-40B4-BE49-F238E27FC236}">
                    <a16:creationId xmlns:a16="http://schemas.microsoft.com/office/drawing/2014/main" id="{DE7B345E-F420-C4D9-4919-C26BE7683DB6}"/>
                  </a:ext>
                </a:extLst>
              </p:cNvPr>
              <p:cNvGrpSpPr/>
              <p:nvPr/>
            </p:nvGrpSpPr>
            <p:grpSpPr>
              <a:xfrm>
                <a:off x="6581800" y="3836870"/>
                <a:ext cx="359502" cy="326671"/>
                <a:chOff x="6581800" y="3836870"/>
                <a:chExt cx="359502" cy="326671"/>
              </a:xfrm>
            </p:grpSpPr>
            <p:sp>
              <p:nvSpPr>
                <p:cNvPr id="1303" name="Freeform: Shape 1302">
                  <a:extLst>
                    <a:ext uri="{FF2B5EF4-FFF2-40B4-BE49-F238E27FC236}">
                      <a16:creationId xmlns:a16="http://schemas.microsoft.com/office/drawing/2014/main" id="{16A9794C-20A8-F764-767D-56301D716FF3}"/>
                    </a:ext>
                  </a:extLst>
                </p:cNvPr>
                <p:cNvSpPr/>
                <p:nvPr/>
              </p:nvSpPr>
              <p:spPr>
                <a:xfrm>
                  <a:off x="6591072" y="3836870"/>
                  <a:ext cx="350230" cy="232997"/>
                </a:xfrm>
                <a:custGeom>
                  <a:avLst/>
                  <a:gdLst>
                    <a:gd name="connsiteX0" fmla="*/ 269670 w 350230"/>
                    <a:gd name="connsiteY0" fmla="*/ 0 h 232997"/>
                    <a:gd name="connsiteX1" fmla="*/ 191249 w 350230"/>
                    <a:gd name="connsiteY1" fmla="*/ 63432 h 232997"/>
                    <a:gd name="connsiteX2" fmla="*/ 102076 w 350230"/>
                    <a:gd name="connsiteY2" fmla="*/ 23493 h 232997"/>
                    <a:gd name="connsiteX3" fmla="*/ 1826 w 350230"/>
                    <a:gd name="connsiteY3" fmla="*/ 129963 h 232997"/>
                    <a:gd name="connsiteX4" fmla="*/ 83021 w 350230"/>
                    <a:gd name="connsiteY4" fmla="*/ 232354 h 232997"/>
                    <a:gd name="connsiteX5" fmla="*/ 178307 w 350230"/>
                    <a:gd name="connsiteY5" fmla="*/ 206792 h 232997"/>
                    <a:gd name="connsiteX6" fmla="*/ 214850 w 350230"/>
                    <a:gd name="connsiteY6" fmla="*/ 142319 h 232997"/>
                    <a:gd name="connsiteX7" fmla="*/ 269682 w 350230"/>
                    <a:gd name="connsiteY7" fmla="*/ 164316 h 232997"/>
                    <a:gd name="connsiteX8" fmla="*/ 350231 w 350230"/>
                    <a:gd name="connsiteY8" fmla="*/ 82164 h 232997"/>
                    <a:gd name="connsiteX9" fmla="*/ 269682 w 350230"/>
                    <a:gd name="connsiteY9" fmla="*/ 12 h 232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0230" h="232997">
                      <a:moveTo>
                        <a:pt x="269670" y="0"/>
                      </a:moveTo>
                      <a:cubicBezTo>
                        <a:pt x="231500" y="0"/>
                        <a:pt x="199551" y="27081"/>
                        <a:pt x="191249" y="63432"/>
                      </a:cubicBezTo>
                      <a:cubicBezTo>
                        <a:pt x="170412" y="39114"/>
                        <a:pt x="138224" y="23493"/>
                        <a:pt x="102076" y="23493"/>
                      </a:cubicBezTo>
                      <a:cubicBezTo>
                        <a:pt x="39253" y="23493"/>
                        <a:pt x="-10256" y="44198"/>
                        <a:pt x="1826" y="129963"/>
                      </a:cubicBezTo>
                      <a:cubicBezTo>
                        <a:pt x="9062" y="181338"/>
                        <a:pt x="33225" y="223825"/>
                        <a:pt x="83021" y="232354"/>
                      </a:cubicBezTo>
                      <a:cubicBezTo>
                        <a:pt x="83021" y="232354"/>
                        <a:pt x="133965" y="239411"/>
                        <a:pt x="178307" y="206792"/>
                      </a:cubicBezTo>
                      <a:cubicBezTo>
                        <a:pt x="197912" y="190405"/>
                        <a:pt x="211285" y="167785"/>
                        <a:pt x="214850" y="142319"/>
                      </a:cubicBezTo>
                      <a:cubicBezTo>
                        <a:pt x="229228" y="155955"/>
                        <a:pt x="248486" y="164316"/>
                        <a:pt x="269682" y="164316"/>
                      </a:cubicBezTo>
                      <a:cubicBezTo>
                        <a:pt x="314167" y="164316"/>
                        <a:pt x="350231" y="127535"/>
                        <a:pt x="350231" y="82164"/>
                      </a:cubicBezTo>
                      <a:cubicBezTo>
                        <a:pt x="350231" y="36794"/>
                        <a:pt x="314167" y="12"/>
                        <a:pt x="269682" y="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04" name="Graphic 349">
                  <a:extLst>
                    <a:ext uri="{FF2B5EF4-FFF2-40B4-BE49-F238E27FC236}">
                      <a16:creationId xmlns:a16="http://schemas.microsoft.com/office/drawing/2014/main" id="{E854F2FB-F211-BE8A-ACE2-93AC7A3F132F}"/>
                    </a:ext>
                  </a:extLst>
                </p:cNvPr>
                <p:cNvGrpSpPr/>
                <p:nvPr/>
              </p:nvGrpSpPr>
              <p:grpSpPr>
                <a:xfrm>
                  <a:off x="6624487" y="4018823"/>
                  <a:ext cx="114991" cy="144717"/>
                  <a:chOff x="6624487" y="4018823"/>
                  <a:chExt cx="114991" cy="144717"/>
                </a:xfrm>
              </p:grpSpPr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194C8A2B-6EE0-7B68-884A-F7BD1E01EC2D}"/>
                      </a:ext>
                    </a:extLst>
                  </p:cNvPr>
                  <p:cNvSpPr/>
                  <p:nvPr/>
                </p:nvSpPr>
                <p:spPr>
                  <a:xfrm>
                    <a:off x="6627120" y="4021461"/>
                    <a:ext cx="109723" cy="139436"/>
                  </a:xfrm>
                  <a:custGeom>
                    <a:avLst/>
                    <a:gdLst>
                      <a:gd name="connsiteX0" fmla="*/ 89772 w 109723"/>
                      <a:gd name="connsiteY0" fmla="*/ 0 h 139436"/>
                      <a:gd name="connsiteX1" fmla="*/ 109724 w 109723"/>
                      <a:gd name="connsiteY1" fmla="*/ 133994 h 139436"/>
                      <a:gd name="connsiteX2" fmla="*/ 9366 w 109723"/>
                      <a:gd name="connsiteY2" fmla="*/ 139436 h 139436"/>
                      <a:gd name="connsiteX3" fmla="*/ 0 w 109723"/>
                      <a:gd name="connsiteY3" fmla="*/ 45000 h 139436"/>
                      <a:gd name="connsiteX4" fmla="*/ 89772 w 109723"/>
                      <a:gd name="connsiteY4" fmla="*/ 0 h 139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723" h="139436">
                        <a:moveTo>
                          <a:pt x="89772" y="0"/>
                        </a:moveTo>
                        <a:lnTo>
                          <a:pt x="109724" y="133994"/>
                        </a:lnTo>
                        <a:lnTo>
                          <a:pt x="9366" y="139436"/>
                        </a:lnTo>
                        <a:lnTo>
                          <a:pt x="0" y="45000"/>
                        </a:lnTo>
                        <a:lnTo>
                          <a:pt x="8977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25F080BA-4E5A-4E4B-F637-065E361C2C54}"/>
                      </a:ext>
                    </a:extLst>
                  </p:cNvPr>
                  <p:cNvSpPr/>
                  <p:nvPr/>
                </p:nvSpPr>
                <p:spPr>
                  <a:xfrm>
                    <a:off x="6624487" y="4018823"/>
                    <a:ext cx="114991" cy="144717"/>
                  </a:xfrm>
                  <a:custGeom>
                    <a:avLst/>
                    <a:gdLst>
                      <a:gd name="connsiteX0" fmla="*/ 11998 w 114991"/>
                      <a:gd name="connsiteY0" fmla="*/ 144717 h 144717"/>
                      <a:gd name="connsiteX1" fmla="*/ 9379 w 114991"/>
                      <a:gd name="connsiteY1" fmla="*/ 142337 h 144717"/>
                      <a:gd name="connsiteX2" fmla="*/ 13 w 114991"/>
                      <a:gd name="connsiteY2" fmla="*/ 47900 h 144717"/>
                      <a:gd name="connsiteX3" fmla="*/ 1460 w 114991"/>
                      <a:gd name="connsiteY3" fmla="*/ 45281 h 144717"/>
                      <a:gd name="connsiteX4" fmla="*/ 91232 w 114991"/>
                      <a:gd name="connsiteY4" fmla="*/ 281 h 144717"/>
                      <a:gd name="connsiteX5" fmla="*/ 93624 w 114991"/>
                      <a:gd name="connsiteY5" fmla="*/ 293 h 144717"/>
                      <a:gd name="connsiteX6" fmla="*/ 95012 w 114991"/>
                      <a:gd name="connsiteY6" fmla="*/ 2243 h 144717"/>
                      <a:gd name="connsiteX7" fmla="*/ 114964 w 114991"/>
                      <a:gd name="connsiteY7" fmla="*/ 136237 h 144717"/>
                      <a:gd name="connsiteX8" fmla="*/ 114402 w 114991"/>
                      <a:gd name="connsiteY8" fmla="*/ 138294 h 144717"/>
                      <a:gd name="connsiteX9" fmla="*/ 112500 w 114991"/>
                      <a:gd name="connsiteY9" fmla="*/ 139263 h 144717"/>
                      <a:gd name="connsiteX10" fmla="*/ 12154 w 114991"/>
                      <a:gd name="connsiteY10" fmla="*/ 144705 h 144717"/>
                      <a:gd name="connsiteX11" fmla="*/ 12010 w 114991"/>
                      <a:gd name="connsiteY11" fmla="*/ 144705 h 144717"/>
                      <a:gd name="connsiteX12" fmla="*/ 5432 w 114991"/>
                      <a:gd name="connsiteY12" fmla="*/ 49192 h 144717"/>
                      <a:gd name="connsiteX13" fmla="*/ 14367 w 114991"/>
                      <a:gd name="connsiteY13" fmla="*/ 139311 h 144717"/>
                      <a:gd name="connsiteX14" fmla="*/ 109318 w 114991"/>
                      <a:gd name="connsiteY14" fmla="*/ 134167 h 144717"/>
                      <a:gd name="connsiteX15" fmla="*/ 90323 w 114991"/>
                      <a:gd name="connsiteY15" fmla="*/ 6633 h 144717"/>
                      <a:gd name="connsiteX16" fmla="*/ 5432 w 114991"/>
                      <a:gd name="connsiteY16" fmla="*/ 49192 h 144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14991" h="144717">
                        <a:moveTo>
                          <a:pt x="11998" y="144717"/>
                        </a:moveTo>
                        <a:cubicBezTo>
                          <a:pt x="10647" y="144717"/>
                          <a:pt x="9510" y="143701"/>
                          <a:pt x="9379" y="142337"/>
                        </a:cubicBezTo>
                        <a:lnTo>
                          <a:pt x="13" y="47900"/>
                        </a:lnTo>
                        <a:cubicBezTo>
                          <a:pt x="-95" y="46812"/>
                          <a:pt x="479" y="45771"/>
                          <a:pt x="1460" y="45281"/>
                        </a:cubicBezTo>
                        <a:lnTo>
                          <a:pt x="91232" y="281"/>
                        </a:lnTo>
                        <a:cubicBezTo>
                          <a:pt x="91985" y="-102"/>
                          <a:pt x="92883" y="-90"/>
                          <a:pt x="93624" y="293"/>
                        </a:cubicBezTo>
                        <a:cubicBezTo>
                          <a:pt x="94378" y="688"/>
                          <a:pt x="94892" y="1406"/>
                          <a:pt x="95012" y="2243"/>
                        </a:cubicBezTo>
                        <a:lnTo>
                          <a:pt x="114964" y="136237"/>
                        </a:lnTo>
                        <a:cubicBezTo>
                          <a:pt x="115071" y="136966"/>
                          <a:pt x="114868" y="137720"/>
                          <a:pt x="114402" y="138294"/>
                        </a:cubicBezTo>
                        <a:cubicBezTo>
                          <a:pt x="113935" y="138868"/>
                          <a:pt x="113241" y="139215"/>
                          <a:pt x="112500" y="139263"/>
                        </a:cubicBezTo>
                        <a:lnTo>
                          <a:pt x="12154" y="144705"/>
                        </a:lnTo>
                        <a:cubicBezTo>
                          <a:pt x="12154" y="144705"/>
                          <a:pt x="12058" y="144705"/>
                          <a:pt x="12010" y="144705"/>
                        </a:cubicBezTo>
                        <a:close/>
                        <a:moveTo>
                          <a:pt x="5432" y="49192"/>
                        </a:moveTo>
                        <a:lnTo>
                          <a:pt x="14367" y="139311"/>
                        </a:lnTo>
                        <a:lnTo>
                          <a:pt x="109318" y="134167"/>
                        </a:lnTo>
                        <a:lnTo>
                          <a:pt x="90323" y="6633"/>
                        </a:lnTo>
                        <a:lnTo>
                          <a:pt x="5432" y="4919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05" name="Graphic 349">
                  <a:extLst>
                    <a:ext uri="{FF2B5EF4-FFF2-40B4-BE49-F238E27FC236}">
                      <a16:creationId xmlns:a16="http://schemas.microsoft.com/office/drawing/2014/main" id="{427CA312-2E6B-F399-6187-FECC7A4633A1}"/>
                    </a:ext>
                  </a:extLst>
                </p:cNvPr>
                <p:cNvGrpSpPr/>
                <p:nvPr/>
              </p:nvGrpSpPr>
              <p:grpSpPr>
                <a:xfrm>
                  <a:off x="6581800" y="3930456"/>
                  <a:ext cx="176875" cy="151649"/>
                  <a:chOff x="6581800" y="3930456"/>
                  <a:chExt cx="176875" cy="151649"/>
                </a:xfrm>
              </p:grpSpPr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8D564306-1D78-F858-7E3D-DEAE4E51E193}"/>
                      </a:ext>
                    </a:extLst>
                  </p:cNvPr>
                  <p:cNvSpPr/>
                  <p:nvPr/>
                </p:nvSpPr>
                <p:spPr>
                  <a:xfrm>
                    <a:off x="6584477" y="3933101"/>
                    <a:ext cx="171553" cy="146397"/>
                  </a:xfrm>
                  <a:custGeom>
                    <a:avLst/>
                    <a:gdLst>
                      <a:gd name="connsiteX0" fmla="*/ 94795 w 171553"/>
                      <a:gd name="connsiteY0" fmla="*/ 5383 h 146397"/>
                      <a:gd name="connsiteX1" fmla="*/ 120895 w 171553"/>
                      <a:gd name="connsiteY1" fmla="*/ 69341 h 146397"/>
                      <a:gd name="connsiteX2" fmla="*/ 150978 w 171553"/>
                      <a:gd name="connsiteY2" fmla="*/ 48624 h 146397"/>
                      <a:gd name="connsiteX3" fmla="*/ 130189 w 171553"/>
                      <a:gd name="connsiteY3" fmla="*/ 112068 h 146397"/>
                      <a:gd name="connsiteX4" fmla="*/ 34353 w 171553"/>
                      <a:gd name="connsiteY4" fmla="*/ 144353 h 146397"/>
                      <a:gd name="connsiteX5" fmla="*/ 15214 w 171553"/>
                      <a:gd name="connsiteY5" fmla="*/ 0 h 146397"/>
                      <a:gd name="connsiteX6" fmla="*/ 94795 w 171553"/>
                      <a:gd name="connsiteY6" fmla="*/ 5383 h 146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1553" h="146397">
                        <a:moveTo>
                          <a:pt x="94795" y="5383"/>
                        </a:moveTo>
                        <a:cubicBezTo>
                          <a:pt x="94795" y="5383"/>
                          <a:pt x="88036" y="54509"/>
                          <a:pt x="120895" y="69341"/>
                        </a:cubicBezTo>
                        <a:cubicBezTo>
                          <a:pt x="120895" y="69341"/>
                          <a:pt x="120895" y="38433"/>
                          <a:pt x="150978" y="48624"/>
                        </a:cubicBezTo>
                        <a:cubicBezTo>
                          <a:pt x="181158" y="58839"/>
                          <a:pt x="181265" y="105729"/>
                          <a:pt x="130189" y="112068"/>
                        </a:cubicBezTo>
                        <a:cubicBezTo>
                          <a:pt x="130189" y="112068"/>
                          <a:pt x="98192" y="156290"/>
                          <a:pt x="34353" y="144353"/>
                        </a:cubicBezTo>
                        <a:cubicBezTo>
                          <a:pt x="-29486" y="132415"/>
                          <a:pt x="15214" y="0"/>
                          <a:pt x="15214" y="0"/>
                        </a:cubicBezTo>
                        <a:cubicBezTo>
                          <a:pt x="15214" y="0"/>
                          <a:pt x="53276" y="15598"/>
                          <a:pt x="94795" y="53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22DAC61B-DEA2-2769-A3C1-02EA99F9A5E6}"/>
                      </a:ext>
                    </a:extLst>
                  </p:cNvPr>
                  <p:cNvSpPr/>
                  <p:nvPr/>
                </p:nvSpPr>
                <p:spPr>
                  <a:xfrm>
                    <a:off x="6581800" y="3930456"/>
                    <a:ext cx="176875" cy="151649"/>
                  </a:xfrm>
                  <a:custGeom>
                    <a:avLst/>
                    <a:gdLst>
                      <a:gd name="connsiteX0" fmla="*/ 58250 w 176875"/>
                      <a:gd name="connsiteY0" fmla="*/ 151650 h 151649"/>
                      <a:gd name="connsiteX1" fmla="*/ 36551 w 176875"/>
                      <a:gd name="connsiteY1" fmla="*/ 149581 h 151649"/>
                      <a:gd name="connsiteX2" fmla="*/ 9195 w 176875"/>
                      <a:gd name="connsiteY2" fmla="*/ 130406 h 151649"/>
                      <a:gd name="connsiteX3" fmla="*/ 15403 w 176875"/>
                      <a:gd name="connsiteY3" fmla="*/ 1795 h 151649"/>
                      <a:gd name="connsiteX4" fmla="*/ 16803 w 176875"/>
                      <a:gd name="connsiteY4" fmla="*/ 240 h 151649"/>
                      <a:gd name="connsiteX5" fmla="*/ 18896 w 176875"/>
                      <a:gd name="connsiteY5" fmla="*/ 192 h 151649"/>
                      <a:gd name="connsiteX6" fmla="*/ 96850 w 176875"/>
                      <a:gd name="connsiteY6" fmla="*/ 5455 h 151649"/>
                      <a:gd name="connsiteX7" fmla="*/ 99242 w 176875"/>
                      <a:gd name="connsiteY7" fmla="*/ 6053 h 151649"/>
                      <a:gd name="connsiteX8" fmla="*/ 100091 w 176875"/>
                      <a:gd name="connsiteY8" fmla="*/ 8374 h 151649"/>
                      <a:gd name="connsiteX9" fmla="*/ 121287 w 176875"/>
                      <a:gd name="connsiteY9" fmla="*/ 67835 h 151649"/>
                      <a:gd name="connsiteX10" fmla="*/ 130713 w 176875"/>
                      <a:gd name="connsiteY10" fmla="*/ 50132 h 151649"/>
                      <a:gd name="connsiteX11" fmla="*/ 154505 w 176875"/>
                      <a:gd name="connsiteY11" fmla="*/ 48756 h 151649"/>
                      <a:gd name="connsiteX12" fmla="*/ 176705 w 176875"/>
                      <a:gd name="connsiteY12" fmla="*/ 82285 h 151649"/>
                      <a:gd name="connsiteX13" fmla="*/ 134278 w 176875"/>
                      <a:gd name="connsiteY13" fmla="*/ 117177 h 151649"/>
                      <a:gd name="connsiteX14" fmla="*/ 58250 w 176875"/>
                      <a:gd name="connsiteY14" fmla="*/ 151650 h 151649"/>
                      <a:gd name="connsiteX15" fmla="*/ 19554 w 176875"/>
                      <a:gd name="connsiteY15" fmla="*/ 6089 h 151649"/>
                      <a:gd name="connsiteX16" fmla="*/ 13741 w 176875"/>
                      <a:gd name="connsiteY16" fmla="*/ 127751 h 151649"/>
                      <a:gd name="connsiteX17" fmla="*/ 37508 w 176875"/>
                      <a:gd name="connsiteY17" fmla="*/ 144401 h 151649"/>
                      <a:gd name="connsiteX18" fmla="*/ 130725 w 176875"/>
                      <a:gd name="connsiteY18" fmla="*/ 113158 h 151649"/>
                      <a:gd name="connsiteX19" fmla="*/ 132531 w 176875"/>
                      <a:gd name="connsiteY19" fmla="*/ 112093 h 151649"/>
                      <a:gd name="connsiteX20" fmla="*/ 171442 w 176875"/>
                      <a:gd name="connsiteY20" fmla="*/ 81746 h 151649"/>
                      <a:gd name="connsiteX21" fmla="*/ 152794 w 176875"/>
                      <a:gd name="connsiteY21" fmla="*/ 53756 h 151649"/>
                      <a:gd name="connsiteX22" fmla="*/ 133787 w 176875"/>
                      <a:gd name="connsiteY22" fmla="*/ 54402 h 151649"/>
                      <a:gd name="connsiteX23" fmla="*/ 126204 w 176875"/>
                      <a:gd name="connsiteY23" fmla="*/ 71986 h 151649"/>
                      <a:gd name="connsiteX24" fmla="*/ 124996 w 176875"/>
                      <a:gd name="connsiteY24" fmla="*/ 74199 h 151649"/>
                      <a:gd name="connsiteX25" fmla="*/ 122483 w 176875"/>
                      <a:gd name="connsiteY25" fmla="*/ 74390 h 151649"/>
                      <a:gd name="connsiteX26" fmla="*/ 94481 w 176875"/>
                      <a:gd name="connsiteY26" fmla="*/ 11424 h 151649"/>
                      <a:gd name="connsiteX27" fmla="*/ 19554 w 176875"/>
                      <a:gd name="connsiteY27" fmla="*/ 6089 h 15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176875" h="151649">
                        <a:moveTo>
                          <a:pt x="58250" y="151650"/>
                        </a:moveTo>
                        <a:cubicBezTo>
                          <a:pt x="51456" y="151650"/>
                          <a:pt x="44231" y="151016"/>
                          <a:pt x="36551" y="149581"/>
                        </a:cubicBezTo>
                        <a:cubicBezTo>
                          <a:pt x="24542" y="147332"/>
                          <a:pt x="15331" y="140885"/>
                          <a:pt x="9195" y="130406"/>
                        </a:cubicBezTo>
                        <a:cubicBezTo>
                          <a:pt x="-14154" y="90562"/>
                          <a:pt x="14183" y="5396"/>
                          <a:pt x="15403" y="1795"/>
                        </a:cubicBezTo>
                        <a:cubicBezTo>
                          <a:pt x="15630" y="1113"/>
                          <a:pt x="16145" y="539"/>
                          <a:pt x="16803" y="240"/>
                        </a:cubicBezTo>
                        <a:cubicBezTo>
                          <a:pt x="17473" y="-59"/>
                          <a:pt x="18226" y="-83"/>
                          <a:pt x="18896" y="192"/>
                        </a:cubicBezTo>
                        <a:cubicBezTo>
                          <a:pt x="19267" y="348"/>
                          <a:pt x="56695" y="15324"/>
                          <a:pt x="96850" y="5455"/>
                        </a:cubicBezTo>
                        <a:cubicBezTo>
                          <a:pt x="97687" y="5252"/>
                          <a:pt x="98596" y="5467"/>
                          <a:pt x="99242" y="6053"/>
                        </a:cubicBezTo>
                        <a:cubicBezTo>
                          <a:pt x="99888" y="6640"/>
                          <a:pt x="100211" y="7501"/>
                          <a:pt x="100091" y="8374"/>
                        </a:cubicBezTo>
                        <a:cubicBezTo>
                          <a:pt x="100032" y="8828"/>
                          <a:pt x="94458" y="52201"/>
                          <a:pt x="121287" y="67835"/>
                        </a:cubicBezTo>
                        <a:cubicBezTo>
                          <a:pt x="122005" y="62919"/>
                          <a:pt x="124158" y="54821"/>
                          <a:pt x="130713" y="50132"/>
                        </a:cubicBezTo>
                        <a:cubicBezTo>
                          <a:pt x="136634" y="45886"/>
                          <a:pt x="144636" y="45419"/>
                          <a:pt x="154505" y="48756"/>
                        </a:cubicBezTo>
                        <a:cubicBezTo>
                          <a:pt x="169313" y="53768"/>
                          <a:pt x="178237" y="67237"/>
                          <a:pt x="176705" y="82285"/>
                        </a:cubicBezTo>
                        <a:cubicBezTo>
                          <a:pt x="175246" y="96615"/>
                          <a:pt x="163320" y="113205"/>
                          <a:pt x="134278" y="117177"/>
                        </a:cubicBezTo>
                        <a:cubicBezTo>
                          <a:pt x="129744" y="122775"/>
                          <a:pt x="104099" y="151650"/>
                          <a:pt x="58250" y="151650"/>
                        </a:cubicBezTo>
                        <a:close/>
                        <a:moveTo>
                          <a:pt x="19554" y="6089"/>
                        </a:moveTo>
                        <a:cubicBezTo>
                          <a:pt x="14973" y="20766"/>
                          <a:pt x="-6223" y="93708"/>
                          <a:pt x="13741" y="127751"/>
                        </a:cubicBezTo>
                        <a:cubicBezTo>
                          <a:pt x="19064" y="136842"/>
                          <a:pt x="27066" y="142451"/>
                          <a:pt x="37508" y="144401"/>
                        </a:cubicBezTo>
                        <a:cubicBezTo>
                          <a:pt x="98871" y="155884"/>
                          <a:pt x="130414" y="113588"/>
                          <a:pt x="130725" y="113158"/>
                        </a:cubicBezTo>
                        <a:cubicBezTo>
                          <a:pt x="131156" y="112571"/>
                          <a:pt x="131814" y="112177"/>
                          <a:pt x="132531" y="112093"/>
                        </a:cubicBezTo>
                        <a:cubicBezTo>
                          <a:pt x="159277" y="108768"/>
                          <a:pt x="170174" y="94246"/>
                          <a:pt x="171442" y="81746"/>
                        </a:cubicBezTo>
                        <a:cubicBezTo>
                          <a:pt x="172722" y="69211"/>
                          <a:pt x="165222" y="57967"/>
                          <a:pt x="152794" y="53756"/>
                        </a:cubicBezTo>
                        <a:cubicBezTo>
                          <a:pt x="144636" y="50993"/>
                          <a:pt x="138249" y="51208"/>
                          <a:pt x="133787" y="54402"/>
                        </a:cubicBezTo>
                        <a:cubicBezTo>
                          <a:pt x="126323" y="59737"/>
                          <a:pt x="126204" y="71866"/>
                          <a:pt x="126204" y="71986"/>
                        </a:cubicBezTo>
                        <a:cubicBezTo>
                          <a:pt x="126204" y="72883"/>
                          <a:pt x="125749" y="73708"/>
                          <a:pt x="124996" y="74199"/>
                        </a:cubicBezTo>
                        <a:cubicBezTo>
                          <a:pt x="124242" y="74677"/>
                          <a:pt x="123297" y="74761"/>
                          <a:pt x="122483" y="74390"/>
                        </a:cubicBezTo>
                        <a:cubicBezTo>
                          <a:pt x="93285" y="61208"/>
                          <a:pt x="93584" y="23553"/>
                          <a:pt x="94481" y="11424"/>
                        </a:cubicBezTo>
                        <a:cubicBezTo>
                          <a:pt x="59852" y="18793"/>
                          <a:pt x="28717" y="9355"/>
                          <a:pt x="19554" y="608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06" name="Freeform: Shape 1305">
                  <a:extLst>
                    <a:ext uri="{FF2B5EF4-FFF2-40B4-BE49-F238E27FC236}">
                      <a16:creationId xmlns:a16="http://schemas.microsoft.com/office/drawing/2014/main" id="{9CB707D7-4239-18F2-9915-F446A56AE748}"/>
                    </a:ext>
                  </a:extLst>
                </p:cNvPr>
                <p:cNvSpPr/>
                <p:nvPr/>
              </p:nvSpPr>
              <p:spPr>
                <a:xfrm>
                  <a:off x="6711312" y="3999216"/>
                  <a:ext cx="23195" cy="24254"/>
                </a:xfrm>
                <a:custGeom>
                  <a:avLst/>
                  <a:gdLst>
                    <a:gd name="connsiteX0" fmla="*/ 2637 w 23195"/>
                    <a:gd name="connsiteY0" fmla="*/ 24255 h 24254"/>
                    <a:gd name="connsiteX1" fmla="*/ 1751 w 23195"/>
                    <a:gd name="connsiteY1" fmla="*/ 24099 h 24254"/>
                    <a:gd name="connsiteX2" fmla="*/ 160 w 23195"/>
                    <a:gd name="connsiteY2" fmla="*/ 20726 h 24254"/>
                    <a:gd name="connsiteX3" fmla="*/ 19526 w 23195"/>
                    <a:gd name="connsiteY3" fmla="*/ 212 h 24254"/>
                    <a:gd name="connsiteX4" fmla="*/ 22983 w 23195"/>
                    <a:gd name="connsiteY4" fmla="*/ 1611 h 24254"/>
                    <a:gd name="connsiteX5" fmla="*/ 21584 w 23195"/>
                    <a:gd name="connsiteY5" fmla="*/ 5068 h 24254"/>
                    <a:gd name="connsiteX6" fmla="*/ 5124 w 23195"/>
                    <a:gd name="connsiteY6" fmla="*/ 22496 h 24254"/>
                    <a:gd name="connsiteX7" fmla="*/ 2649 w 23195"/>
                    <a:gd name="connsiteY7" fmla="*/ 24243 h 24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195" h="24254">
                      <a:moveTo>
                        <a:pt x="2637" y="24255"/>
                      </a:moveTo>
                      <a:cubicBezTo>
                        <a:pt x="2338" y="24255"/>
                        <a:pt x="2038" y="24207"/>
                        <a:pt x="1751" y="24099"/>
                      </a:cubicBezTo>
                      <a:cubicBezTo>
                        <a:pt x="376" y="23609"/>
                        <a:pt x="-342" y="22102"/>
                        <a:pt x="160" y="20726"/>
                      </a:cubicBezTo>
                      <a:cubicBezTo>
                        <a:pt x="3402" y="11635"/>
                        <a:pt x="10651" y="3968"/>
                        <a:pt x="19526" y="212"/>
                      </a:cubicBezTo>
                      <a:cubicBezTo>
                        <a:pt x="20866" y="-362"/>
                        <a:pt x="22409" y="272"/>
                        <a:pt x="22983" y="1611"/>
                      </a:cubicBezTo>
                      <a:cubicBezTo>
                        <a:pt x="23557" y="2951"/>
                        <a:pt x="22923" y="4494"/>
                        <a:pt x="21584" y="5068"/>
                      </a:cubicBezTo>
                      <a:cubicBezTo>
                        <a:pt x="14036" y="8262"/>
                        <a:pt x="7876" y="14781"/>
                        <a:pt x="5124" y="22496"/>
                      </a:cubicBezTo>
                      <a:cubicBezTo>
                        <a:pt x="4742" y="23573"/>
                        <a:pt x="3725" y="24243"/>
                        <a:pt x="2649" y="2424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66" name="Graphic 349">
                <a:extLst>
                  <a:ext uri="{FF2B5EF4-FFF2-40B4-BE49-F238E27FC236}">
                    <a16:creationId xmlns:a16="http://schemas.microsoft.com/office/drawing/2014/main" id="{E5212A9C-1D73-7C25-CDBC-F9D5B82C2291}"/>
                  </a:ext>
                </a:extLst>
              </p:cNvPr>
              <p:cNvGrpSpPr/>
              <p:nvPr/>
            </p:nvGrpSpPr>
            <p:grpSpPr>
              <a:xfrm>
                <a:off x="5759491" y="4128087"/>
                <a:ext cx="1384547" cy="1255010"/>
                <a:chOff x="5759491" y="4128087"/>
                <a:chExt cx="1384547" cy="1255010"/>
              </a:xfrm>
            </p:grpSpPr>
            <p:grpSp>
              <p:nvGrpSpPr>
                <p:cNvPr id="1267" name="Graphic 349">
                  <a:extLst>
                    <a:ext uri="{FF2B5EF4-FFF2-40B4-BE49-F238E27FC236}">
                      <a16:creationId xmlns:a16="http://schemas.microsoft.com/office/drawing/2014/main" id="{54DCA276-2297-02D9-32C6-F149BFB3BBCC}"/>
                    </a:ext>
                  </a:extLst>
                </p:cNvPr>
                <p:cNvGrpSpPr/>
                <p:nvPr/>
              </p:nvGrpSpPr>
              <p:grpSpPr>
                <a:xfrm>
                  <a:off x="6450937" y="4128087"/>
                  <a:ext cx="435198" cy="550699"/>
                  <a:chOff x="6450937" y="4128087"/>
                  <a:chExt cx="435198" cy="550699"/>
                </a:xfrm>
                <a:solidFill>
                  <a:srgbClr val="5479F7"/>
                </a:solidFill>
              </p:grpSpPr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08E63248-1D8F-8240-A593-9C5FCAB003C8}"/>
                      </a:ext>
                    </a:extLst>
                  </p:cNvPr>
                  <p:cNvSpPr/>
                  <p:nvPr/>
                </p:nvSpPr>
                <p:spPr>
                  <a:xfrm>
                    <a:off x="6450937" y="4171872"/>
                    <a:ext cx="435198" cy="506914"/>
                  </a:xfrm>
                  <a:custGeom>
                    <a:avLst/>
                    <a:gdLst>
                      <a:gd name="connsiteX0" fmla="*/ 435199 w 435198"/>
                      <a:gd name="connsiteY0" fmla="*/ 506915 h 506914"/>
                      <a:gd name="connsiteX1" fmla="*/ 0 w 435198"/>
                      <a:gd name="connsiteY1" fmla="*/ 498458 h 506914"/>
                      <a:gd name="connsiteX2" fmla="*/ 105334 w 435198"/>
                      <a:gd name="connsiteY2" fmla="*/ 7770 h 506914"/>
                      <a:gd name="connsiteX3" fmla="*/ 422723 w 435198"/>
                      <a:gd name="connsiteY3" fmla="*/ 9313 h 506914"/>
                      <a:gd name="connsiteX4" fmla="*/ 435199 w 435198"/>
                      <a:gd name="connsiteY4" fmla="*/ 506915 h 506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5198" h="506914">
                        <a:moveTo>
                          <a:pt x="435199" y="506915"/>
                        </a:moveTo>
                        <a:lnTo>
                          <a:pt x="0" y="498458"/>
                        </a:lnTo>
                        <a:lnTo>
                          <a:pt x="105334" y="7770"/>
                        </a:lnTo>
                        <a:cubicBezTo>
                          <a:pt x="105334" y="7770"/>
                          <a:pt x="273490" y="-10699"/>
                          <a:pt x="422723" y="9313"/>
                        </a:cubicBezTo>
                        <a:lnTo>
                          <a:pt x="435199" y="506915"/>
                        </a:ln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F30FE6F4-C237-A707-811E-41E3072FFADE}"/>
                      </a:ext>
                    </a:extLst>
                  </p:cNvPr>
                  <p:cNvSpPr/>
                  <p:nvPr/>
                </p:nvSpPr>
                <p:spPr>
                  <a:xfrm>
                    <a:off x="6617586" y="4128087"/>
                    <a:ext cx="147701" cy="53851"/>
                  </a:xfrm>
                  <a:custGeom>
                    <a:avLst/>
                    <a:gdLst>
                      <a:gd name="connsiteX0" fmla="*/ 147702 w 147701"/>
                      <a:gd name="connsiteY0" fmla="*/ 51555 h 53851"/>
                      <a:gd name="connsiteX1" fmla="*/ 142618 w 147701"/>
                      <a:gd name="connsiteY1" fmla="*/ 13289 h 53851"/>
                      <a:gd name="connsiteX2" fmla="*/ 127415 w 147701"/>
                      <a:gd name="connsiteY2" fmla="*/ 0 h 53851"/>
                      <a:gd name="connsiteX3" fmla="*/ 15155 w 147701"/>
                      <a:gd name="connsiteY3" fmla="*/ 7679 h 53851"/>
                      <a:gd name="connsiteX4" fmla="*/ 2775 w 147701"/>
                      <a:gd name="connsiteY4" fmla="*/ 21411 h 53851"/>
                      <a:gd name="connsiteX5" fmla="*/ 0 w 147701"/>
                      <a:gd name="connsiteY5" fmla="*/ 53851 h 53851"/>
                      <a:gd name="connsiteX6" fmla="*/ 147702 w 147701"/>
                      <a:gd name="connsiteY6" fmla="*/ 51555 h 538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7701" h="53851">
                        <a:moveTo>
                          <a:pt x="147702" y="51555"/>
                        </a:moveTo>
                        <a:lnTo>
                          <a:pt x="142618" y="13289"/>
                        </a:lnTo>
                        <a:cubicBezTo>
                          <a:pt x="141601" y="5670"/>
                          <a:pt x="135094" y="-24"/>
                          <a:pt x="127415" y="0"/>
                        </a:cubicBezTo>
                        <a:cubicBezTo>
                          <a:pt x="102822" y="72"/>
                          <a:pt x="49940" y="1053"/>
                          <a:pt x="15155" y="7679"/>
                        </a:cubicBezTo>
                        <a:cubicBezTo>
                          <a:pt x="8421" y="8959"/>
                          <a:pt x="3361" y="14581"/>
                          <a:pt x="2775" y="21411"/>
                        </a:cubicBezTo>
                        <a:lnTo>
                          <a:pt x="0" y="53851"/>
                        </a:lnTo>
                        <a:lnTo>
                          <a:pt x="147702" y="51555"/>
                        </a:ln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68" name="Graphic 349">
                  <a:extLst>
                    <a:ext uri="{FF2B5EF4-FFF2-40B4-BE49-F238E27FC236}">
                      <a16:creationId xmlns:a16="http://schemas.microsoft.com/office/drawing/2014/main" id="{CEA36BDC-74CD-FD2F-AAC3-4A1DE82EC0E1}"/>
                    </a:ext>
                  </a:extLst>
                </p:cNvPr>
                <p:cNvGrpSpPr/>
                <p:nvPr/>
              </p:nvGrpSpPr>
              <p:grpSpPr>
                <a:xfrm>
                  <a:off x="5759491" y="4404034"/>
                  <a:ext cx="296330" cy="200997"/>
                  <a:chOff x="5759491" y="4404034"/>
                  <a:chExt cx="296330" cy="200997"/>
                </a:xfrm>
              </p:grpSpPr>
              <p:grpSp>
                <p:nvGrpSpPr>
                  <p:cNvPr id="1295" name="Graphic 349">
                    <a:extLst>
                      <a:ext uri="{FF2B5EF4-FFF2-40B4-BE49-F238E27FC236}">
                        <a16:creationId xmlns:a16="http://schemas.microsoft.com/office/drawing/2014/main" id="{5E7C61BE-6AC0-C244-DDB8-13BACA34A4CB}"/>
                      </a:ext>
                    </a:extLst>
                  </p:cNvPr>
                  <p:cNvGrpSpPr/>
                  <p:nvPr/>
                </p:nvGrpSpPr>
                <p:grpSpPr>
                  <a:xfrm>
                    <a:off x="5759491" y="4404034"/>
                    <a:ext cx="296330" cy="200997"/>
                    <a:chOff x="5759491" y="4404034"/>
                    <a:chExt cx="296330" cy="200997"/>
                  </a:xfrm>
                </p:grpSpPr>
                <p:sp>
                  <p:nvSpPr>
                    <p:cNvPr id="1299" name="Freeform: Shape 1298">
                      <a:extLst>
                        <a:ext uri="{FF2B5EF4-FFF2-40B4-BE49-F238E27FC236}">
                          <a16:creationId xmlns:a16="http://schemas.microsoft.com/office/drawing/2014/main" id="{8808548E-FFDF-7707-CB7E-47687E29B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62108" y="4406687"/>
                      <a:ext cx="291077" cy="195713"/>
                    </a:xfrm>
                    <a:custGeom>
                      <a:avLst/>
                      <a:gdLst>
                        <a:gd name="connsiteX0" fmla="*/ 1038 w 291077"/>
                        <a:gd name="connsiteY0" fmla="*/ 40105 h 195713"/>
                        <a:gd name="connsiteX1" fmla="*/ 24698 w 291077"/>
                        <a:gd name="connsiteY1" fmla="*/ 34889 h 195713"/>
                        <a:gd name="connsiteX2" fmla="*/ 65355 w 291077"/>
                        <a:gd name="connsiteY2" fmla="*/ 25272 h 195713"/>
                        <a:gd name="connsiteX3" fmla="*/ 132603 w 291077"/>
                        <a:gd name="connsiteY3" fmla="*/ 40105 h 195713"/>
                        <a:gd name="connsiteX4" fmla="*/ 110833 w 291077"/>
                        <a:gd name="connsiteY4" fmla="*/ 2103 h 195713"/>
                        <a:gd name="connsiteX5" fmla="*/ 271681 w 291077"/>
                        <a:gd name="connsiteY5" fmla="*/ 43143 h 195713"/>
                        <a:gd name="connsiteX6" fmla="*/ 272004 w 291077"/>
                        <a:gd name="connsiteY6" fmla="*/ 43143 h 195713"/>
                        <a:gd name="connsiteX7" fmla="*/ 290819 w 291077"/>
                        <a:gd name="connsiteY7" fmla="*/ 111743 h 195713"/>
                        <a:gd name="connsiteX8" fmla="*/ 273846 w 291077"/>
                        <a:gd name="connsiteY8" fmla="*/ 195713 h 195713"/>
                        <a:gd name="connsiteX9" fmla="*/ 27449 w 291077"/>
                        <a:gd name="connsiteY9" fmla="*/ 86432 h 195713"/>
                        <a:gd name="connsiteX10" fmla="*/ 16552 w 291077"/>
                        <a:gd name="connsiteY10" fmla="*/ 67269 h 195713"/>
                        <a:gd name="connsiteX11" fmla="*/ 1038 w 291077"/>
                        <a:gd name="connsiteY11" fmla="*/ 40105 h 1957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91077" h="195713">
                          <a:moveTo>
                            <a:pt x="1038" y="40105"/>
                          </a:moveTo>
                          <a:cubicBezTo>
                            <a:pt x="6971" y="23083"/>
                            <a:pt x="24698" y="34889"/>
                            <a:pt x="24698" y="34889"/>
                          </a:cubicBezTo>
                          <a:cubicBezTo>
                            <a:pt x="24698" y="34889"/>
                            <a:pt x="32533" y="13167"/>
                            <a:pt x="65355" y="25272"/>
                          </a:cubicBezTo>
                          <a:cubicBezTo>
                            <a:pt x="92747" y="35380"/>
                            <a:pt x="132603" y="40105"/>
                            <a:pt x="132603" y="40105"/>
                          </a:cubicBezTo>
                          <a:cubicBezTo>
                            <a:pt x="132603" y="40105"/>
                            <a:pt x="106084" y="14626"/>
                            <a:pt x="110833" y="2103"/>
                          </a:cubicBezTo>
                          <a:cubicBezTo>
                            <a:pt x="115582" y="-10421"/>
                            <a:pt x="224385" y="36827"/>
                            <a:pt x="271681" y="43143"/>
                          </a:cubicBezTo>
                          <a:cubicBezTo>
                            <a:pt x="271681" y="43143"/>
                            <a:pt x="271800" y="43143"/>
                            <a:pt x="272004" y="43143"/>
                          </a:cubicBezTo>
                          <a:cubicBezTo>
                            <a:pt x="282949" y="64375"/>
                            <a:pt x="289479" y="87891"/>
                            <a:pt x="290819" y="111743"/>
                          </a:cubicBezTo>
                          <a:cubicBezTo>
                            <a:pt x="292434" y="140570"/>
                            <a:pt x="286453" y="169756"/>
                            <a:pt x="273846" y="195713"/>
                          </a:cubicBezTo>
                          <a:cubicBezTo>
                            <a:pt x="166143" y="154194"/>
                            <a:pt x="61898" y="103537"/>
                            <a:pt x="27449" y="86432"/>
                          </a:cubicBezTo>
                          <a:cubicBezTo>
                            <a:pt x="20248" y="82855"/>
                            <a:pt x="15942" y="75284"/>
                            <a:pt x="16552" y="67269"/>
                          </a:cubicBezTo>
                          <a:cubicBezTo>
                            <a:pt x="16552" y="67269"/>
                            <a:pt x="-4895" y="57126"/>
                            <a:pt x="1038" y="4010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00" name="Freeform: Shape 1299">
                      <a:extLst>
                        <a:ext uri="{FF2B5EF4-FFF2-40B4-BE49-F238E27FC236}">
                          <a16:creationId xmlns:a16="http://schemas.microsoft.com/office/drawing/2014/main" id="{4C7F6D71-2ECE-5349-639C-B78E9CF97B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59491" y="4404034"/>
                      <a:ext cx="296330" cy="200997"/>
                    </a:xfrm>
                    <a:custGeom>
                      <a:avLst/>
                      <a:gdLst>
                        <a:gd name="connsiteX0" fmla="*/ 276463 w 296330"/>
                        <a:gd name="connsiteY0" fmla="*/ 200998 h 200997"/>
                        <a:gd name="connsiteX1" fmla="*/ 275518 w 296330"/>
                        <a:gd name="connsiteY1" fmla="*/ 200818 h 200997"/>
                        <a:gd name="connsiteX2" fmla="*/ 28894 w 296330"/>
                        <a:gd name="connsiteY2" fmla="*/ 91441 h 200997"/>
                        <a:gd name="connsiteX3" fmla="*/ 16478 w 296330"/>
                        <a:gd name="connsiteY3" fmla="*/ 71502 h 200997"/>
                        <a:gd name="connsiteX4" fmla="*/ 1167 w 296330"/>
                        <a:gd name="connsiteY4" fmla="*/ 41885 h 200997"/>
                        <a:gd name="connsiteX5" fmla="*/ 10461 w 296330"/>
                        <a:gd name="connsiteY5" fmla="*/ 31645 h 200997"/>
                        <a:gd name="connsiteX6" fmla="*/ 26214 w 296330"/>
                        <a:gd name="connsiteY6" fmla="*/ 33882 h 200997"/>
                        <a:gd name="connsiteX7" fmla="*/ 36980 w 296330"/>
                        <a:gd name="connsiteY7" fmla="*/ 24277 h 200997"/>
                        <a:gd name="connsiteX8" fmla="*/ 68893 w 296330"/>
                        <a:gd name="connsiteY8" fmla="*/ 25437 h 200997"/>
                        <a:gd name="connsiteX9" fmla="*/ 128020 w 296330"/>
                        <a:gd name="connsiteY9" fmla="*/ 39098 h 200997"/>
                        <a:gd name="connsiteX10" fmla="*/ 110998 w 296330"/>
                        <a:gd name="connsiteY10" fmla="*/ 3799 h 200997"/>
                        <a:gd name="connsiteX11" fmla="*/ 189466 w 296330"/>
                        <a:gd name="connsiteY11" fmla="*/ 19205 h 200997"/>
                        <a:gd name="connsiteX12" fmla="*/ 274513 w 296330"/>
                        <a:gd name="connsiteY12" fmla="*/ 43141 h 200997"/>
                        <a:gd name="connsiteX13" fmla="*/ 274693 w 296330"/>
                        <a:gd name="connsiteY13" fmla="*/ 43141 h 200997"/>
                        <a:gd name="connsiteX14" fmla="*/ 276965 w 296330"/>
                        <a:gd name="connsiteY14" fmla="*/ 44576 h 200997"/>
                        <a:gd name="connsiteX15" fmla="*/ 296068 w 296330"/>
                        <a:gd name="connsiteY15" fmla="*/ 114228 h 200997"/>
                        <a:gd name="connsiteX16" fmla="*/ 278831 w 296330"/>
                        <a:gd name="connsiteY16" fmla="*/ 199503 h 200997"/>
                        <a:gd name="connsiteX17" fmla="*/ 276463 w 296330"/>
                        <a:gd name="connsiteY17" fmla="*/ 200986 h 200997"/>
                        <a:gd name="connsiteX18" fmla="*/ 6143 w 296330"/>
                        <a:gd name="connsiteY18" fmla="*/ 43619 h 200997"/>
                        <a:gd name="connsiteX19" fmla="*/ 20293 w 296330"/>
                        <a:gd name="connsiteY19" fmla="*/ 67530 h 200997"/>
                        <a:gd name="connsiteX20" fmla="*/ 21789 w 296330"/>
                        <a:gd name="connsiteY20" fmla="*/ 70114 h 200997"/>
                        <a:gd name="connsiteX21" fmla="*/ 31226 w 296330"/>
                        <a:gd name="connsiteY21" fmla="*/ 86717 h 200997"/>
                        <a:gd name="connsiteX22" fmla="*/ 275123 w 296330"/>
                        <a:gd name="connsiteY22" fmla="*/ 195017 h 200997"/>
                        <a:gd name="connsiteX23" fmla="*/ 290793 w 296330"/>
                        <a:gd name="connsiteY23" fmla="*/ 114527 h 200997"/>
                        <a:gd name="connsiteX24" fmla="*/ 272910 w 296330"/>
                        <a:gd name="connsiteY24" fmla="*/ 48248 h 200997"/>
                        <a:gd name="connsiteX25" fmla="*/ 187804 w 296330"/>
                        <a:gd name="connsiteY25" fmla="*/ 24217 h 200997"/>
                        <a:gd name="connsiteX26" fmla="*/ 115831 w 296330"/>
                        <a:gd name="connsiteY26" fmla="*/ 5796 h 200997"/>
                        <a:gd name="connsiteX27" fmla="*/ 137039 w 296330"/>
                        <a:gd name="connsiteY27" fmla="*/ 40844 h 200997"/>
                        <a:gd name="connsiteX28" fmla="*/ 137589 w 296330"/>
                        <a:gd name="connsiteY28" fmla="*/ 43870 h 200997"/>
                        <a:gd name="connsiteX29" fmla="*/ 134897 w 296330"/>
                        <a:gd name="connsiteY29" fmla="*/ 45365 h 200997"/>
                        <a:gd name="connsiteX30" fmla="*/ 67051 w 296330"/>
                        <a:gd name="connsiteY30" fmla="*/ 30390 h 200997"/>
                        <a:gd name="connsiteX31" fmla="*/ 39193 w 296330"/>
                        <a:gd name="connsiteY31" fmla="*/ 29062 h 200997"/>
                        <a:gd name="connsiteX32" fmla="*/ 29791 w 296330"/>
                        <a:gd name="connsiteY32" fmla="*/ 38440 h 200997"/>
                        <a:gd name="connsiteX33" fmla="*/ 28140 w 296330"/>
                        <a:gd name="connsiteY33" fmla="*/ 40042 h 200997"/>
                        <a:gd name="connsiteX34" fmla="*/ 25856 w 296330"/>
                        <a:gd name="connsiteY34" fmla="*/ 39743 h 200997"/>
                        <a:gd name="connsiteX35" fmla="*/ 12124 w 296330"/>
                        <a:gd name="connsiteY35" fmla="*/ 36657 h 200997"/>
                        <a:gd name="connsiteX36" fmla="*/ 6143 w 296330"/>
                        <a:gd name="connsiteY36" fmla="*/ 43631 h 2009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296330" h="200997">
                          <a:moveTo>
                            <a:pt x="276463" y="200998"/>
                          </a:moveTo>
                          <a:cubicBezTo>
                            <a:pt x="276152" y="200998"/>
                            <a:pt x="275829" y="200938"/>
                            <a:pt x="275518" y="200818"/>
                          </a:cubicBezTo>
                          <a:cubicBezTo>
                            <a:pt x="169239" y="159850"/>
                            <a:pt x="67637" y="110676"/>
                            <a:pt x="28894" y="91441"/>
                          </a:cubicBezTo>
                          <a:cubicBezTo>
                            <a:pt x="21226" y="87638"/>
                            <a:pt x="16490" y="79946"/>
                            <a:pt x="16478" y="71502"/>
                          </a:cubicBezTo>
                          <a:cubicBezTo>
                            <a:pt x="8236" y="67028"/>
                            <a:pt x="-3809" y="56179"/>
                            <a:pt x="1167" y="41885"/>
                          </a:cubicBezTo>
                          <a:cubicBezTo>
                            <a:pt x="3033" y="36538"/>
                            <a:pt x="6155" y="33093"/>
                            <a:pt x="10461" y="31645"/>
                          </a:cubicBezTo>
                          <a:cubicBezTo>
                            <a:pt x="16322" y="29672"/>
                            <a:pt x="22746" y="32136"/>
                            <a:pt x="26214" y="33882"/>
                          </a:cubicBezTo>
                          <a:cubicBezTo>
                            <a:pt x="27865" y="31143"/>
                            <a:pt x="31143" y="26992"/>
                            <a:pt x="36980" y="24277"/>
                          </a:cubicBezTo>
                          <a:cubicBezTo>
                            <a:pt x="45413" y="20354"/>
                            <a:pt x="56154" y="20748"/>
                            <a:pt x="68893" y="25437"/>
                          </a:cubicBezTo>
                          <a:cubicBezTo>
                            <a:pt x="88606" y="32710"/>
                            <a:pt x="115197" y="37208"/>
                            <a:pt x="128020" y="39098"/>
                          </a:cubicBezTo>
                          <a:cubicBezTo>
                            <a:pt x="120101" y="30461"/>
                            <a:pt x="107075" y="14146"/>
                            <a:pt x="110998" y="3799"/>
                          </a:cubicBezTo>
                          <a:cubicBezTo>
                            <a:pt x="114204" y="-4682"/>
                            <a:pt x="135065" y="1287"/>
                            <a:pt x="189466" y="19205"/>
                          </a:cubicBezTo>
                          <a:cubicBezTo>
                            <a:pt x="219514" y="29098"/>
                            <a:pt x="253568" y="40318"/>
                            <a:pt x="274513" y="43141"/>
                          </a:cubicBezTo>
                          <a:lnTo>
                            <a:pt x="274693" y="43141"/>
                          </a:lnTo>
                          <a:cubicBezTo>
                            <a:pt x="275649" y="43165"/>
                            <a:pt x="276523" y="43715"/>
                            <a:pt x="276965" y="44576"/>
                          </a:cubicBezTo>
                          <a:cubicBezTo>
                            <a:pt x="288125" y="66214"/>
                            <a:pt x="294728" y="90305"/>
                            <a:pt x="296068" y="114228"/>
                          </a:cubicBezTo>
                          <a:cubicBezTo>
                            <a:pt x="297695" y="143439"/>
                            <a:pt x="291738" y="172924"/>
                            <a:pt x="278831" y="199503"/>
                          </a:cubicBezTo>
                          <a:cubicBezTo>
                            <a:pt x="278377" y="200436"/>
                            <a:pt x="277444" y="200986"/>
                            <a:pt x="276463" y="200986"/>
                          </a:cubicBezTo>
                          <a:close/>
                          <a:moveTo>
                            <a:pt x="6143" y="43619"/>
                          </a:moveTo>
                          <a:cubicBezTo>
                            <a:pt x="1071" y="58176"/>
                            <a:pt x="19504" y="67159"/>
                            <a:pt x="20293" y="67530"/>
                          </a:cubicBezTo>
                          <a:cubicBezTo>
                            <a:pt x="21274" y="67997"/>
                            <a:pt x="21872" y="69025"/>
                            <a:pt x="21789" y="70114"/>
                          </a:cubicBezTo>
                          <a:cubicBezTo>
                            <a:pt x="21250" y="77088"/>
                            <a:pt x="24958" y="83607"/>
                            <a:pt x="31226" y="86717"/>
                          </a:cubicBezTo>
                          <a:cubicBezTo>
                            <a:pt x="61202" y="101597"/>
                            <a:pt x="166871" y="153139"/>
                            <a:pt x="275123" y="195017"/>
                          </a:cubicBezTo>
                          <a:cubicBezTo>
                            <a:pt x="286917" y="169814"/>
                            <a:pt x="292336" y="142039"/>
                            <a:pt x="290793" y="114527"/>
                          </a:cubicBezTo>
                          <a:cubicBezTo>
                            <a:pt x="289525" y="91788"/>
                            <a:pt x="283341" y="68906"/>
                            <a:pt x="272910" y="48248"/>
                          </a:cubicBezTo>
                          <a:cubicBezTo>
                            <a:pt x="251475" y="45186"/>
                            <a:pt x="219107" y="34528"/>
                            <a:pt x="187804" y="24217"/>
                          </a:cubicBezTo>
                          <a:cubicBezTo>
                            <a:pt x="159203" y="14792"/>
                            <a:pt x="120041" y="1897"/>
                            <a:pt x="115831" y="5796"/>
                          </a:cubicBezTo>
                          <a:cubicBezTo>
                            <a:pt x="112900" y="13607"/>
                            <a:pt x="127266" y="31454"/>
                            <a:pt x="137039" y="40844"/>
                          </a:cubicBezTo>
                          <a:cubicBezTo>
                            <a:pt x="137852" y="41633"/>
                            <a:pt x="138079" y="42842"/>
                            <a:pt x="137589" y="43870"/>
                          </a:cubicBezTo>
                          <a:cubicBezTo>
                            <a:pt x="137098" y="44899"/>
                            <a:pt x="136034" y="45509"/>
                            <a:pt x="134897" y="45365"/>
                          </a:cubicBezTo>
                          <a:cubicBezTo>
                            <a:pt x="133259" y="45174"/>
                            <a:pt x="94408" y="40485"/>
                            <a:pt x="67051" y="30390"/>
                          </a:cubicBezTo>
                          <a:cubicBezTo>
                            <a:pt x="55676" y="26191"/>
                            <a:pt x="46310" y="25748"/>
                            <a:pt x="39193" y="29062"/>
                          </a:cubicBezTo>
                          <a:cubicBezTo>
                            <a:pt x="32040" y="32387"/>
                            <a:pt x="29815" y="38368"/>
                            <a:pt x="29791" y="38440"/>
                          </a:cubicBezTo>
                          <a:cubicBezTo>
                            <a:pt x="29516" y="39193"/>
                            <a:pt x="28906" y="39791"/>
                            <a:pt x="28140" y="40042"/>
                          </a:cubicBezTo>
                          <a:cubicBezTo>
                            <a:pt x="27375" y="40294"/>
                            <a:pt x="26525" y="40186"/>
                            <a:pt x="25856" y="39743"/>
                          </a:cubicBezTo>
                          <a:cubicBezTo>
                            <a:pt x="25784" y="39696"/>
                            <a:pt x="18057" y="34636"/>
                            <a:pt x="12124" y="36657"/>
                          </a:cubicBezTo>
                          <a:cubicBezTo>
                            <a:pt x="9420" y="37578"/>
                            <a:pt x="7459" y="39851"/>
                            <a:pt x="6143" y="436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17AEF42C-1E61-FE95-0DB6-3B9D06538A2F}"/>
                      </a:ext>
                    </a:extLst>
                  </p:cNvPr>
                  <p:cNvSpPr/>
                  <p:nvPr/>
                </p:nvSpPr>
                <p:spPr>
                  <a:xfrm>
                    <a:off x="5778604" y="4461335"/>
                    <a:ext cx="129542" cy="34427"/>
                  </a:xfrm>
                  <a:custGeom>
                    <a:avLst/>
                    <a:gdLst>
                      <a:gd name="connsiteX0" fmla="*/ 126908 w 129542"/>
                      <a:gd name="connsiteY0" fmla="*/ 34427 h 34427"/>
                      <a:gd name="connsiteX1" fmla="*/ 126190 w 129542"/>
                      <a:gd name="connsiteY1" fmla="*/ 34331 h 34427"/>
                      <a:gd name="connsiteX2" fmla="*/ 32746 w 129542"/>
                      <a:gd name="connsiteY2" fmla="*/ 8100 h 34427"/>
                      <a:gd name="connsiteX3" fmla="*/ 17651 w 129542"/>
                      <a:gd name="connsiteY3" fmla="*/ 5277 h 34427"/>
                      <a:gd name="connsiteX4" fmla="*/ 17400 w 129542"/>
                      <a:gd name="connsiteY4" fmla="*/ 5277 h 34427"/>
                      <a:gd name="connsiteX5" fmla="*/ 4637 w 129542"/>
                      <a:gd name="connsiteY5" fmla="*/ 10360 h 34427"/>
                      <a:gd name="connsiteX6" fmla="*/ 917 w 129542"/>
                      <a:gd name="connsiteY6" fmla="*/ 10635 h 34427"/>
                      <a:gd name="connsiteX7" fmla="*/ 642 w 129542"/>
                      <a:gd name="connsiteY7" fmla="*/ 6915 h 34427"/>
                      <a:gd name="connsiteX8" fmla="*/ 17352 w 129542"/>
                      <a:gd name="connsiteY8" fmla="*/ 2 h 34427"/>
                      <a:gd name="connsiteX9" fmla="*/ 34170 w 129542"/>
                      <a:gd name="connsiteY9" fmla="*/ 3016 h 34427"/>
                      <a:gd name="connsiteX10" fmla="*/ 127614 w 129542"/>
                      <a:gd name="connsiteY10" fmla="*/ 29248 h 34427"/>
                      <a:gd name="connsiteX11" fmla="*/ 129444 w 129542"/>
                      <a:gd name="connsiteY11" fmla="*/ 32501 h 34427"/>
                      <a:gd name="connsiteX12" fmla="*/ 126908 w 129542"/>
                      <a:gd name="connsiteY12" fmla="*/ 34427 h 3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9542" h="34427">
                        <a:moveTo>
                          <a:pt x="126908" y="34427"/>
                        </a:moveTo>
                        <a:cubicBezTo>
                          <a:pt x="126669" y="34427"/>
                          <a:pt x="126430" y="34391"/>
                          <a:pt x="126190" y="34331"/>
                        </a:cubicBezTo>
                        <a:lnTo>
                          <a:pt x="32746" y="8100"/>
                        </a:lnTo>
                        <a:cubicBezTo>
                          <a:pt x="27818" y="6712"/>
                          <a:pt x="22711" y="5277"/>
                          <a:pt x="17651" y="5277"/>
                        </a:cubicBezTo>
                        <a:cubicBezTo>
                          <a:pt x="17567" y="5277"/>
                          <a:pt x="17483" y="5277"/>
                          <a:pt x="17400" y="5277"/>
                        </a:cubicBezTo>
                        <a:cubicBezTo>
                          <a:pt x="12029" y="5324"/>
                          <a:pt x="7376" y="7179"/>
                          <a:pt x="4637" y="10360"/>
                        </a:cubicBezTo>
                        <a:cubicBezTo>
                          <a:pt x="3680" y="11461"/>
                          <a:pt x="2017" y="11580"/>
                          <a:pt x="917" y="10635"/>
                        </a:cubicBezTo>
                        <a:cubicBezTo>
                          <a:pt x="-184" y="9690"/>
                          <a:pt x="-315" y="8016"/>
                          <a:pt x="642" y="6915"/>
                        </a:cubicBezTo>
                        <a:cubicBezTo>
                          <a:pt x="4374" y="2585"/>
                          <a:pt x="10462" y="61"/>
                          <a:pt x="17352" y="2"/>
                        </a:cubicBezTo>
                        <a:cubicBezTo>
                          <a:pt x="23165" y="-58"/>
                          <a:pt x="29050" y="1580"/>
                          <a:pt x="34170" y="3016"/>
                        </a:cubicBezTo>
                        <a:lnTo>
                          <a:pt x="127614" y="29248"/>
                        </a:lnTo>
                        <a:cubicBezTo>
                          <a:pt x="129013" y="29642"/>
                          <a:pt x="129839" y="31102"/>
                          <a:pt x="129444" y="32501"/>
                        </a:cubicBezTo>
                        <a:cubicBezTo>
                          <a:pt x="129121" y="33661"/>
                          <a:pt x="128056" y="34427"/>
                          <a:pt x="126908" y="3442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BDEABDC4-D54D-6FC0-52CF-79690717AE7F}"/>
                      </a:ext>
                    </a:extLst>
                  </p:cNvPr>
                  <p:cNvSpPr/>
                  <p:nvPr/>
                </p:nvSpPr>
                <p:spPr>
                  <a:xfrm>
                    <a:off x="5791043" y="4443689"/>
                    <a:ext cx="104118" cy="32491"/>
                  </a:xfrm>
                  <a:custGeom>
                    <a:avLst/>
                    <a:gdLst>
                      <a:gd name="connsiteX0" fmla="*/ 101467 w 104118"/>
                      <a:gd name="connsiteY0" fmla="*/ 32480 h 32491"/>
                      <a:gd name="connsiteX1" fmla="*/ 101000 w 104118"/>
                      <a:gd name="connsiteY1" fmla="*/ 32444 h 32491"/>
                      <a:gd name="connsiteX2" fmla="*/ 1707 w 104118"/>
                      <a:gd name="connsiteY2" fmla="*/ 5100 h 32491"/>
                      <a:gd name="connsiteX3" fmla="*/ 176 w 104118"/>
                      <a:gd name="connsiteY3" fmla="*/ 1702 h 32491"/>
                      <a:gd name="connsiteX4" fmla="*/ 3573 w 104118"/>
                      <a:gd name="connsiteY4" fmla="*/ 171 h 32491"/>
                      <a:gd name="connsiteX5" fmla="*/ 101945 w 104118"/>
                      <a:gd name="connsiteY5" fmla="*/ 27252 h 32491"/>
                      <a:gd name="connsiteX6" fmla="*/ 104075 w 104118"/>
                      <a:gd name="connsiteY6" fmla="*/ 30315 h 32491"/>
                      <a:gd name="connsiteX7" fmla="*/ 101479 w 104118"/>
                      <a:gd name="connsiteY7" fmla="*/ 32492 h 32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4118" h="32491">
                        <a:moveTo>
                          <a:pt x="101467" y="32480"/>
                        </a:moveTo>
                        <a:cubicBezTo>
                          <a:pt x="101311" y="32480"/>
                          <a:pt x="101156" y="32468"/>
                          <a:pt x="101000" y="32444"/>
                        </a:cubicBezTo>
                        <a:cubicBezTo>
                          <a:pt x="67209" y="26415"/>
                          <a:pt x="33800" y="17217"/>
                          <a:pt x="1707" y="5100"/>
                        </a:cubicBezTo>
                        <a:cubicBezTo>
                          <a:pt x="344" y="4585"/>
                          <a:pt x="-350" y="3066"/>
                          <a:pt x="176" y="1702"/>
                        </a:cubicBezTo>
                        <a:cubicBezTo>
                          <a:pt x="691" y="339"/>
                          <a:pt x="2210" y="-343"/>
                          <a:pt x="3573" y="171"/>
                        </a:cubicBezTo>
                        <a:cubicBezTo>
                          <a:pt x="35379" y="12169"/>
                          <a:pt x="68465" y="21284"/>
                          <a:pt x="101945" y="27252"/>
                        </a:cubicBezTo>
                        <a:cubicBezTo>
                          <a:pt x="103381" y="27504"/>
                          <a:pt x="104338" y="28879"/>
                          <a:pt x="104075" y="30315"/>
                        </a:cubicBezTo>
                        <a:cubicBezTo>
                          <a:pt x="103847" y="31595"/>
                          <a:pt x="102735" y="32492"/>
                          <a:pt x="101479" y="3249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96F396F3-F0BF-A1C6-39D2-24F6150AAA37}"/>
                      </a:ext>
                    </a:extLst>
                  </p:cNvPr>
                  <p:cNvSpPr/>
                  <p:nvPr/>
                </p:nvSpPr>
                <p:spPr>
                  <a:xfrm>
                    <a:off x="5899942" y="4448840"/>
                    <a:ext cx="84813" cy="46275"/>
                  </a:xfrm>
                  <a:custGeom>
                    <a:avLst/>
                    <a:gdLst>
                      <a:gd name="connsiteX0" fmla="*/ 75881 w 84813"/>
                      <a:gd name="connsiteY0" fmla="*/ 46276 h 46275"/>
                      <a:gd name="connsiteX1" fmla="*/ 37903 w 84813"/>
                      <a:gd name="connsiteY1" fmla="*/ 32161 h 46275"/>
                      <a:gd name="connsiteX2" fmla="*/ 23130 w 84813"/>
                      <a:gd name="connsiteY2" fmla="*/ 20786 h 46275"/>
                      <a:gd name="connsiteX3" fmla="*/ 1312 w 84813"/>
                      <a:gd name="connsiteY3" fmla="*/ 4913 h 46275"/>
                      <a:gd name="connsiteX4" fmla="*/ 355 w 84813"/>
                      <a:gd name="connsiteY4" fmla="*/ 1312 h 46275"/>
                      <a:gd name="connsiteX5" fmla="*/ 3956 w 84813"/>
                      <a:gd name="connsiteY5" fmla="*/ 355 h 46275"/>
                      <a:gd name="connsiteX6" fmla="*/ 26432 w 84813"/>
                      <a:gd name="connsiteY6" fmla="*/ 16671 h 46275"/>
                      <a:gd name="connsiteX7" fmla="*/ 40917 w 84813"/>
                      <a:gd name="connsiteY7" fmla="*/ 27831 h 46275"/>
                      <a:gd name="connsiteX8" fmla="*/ 81766 w 84813"/>
                      <a:gd name="connsiteY8" fmla="*/ 40534 h 46275"/>
                      <a:gd name="connsiteX9" fmla="*/ 84780 w 84813"/>
                      <a:gd name="connsiteY9" fmla="*/ 42723 h 46275"/>
                      <a:gd name="connsiteX10" fmla="*/ 82591 w 84813"/>
                      <a:gd name="connsiteY10" fmla="*/ 45738 h 46275"/>
                      <a:gd name="connsiteX11" fmla="*/ 75881 w 84813"/>
                      <a:gd name="connsiteY11" fmla="*/ 46264 h 46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4813" h="46275">
                        <a:moveTo>
                          <a:pt x="75881" y="46276"/>
                        </a:moveTo>
                        <a:cubicBezTo>
                          <a:pt x="64051" y="46276"/>
                          <a:pt x="51312" y="41551"/>
                          <a:pt x="37903" y="32161"/>
                        </a:cubicBezTo>
                        <a:cubicBezTo>
                          <a:pt x="32783" y="28585"/>
                          <a:pt x="27879" y="24613"/>
                          <a:pt x="23130" y="20786"/>
                        </a:cubicBezTo>
                        <a:cubicBezTo>
                          <a:pt x="16204" y="15200"/>
                          <a:pt x="9039" y="9410"/>
                          <a:pt x="1312" y="4913"/>
                        </a:cubicBezTo>
                        <a:cubicBezTo>
                          <a:pt x="56" y="4183"/>
                          <a:pt x="-374" y="2568"/>
                          <a:pt x="355" y="1312"/>
                        </a:cubicBezTo>
                        <a:cubicBezTo>
                          <a:pt x="1085" y="56"/>
                          <a:pt x="2700" y="-374"/>
                          <a:pt x="3956" y="355"/>
                        </a:cubicBezTo>
                        <a:cubicBezTo>
                          <a:pt x="12030" y="5056"/>
                          <a:pt x="19350" y="10965"/>
                          <a:pt x="26432" y="16671"/>
                        </a:cubicBezTo>
                        <a:cubicBezTo>
                          <a:pt x="31109" y="20451"/>
                          <a:pt x="35953" y="24362"/>
                          <a:pt x="40917" y="27831"/>
                        </a:cubicBezTo>
                        <a:cubicBezTo>
                          <a:pt x="55750" y="38214"/>
                          <a:pt x="69493" y="42484"/>
                          <a:pt x="81766" y="40534"/>
                        </a:cubicBezTo>
                        <a:cubicBezTo>
                          <a:pt x="83213" y="40283"/>
                          <a:pt x="84553" y="41288"/>
                          <a:pt x="84780" y="42723"/>
                        </a:cubicBezTo>
                        <a:cubicBezTo>
                          <a:pt x="85008" y="44159"/>
                          <a:pt x="84027" y="45510"/>
                          <a:pt x="82591" y="45738"/>
                        </a:cubicBezTo>
                        <a:cubicBezTo>
                          <a:pt x="80390" y="46084"/>
                          <a:pt x="78154" y="46264"/>
                          <a:pt x="75881" y="4626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69" name="Graphic 349">
                  <a:extLst>
                    <a:ext uri="{FF2B5EF4-FFF2-40B4-BE49-F238E27FC236}">
                      <a16:creationId xmlns:a16="http://schemas.microsoft.com/office/drawing/2014/main" id="{CBBAAD11-212D-40B7-652D-BDA1D14AD829}"/>
                    </a:ext>
                  </a:extLst>
                </p:cNvPr>
                <p:cNvGrpSpPr/>
                <p:nvPr/>
              </p:nvGrpSpPr>
              <p:grpSpPr>
                <a:xfrm>
                  <a:off x="6031473" y="4173445"/>
                  <a:ext cx="569307" cy="1207917"/>
                  <a:chOff x="6031473" y="4173445"/>
                  <a:chExt cx="569307" cy="1207917"/>
                </a:xfrm>
              </p:grpSpPr>
              <p:grpSp>
                <p:nvGrpSpPr>
                  <p:cNvPr id="1291" name="Graphic 349">
                    <a:extLst>
                      <a:ext uri="{FF2B5EF4-FFF2-40B4-BE49-F238E27FC236}">
                        <a16:creationId xmlns:a16="http://schemas.microsoft.com/office/drawing/2014/main" id="{07B2EB4B-D3B8-ED41-FF63-96C12FD4BA8B}"/>
                      </a:ext>
                    </a:extLst>
                  </p:cNvPr>
                  <p:cNvGrpSpPr/>
                  <p:nvPr/>
                </p:nvGrpSpPr>
                <p:grpSpPr>
                  <a:xfrm>
                    <a:off x="6031473" y="4173445"/>
                    <a:ext cx="569307" cy="1207917"/>
                    <a:chOff x="6031473" y="4173445"/>
                    <a:chExt cx="569307" cy="1207917"/>
                  </a:xfrm>
                </p:grpSpPr>
                <p:sp>
                  <p:nvSpPr>
                    <p:cNvPr id="1293" name="Freeform: Shape 1292">
                      <a:extLst>
                        <a:ext uri="{FF2B5EF4-FFF2-40B4-BE49-F238E27FC236}">
                          <a16:creationId xmlns:a16="http://schemas.microsoft.com/office/drawing/2014/main" id="{640C7322-E8DA-CA8A-FA43-2CEBB4A43F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4112" y="4176088"/>
                      <a:ext cx="564037" cy="1202630"/>
                    </a:xfrm>
                    <a:custGeom>
                      <a:avLst/>
                      <a:gdLst>
                        <a:gd name="connsiteX0" fmla="*/ 508260 w 564037"/>
                        <a:gd name="connsiteY0" fmla="*/ 497710 h 1202630"/>
                        <a:gd name="connsiteX1" fmla="*/ 429254 w 564037"/>
                        <a:gd name="connsiteY1" fmla="*/ 1202631 h 1202630"/>
                        <a:gd name="connsiteX2" fmla="*/ 329710 w 564037"/>
                        <a:gd name="connsiteY2" fmla="*/ 1202631 h 1202630"/>
                        <a:gd name="connsiteX3" fmla="*/ 426694 w 564037"/>
                        <a:gd name="connsiteY3" fmla="*/ 321671 h 1202630"/>
                        <a:gd name="connsiteX4" fmla="*/ 253610 w 564037"/>
                        <a:gd name="connsiteY4" fmla="*/ 484923 h 1202630"/>
                        <a:gd name="connsiteX5" fmla="*/ 1842 w 564037"/>
                        <a:gd name="connsiteY5" fmla="*/ 426299 h 1202630"/>
                        <a:gd name="connsiteX6" fmla="*/ 18816 w 564037"/>
                        <a:gd name="connsiteY6" fmla="*/ 342329 h 1202630"/>
                        <a:gd name="connsiteX7" fmla="*/ 0 w 564037"/>
                        <a:gd name="connsiteY7" fmla="*/ 273729 h 1202630"/>
                        <a:gd name="connsiteX8" fmla="*/ 201672 w 564037"/>
                        <a:gd name="connsiteY8" fmla="*/ 270691 h 1202630"/>
                        <a:gd name="connsiteX9" fmla="*/ 460414 w 564037"/>
                        <a:gd name="connsiteY9" fmla="*/ 2632 h 1202630"/>
                        <a:gd name="connsiteX10" fmla="*/ 564037 w 564037"/>
                        <a:gd name="connsiteY10" fmla="*/ 0 h 1202630"/>
                        <a:gd name="connsiteX11" fmla="*/ 508260 w 564037"/>
                        <a:gd name="connsiteY11" fmla="*/ 497710 h 12026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64037" h="1202630">
                          <a:moveTo>
                            <a:pt x="508260" y="497710"/>
                          </a:moveTo>
                          <a:lnTo>
                            <a:pt x="429254" y="1202631"/>
                          </a:lnTo>
                          <a:lnTo>
                            <a:pt x="329710" y="1202631"/>
                          </a:lnTo>
                          <a:lnTo>
                            <a:pt x="426694" y="321671"/>
                          </a:lnTo>
                          <a:cubicBezTo>
                            <a:pt x="426694" y="321671"/>
                            <a:pt x="380654" y="463703"/>
                            <a:pt x="253610" y="484923"/>
                          </a:cubicBezTo>
                          <a:cubicBezTo>
                            <a:pt x="199591" y="493954"/>
                            <a:pt x="99305" y="463871"/>
                            <a:pt x="1842" y="426299"/>
                          </a:cubicBezTo>
                          <a:cubicBezTo>
                            <a:pt x="14450" y="400331"/>
                            <a:pt x="20430" y="371144"/>
                            <a:pt x="18816" y="342329"/>
                          </a:cubicBezTo>
                          <a:cubicBezTo>
                            <a:pt x="17488" y="318477"/>
                            <a:pt x="10957" y="294961"/>
                            <a:pt x="0" y="273729"/>
                          </a:cubicBezTo>
                          <a:cubicBezTo>
                            <a:pt x="7201" y="273897"/>
                            <a:pt x="140812" y="276815"/>
                            <a:pt x="201672" y="270691"/>
                          </a:cubicBezTo>
                          <a:cubicBezTo>
                            <a:pt x="201672" y="270691"/>
                            <a:pt x="347580" y="5849"/>
                            <a:pt x="460414" y="2632"/>
                          </a:cubicBezTo>
                          <a:lnTo>
                            <a:pt x="564037" y="0"/>
                          </a:lnTo>
                          <a:lnTo>
                            <a:pt x="508260" y="49771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94" name="Freeform: Shape 1293">
                      <a:extLst>
                        <a:ext uri="{FF2B5EF4-FFF2-40B4-BE49-F238E27FC236}">
                          <a16:creationId xmlns:a16="http://schemas.microsoft.com/office/drawing/2014/main" id="{DF01E132-854A-99FB-8B6A-17021E1972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31473" y="4173445"/>
                      <a:ext cx="569307" cy="1207917"/>
                    </a:xfrm>
                    <a:custGeom>
                      <a:avLst/>
                      <a:gdLst>
                        <a:gd name="connsiteX0" fmla="*/ 431892 w 569307"/>
                        <a:gd name="connsiteY0" fmla="*/ 1207918 h 1207917"/>
                        <a:gd name="connsiteX1" fmla="*/ 332348 w 569307"/>
                        <a:gd name="connsiteY1" fmla="*/ 1207918 h 1207917"/>
                        <a:gd name="connsiteX2" fmla="*/ 330386 w 569307"/>
                        <a:gd name="connsiteY2" fmla="*/ 1207045 h 1207917"/>
                        <a:gd name="connsiteX3" fmla="*/ 329728 w 569307"/>
                        <a:gd name="connsiteY3" fmla="*/ 1204999 h 1207917"/>
                        <a:gd name="connsiteX4" fmla="*/ 424608 w 569307"/>
                        <a:gd name="connsiteY4" fmla="*/ 343190 h 1207917"/>
                        <a:gd name="connsiteX5" fmla="*/ 256679 w 569307"/>
                        <a:gd name="connsiteY5" fmla="*/ 490174 h 1207917"/>
                        <a:gd name="connsiteX6" fmla="*/ 3536 w 569307"/>
                        <a:gd name="connsiteY6" fmla="*/ 431419 h 1207917"/>
                        <a:gd name="connsiteX7" fmla="*/ 2028 w 569307"/>
                        <a:gd name="connsiteY7" fmla="*/ 429924 h 1207917"/>
                        <a:gd name="connsiteX8" fmla="*/ 2112 w 569307"/>
                        <a:gd name="connsiteY8" fmla="*/ 427807 h 1207917"/>
                        <a:gd name="connsiteX9" fmla="*/ 18823 w 569307"/>
                        <a:gd name="connsiteY9" fmla="*/ 345128 h 1207917"/>
                        <a:gd name="connsiteX10" fmla="*/ 294 w 569307"/>
                        <a:gd name="connsiteY10" fmla="*/ 277593 h 1207917"/>
                        <a:gd name="connsiteX11" fmla="*/ 402 w 569307"/>
                        <a:gd name="connsiteY11" fmla="*/ 274985 h 1207917"/>
                        <a:gd name="connsiteX12" fmla="*/ 2698 w 569307"/>
                        <a:gd name="connsiteY12" fmla="*/ 273741 h 1207917"/>
                        <a:gd name="connsiteX13" fmla="*/ 202684 w 569307"/>
                        <a:gd name="connsiteY13" fmla="*/ 270847 h 1207917"/>
                        <a:gd name="connsiteX14" fmla="*/ 462981 w 569307"/>
                        <a:gd name="connsiteY14" fmla="*/ 2632 h 1207917"/>
                        <a:gd name="connsiteX15" fmla="*/ 566604 w 569307"/>
                        <a:gd name="connsiteY15" fmla="*/ 0 h 1207917"/>
                        <a:gd name="connsiteX16" fmla="*/ 569307 w 569307"/>
                        <a:gd name="connsiteY16" fmla="*/ 2572 h 1207917"/>
                        <a:gd name="connsiteX17" fmla="*/ 566735 w 569307"/>
                        <a:gd name="connsiteY17" fmla="*/ 5275 h 1207917"/>
                        <a:gd name="connsiteX18" fmla="*/ 463112 w 569307"/>
                        <a:gd name="connsiteY18" fmla="*/ 7907 h 1207917"/>
                        <a:gd name="connsiteX19" fmla="*/ 206620 w 569307"/>
                        <a:gd name="connsiteY19" fmla="*/ 274602 h 1207917"/>
                        <a:gd name="connsiteX20" fmla="*/ 204574 w 569307"/>
                        <a:gd name="connsiteY20" fmla="*/ 275954 h 1207917"/>
                        <a:gd name="connsiteX21" fmla="*/ 6945 w 569307"/>
                        <a:gd name="connsiteY21" fmla="*/ 279100 h 1207917"/>
                        <a:gd name="connsiteX22" fmla="*/ 24074 w 569307"/>
                        <a:gd name="connsiteY22" fmla="*/ 344817 h 1207917"/>
                        <a:gd name="connsiteX23" fmla="*/ 8069 w 569307"/>
                        <a:gd name="connsiteY23" fmla="*/ 427496 h 1207917"/>
                        <a:gd name="connsiteX24" fmla="*/ 255794 w 569307"/>
                        <a:gd name="connsiteY24" fmla="*/ 484947 h 1207917"/>
                        <a:gd name="connsiteX25" fmla="*/ 426809 w 569307"/>
                        <a:gd name="connsiteY25" fmla="*/ 323478 h 1207917"/>
                        <a:gd name="connsiteX26" fmla="*/ 429871 w 569307"/>
                        <a:gd name="connsiteY26" fmla="*/ 321719 h 1207917"/>
                        <a:gd name="connsiteX27" fmla="*/ 431940 w 569307"/>
                        <a:gd name="connsiteY27" fmla="*/ 324590 h 1207917"/>
                        <a:gd name="connsiteX28" fmla="*/ 335279 w 569307"/>
                        <a:gd name="connsiteY28" fmla="*/ 1202631 h 1207917"/>
                        <a:gd name="connsiteX29" fmla="*/ 429524 w 569307"/>
                        <a:gd name="connsiteY29" fmla="*/ 1202631 h 1207917"/>
                        <a:gd name="connsiteX30" fmla="*/ 508267 w 569307"/>
                        <a:gd name="connsiteY30" fmla="*/ 500055 h 1207917"/>
                        <a:gd name="connsiteX31" fmla="*/ 511186 w 569307"/>
                        <a:gd name="connsiteY31" fmla="*/ 497722 h 1207917"/>
                        <a:gd name="connsiteX32" fmla="*/ 513518 w 569307"/>
                        <a:gd name="connsiteY32" fmla="*/ 500641 h 1207917"/>
                        <a:gd name="connsiteX33" fmla="*/ 434512 w 569307"/>
                        <a:gd name="connsiteY33" fmla="*/ 1205562 h 1207917"/>
                        <a:gd name="connsiteX34" fmla="*/ 431892 w 569307"/>
                        <a:gd name="connsiteY34" fmla="*/ 1207906 h 12079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569307" h="1207917">
                          <a:moveTo>
                            <a:pt x="431892" y="1207918"/>
                          </a:moveTo>
                          <a:lnTo>
                            <a:pt x="332348" y="1207918"/>
                          </a:lnTo>
                          <a:cubicBezTo>
                            <a:pt x="331594" y="1207918"/>
                            <a:pt x="330889" y="1207595"/>
                            <a:pt x="330386" y="1207045"/>
                          </a:cubicBezTo>
                          <a:cubicBezTo>
                            <a:pt x="329884" y="1206495"/>
                            <a:pt x="329645" y="1205741"/>
                            <a:pt x="329728" y="1204999"/>
                          </a:cubicBezTo>
                          <a:lnTo>
                            <a:pt x="424608" y="343190"/>
                          </a:lnTo>
                          <a:cubicBezTo>
                            <a:pt x="407096" y="382484"/>
                            <a:pt x="356343" y="473524"/>
                            <a:pt x="256679" y="490174"/>
                          </a:cubicBezTo>
                          <a:cubicBezTo>
                            <a:pt x="210053" y="497961"/>
                            <a:pt x="124886" y="478189"/>
                            <a:pt x="3536" y="431419"/>
                          </a:cubicBezTo>
                          <a:cubicBezTo>
                            <a:pt x="2842" y="431156"/>
                            <a:pt x="2304" y="430618"/>
                            <a:pt x="2028" y="429924"/>
                          </a:cubicBezTo>
                          <a:cubicBezTo>
                            <a:pt x="1753" y="429242"/>
                            <a:pt x="1789" y="428464"/>
                            <a:pt x="2112" y="427807"/>
                          </a:cubicBezTo>
                          <a:cubicBezTo>
                            <a:pt x="14624" y="402029"/>
                            <a:pt x="20401" y="373441"/>
                            <a:pt x="18823" y="345128"/>
                          </a:cubicBezTo>
                          <a:cubicBezTo>
                            <a:pt x="17531" y="321934"/>
                            <a:pt x="11119" y="298574"/>
                            <a:pt x="294" y="277593"/>
                          </a:cubicBezTo>
                          <a:cubicBezTo>
                            <a:pt x="-137" y="276767"/>
                            <a:pt x="-89" y="275775"/>
                            <a:pt x="402" y="274985"/>
                          </a:cubicBezTo>
                          <a:cubicBezTo>
                            <a:pt x="892" y="274196"/>
                            <a:pt x="1729" y="273693"/>
                            <a:pt x="2698" y="273741"/>
                          </a:cubicBezTo>
                          <a:cubicBezTo>
                            <a:pt x="8368" y="273873"/>
                            <a:pt x="141333" y="276779"/>
                            <a:pt x="202684" y="270847"/>
                          </a:cubicBezTo>
                          <a:cubicBezTo>
                            <a:pt x="214861" y="248969"/>
                            <a:pt x="352683" y="5778"/>
                            <a:pt x="462981" y="2632"/>
                          </a:cubicBezTo>
                          <a:lnTo>
                            <a:pt x="566604" y="0"/>
                          </a:lnTo>
                          <a:cubicBezTo>
                            <a:pt x="568099" y="-12"/>
                            <a:pt x="569271" y="1113"/>
                            <a:pt x="569307" y="2572"/>
                          </a:cubicBezTo>
                          <a:cubicBezTo>
                            <a:pt x="569343" y="4031"/>
                            <a:pt x="568195" y="5239"/>
                            <a:pt x="566735" y="5275"/>
                          </a:cubicBezTo>
                          <a:lnTo>
                            <a:pt x="463112" y="7907"/>
                          </a:lnTo>
                          <a:cubicBezTo>
                            <a:pt x="353077" y="11041"/>
                            <a:pt x="208067" y="271971"/>
                            <a:pt x="206620" y="274602"/>
                          </a:cubicBezTo>
                          <a:cubicBezTo>
                            <a:pt x="206201" y="275356"/>
                            <a:pt x="205435" y="275870"/>
                            <a:pt x="204574" y="275954"/>
                          </a:cubicBezTo>
                          <a:cubicBezTo>
                            <a:pt x="148905" y="281564"/>
                            <a:pt x="31490" y="279590"/>
                            <a:pt x="6945" y="279100"/>
                          </a:cubicBezTo>
                          <a:cubicBezTo>
                            <a:pt x="16909" y="299698"/>
                            <a:pt x="22818" y="322329"/>
                            <a:pt x="24074" y="344817"/>
                          </a:cubicBezTo>
                          <a:cubicBezTo>
                            <a:pt x="25653" y="373082"/>
                            <a:pt x="20126" y="401599"/>
                            <a:pt x="8069" y="427496"/>
                          </a:cubicBezTo>
                          <a:cubicBezTo>
                            <a:pt x="127111" y="473201"/>
                            <a:pt x="210447" y="492531"/>
                            <a:pt x="255794" y="484947"/>
                          </a:cubicBezTo>
                          <a:cubicBezTo>
                            <a:pt x="379824" y="464230"/>
                            <a:pt x="426354" y="324889"/>
                            <a:pt x="426809" y="323478"/>
                          </a:cubicBezTo>
                          <a:cubicBezTo>
                            <a:pt x="427227" y="322186"/>
                            <a:pt x="428567" y="321432"/>
                            <a:pt x="429871" y="321719"/>
                          </a:cubicBezTo>
                          <a:cubicBezTo>
                            <a:pt x="431199" y="322006"/>
                            <a:pt x="432084" y="323238"/>
                            <a:pt x="431940" y="324590"/>
                          </a:cubicBezTo>
                          <a:lnTo>
                            <a:pt x="335279" y="1202631"/>
                          </a:lnTo>
                          <a:lnTo>
                            <a:pt x="429524" y="1202631"/>
                          </a:lnTo>
                          <a:lnTo>
                            <a:pt x="508267" y="500055"/>
                          </a:lnTo>
                          <a:cubicBezTo>
                            <a:pt x="508435" y="498607"/>
                            <a:pt x="509726" y="497602"/>
                            <a:pt x="511186" y="497722"/>
                          </a:cubicBezTo>
                          <a:cubicBezTo>
                            <a:pt x="512633" y="497890"/>
                            <a:pt x="513674" y="499193"/>
                            <a:pt x="513518" y="500641"/>
                          </a:cubicBezTo>
                          <a:lnTo>
                            <a:pt x="434512" y="1205562"/>
                          </a:lnTo>
                          <a:cubicBezTo>
                            <a:pt x="434368" y="1206889"/>
                            <a:pt x="433232" y="1207906"/>
                            <a:pt x="431892" y="120790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A75ACC85-25AE-276D-41F2-8C4DF3127899}"/>
                      </a:ext>
                    </a:extLst>
                  </p:cNvPr>
                  <p:cNvSpPr/>
                  <p:nvPr/>
                </p:nvSpPr>
                <p:spPr>
                  <a:xfrm>
                    <a:off x="6240095" y="4444401"/>
                    <a:ext cx="49822" cy="8455"/>
                  </a:xfrm>
                  <a:custGeom>
                    <a:avLst/>
                    <a:gdLst>
                      <a:gd name="connsiteX0" fmla="*/ 47196 w 49822"/>
                      <a:gd name="connsiteY0" fmla="*/ 8443 h 8455"/>
                      <a:gd name="connsiteX1" fmla="*/ 47004 w 49822"/>
                      <a:gd name="connsiteY1" fmla="*/ 8443 h 8455"/>
                      <a:gd name="connsiteX2" fmla="*/ 2447 w 49822"/>
                      <a:gd name="connsiteY2" fmla="*/ 5262 h 8455"/>
                      <a:gd name="connsiteX3" fmla="*/ 7 w 49822"/>
                      <a:gd name="connsiteY3" fmla="*/ 2451 h 8455"/>
                      <a:gd name="connsiteX4" fmla="*/ 2818 w 49822"/>
                      <a:gd name="connsiteY4" fmla="*/ 10 h 8455"/>
                      <a:gd name="connsiteX5" fmla="*/ 47375 w 49822"/>
                      <a:gd name="connsiteY5" fmla="*/ 3192 h 8455"/>
                      <a:gd name="connsiteX6" fmla="*/ 49815 w 49822"/>
                      <a:gd name="connsiteY6" fmla="*/ 6003 h 8455"/>
                      <a:gd name="connsiteX7" fmla="*/ 47184 w 49822"/>
                      <a:gd name="connsiteY7" fmla="*/ 8455 h 8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9822" h="8455">
                        <a:moveTo>
                          <a:pt x="47196" y="8443"/>
                        </a:moveTo>
                        <a:cubicBezTo>
                          <a:pt x="47136" y="8443"/>
                          <a:pt x="47064" y="8443"/>
                          <a:pt x="47004" y="8443"/>
                        </a:cubicBezTo>
                        <a:lnTo>
                          <a:pt x="2447" y="5262"/>
                        </a:lnTo>
                        <a:cubicBezTo>
                          <a:pt x="1000" y="5154"/>
                          <a:pt x="-100" y="3898"/>
                          <a:pt x="7" y="2451"/>
                        </a:cubicBezTo>
                        <a:cubicBezTo>
                          <a:pt x="115" y="1003"/>
                          <a:pt x="1311" y="-121"/>
                          <a:pt x="2818" y="10"/>
                        </a:cubicBezTo>
                        <a:lnTo>
                          <a:pt x="47375" y="3192"/>
                        </a:lnTo>
                        <a:cubicBezTo>
                          <a:pt x="48822" y="3300"/>
                          <a:pt x="49923" y="4556"/>
                          <a:pt x="49815" y="6003"/>
                        </a:cubicBezTo>
                        <a:cubicBezTo>
                          <a:pt x="49720" y="7391"/>
                          <a:pt x="48559" y="8455"/>
                          <a:pt x="47184" y="84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70" name="Graphic 349">
                  <a:extLst>
                    <a:ext uri="{FF2B5EF4-FFF2-40B4-BE49-F238E27FC236}">
                      <a16:creationId xmlns:a16="http://schemas.microsoft.com/office/drawing/2014/main" id="{0697B4E2-E6AA-D526-DAD8-9A48376F29FD}"/>
                    </a:ext>
                  </a:extLst>
                </p:cNvPr>
                <p:cNvGrpSpPr/>
                <p:nvPr/>
              </p:nvGrpSpPr>
              <p:grpSpPr>
                <a:xfrm>
                  <a:off x="6742932" y="4169479"/>
                  <a:ext cx="401105" cy="1213617"/>
                  <a:chOff x="6742932" y="4169479"/>
                  <a:chExt cx="401105" cy="1213617"/>
                </a:xfrm>
              </p:grpSpPr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59CA99B5-AF53-1B8C-F91C-370F77963B79}"/>
                      </a:ext>
                    </a:extLst>
                  </p:cNvPr>
                  <p:cNvSpPr/>
                  <p:nvPr/>
                </p:nvSpPr>
                <p:spPr>
                  <a:xfrm>
                    <a:off x="6742932" y="4172133"/>
                    <a:ext cx="398476" cy="1208345"/>
                  </a:xfrm>
                  <a:custGeom>
                    <a:avLst/>
                    <a:gdLst>
                      <a:gd name="connsiteX0" fmla="*/ 55310 w 398476"/>
                      <a:gd name="connsiteY0" fmla="*/ 20 h 1208345"/>
                      <a:gd name="connsiteX1" fmla="*/ 59832 w 398476"/>
                      <a:gd name="connsiteY1" fmla="*/ 274994 h 1208345"/>
                      <a:gd name="connsiteX2" fmla="*/ 0 w 398476"/>
                      <a:gd name="connsiteY2" fmla="*/ 413186 h 1208345"/>
                      <a:gd name="connsiteX3" fmla="*/ 62631 w 398476"/>
                      <a:gd name="connsiteY3" fmla="*/ 444860 h 1208345"/>
                      <a:gd name="connsiteX4" fmla="*/ 75202 w 398476"/>
                      <a:gd name="connsiteY4" fmla="*/ 1208285 h 1208345"/>
                      <a:gd name="connsiteX5" fmla="*/ 398477 w 398476"/>
                      <a:gd name="connsiteY5" fmla="*/ 1208345 h 1208345"/>
                      <a:gd name="connsiteX6" fmla="*/ 252342 w 398476"/>
                      <a:gd name="connsiteY6" fmla="*/ 499967 h 1208345"/>
                      <a:gd name="connsiteX7" fmla="*/ 352113 w 398476"/>
                      <a:gd name="connsiteY7" fmla="*/ 462863 h 1208345"/>
                      <a:gd name="connsiteX8" fmla="*/ 284016 w 398476"/>
                      <a:gd name="connsiteY8" fmla="*/ 112591 h 1208345"/>
                      <a:gd name="connsiteX9" fmla="*/ 55322 w 398476"/>
                      <a:gd name="connsiteY9" fmla="*/ 44 h 1208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98476" h="1208345">
                        <a:moveTo>
                          <a:pt x="55310" y="20"/>
                        </a:moveTo>
                        <a:lnTo>
                          <a:pt x="59832" y="274994"/>
                        </a:lnTo>
                        <a:lnTo>
                          <a:pt x="0" y="413186"/>
                        </a:lnTo>
                        <a:lnTo>
                          <a:pt x="62631" y="444860"/>
                        </a:lnTo>
                        <a:lnTo>
                          <a:pt x="75202" y="1208285"/>
                        </a:lnTo>
                        <a:lnTo>
                          <a:pt x="398477" y="1208345"/>
                        </a:lnTo>
                        <a:cubicBezTo>
                          <a:pt x="398477" y="1208345"/>
                          <a:pt x="252868" y="517061"/>
                          <a:pt x="252342" y="499967"/>
                        </a:cubicBezTo>
                        <a:cubicBezTo>
                          <a:pt x="252342" y="499967"/>
                          <a:pt x="313549" y="507025"/>
                          <a:pt x="352113" y="462863"/>
                        </a:cubicBezTo>
                        <a:cubicBezTo>
                          <a:pt x="390678" y="418688"/>
                          <a:pt x="353154" y="266381"/>
                          <a:pt x="284016" y="112591"/>
                        </a:cubicBezTo>
                        <a:cubicBezTo>
                          <a:pt x="230847" y="-5673"/>
                          <a:pt x="55322" y="44"/>
                          <a:pt x="55322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2402C27A-59BE-9FF7-2305-962877B273DC}"/>
                      </a:ext>
                    </a:extLst>
                  </p:cNvPr>
                  <p:cNvSpPr/>
                  <p:nvPr/>
                </p:nvSpPr>
                <p:spPr>
                  <a:xfrm>
                    <a:off x="6795609" y="4169479"/>
                    <a:ext cx="348428" cy="1213617"/>
                  </a:xfrm>
                  <a:custGeom>
                    <a:avLst/>
                    <a:gdLst>
                      <a:gd name="connsiteX0" fmla="*/ 345787 w 348428"/>
                      <a:gd name="connsiteY0" fmla="*/ 1213618 h 1213617"/>
                      <a:gd name="connsiteX1" fmla="*/ 22513 w 348428"/>
                      <a:gd name="connsiteY1" fmla="*/ 1213558 h 1213617"/>
                      <a:gd name="connsiteX2" fmla="*/ 19881 w 348428"/>
                      <a:gd name="connsiteY2" fmla="*/ 1210963 h 1213617"/>
                      <a:gd name="connsiteX3" fmla="*/ 8303 w 348428"/>
                      <a:gd name="connsiteY3" fmla="*/ 507728 h 1213617"/>
                      <a:gd name="connsiteX4" fmla="*/ 10898 w 348428"/>
                      <a:gd name="connsiteY4" fmla="*/ 505049 h 1213617"/>
                      <a:gd name="connsiteX5" fmla="*/ 10946 w 348428"/>
                      <a:gd name="connsiteY5" fmla="*/ 505049 h 1213617"/>
                      <a:gd name="connsiteX6" fmla="*/ 13578 w 348428"/>
                      <a:gd name="connsiteY6" fmla="*/ 507645 h 1213617"/>
                      <a:gd name="connsiteX7" fmla="*/ 25109 w 348428"/>
                      <a:gd name="connsiteY7" fmla="*/ 1208283 h 1213617"/>
                      <a:gd name="connsiteX8" fmla="*/ 342546 w 348428"/>
                      <a:gd name="connsiteY8" fmla="*/ 1208343 h 1213617"/>
                      <a:gd name="connsiteX9" fmla="*/ 197021 w 348428"/>
                      <a:gd name="connsiteY9" fmla="*/ 502693 h 1213617"/>
                      <a:gd name="connsiteX10" fmla="*/ 197870 w 348428"/>
                      <a:gd name="connsiteY10" fmla="*/ 500671 h 1213617"/>
                      <a:gd name="connsiteX11" fmla="*/ 199951 w 348428"/>
                      <a:gd name="connsiteY11" fmla="*/ 499989 h 1213617"/>
                      <a:gd name="connsiteX12" fmla="*/ 297438 w 348428"/>
                      <a:gd name="connsiteY12" fmla="*/ 463770 h 1213617"/>
                      <a:gd name="connsiteX13" fmla="*/ 228922 w 348428"/>
                      <a:gd name="connsiteY13" fmla="*/ 116309 h 1213617"/>
                      <a:gd name="connsiteX14" fmla="*/ 2717 w 348428"/>
                      <a:gd name="connsiteY14" fmla="*/ 5306 h 1213617"/>
                      <a:gd name="connsiteX15" fmla="*/ 2633 w 348428"/>
                      <a:gd name="connsiteY15" fmla="*/ 5306 h 1213617"/>
                      <a:gd name="connsiteX16" fmla="*/ 1 w 348428"/>
                      <a:gd name="connsiteY16" fmla="*/ 2758 h 1213617"/>
                      <a:gd name="connsiteX17" fmla="*/ 2549 w 348428"/>
                      <a:gd name="connsiteY17" fmla="*/ 42 h 1213617"/>
                      <a:gd name="connsiteX18" fmla="*/ 97716 w 348428"/>
                      <a:gd name="connsiteY18" fmla="*/ 12052 h 1213617"/>
                      <a:gd name="connsiteX19" fmla="*/ 233731 w 348428"/>
                      <a:gd name="connsiteY19" fmla="*/ 114144 h 1213617"/>
                      <a:gd name="connsiteX20" fmla="*/ 308348 w 348428"/>
                      <a:gd name="connsiteY20" fmla="*/ 330924 h 1213617"/>
                      <a:gd name="connsiteX21" fmla="*/ 301410 w 348428"/>
                      <a:gd name="connsiteY21" fmla="*/ 467226 h 1213617"/>
                      <a:gd name="connsiteX22" fmla="*/ 202667 w 348428"/>
                      <a:gd name="connsiteY22" fmla="*/ 505456 h 1213617"/>
                      <a:gd name="connsiteX23" fmla="*/ 348371 w 348428"/>
                      <a:gd name="connsiteY23" fmla="*/ 1210424 h 1213617"/>
                      <a:gd name="connsiteX24" fmla="*/ 347832 w 348428"/>
                      <a:gd name="connsiteY24" fmla="*/ 1212625 h 1213617"/>
                      <a:gd name="connsiteX25" fmla="*/ 345787 w 348428"/>
                      <a:gd name="connsiteY25" fmla="*/ 1213606 h 1213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348428" h="1213617">
                        <a:moveTo>
                          <a:pt x="345787" y="1213618"/>
                        </a:moveTo>
                        <a:lnTo>
                          <a:pt x="22513" y="1213558"/>
                        </a:lnTo>
                        <a:cubicBezTo>
                          <a:pt x="21078" y="1213558"/>
                          <a:pt x="19905" y="1212410"/>
                          <a:pt x="19881" y="1210963"/>
                        </a:cubicBezTo>
                        <a:lnTo>
                          <a:pt x="8303" y="507728"/>
                        </a:lnTo>
                        <a:cubicBezTo>
                          <a:pt x="8279" y="506269"/>
                          <a:pt x="9439" y="505073"/>
                          <a:pt x="10898" y="505049"/>
                        </a:cubicBezTo>
                        <a:lnTo>
                          <a:pt x="10946" y="505049"/>
                        </a:lnTo>
                        <a:cubicBezTo>
                          <a:pt x="12382" y="505049"/>
                          <a:pt x="13554" y="506197"/>
                          <a:pt x="13578" y="507645"/>
                        </a:cubicBezTo>
                        <a:lnTo>
                          <a:pt x="25109" y="1208283"/>
                        </a:lnTo>
                        <a:lnTo>
                          <a:pt x="342546" y="1208343"/>
                        </a:lnTo>
                        <a:cubicBezTo>
                          <a:pt x="330536" y="1151274"/>
                          <a:pt x="197547" y="519391"/>
                          <a:pt x="197021" y="502693"/>
                        </a:cubicBezTo>
                        <a:cubicBezTo>
                          <a:pt x="196997" y="501927"/>
                          <a:pt x="197308" y="501185"/>
                          <a:pt x="197870" y="500671"/>
                        </a:cubicBezTo>
                        <a:cubicBezTo>
                          <a:pt x="198432" y="500157"/>
                          <a:pt x="199186" y="499894"/>
                          <a:pt x="199951" y="499989"/>
                        </a:cubicBezTo>
                        <a:cubicBezTo>
                          <a:pt x="200549" y="500061"/>
                          <a:pt x="260262" y="506341"/>
                          <a:pt x="297438" y="463770"/>
                        </a:cubicBezTo>
                        <a:cubicBezTo>
                          <a:pt x="332055" y="424117"/>
                          <a:pt x="304520" y="284477"/>
                          <a:pt x="228922" y="116309"/>
                        </a:cubicBezTo>
                        <a:cubicBezTo>
                          <a:pt x="177093" y="1035"/>
                          <a:pt x="4475" y="5258"/>
                          <a:pt x="2717" y="5306"/>
                        </a:cubicBezTo>
                        <a:cubicBezTo>
                          <a:pt x="2693" y="5306"/>
                          <a:pt x="2657" y="5306"/>
                          <a:pt x="2633" y="5306"/>
                        </a:cubicBezTo>
                        <a:cubicBezTo>
                          <a:pt x="1210" y="5306"/>
                          <a:pt x="49" y="4181"/>
                          <a:pt x="1" y="2758"/>
                        </a:cubicBezTo>
                        <a:cubicBezTo>
                          <a:pt x="-46" y="1298"/>
                          <a:pt x="1090" y="90"/>
                          <a:pt x="2549" y="42"/>
                        </a:cubicBezTo>
                        <a:cubicBezTo>
                          <a:pt x="2992" y="18"/>
                          <a:pt x="47405" y="-1249"/>
                          <a:pt x="97716" y="12052"/>
                        </a:cubicBezTo>
                        <a:cubicBezTo>
                          <a:pt x="164617" y="29743"/>
                          <a:pt x="211650" y="65042"/>
                          <a:pt x="233731" y="114144"/>
                        </a:cubicBezTo>
                        <a:cubicBezTo>
                          <a:pt x="268910" y="192409"/>
                          <a:pt x="295417" y="269394"/>
                          <a:pt x="308348" y="330924"/>
                        </a:cubicBezTo>
                        <a:cubicBezTo>
                          <a:pt x="322570" y="398603"/>
                          <a:pt x="320177" y="445743"/>
                          <a:pt x="301410" y="467226"/>
                        </a:cubicBezTo>
                        <a:cubicBezTo>
                          <a:pt x="267570" y="505994"/>
                          <a:pt x="216147" y="506161"/>
                          <a:pt x="202667" y="505456"/>
                        </a:cubicBezTo>
                        <a:cubicBezTo>
                          <a:pt x="209234" y="547058"/>
                          <a:pt x="299759" y="979661"/>
                          <a:pt x="348371" y="1210424"/>
                        </a:cubicBezTo>
                        <a:cubicBezTo>
                          <a:pt x="348538" y="1211202"/>
                          <a:pt x="348335" y="1212015"/>
                          <a:pt x="347832" y="1212625"/>
                        </a:cubicBezTo>
                        <a:cubicBezTo>
                          <a:pt x="347330" y="1213247"/>
                          <a:pt x="346577" y="1213606"/>
                          <a:pt x="345787" y="12136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4999F2AD-DBC8-9A33-6998-1D33FA6BAC74}"/>
                      </a:ext>
                    </a:extLst>
                  </p:cNvPr>
                  <p:cNvSpPr/>
                  <p:nvPr/>
                </p:nvSpPr>
                <p:spPr>
                  <a:xfrm>
                    <a:off x="6782460" y="4603221"/>
                    <a:ext cx="207203" cy="71104"/>
                  </a:xfrm>
                  <a:custGeom>
                    <a:avLst/>
                    <a:gdLst>
                      <a:gd name="connsiteX0" fmla="*/ 204560 w 207203"/>
                      <a:gd name="connsiteY0" fmla="*/ 71104 h 71104"/>
                      <a:gd name="connsiteX1" fmla="*/ 204500 w 207203"/>
                      <a:gd name="connsiteY1" fmla="*/ 71104 h 71104"/>
                      <a:gd name="connsiteX2" fmla="*/ 1201 w 207203"/>
                      <a:gd name="connsiteY2" fmla="*/ 4849 h 71104"/>
                      <a:gd name="connsiteX3" fmla="*/ 423 w 207203"/>
                      <a:gd name="connsiteY3" fmla="*/ 1201 h 71104"/>
                      <a:gd name="connsiteX4" fmla="*/ 4071 w 207203"/>
                      <a:gd name="connsiteY4" fmla="*/ 423 h 71104"/>
                      <a:gd name="connsiteX5" fmla="*/ 204619 w 207203"/>
                      <a:gd name="connsiteY5" fmla="*/ 65829 h 71104"/>
                      <a:gd name="connsiteX6" fmla="*/ 207203 w 207203"/>
                      <a:gd name="connsiteY6" fmla="*/ 68520 h 71104"/>
                      <a:gd name="connsiteX7" fmla="*/ 204572 w 207203"/>
                      <a:gd name="connsiteY7" fmla="*/ 71104 h 71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07203" h="71104">
                        <a:moveTo>
                          <a:pt x="204560" y="71104"/>
                        </a:moveTo>
                        <a:lnTo>
                          <a:pt x="204500" y="71104"/>
                        </a:lnTo>
                        <a:cubicBezTo>
                          <a:pt x="140123" y="69788"/>
                          <a:pt x="62217" y="44406"/>
                          <a:pt x="1201" y="4849"/>
                        </a:cubicBezTo>
                        <a:cubicBezTo>
                          <a:pt x="-19" y="4059"/>
                          <a:pt x="-366" y="2421"/>
                          <a:pt x="423" y="1201"/>
                        </a:cubicBezTo>
                        <a:cubicBezTo>
                          <a:pt x="1213" y="-19"/>
                          <a:pt x="2851" y="-366"/>
                          <a:pt x="4071" y="423"/>
                        </a:cubicBezTo>
                        <a:cubicBezTo>
                          <a:pt x="64310" y="39478"/>
                          <a:pt x="141163" y="64537"/>
                          <a:pt x="204619" y="65829"/>
                        </a:cubicBezTo>
                        <a:cubicBezTo>
                          <a:pt x="206079" y="65865"/>
                          <a:pt x="207227" y="67061"/>
                          <a:pt x="207203" y="68520"/>
                        </a:cubicBezTo>
                        <a:cubicBezTo>
                          <a:pt x="207167" y="69956"/>
                          <a:pt x="205995" y="71104"/>
                          <a:pt x="204572" y="7110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CA81FBCA-9A2B-59C0-9922-0A6EDFF2921C}"/>
                      </a:ext>
                    </a:extLst>
                  </p:cNvPr>
                  <p:cNvSpPr/>
                  <p:nvPr/>
                </p:nvSpPr>
                <p:spPr>
                  <a:xfrm>
                    <a:off x="6819266" y="4362797"/>
                    <a:ext cx="246980" cy="146158"/>
                  </a:xfrm>
                  <a:custGeom>
                    <a:avLst/>
                    <a:gdLst>
                      <a:gd name="connsiteX0" fmla="*/ 244332 w 246980"/>
                      <a:gd name="connsiteY0" fmla="*/ 146158 h 146158"/>
                      <a:gd name="connsiteX1" fmla="*/ 243005 w 246980"/>
                      <a:gd name="connsiteY1" fmla="*/ 145799 h 146158"/>
                      <a:gd name="connsiteX2" fmla="*/ 1309 w 246980"/>
                      <a:gd name="connsiteY2" fmla="*/ 4916 h 146158"/>
                      <a:gd name="connsiteX3" fmla="*/ 364 w 246980"/>
                      <a:gd name="connsiteY3" fmla="*/ 1303 h 146158"/>
                      <a:gd name="connsiteX4" fmla="*/ 3976 w 246980"/>
                      <a:gd name="connsiteY4" fmla="*/ 358 h 146158"/>
                      <a:gd name="connsiteX5" fmla="*/ 245672 w 246980"/>
                      <a:gd name="connsiteY5" fmla="*/ 141242 h 146158"/>
                      <a:gd name="connsiteX6" fmla="*/ 246617 w 246980"/>
                      <a:gd name="connsiteY6" fmla="*/ 144854 h 146158"/>
                      <a:gd name="connsiteX7" fmla="*/ 244332 w 246980"/>
                      <a:gd name="connsiteY7" fmla="*/ 146158 h 146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6980" h="146158">
                        <a:moveTo>
                          <a:pt x="244332" y="146158"/>
                        </a:moveTo>
                        <a:cubicBezTo>
                          <a:pt x="243878" y="146158"/>
                          <a:pt x="243424" y="146039"/>
                          <a:pt x="243005" y="145799"/>
                        </a:cubicBezTo>
                        <a:lnTo>
                          <a:pt x="1309" y="4916"/>
                        </a:lnTo>
                        <a:cubicBezTo>
                          <a:pt x="53" y="4186"/>
                          <a:pt x="-378" y="2571"/>
                          <a:pt x="364" y="1303"/>
                        </a:cubicBezTo>
                        <a:cubicBezTo>
                          <a:pt x="1105" y="47"/>
                          <a:pt x="2708" y="-371"/>
                          <a:pt x="3976" y="358"/>
                        </a:cubicBezTo>
                        <a:lnTo>
                          <a:pt x="245672" y="141242"/>
                        </a:lnTo>
                        <a:cubicBezTo>
                          <a:pt x="246928" y="141972"/>
                          <a:pt x="247359" y="143587"/>
                          <a:pt x="246617" y="144854"/>
                        </a:cubicBezTo>
                        <a:cubicBezTo>
                          <a:pt x="246127" y="145692"/>
                          <a:pt x="245241" y="146158"/>
                          <a:pt x="244332" y="14615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71" name="Graphic 349">
                  <a:extLst>
                    <a:ext uri="{FF2B5EF4-FFF2-40B4-BE49-F238E27FC236}">
                      <a16:creationId xmlns:a16="http://schemas.microsoft.com/office/drawing/2014/main" id="{4FC82DE6-A76C-05B3-68FC-F46DCD3B3B0B}"/>
                    </a:ext>
                  </a:extLst>
                </p:cNvPr>
                <p:cNvGrpSpPr/>
                <p:nvPr/>
              </p:nvGrpSpPr>
              <p:grpSpPr>
                <a:xfrm>
                  <a:off x="6380412" y="4350297"/>
                  <a:ext cx="466968" cy="427698"/>
                  <a:chOff x="6380412" y="4350297"/>
                  <a:chExt cx="466968" cy="427698"/>
                </a:xfrm>
              </p:grpSpPr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E9D3A378-5DD9-73C4-DC05-99BC0FF99AAF}"/>
                      </a:ext>
                    </a:extLst>
                  </p:cNvPr>
                  <p:cNvSpPr/>
                  <p:nvPr/>
                </p:nvSpPr>
                <p:spPr>
                  <a:xfrm>
                    <a:off x="6380412" y="4350297"/>
                    <a:ext cx="466968" cy="427698"/>
                  </a:xfrm>
                  <a:custGeom>
                    <a:avLst/>
                    <a:gdLst>
                      <a:gd name="connsiteX0" fmla="*/ 0 w 466968"/>
                      <a:gd name="connsiteY0" fmla="*/ 427699 h 427698"/>
                      <a:gd name="connsiteX1" fmla="*/ 356659 w 466968"/>
                      <a:gd name="connsiteY1" fmla="*/ 427699 h 427698"/>
                      <a:gd name="connsiteX2" fmla="*/ 466969 w 466968"/>
                      <a:gd name="connsiteY2" fmla="*/ 0 h 427698"/>
                      <a:gd name="connsiteX3" fmla="*/ 110298 w 466968"/>
                      <a:gd name="connsiteY3" fmla="*/ 0 h 427698"/>
                      <a:gd name="connsiteX4" fmla="*/ 0 w 466968"/>
                      <a:gd name="connsiteY4" fmla="*/ 427699 h 427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6968" h="427698">
                        <a:moveTo>
                          <a:pt x="0" y="427699"/>
                        </a:moveTo>
                        <a:lnTo>
                          <a:pt x="356659" y="427699"/>
                        </a:lnTo>
                        <a:lnTo>
                          <a:pt x="466969" y="0"/>
                        </a:lnTo>
                        <a:lnTo>
                          <a:pt x="110298" y="0"/>
                        </a:lnTo>
                        <a:lnTo>
                          <a:pt x="0" y="427699"/>
                        </a:lnTo>
                        <a:close/>
                      </a:path>
                    </a:pathLst>
                  </a:custGeom>
                  <a:solidFill>
                    <a:srgbClr val="E2EA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279" name="Graphic 349">
                    <a:extLst>
                      <a:ext uri="{FF2B5EF4-FFF2-40B4-BE49-F238E27FC236}">
                        <a16:creationId xmlns:a16="http://schemas.microsoft.com/office/drawing/2014/main" id="{0DD533DB-6B76-6197-30DA-CDDC381DBA47}"/>
                      </a:ext>
                    </a:extLst>
                  </p:cNvPr>
                  <p:cNvGrpSpPr/>
                  <p:nvPr/>
                </p:nvGrpSpPr>
                <p:grpSpPr>
                  <a:xfrm>
                    <a:off x="6678209" y="4386560"/>
                    <a:ext cx="111419" cy="119129"/>
                    <a:chOff x="6678209" y="4386560"/>
                    <a:chExt cx="111419" cy="119129"/>
                  </a:xfrm>
                  <a:solidFill>
                    <a:srgbClr val="000000"/>
                  </a:solidFill>
                </p:grpSpPr>
                <p:sp>
                  <p:nvSpPr>
                    <p:cNvPr id="1284" name="Freeform: Shape 1283">
                      <a:extLst>
                        <a:ext uri="{FF2B5EF4-FFF2-40B4-BE49-F238E27FC236}">
                          <a16:creationId xmlns:a16="http://schemas.microsoft.com/office/drawing/2014/main" id="{FB6D68B2-649C-FB71-172C-911FA7CB2C6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19583" y="4406421"/>
                      <a:ext cx="23097" cy="79401"/>
                    </a:xfrm>
                    <a:custGeom>
                      <a:avLst/>
                      <a:gdLst>
                        <a:gd name="connsiteX0" fmla="*/ 2643 w 23097"/>
                        <a:gd name="connsiteY0" fmla="*/ 79401 h 79401"/>
                        <a:gd name="connsiteX1" fmla="*/ 2021 w 23097"/>
                        <a:gd name="connsiteY1" fmla="*/ 79330 h 79401"/>
                        <a:gd name="connsiteX2" fmla="*/ 72 w 23097"/>
                        <a:gd name="connsiteY2" fmla="*/ 76148 h 79401"/>
                        <a:gd name="connsiteX3" fmla="*/ 17894 w 23097"/>
                        <a:gd name="connsiteY3" fmla="*/ 2022 h 79401"/>
                        <a:gd name="connsiteX4" fmla="*/ 21076 w 23097"/>
                        <a:gd name="connsiteY4" fmla="*/ 72 h 79401"/>
                        <a:gd name="connsiteX5" fmla="*/ 23026 w 23097"/>
                        <a:gd name="connsiteY5" fmla="*/ 3254 h 79401"/>
                        <a:gd name="connsiteX6" fmla="*/ 5203 w 23097"/>
                        <a:gd name="connsiteY6" fmla="*/ 77380 h 79401"/>
                        <a:gd name="connsiteX7" fmla="*/ 2643 w 23097"/>
                        <a:gd name="connsiteY7" fmla="*/ 79401 h 794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23097" h="79401">
                          <a:moveTo>
                            <a:pt x="2643" y="79401"/>
                          </a:moveTo>
                          <a:cubicBezTo>
                            <a:pt x="2440" y="79401"/>
                            <a:pt x="2236" y="79378"/>
                            <a:pt x="2021" y="79330"/>
                          </a:cubicBezTo>
                          <a:cubicBezTo>
                            <a:pt x="610" y="78983"/>
                            <a:pt x="-263" y="77559"/>
                            <a:pt x="72" y="76148"/>
                          </a:cubicBezTo>
                          <a:lnTo>
                            <a:pt x="17894" y="2022"/>
                          </a:lnTo>
                          <a:cubicBezTo>
                            <a:pt x="18229" y="598"/>
                            <a:pt x="19653" y="-263"/>
                            <a:pt x="21076" y="72"/>
                          </a:cubicBezTo>
                          <a:cubicBezTo>
                            <a:pt x="22488" y="419"/>
                            <a:pt x="23361" y="1842"/>
                            <a:pt x="23026" y="3254"/>
                          </a:cubicBezTo>
                          <a:lnTo>
                            <a:pt x="5203" y="77380"/>
                          </a:lnTo>
                          <a:cubicBezTo>
                            <a:pt x="4916" y="78588"/>
                            <a:pt x="3827" y="79401"/>
                            <a:pt x="2643" y="7940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85" name="Freeform: Shape 1284">
                      <a:extLst>
                        <a:ext uri="{FF2B5EF4-FFF2-40B4-BE49-F238E27FC236}">
                          <a16:creationId xmlns:a16="http://schemas.microsoft.com/office/drawing/2014/main" id="{76B273AD-169A-93B2-A103-38DE8E23BA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95444" y="4443502"/>
                      <a:ext cx="71398" cy="5263"/>
                    </a:xfrm>
                    <a:custGeom>
                      <a:avLst/>
                      <a:gdLst>
                        <a:gd name="connsiteX0" fmla="*/ 68767 w 71398"/>
                        <a:gd name="connsiteY0" fmla="*/ 5263 h 5263"/>
                        <a:gd name="connsiteX1" fmla="*/ 2631 w 71398"/>
                        <a:gd name="connsiteY1" fmla="*/ 5263 h 5263"/>
                        <a:gd name="connsiteX2" fmla="*/ 0 w 71398"/>
                        <a:gd name="connsiteY2" fmla="*/ 2632 h 5263"/>
                        <a:gd name="connsiteX3" fmla="*/ 2631 w 71398"/>
                        <a:gd name="connsiteY3" fmla="*/ 0 h 5263"/>
                        <a:gd name="connsiteX4" fmla="*/ 68767 w 71398"/>
                        <a:gd name="connsiteY4" fmla="*/ 0 h 5263"/>
                        <a:gd name="connsiteX5" fmla="*/ 71399 w 71398"/>
                        <a:gd name="connsiteY5" fmla="*/ 2632 h 5263"/>
                        <a:gd name="connsiteX6" fmla="*/ 68767 w 71398"/>
                        <a:gd name="connsiteY6" fmla="*/ 5263 h 5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1398" h="5263">
                          <a:moveTo>
                            <a:pt x="68767" y="5263"/>
                          </a:moveTo>
                          <a:lnTo>
                            <a:pt x="2631" y="5263"/>
                          </a:lnTo>
                          <a:cubicBezTo>
                            <a:pt x="1172" y="5263"/>
                            <a:pt x="0" y="4079"/>
                            <a:pt x="0" y="2632"/>
                          </a:cubicBezTo>
                          <a:cubicBezTo>
                            <a:pt x="0" y="1184"/>
                            <a:pt x="1184" y="0"/>
                            <a:pt x="2631" y="0"/>
                          </a:cubicBezTo>
                          <a:lnTo>
                            <a:pt x="68767" y="0"/>
                          </a:lnTo>
                          <a:cubicBezTo>
                            <a:pt x="70226" y="0"/>
                            <a:pt x="71399" y="1184"/>
                            <a:pt x="71399" y="2632"/>
                          </a:cubicBezTo>
                          <a:cubicBezTo>
                            <a:pt x="71399" y="4079"/>
                            <a:pt x="70215" y="5263"/>
                            <a:pt x="68767" y="526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86" name="Freeform: Shape 1285">
                      <a:extLst>
                        <a:ext uri="{FF2B5EF4-FFF2-40B4-BE49-F238E27FC236}">
                          <a16:creationId xmlns:a16="http://schemas.microsoft.com/office/drawing/2014/main" id="{3A5F9F7B-9242-17D2-360C-7067ED99CD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8209" y="4386560"/>
                      <a:ext cx="111419" cy="119129"/>
                    </a:xfrm>
                    <a:custGeom>
                      <a:avLst/>
                      <a:gdLst>
                        <a:gd name="connsiteX0" fmla="*/ 49089 w 111419"/>
                        <a:gd name="connsiteY0" fmla="*/ 119130 h 119129"/>
                        <a:gd name="connsiteX1" fmla="*/ 24986 w 111419"/>
                        <a:gd name="connsiteY1" fmla="*/ 112766 h 119129"/>
                        <a:gd name="connsiteX2" fmla="*/ 1099 w 111419"/>
                        <a:gd name="connsiteY2" fmla="*/ 78042 h 119129"/>
                        <a:gd name="connsiteX3" fmla="*/ 9257 w 111419"/>
                        <a:gd name="connsiteY3" fmla="*/ 32755 h 119129"/>
                        <a:gd name="connsiteX4" fmla="*/ 86433 w 111419"/>
                        <a:gd name="connsiteY4" fmla="*/ 6368 h 119129"/>
                        <a:gd name="connsiteX5" fmla="*/ 110320 w 111419"/>
                        <a:gd name="connsiteY5" fmla="*/ 41092 h 119129"/>
                        <a:gd name="connsiteX6" fmla="*/ 102163 w 111419"/>
                        <a:gd name="connsiteY6" fmla="*/ 86379 h 119129"/>
                        <a:gd name="connsiteX7" fmla="*/ 49089 w 111419"/>
                        <a:gd name="connsiteY7" fmla="*/ 119130 h 119129"/>
                        <a:gd name="connsiteX8" fmla="*/ 62294 w 111419"/>
                        <a:gd name="connsiteY8" fmla="*/ 5267 h 119129"/>
                        <a:gd name="connsiteX9" fmla="*/ 13826 w 111419"/>
                        <a:gd name="connsiteY9" fmla="*/ 35399 h 119129"/>
                        <a:gd name="connsiteX10" fmla="*/ 6278 w 111419"/>
                        <a:gd name="connsiteY10" fmla="*/ 77049 h 119129"/>
                        <a:gd name="connsiteX11" fmla="*/ 27630 w 111419"/>
                        <a:gd name="connsiteY11" fmla="*/ 108197 h 119129"/>
                        <a:gd name="connsiteX12" fmla="*/ 97605 w 111419"/>
                        <a:gd name="connsiteY12" fmla="*/ 83736 h 119129"/>
                        <a:gd name="connsiteX13" fmla="*/ 105153 w 111419"/>
                        <a:gd name="connsiteY13" fmla="*/ 42085 h 119129"/>
                        <a:gd name="connsiteX14" fmla="*/ 83801 w 111419"/>
                        <a:gd name="connsiteY14" fmla="*/ 10937 h 119129"/>
                        <a:gd name="connsiteX15" fmla="*/ 62306 w 111419"/>
                        <a:gd name="connsiteY15" fmla="*/ 5267 h 1191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111419" h="119129">
                          <a:moveTo>
                            <a:pt x="49089" y="119130"/>
                          </a:moveTo>
                          <a:cubicBezTo>
                            <a:pt x="40728" y="119130"/>
                            <a:pt x="32474" y="117084"/>
                            <a:pt x="24986" y="112766"/>
                          </a:cubicBezTo>
                          <a:cubicBezTo>
                            <a:pt x="12522" y="105565"/>
                            <a:pt x="4030" y="93245"/>
                            <a:pt x="1099" y="78042"/>
                          </a:cubicBezTo>
                          <a:cubicBezTo>
                            <a:pt x="-1808" y="62994"/>
                            <a:pt x="1099" y="46906"/>
                            <a:pt x="9257" y="32755"/>
                          </a:cubicBezTo>
                          <a:cubicBezTo>
                            <a:pt x="26194" y="3425"/>
                            <a:pt x="60811" y="-8417"/>
                            <a:pt x="86433" y="6368"/>
                          </a:cubicBezTo>
                          <a:cubicBezTo>
                            <a:pt x="98909" y="13569"/>
                            <a:pt x="107390" y="25889"/>
                            <a:pt x="110320" y="41092"/>
                          </a:cubicBezTo>
                          <a:cubicBezTo>
                            <a:pt x="113227" y="56140"/>
                            <a:pt x="110320" y="72229"/>
                            <a:pt x="102163" y="86379"/>
                          </a:cubicBezTo>
                          <a:cubicBezTo>
                            <a:pt x="90165" y="107132"/>
                            <a:pt x="69328" y="119130"/>
                            <a:pt x="49089" y="119130"/>
                          </a:cubicBezTo>
                          <a:close/>
                          <a:moveTo>
                            <a:pt x="62294" y="5267"/>
                          </a:moveTo>
                          <a:cubicBezTo>
                            <a:pt x="43897" y="5267"/>
                            <a:pt x="24843" y="16320"/>
                            <a:pt x="13826" y="35399"/>
                          </a:cubicBezTo>
                          <a:cubicBezTo>
                            <a:pt x="6290" y="48449"/>
                            <a:pt x="3611" y="63233"/>
                            <a:pt x="6278" y="77049"/>
                          </a:cubicBezTo>
                          <a:cubicBezTo>
                            <a:pt x="8922" y="90721"/>
                            <a:pt x="16493" y="101786"/>
                            <a:pt x="27630" y="108197"/>
                          </a:cubicBezTo>
                          <a:cubicBezTo>
                            <a:pt x="50728" y="121522"/>
                            <a:pt x="82115" y="110553"/>
                            <a:pt x="97605" y="83736"/>
                          </a:cubicBezTo>
                          <a:cubicBezTo>
                            <a:pt x="105141" y="70685"/>
                            <a:pt x="107820" y="55901"/>
                            <a:pt x="105153" y="42085"/>
                          </a:cubicBezTo>
                          <a:cubicBezTo>
                            <a:pt x="102509" y="28413"/>
                            <a:pt x="94926" y="17349"/>
                            <a:pt x="83801" y="10937"/>
                          </a:cubicBezTo>
                          <a:cubicBezTo>
                            <a:pt x="77139" y="7086"/>
                            <a:pt x="69770" y="5267"/>
                            <a:pt x="62306" y="526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280" name="Graphic 349">
                    <a:extLst>
                      <a:ext uri="{FF2B5EF4-FFF2-40B4-BE49-F238E27FC236}">
                        <a16:creationId xmlns:a16="http://schemas.microsoft.com/office/drawing/2014/main" id="{CF47BBEC-7971-BA01-71B1-2ECCB2E6BC4C}"/>
                      </a:ext>
                    </a:extLst>
                  </p:cNvPr>
                  <p:cNvGrpSpPr/>
                  <p:nvPr/>
                </p:nvGrpSpPr>
                <p:grpSpPr>
                  <a:xfrm>
                    <a:off x="6457205" y="4536467"/>
                    <a:ext cx="302257" cy="108611"/>
                    <a:chOff x="6457205" y="4536467"/>
                    <a:chExt cx="302257" cy="108611"/>
                  </a:xfrm>
                  <a:solidFill>
                    <a:srgbClr val="FFFFFF"/>
                  </a:solidFill>
                </p:grpSpPr>
                <p:sp>
                  <p:nvSpPr>
                    <p:cNvPr id="1281" name="Freeform: Shape 1280">
                      <a:extLst>
                        <a:ext uri="{FF2B5EF4-FFF2-40B4-BE49-F238E27FC236}">
                          <a16:creationId xmlns:a16="http://schemas.microsoft.com/office/drawing/2014/main" id="{C72D41D5-D0CE-CA24-B0A0-893A7C1CA0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1296" y="4536467"/>
                      <a:ext cx="278166" cy="7918"/>
                    </a:xfrm>
                    <a:custGeom>
                      <a:avLst/>
                      <a:gdLst>
                        <a:gd name="connsiteX0" fmla="*/ 274208 w 278166"/>
                        <a:gd name="connsiteY0" fmla="*/ 7919 h 7918"/>
                        <a:gd name="connsiteX1" fmla="*/ 3959 w 278166"/>
                        <a:gd name="connsiteY1" fmla="*/ 7919 h 7918"/>
                        <a:gd name="connsiteX2" fmla="*/ 0 w 278166"/>
                        <a:gd name="connsiteY2" fmla="*/ 3959 h 7918"/>
                        <a:gd name="connsiteX3" fmla="*/ 3959 w 278166"/>
                        <a:gd name="connsiteY3" fmla="*/ 0 h 7918"/>
                        <a:gd name="connsiteX4" fmla="*/ 274208 w 278166"/>
                        <a:gd name="connsiteY4" fmla="*/ 0 h 7918"/>
                        <a:gd name="connsiteX5" fmla="*/ 278167 w 278166"/>
                        <a:gd name="connsiteY5" fmla="*/ 3959 h 7918"/>
                        <a:gd name="connsiteX6" fmla="*/ 274208 w 278166"/>
                        <a:gd name="connsiteY6" fmla="*/ 7919 h 7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166" h="7918">
                          <a:moveTo>
                            <a:pt x="274208" y="7919"/>
                          </a:moveTo>
                          <a:lnTo>
                            <a:pt x="3959" y="7919"/>
                          </a:lnTo>
                          <a:cubicBezTo>
                            <a:pt x="1770" y="7919"/>
                            <a:pt x="0" y="6148"/>
                            <a:pt x="0" y="3959"/>
                          </a:cubicBezTo>
                          <a:cubicBezTo>
                            <a:pt x="0" y="1770"/>
                            <a:pt x="1770" y="0"/>
                            <a:pt x="3959" y="0"/>
                          </a:cubicBezTo>
                          <a:lnTo>
                            <a:pt x="274208" y="0"/>
                          </a:lnTo>
                          <a:cubicBezTo>
                            <a:pt x="276396" y="0"/>
                            <a:pt x="278167" y="1770"/>
                            <a:pt x="278167" y="3959"/>
                          </a:cubicBezTo>
                          <a:cubicBezTo>
                            <a:pt x="278167" y="6148"/>
                            <a:pt x="276396" y="7919"/>
                            <a:pt x="274208" y="791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82" name="Freeform: Shape 1281">
                      <a:extLst>
                        <a:ext uri="{FF2B5EF4-FFF2-40B4-BE49-F238E27FC236}">
                          <a16:creationId xmlns:a16="http://schemas.microsoft.com/office/drawing/2014/main" id="{CA632DF0-E599-2089-EA5F-17B06B7115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69251" y="4586814"/>
                      <a:ext cx="278166" cy="7918"/>
                    </a:xfrm>
                    <a:custGeom>
                      <a:avLst/>
                      <a:gdLst>
                        <a:gd name="connsiteX0" fmla="*/ 274208 w 278166"/>
                        <a:gd name="connsiteY0" fmla="*/ 7919 h 7918"/>
                        <a:gd name="connsiteX1" fmla="*/ 3959 w 278166"/>
                        <a:gd name="connsiteY1" fmla="*/ 7919 h 7918"/>
                        <a:gd name="connsiteX2" fmla="*/ 0 w 278166"/>
                        <a:gd name="connsiteY2" fmla="*/ 3959 h 7918"/>
                        <a:gd name="connsiteX3" fmla="*/ 3959 w 278166"/>
                        <a:gd name="connsiteY3" fmla="*/ 0 h 7918"/>
                        <a:gd name="connsiteX4" fmla="*/ 274208 w 278166"/>
                        <a:gd name="connsiteY4" fmla="*/ 0 h 7918"/>
                        <a:gd name="connsiteX5" fmla="*/ 278167 w 278166"/>
                        <a:gd name="connsiteY5" fmla="*/ 3959 h 7918"/>
                        <a:gd name="connsiteX6" fmla="*/ 274208 w 278166"/>
                        <a:gd name="connsiteY6" fmla="*/ 7919 h 7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166" h="7918">
                          <a:moveTo>
                            <a:pt x="274208" y="7919"/>
                          </a:moveTo>
                          <a:lnTo>
                            <a:pt x="3959" y="7919"/>
                          </a:lnTo>
                          <a:cubicBezTo>
                            <a:pt x="1770" y="7919"/>
                            <a:pt x="0" y="6148"/>
                            <a:pt x="0" y="3959"/>
                          </a:cubicBezTo>
                          <a:cubicBezTo>
                            <a:pt x="0" y="1770"/>
                            <a:pt x="1770" y="0"/>
                            <a:pt x="3959" y="0"/>
                          </a:cubicBezTo>
                          <a:lnTo>
                            <a:pt x="274208" y="0"/>
                          </a:lnTo>
                          <a:cubicBezTo>
                            <a:pt x="276397" y="0"/>
                            <a:pt x="278167" y="1770"/>
                            <a:pt x="278167" y="3959"/>
                          </a:cubicBezTo>
                          <a:cubicBezTo>
                            <a:pt x="278167" y="6148"/>
                            <a:pt x="276397" y="7919"/>
                            <a:pt x="274208" y="791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83" name="Freeform: Shape 1282">
                      <a:extLst>
                        <a:ext uri="{FF2B5EF4-FFF2-40B4-BE49-F238E27FC236}">
                          <a16:creationId xmlns:a16="http://schemas.microsoft.com/office/drawing/2014/main" id="{82FE17C0-2601-8296-2BB8-0E9DC1E106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57205" y="4637160"/>
                      <a:ext cx="278166" cy="7918"/>
                    </a:xfrm>
                    <a:custGeom>
                      <a:avLst/>
                      <a:gdLst>
                        <a:gd name="connsiteX0" fmla="*/ 274208 w 278166"/>
                        <a:gd name="connsiteY0" fmla="*/ 7919 h 7918"/>
                        <a:gd name="connsiteX1" fmla="*/ 3959 w 278166"/>
                        <a:gd name="connsiteY1" fmla="*/ 7919 h 7918"/>
                        <a:gd name="connsiteX2" fmla="*/ 0 w 278166"/>
                        <a:gd name="connsiteY2" fmla="*/ 3959 h 7918"/>
                        <a:gd name="connsiteX3" fmla="*/ 3959 w 278166"/>
                        <a:gd name="connsiteY3" fmla="*/ 0 h 7918"/>
                        <a:gd name="connsiteX4" fmla="*/ 274208 w 278166"/>
                        <a:gd name="connsiteY4" fmla="*/ 0 h 7918"/>
                        <a:gd name="connsiteX5" fmla="*/ 278167 w 278166"/>
                        <a:gd name="connsiteY5" fmla="*/ 3959 h 7918"/>
                        <a:gd name="connsiteX6" fmla="*/ 274208 w 278166"/>
                        <a:gd name="connsiteY6" fmla="*/ 7919 h 79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8166" h="7918">
                          <a:moveTo>
                            <a:pt x="274208" y="7919"/>
                          </a:moveTo>
                          <a:lnTo>
                            <a:pt x="3959" y="7919"/>
                          </a:lnTo>
                          <a:cubicBezTo>
                            <a:pt x="1770" y="7919"/>
                            <a:pt x="0" y="6148"/>
                            <a:pt x="0" y="3959"/>
                          </a:cubicBezTo>
                          <a:cubicBezTo>
                            <a:pt x="0" y="1770"/>
                            <a:pt x="1770" y="0"/>
                            <a:pt x="3959" y="0"/>
                          </a:cubicBezTo>
                          <a:lnTo>
                            <a:pt x="274208" y="0"/>
                          </a:lnTo>
                          <a:cubicBezTo>
                            <a:pt x="276397" y="0"/>
                            <a:pt x="278167" y="1770"/>
                            <a:pt x="278167" y="3959"/>
                          </a:cubicBezTo>
                          <a:cubicBezTo>
                            <a:pt x="278167" y="6148"/>
                            <a:pt x="276397" y="7919"/>
                            <a:pt x="274208" y="791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272" name="Graphic 349">
                  <a:extLst>
                    <a:ext uri="{FF2B5EF4-FFF2-40B4-BE49-F238E27FC236}">
                      <a16:creationId xmlns:a16="http://schemas.microsoft.com/office/drawing/2014/main" id="{001FCE95-220F-52C3-9674-F417FBD38ED2}"/>
                    </a:ext>
                  </a:extLst>
                </p:cNvPr>
                <p:cNvGrpSpPr/>
                <p:nvPr/>
              </p:nvGrpSpPr>
              <p:grpSpPr>
                <a:xfrm>
                  <a:off x="6551118" y="4295331"/>
                  <a:ext cx="243343" cy="134283"/>
                  <a:chOff x="6551118" y="4295331"/>
                  <a:chExt cx="243343" cy="134283"/>
                </a:xfrm>
              </p:grpSpPr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CBEAA5EF-908D-0FDC-7DA1-1058E93E630E}"/>
                      </a:ext>
                    </a:extLst>
                  </p:cNvPr>
                  <p:cNvSpPr/>
                  <p:nvPr/>
                </p:nvSpPr>
                <p:spPr>
                  <a:xfrm>
                    <a:off x="6553756" y="4295331"/>
                    <a:ext cx="240705" cy="131632"/>
                  </a:xfrm>
                  <a:custGeom>
                    <a:avLst/>
                    <a:gdLst>
                      <a:gd name="connsiteX0" fmla="*/ 143614 w 240705"/>
                      <a:gd name="connsiteY0" fmla="*/ 55959 h 131632"/>
                      <a:gd name="connsiteX1" fmla="*/ 240706 w 240705"/>
                      <a:gd name="connsiteY1" fmla="*/ 55864 h 131632"/>
                      <a:gd name="connsiteX2" fmla="*/ 98794 w 240705"/>
                      <a:gd name="connsiteY2" fmla="*/ 123 h 131632"/>
                      <a:gd name="connsiteX3" fmla="*/ 5469 w 240705"/>
                      <a:gd name="connsiteY3" fmla="*/ 78507 h 131632"/>
                      <a:gd name="connsiteX4" fmla="*/ 28998 w 240705"/>
                      <a:gd name="connsiteY4" fmla="*/ 118184 h 131632"/>
                      <a:gd name="connsiteX5" fmla="*/ 58591 w 240705"/>
                      <a:gd name="connsiteY5" fmla="*/ 122825 h 131632"/>
                      <a:gd name="connsiteX6" fmla="*/ 82454 w 240705"/>
                      <a:gd name="connsiteY6" fmla="*/ 123088 h 131632"/>
                      <a:gd name="connsiteX7" fmla="*/ 102896 w 240705"/>
                      <a:gd name="connsiteY7" fmla="*/ 123088 h 131632"/>
                      <a:gd name="connsiteX8" fmla="*/ 143602 w 240705"/>
                      <a:gd name="connsiteY8" fmla="*/ 55947 h 131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40705" h="131632">
                        <a:moveTo>
                          <a:pt x="143614" y="55959"/>
                        </a:moveTo>
                        <a:lnTo>
                          <a:pt x="240706" y="55864"/>
                        </a:lnTo>
                        <a:cubicBezTo>
                          <a:pt x="240706" y="55864"/>
                          <a:pt x="157633" y="-3035"/>
                          <a:pt x="98794" y="123"/>
                        </a:cubicBezTo>
                        <a:cubicBezTo>
                          <a:pt x="39955" y="3292"/>
                          <a:pt x="18627" y="43172"/>
                          <a:pt x="5469" y="78507"/>
                        </a:cubicBezTo>
                        <a:cubicBezTo>
                          <a:pt x="-7688" y="113841"/>
                          <a:pt x="3962" y="148626"/>
                          <a:pt x="28998" y="118184"/>
                        </a:cubicBezTo>
                        <a:cubicBezTo>
                          <a:pt x="28998" y="118184"/>
                          <a:pt x="42442" y="145061"/>
                          <a:pt x="58591" y="122825"/>
                        </a:cubicBezTo>
                        <a:cubicBezTo>
                          <a:pt x="58591" y="122825"/>
                          <a:pt x="73483" y="136078"/>
                          <a:pt x="82454" y="123088"/>
                        </a:cubicBezTo>
                        <a:cubicBezTo>
                          <a:pt x="82454" y="123088"/>
                          <a:pt x="96676" y="140480"/>
                          <a:pt x="102896" y="123088"/>
                        </a:cubicBezTo>
                        <a:cubicBezTo>
                          <a:pt x="109117" y="105696"/>
                          <a:pt x="128805" y="70110"/>
                          <a:pt x="143602" y="5594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52F5E71D-0903-7E2E-1818-FE5A5E152BFB}"/>
                      </a:ext>
                    </a:extLst>
                  </p:cNvPr>
                  <p:cNvSpPr/>
                  <p:nvPr/>
                </p:nvSpPr>
                <p:spPr>
                  <a:xfrm>
                    <a:off x="6551118" y="4337678"/>
                    <a:ext cx="148896" cy="91936"/>
                  </a:xfrm>
                  <a:custGeom>
                    <a:avLst/>
                    <a:gdLst>
                      <a:gd name="connsiteX0" fmla="*/ 48035 w 148896"/>
                      <a:gd name="connsiteY0" fmla="*/ 91937 h 91936"/>
                      <a:gd name="connsiteX1" fmla="*/ 46947 w 148896"/>
                      <a:gd name="connsiteY1" fmla="*/ 91889 h 91936"/>
                      <a:gd name="connsiteX2" fmla="*/ 31241 w 148896"/>
                      <a:gd name="connsiteY2" fmla="*/ 80334 h 91936"/>
                      <a:gd name="connsiteX3" fmla="*/ 9076 w 148896"/>
                      <a:gd name="connsiteY3" fmla="*/ 88683 h 91936"/>
                      <a:gd name="connsiteX4" fmla="*/ 5643 w 148896"/>
                      <a:gd name="connsiteY4" fmla="*/ 35239 h 91936"/>
                      <a:gd name="connsiteX5" fmla="*/ 21696 w 148896"/>
                      <a:gd name="connsiteY5" fmla="*/ 1244 h 91936"/>
                      <a:gd name="connsiteX6" fmla="*/ 25320 w 148896"/>
                      <a:gd name="connsiteY6" fmla="*/ 395 h 91936"/>
                      <a:gd name="connsiteX7" fmla="*/ 26169 w 148896"/>
                      <a:gd name="connsiteY7" fmla="*/ 4019 h 91936"/>
                      <a:gd name="connsiteX8" fmla="*/ 10583 w 148896"/>
                      <a:gd name="connsiteY8" fmla="*/ 37069 h 91936"/>
                      <a:gd name="connsiteX9" fmla="*/ 11708 w 148896"/>
                      <a:gd name="connsiteY9" fmla="*/ 84102 h 91936"/>
                      <a:gd name="connsiteX10" fmla="*/ 29602 w 148896"/>
                      <a:gd name="connsiteY10" fmla="*/ 74150 h 91936"/>
                      <a:gd name="connsiteX11" fmla="*/ 31935 w 148896"/>
                      <a:gd name="connsiteY11" fmla="*/ 73205 h 91936"/>
                      <a:gd name="connsiteX12" fmla="*/ 33992 w 148896"/>
                      <a:gd name="connsiteY12" fmla="*/ 74640 h 91936"/>
                      <a:gd name="connsiteX13" fmla="*/ 47389 w 148896"/>
                      <a:gd name="connsiteY13" fmla="*/ 86614 h 91936"/>
                      <a:gd name="connsiteX14" fmla="*/ 59100 w 148896"/>
                      <a:gd name="connsiteY14" fmla="*/ 78911 h 91936"/>
                      <a:gd name="connsiteX15" fmla="*/ 60954 w 148896"/>
                      <a:gd name="connsiteY15" fmla="*/ 77846 h 91936"/>
                      <a:gd name="connsiteX16" fmla="*/ 62987 w 148896"/>
                      <a:gd name="connsiteY16" fmla="*/ 78492 h 91936"/>
                      <a:gd name="connsiteX17" fmla="*/ 76217 w 148896"/>
                      <a:gd name="connsiteY17" fmla="*/ 83731 h 91936"/>
                      <a:gd name="connsiteX18" fmla="*/ 82939 w 148896"/>
                      <a:gd name="connsiteY18" fmla="*/ 79234 h 91936"/>
                      <a:gd name="connsiteX19" fmla="*/ 84997 w 148896"/>
                      <a:gd name="connsiteY19" fmla="*/ 78097 h 91936"/>
                      <a:gd name="connsiteX20" fmla="*/ 87150 w 148896"/>
                      <a:gd name="connsiteY20" fmla="*/ 79066 h 91936"/>
                      <a:gd name="connsiteX21" fmla="*/ 98190 w 148896"/>
                      <a:gd name="connsiteY21" fmla="*/ 85776 h 91936"/>
                      <a:gd name="connsiteX22" fmla="*/ 103071 w 148896"/>
                      <a:gd name="connsiteY22" fmla="*/ 79855 h 91936"/>
                      <a:gd name="connsiteX23" fmla="*/ 144434 w 148896"/>
                      <a:gd name="connsiteY23" fmla="*/ 11698 h 91936"/>
                      <a:gd name="connsiteX24" fmla="*/ 148166 w 148896"/>
                      <a:gd name="connsiteY24" fmla="*/ 11782 h 91936"/>
                      <a:gd name="connsiteX25" fmla="*/ 148082 w 148896"/>
                      <a:gd name="connsiteY25" fmla="*/ 15514 h 91936"/>
                      <a:gd name="connsiteX26" fmla="*/ 108035 w 148896"/>
                      <a:gd name="connsiteY26" fmla="*/ 81638 h 91936"/>
                      <a:gd name="connsiteX27" fmla="*/ 99075 w 148896"/>
                      <a:gd name="connsiteY27" fmla="*/ 90980 h 91936"/>
                      <a:gd name="connsiteX28" fmla="*/ 85224 w 148896"/>
                      <a:gd name="connsiteY28" fmla="*/ 84748 h 91936"/>
                      <a:gd name="connsiteX29" fmla="*/ 76827 w 148896"/>
                      <a:gd name="connsiteY29" fmla="*/ 88982 h 91936"/>
                      <a:gd name="connsiteX30" fmla="*/ 61707 w 148896"/>
                      <a:gd name="connsiteY30" fmla="*/ 84174 h 91936"/>
                      <a:gd name="connsiteX31" fmla="*/ 48047 w 148896"/>
                      <a:gd name="connsiteY31" fmla="*/ 91925 h 91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148896" h="91936">
                        <a:moveTo>
                          <a:pt x="48035" y="91937"/>
                        </a:moveTo>
                        <a:cubicBezTo>
                          <a:pt x="47676" y="91937"/>
                          <a:pt x="47306" y="91925"/>
                          <a:pt x="46947" y="91889"/>
                        </a:cubicBezTo>
                        <a:cubicBezTo>
                          <a:pt x="39566" y="91279"/>
                          <a:pt x="34016" y="84533"/>
                          <a:pt x="31241" y="80334"/>
                        </a:cubicBezTo>
                        <a:cubicBezTo>
                          <a:pt x="20847" y="91674"/>
                          <a:pt x="13514" y="91243"/>
                          <a:pt x="9076" y="88683"/>
                        </a:cubicBezTo>
                        <a:cubicBezTo>
                          <a:pt x="-1522" y="82583"/>
                          <a:pt x="-3065" y="58612"/>
                          <a:pt x="5643" y="35239"/>
                        </a:cubicBezTo>
                        <a:cubicBezTo>
                          <a:pt x="8909" y="26471"/>
                          <a:pt x="14124" y="13397"/>
                          <a:pt x="21696" y="1244"/>
                        </a:cubicBezTo>
                        <a:cubicBezTo>
                          <a:pt x="22461" y="12"/>
                          <a:pt x="24088" y="-371"/>
                          <a:pt x="25320" y="395"/>
                        </a:cubicBezTo>
                        <a:cubicBezTo>
                          <a:pt x="26552" y="1160"/>
                          <a:pt x="26935" y="2787"/>
                          <a:pt x="26169" y="4019"/>
                        </a:cubicBezTo>
                        <a:cubicBezTo>
                          <a:pt x="18849" y="15765"/>
                          <a:pt x="13765" y="28504"/>
                          <a:pt x="10583" y="37069"/>
                        </a:cubicBezTo>
                        <a:cubicBezTo>
                          <a:pt x="2438" y="58935"/>
                          <a:pt x="4459" y="79927"/>
                          <a:pt x="11708" y="84102"/>
                        </a:cubicBezTo>
                        <a:cubicBezTo>
                          <a:pt x="15894" y="86506"/>
                          <a:pt x="22425" y="82882"/>
                          <a:pt x="29602" y="74150"/>
                        </a:cubicBezTo>
                        <a:cubicBezTo>
                          <a:pt x="30164" y="73468"/>
                          <a:pt x="31050" y="73121"/>
                          <a:pt x="31935" y="73205"/>
                        </a:cubicBezTo>
                        <a:cubicBezTo>
                          <a:pt x="32820" y="73301"/>
                          <a:pt x="33598" y="73851"/>
                          <a:pt x="33992" y="74640"/>
                        </a:cubicBezTo>
                        <a:cubicBezTo>
                          <a:pt x="35583" y="77798"/>
                          <a:pt x="41086" y="86099"/>
                          <a:pt x="47389" y="86614"/>
                        </a:cubicBezTo>
                        <a:cubicBezTo>
                          <a:pt x="51217" y="86889"/>
                          <a:pt x="55164" y="84329"/>
                          <a:pt x="59100" y="78911"/>
                        </a:cubicBezTo>
                        <a:cubicBezTo>
                          <a:pt x="59542" y="78312"/>
                          <a:pt x="60212" y="77918"/>
                          <a:pt x="60954" y="77846"/>
                        </a:cubicBezTo>
                        <a:cubicBezTo>
                          <a:pt x="61695" y="77762"/>
                          <a:pt x="62437" y="78001"/>
                          <a:pt x="62987" y="78492"/>
                        </a:cubicBezTo>
                        <a:cubicBezTo>
                          <a:pt x="63059" y="78552"/>
                          <a:pt x="69877" y="84509"/>
                          <a:pt x="76217" y="83731"/>
                        </a:cubicBezTo>
                        <a:cubicBezTo>
                          <a:pt x="78872" y="83408"/>
                          <a:pt x="81073" y="81937"/>
                          <a:pt x="82939" y="79234"/>
                        </a:cubicBezTo>
                        <a:cubicBezTo>
                          <a:pt x="83406" y="78552"/>
                          <a:pt x="84171" y="78133"/>
                          <a:pt x="84997" y="78097"/>
                        </a:cubicBezTo>
                        <a:cubicBezTo>
                          <a:pt x="85834" y="78097"/>
                          <a:pt x="86623" y="78420"/>
                          <a:pt x="87150" y="79066"/>
                        </a:cubicBezTo>
                        <a:cubicBezTo>
                          <a:pt x="88752" y="81028"/>
                          <a:pt x="94159" y="86482"/>
                          <a:pt x="98190" y="85776"/>
                        </a:cubicBezTo>
                        <a:cubicBezTo>
                          <a:pt x="100152" y="85442"/>
                          <a:pt x="101791" y="83444"/>
                          <a:pt x="103071" y="79855"/>
                        </a:cubicBezTo>
                        <a:cubicBezTo>
                          <a:pt x="109255" y="62571"/>
                          <a:pt x="128907" y="26567"/>
                          <a:pt x="144434" y="11698"/>
                        </a:cubicBezTo>
                        <a:cubicBezTo>
                          <a:pt x="145486" y="10694"/>
                          <a:pt x="147161" y="10729"/>
                          <a:pt x="148166" y="11782"/>
                        </a:cubicBezTo>
                        <a:cubicBezTo>
                          <a:pt x="149170" y="12835"/>
                          <a:pt x="149135" y="14497"/>
                          <a:pt x="148082" y="15514"/>
                        </a:cubicBezTo>
                        <a:cubicBezTo>
                          <a:pt x="133608" y="29354"/>
                          <a:pt x="114123" y="64616"/>
                          <a:pt x="108035" y="81638"/>
                        </a:cubicBezTo>
                        <a:cubicBezTo>
                          <a:pt x="106061" y="87152"/>
                          <a:pt x="103047" y="90298"/>
                          <a:pt x="99075" y="90980"/>
                        </a:cubicBezTo>
                        <a:cubicBezTo>
                          <a:pt x="93561" y="91937"/>
                          <a:pt x="88154" y="87631"/>
                          <a:pt x="85224" y="84748"/>
                        </a:cubicBezTo>
                        <a:cubicBezTo>
                          <a:pt x="82855" y="87176"/>
                          <a:pt x="80045" y="88599"/>
                          <a:pt x="76827" y="88982"/>
                        </a:cubicBezTo>
                        <a:cubicBezTo>
                          <a:pt x="70679" y="89700"/>
                          <a:pt x="64794" y="86351"/>
                          <a:pt x="61707" y="84174"/>
                        </a:cubicBezTo>
                        <a:cubicBezTo>
                          <a:pt x="57413" y="89329"/>
                          <a:pt x="52820" y="91925"/>
                          <a:pt x="48047" y="9192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A1526C70-04B6-8583-13A6-7A74CA956634}"/>
                      </a:ext>
                    </a:extLst>
                  </p:cNvPr>
                  <p:cNvSpPr/>
                  <p:nvPr/>
                </p:nvSpPr>
                <p:spPr>
                  <a:xfrm>
                    <a:off x="6634354" y="4349978"/>
                    <a:ext cx="23395" cy="67052"/>
                  </a:xfrm>
                  <a:custGeom>
                    <a:avLst/>
                    <a:gdLst>
                      <a:gd name="connsiteX0" fmla="*/ 2646 w 23395"/>
                      <a:gd name="connsiteY0" fmla="*/ 67053 h 67052"/>
                      <a:gd name="connsiteX1" fmla="*/ 2538 w 23395"/>
                      <a:gd name="connsiteY1" fmla="*/ 67053 h 67052"/>
                      <a:gd name="connsiteX2" fmla="*/ 2 w 23395"/>
                      <a:gd name="connsiteY2" fmla="*/ 64314 h 67052"/>
                      <a:gd name="connsiteX3" fmla="*/ 18483 w 23395"/>
                      <a:gd name="connsiteY3" fmla="*/ 1300 h 67052"/>
                      <a:gd name="connsiteX4" fmla="*/ 22095 w 23395"/>
                      <a:gd name="connsiteY4" fmla="*/ 367 h 67052"/>
                      <a:gd name="connsiteX5" fmla="*/ 23028 w 23395"/>
                      <a:gd name="connsiteY5" fmla="*/ 3979 h 67052"/>
                      <a:gd name="connsiteX6" fmla="*/ 5277 w 23395"/>
                      <a:gd name="connsiteY6" fmla="*/ 64517 h 67052"/>
                      <a:gd name="connsiteX7" fmla="*/ 2646 w 23395"/>
                      <a:gd name="connsiteY7" fmla="*/ 67053 h 67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395" h="67052">
                        <a:moveTo>
                          <a:pt x="2646" y="67053"/>
                        </a:moveTo>
                        <a:cubicBezTo>
                          <a:pt x="2646" y="67053"/>
                          <a:pt x="2574" y="67053"/>
                          <a:pt x="2538" y="67053"/>
                        </a:cubicBezTo>
                        <a:cubicBezTo>
                          <a:pt x="1079" y="66993"/>
                          <a:pt x="-58" y="65773"/>
                          <a:pt x="2" y="64314"/>
                        </a:cubicBezTo>
                        <a:cubicBezTo>
                          <a:pt x="840" y="42173"/>
                          <a:pt x="7227" y="20379"/>
                          <a:pt x="18483" y="1300"/>
                        </a:cubicBezTo>
                        <a:cubicBezTo>
                          <a:pt x="19225" y="44"/>
                          <a:pt x="20839" y="-375"/>
                          <a:pt x="22095" y="367"/>
                        </a:cubicBezTo>
                        <a:cubicBezTo>
                          <a:pt x="23351" y="1108"/>
                          <a:pt x="23770" y="2723"/>
                          <a:pt x="23028" y="3979"/>
                        </a:cubicBezTo>
                        <a:cubicBezTo>
                          <a:pt x="12215" y="22316"/>
                          <a:pt x="6079" y="43249"/>
                          <a:pt x="5277" y="64517"/>
                        </a:cubicBezTo>
                        <a:cubicBezTo>
                          <a:pt x="5217" y="65940"/>
                          <a:pt x="4057" y="67053"/>
                          <a:pt x="2646" y="6705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387D320F-D109-3A59-9956-DED7BE81C21D}"/>
                      </a:ext>
                    </a:extLst>
                  </p:cNvPr>
                  <p:cNvSpPr/>
                  <p:nvPr/>
                </p:nvSpPr>
                <p:spPr>
                  <a:xfrm>
                    <a:off x="6609409" y="4339745"/>
                    <a:ext cx="25882" cy="78709"/>
                  </a:xfrm>
                  <a:custGeom>
                    <a:avLst/>
                    <a:gdLst>
                      <a:gd name="connsiteX0" fmla="*/ 2639 w 25882"/>
                      <a:gd name="connsiteY0" fmla="*/ 78697 h 78709"/>
                      <a:gd name="connsiteX1" fmla="*/ 2447 w 25882"/>
                      <a:gd name="connsiteY1" fmla="*/ 78697 h 78709"/>
                      <a:gd name="connsiteX2" fmla="*/ 7 w 25882"/>
                      <a:gd name="connsiteY2" fmla="*/ 75886 h 78709"/>
                      <a:gd name="connsiteX3" fmla="*/ 20904 w 25882"/>
                      <a:gd name="connsiteY3" fmla="*/ 1425 h 78709"/>
                      <a:gd name="connsiteX4" fmla="*/ 24457 w 25882"/>
                      <a:gd name="connsiteY4" fmla="*/ 289 h 78709"/>
                      <a:gd name="connsiteX5" fmla="*/ 25593 w 25882"/>
                      <a:gd name="connsiteY5" fmla="*/ 3841 h 78709"/>
                      <a:gd name="connsiteX6" fmla="*/ 5271 w 25882"/>
                      <a:gd name="connsiteY6" fmla="*/ 76257 h 78709"/>
                      <a:gd name="connsiteX7" fmla="*/ 2639 w 25882"/>
                      <a:gd name="connsiteY7" fmla="*/ 78709 h 78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882" h="78709">
                        <a:moveTo>
                          <a:pt x="2639" y="78697"/>
                        </a:moveTo>
                        <a:cubicBezTo>
                          <a:pt x="2579" y="78697"/>
                          <a:pt x="2519" y="78697"/>
                          <a:pt x="2447" y="78697"/>
                        </a:cubicBezTo>
                        <a:cubicBezTo>
                          <a:pt x="1000" y="78601"/>
                          <a:pt x="-100" y="77334"/>
                          <a:pt x="7" y="75886"/>
                        </a:cubicBezTo>
                        <a:cubicBezTo>
                          <a:pt x="1813" y="50121"/>
                          <a:pt x="9038" y="24368"/>
                          <a:pt x="20904" y="1425"/>
                        </a:cubicBezTo>
                        <a:cubicBezTo>
                          <a:pt x="21574" y="133"/>
                          <a:pt x="23165" y="-369"/>
                          <a:pt x="24457" y="289"/>
                        </a:cubicBezTo>
                        <a:cubicBezTo>
                          <a:pt x="25749" y="959"/>
                          <a:pt x="26251" y="2550"/>
                          <a:pt x="25593" y="3841"/>
                        </a:cubicBezTo>
                        <a:cubicBezTo>
                          <a:pt x="14050" y="26162"/>
                          <a:pt x="7029" y="51197"/>
                          <a:pt x="5271" y="76257"/>
                        </a:cubicBezTo>
                        <a:cubicBezTo>
                          <a:pt x="5175" y="77644"/>
                          <a:pt x="4015" y="78709"/>
                          <a:pt x="2639" y="787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F00A2ECB-B747-1606-747D-566F1B0B2F75}"/>
                      </a:ext>
                    </a:extLst>
                  </p:cNvPr>
                  <p:cNvSpPr/>
                  <p:nvPr/>
                </p:nvSpPr>
                <p:spPr>
                  <a:xfrm>
                    <a:off x="6581461" y="4334611"/>
                    <a:ext cx="27708" cy="77718"/>
                  </a:xfrm>
                  <a:custGeom>
                    <a:avLst/>
                    <a:gdLst>
                      <a:gd name="connsiteX0" fmla="*/ 2632 w 27708"/>
                      <a:gd name="connsiteY0" fmla="*/ 77719 h 77718"/>
                      <a:gd name="connsiteX1" fmla="*/ 2572 w 27708"/>
                      <a:gd name="connsiteY1" fmla="*/ 77719 h 77718"/>
                      <a:gd name="connsiteX2" fmla="*/ 1 w 27708"/>
                      <a:gd name="connsiteY2" fmla="*/ 75016 h 77718"/>
                      <a:gd name="connsiteX3" fmla="*/ 22859 w 27708"/>
                      <a:gd name="connsiteY3" fmla="*/ 1201 h 77718"/>
                      <a:gd name="connsiteX4" fmla="*/ 26508 w 27708"/>
                      <a:gd name="connsiteY4" fmla="*/ 423 h 77718"/>
                      <a:gd name="connsiteX5" fmla="*/ 27285 w 27708"/>
                      <a:gd name="connsiteY5" fmla="*/ 4071 h 77718"/>
                      <a:gd name="connsiteX6" fmla="*/ 5276 w 27708"/>
                      <a:gd name="connsiteY6" fmla="*/ 75147 h 77718"/>
                      <a:gd name="connsiteX7" fmla="*/ 2644 w 27708"/>
                      <a:gd name="connsiteY7" fmla="*/ 77719 h 77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708" h="77718">
                        <a:moveTo>
                          <a:pt x="2632" y="77719"/>
                        </a:moveTo>
                        <a:lnTo>
                          <a:pt x="2572" y="77719"/>
                        </a:lnTo>
                        <a:cubicBezTo>
                          <a:pt x="1113" y="77683"/>
                          <a:pt x="-35" y="76475"/>
                          <a:pt x="1" y="75016"/>
                        </a:cubicBezTo>
                        <a:cubicBezTo>
                          <a:pt x="635" y="48748"/>
                          <a:pt x="8541" y="23222"/>
                          <a:pt x="22859" y="1201"/>
                        </a:cubicBezTo>
                        <a:cubicBezTo>
                          <a:pt x="23661" y="-19"/>
                          <a:pt x="25288" y="-366"/>
                          <a:pt x="26508" y="423"/>
                        </a:cubicBezTo>
                        <a:cubicBezTo>
                          <a:pt x="27728" y="1213"/>
                          <a:pt x="28075" y="2851"/>
                          <a:pt x="27285" y="4071"/>
                        </a:cubicBezTo>
                        <a:cubicBezTo>
                          <a:pt x="13494" y="25279"/>
                          <a:pt x="5886" y="49860"/>
                          <a:pt x="5276" y="75147"/>
                        </a:cubicBezTo>
                        <a:cubicBezTo>
                          <a:pt x="5240" y="76583"/>
                          <a:pt x="4068" y="77719"/>
                          <a:pt x="2644" y="7771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236" name="Graphic 349">
              <a:extLst>
                <a:ext uri="{FF2B5EF4-FFF2-40B4-BE49-F238E27FC236}">
                  <a16:creationId xmlns:a16="http://schemas.microsoft.com/office/drawing/2014/main" id="{2688CEBA-205D-77CE-E8EB-2A7A6A8CE5BB}"/>
                </a:ext>
              </a:extLst>
            </p:cNvPr>
            <p:cNvGrpSpPr/>
            <p:nvPr/>
          </p:nvGrpSpPr>
          <p:grpSpPr>
            <a:xfrm>
              <a:off x="5344047" y="3730364"/>
              <a:ext cx="857239" cy="696559"/>
              <a:chOff x="5344047" y="3730364"/>
              <a:chExt cx="857239" cy="696559"/>
            </a:xfrm>
          </p:grpSpPr>
          <p:grpSp>
            <p:nvGrpSpPr>
              <p:cNvPr id="1256" name="Graphic 349">
                <a:extLst>
                  <a:ext uri="{FF2B5EF4-FFF2-40B4-BE49-F238E27FC236}">
                    <a16:creationId xmlns:a16="http://schemas.microsoft.com/office/drawing/2014/main" id="{C37EFC9E-E9F4-5774-FA37-8ED25BED40E8}"/>
                  </a:ext>
                </a:extLst>
              </p:cNvPr>
              <p:cNvGrpSpPr/>
              <p:nvPr/>
            </p:nvGrpSpPr>
            <p:grpSpPr>
              <a:xfrm>
                <a:off x="5344047" y="3732265"/>
                <a:ext cx="694562" cy="694657"/>
                <a:chOff x="5344047" y="3732265"/>
                <a:chExt cx="694562" cy="694657"/>
              </a:xfrm>
            </p:grpSpPr>
            <p:grpSp>
              <p:nvGrpSpPr>
                <p:cNvPr id="1258" name="Graphic 349">
                  <a:extLst>
                    <a:ext uri="{FF2B5EF4-FFF2-40B4-BE49-F238E27FC236}">
                      <a16:creationId xmlns:a16="http://schemas.microsoft.com/office/drawing/2014/main" id="{9C7DDF77-3DCD-E505-29F5-602DD3E04EEE}"/>
                    </a:ext>
                  </a:extLst>
                </p:cNvPr>
                <p:cNvGrpSpPr/>
                <p:nvPr/>
              </p:nvGrpSpPr>
              <p:grpSpPr>
                <a:xfrm>
                  <a:off x="5344047" y="3732265"/>
                  <a:ext cx="694562" cy="694657"/>
                  <a:chOff x="5344047" y="3732265"/>
                  <a:chExt cx="694562" cy="694657"/>
                </a:xfrm>
              </p:grpSpPr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9CF1F178-9072-C1F3-B4D9-876F32918906}"/>
                      </a:ext>
                    </a:extLst>
                  </p:cNvPr>
                  <p:cNvSpPr/>
                  <p:nvPr/>
                </p:nvSpPr>
                <p:spPr>
                  <a:xfrm>
                    <a:off x="5346679" y="3734909"/>
                    <a:ext cx="689298" cy="689370"/>
                  </a:xfrm>
                  <a:custGeom>
                    <a:avLst/>
                    <a:gdLst>
                      <a:gd name="connsiteX0" fmla="*/ 689299 w 689298"/>
                      <a:gd name="connsiteY0" fmla="*/ 344685 h 689370"/>
                      <a:gd name="connsiteX1" fmla="*/ 344649 w 689298"/>
                      <a:gd name="connsiteY1" fmla="*/ 689371 h 689370"/>
                      <a:gd name="connsiteX2" fmla="*/ 0 w 689298"/>
                      <a:gd name="connsiteY2" fmla="*/ 344685 h 689370"/>
                      <a:gd name="connsiteX3" fmla="*/ 344649 w 689298"/>
                      <a:gd name="connsiteY3" fmla="*/ 0 h 689370"/>
                      <a:gd name="connsiteX4" fmla="*/ 689299 w 689298"/>
                      <a:gd name="connsiteY4" fmla="*/ 344685 h 68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9298" h="689370">
                        <a:moveTo>
                          <a:pt x="689299" y="344685"/>
                        </a:moveTo>
                        <a:cubicBezTo>
                          <a:pt x="689299" y="535050"/>
                          <a:pt x="534994" y="689371"/>
                          <a:pt x="344649" y="689371"/>
                        </a:cubicBezTo>
                        <a:cubicBezTo>
                          <a:pt x="154305" y="689371"/>
                          <a:pt x="0" y="535050"/>
                          <a:pt x="0" y="344685"/>
                        </a:cubicBezTo>
                        <a:cubicBezTo>
                          <a:pt x="0" y="154321"/>
                          <a:pt x="154305" y="0"/>
                          <a:pt x="344649" y="0"/>
                        </a:cubicBezTo>
                        <a:cubicBezTo>
                          <a:pt x="534994" y="0"/>
                          <a:pt x="689299" y="154321"/>
                          <a:pt x="689299" y="34468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6DFAEF1-323F-8D7F-C72E-D506C3EB2910}"/>
                      </a:ext>
                    </a:extLst>
                  </p:cNvPr>
                  <p:cNvSpPr/>
                  <p:nvPr/>
                </p:nvSpPr>
                <p:spPr>
                  <a:xfrm>
                    <a:off x="5344047" y="3732265"/>
                    <a:ext cx="694562" cy="694657"/>
                  </a:xfrm>
                  <a:custGeom>
                    <a:avLst/>
                    <a:gdLst>
                      <a:gd name="connsiteX0" fmla="*/ 347281 w 694562"/>
                      <a:gd name="connsiteY0" fmla="*/ 694646 h 694657"/>
                      <a:gd name="connsiteX1" fmla="*/ 0 w 694562"/>
                      <a:gd name="connsiteY1" fmla="*/ 347317 h 694657"/>
                      <a:gd name="connsiteX2" fmla="*/ 347281 w 694562"/>
                      <a:gd name="connsiteY2" fmla="*/ 0 h 694657"/>
                      <a:gd name="connsiteX3" fmla="*/ 694562 w 694562"/>
                      <a:gd name="connsiteY3" fmla="*/ 347329 h 694657"/>
                      <a:gd name="connsiteX4" fmla="*/ 347281 w 694562"/>
                      <a:gd name="connsiteY4" fmla="*/ 694658 h 694657"/>
                      <a:gd name="connsiteX5" fmla="*/ 347281 w 694562"/>
                      <a:gd name="connsiteY5" fmla="*/ 5275 h 694657"/>
                      <a:gd name="connsiteX6" fmla="*/ 5263 w 694562"/>
                      <a:gd name="connsiteY6" fmla="*/ 347329 h 694657"/>
                      <a:gd name="connsiteX7" fmla="*/ 347281 w 694562"/>
                      <a:gd name="connsiteY7" fmla="*/ 689383 h 694657"/>
                      <a:gd name="connsiteX8" fmla="*/ 689299 w 694562"/>
                      <a:gd name="connsiteY8" fmla="*/ 347329 h 694657"/>
                      <a:gd name="connsiteX9" fmla="*/ 347281 w 694562"/>
                      <a:gd name="connsiteY9" fmla="*/ 5275 h 6946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94562" h="694657">
                        <a:moveTo>
                          <a:pt x="347281" y="694646"/>
                        </a:moveTo>
                        <a:cubicBezTo>
                          <a:pt x="155788" y="694646"/>
                          <a:pt x="0" y="538834"/>
                          <a:pt x="0" y="347317"/>
                        </a:cubicBezTo>
                        <a:cubicBezTo>
                          <a:pt x="0" y="155800"/>
                          <a:pt x="155776" y="0"/>
                          <a:pt x="347281" y="0"/>
                        </a:cubicBezTo>
                        <a:cubicBezTo>
                          <a:pt x="538786" y="0"/>
                          <a:pt x="694562" y="155812"/>
                          <a:pt x="694562" y="347329"/>
                        </a:cubicBezTo>
                        <a:cubicBezTo>
                          <a:pt x="694562" y="538846"/>
                          <a:pt x="538774" y="694658"/>
                          <a:pt x="347281" y="694658"/>
                        </a:cubicBezTo>
                        <a:close/>
                        <a:moveTo>
                          <a:pt x="347281" y="5275"/>
                        </a:moveTo>
                        <a:cubicBezTo>
                          <a:pt x="158695" y="5275"/>
                          <a:pt x="5263" y="158718"/>
                          <a:pt x="5263" y="347329"/>
                        </a:cubicBezTo>
                        <a:cubicBezTo>
                          <a:pt x="5263" y="535939"/>
                          <a:pt x="158695" y="689383"/>
                          <a:pt x="347281" y="689383"/>
                        </a:cubicBezTo>
                        <a:cubicBezTo>
                          <a:pt x="535868" y="689383"/>
                          <a:pt x="689299" y="535939"/>
                          <a:pt x="689299" y="347329"/>
                        </a:cubicBezTo>
                        <a:cubicBezTo>
                          <a:pt x="689299" y="158718"/>
                          <a:pt x="535868" y="5275"/>
                          <a:pt x="347281" y="527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259" name="Graphic 349">
                  <a:extLst>
                    <a:ext uri="{FF2B5EF4-FFF2-40B4-BE49-F238E27FC236}">
                      <a16:creationId xmlns:a16="http://schemas.microsoft.com/office/drawing/2014/main" id="{16C82558-C81E-D1AF-B6D6-450B86C2B54A}"/>
                    </a:ext>
                  </a:extLst>
                </p:cNvPr>
                <p:cNvGrpSpPr/>
                <p:nvPr/>
              </p:nvGrpSpPr>
              <p:grpSpPr>
                <a:xfrm>
                  <a:off x="5511103" y="3899369"/>
                  <a:ext cx="360438" cy="360474"/>
                  <a:chOff x="5511103" y="3899369"/>
                  <a:chExt cx="360438" cy="360474"/>
                </a:xfrm>
              </p:grpSpPr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2F48A6BC-657E-1A11-EFC1-7B2187CD9737}"/>
                      </a:ext>
                    </a:extLst>
                  </p:cNvPr>
                  <p:cNvSpPr/>
                  <p:nvPr/>
                </p:nvSpPr>
                <p:spPr>
                  <a:xfrm>
                    <a:off x="5513734" y="3901977"/>
                    <a:ext cx="355175" cy="355223"/>
                  </a:xfrm>
                  <a:custGeom>
                    <a:avLst/>
                    <a:gdLst>
                      <a:gd name="connsiteX0" fmla="*/ 355176 w 355175"/>
                      <a:gd name="connsiteY0" fmla="*/ 137690 h 355223"/>
                      <a:gd name="connsiteX1" fmla="*/ 217510 w 355175"/>
                      <a:gd name="connsiteY1" fmla="*/ 137690 h 355223"/>
                      <a:gd name="connsiteX2" fmla="*/ 217510 w 355175"/>
                      <a:gd name="connsiteY2" fmla="*/ 0 h 355223"/>
                      <a:gd name="connsiteX3" fmla="*/ 137666 w 355175"/>
                      <a:gd name="connsiteY3" fmla="*/ 0 h 355223"/>
                      <a:gd name="connsiteX4" fmla="*/ 137666 w 355175"/>
                      <a:gd name="connsiteY4" fmla="*/ 137690 h 355223"/>
                      <a:gd name="connsiteX5" fmla="*/ 0 w 355175"/>
                      <a:gd name="connsiteY5" fmla="*/ 137690 h 355223"/>
                      <a:gd name="connsiteX6" fmla="*/ 0 w 355175"/>
                      <a:gd name="connsiteY6" fmla="*/ 217546 h 355223"/>
                      <a:gd name="connsiteX7" fmla="*/ 137666 w 355175"/>
                      <a:gd name="connsiteY7" fmla="*/ 217546 h 355223"/>
                      <a:gd name="connsiteX8" fmla="*/ 137666 w 355175"/>
                      <a:gd name="connsiteY8" fmla="*/ 355224 h 355223"/>
                      <a:gd name="connsiteX9" fmla="*/ 217510 w 355175"/>
                      <a:gd name="connsiteY9" fmla="*/ 355224 h 355223"/>
                      <a:gd name="connsiteX10" fmla="*/ 217510 w 355175"/>
                      <a:gd name="connsiteY10" fmla="*/ 217546 h 355223"/>
                      <a:gd name="connsiteX11" fmla="*/ 355176 w 355175"/>
                      <a:gd name="connsiteY11" fmla="*/ 217546 h 355223"/>
                      <a:gd name="connsiteX12" fmla="*/ 355176 w 355175"/>
                      <a:gd name="connsiteY12" fmla="*/ 137690 h 355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55175" h="355223">
                        <a:moveTo>
                          <a:pt x="355176" y="137690"/>
                        </a:moveTo>
                        <a:lnTo>
                          <a:pt x="217510" y="137690"/>
                        </a:lnTo>
                        <a:lnTo>
                          <a:pt x="217510" y="0"/>
                        </a:lnTo>
                        <a:lnTo>
                          <a:pt x="137666" y="0"/>
                        </a:lnTo>
                        <a:lnTo>
                          <a:pt x="137666" y="137690"/>
                        </a:lnTo>
                        <a:lnTo>
                          <a:pt x="0" y="137690"/>
                        </a:lnTo>
                        <a:lnTo>
                          <a:pt x="0" y="217546"/>
                        </a:lnTo>
                        <a:lnTo>
                          <a:pt x="137666" y="217546"/>
                        </a:lnTo>
                        <a:lnTo>
                          <a:pt x="137666" y="355224"/>
                        </a:lnTo>
                        <a:lnTo>
                          <a:pt x="217510" y="355224"/>
                        </a:lnTo>
                        <a:lnTo>
                          <a:pt x="217510" y="217546"/>
                        </a:lnTo>
                        <a:lnTo>
                          <a:pt x="355176" y="217546"/>
                        </a:lnTo>
                        <a:lnTo>
                          <a:pt x="355176" y="1376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EDE5C2BA-8B1F-E9BF-EC89-EDD467931B4E}"/>
                      </a:ext>
                    </a:extLst>
                  </p:cNvPr>
                  <p:cNvSpPr/>
                  <p:nvPr/>
                </p:nvSpPr>
                <p:spPr>
                  <a:xfrm>
                    <a:off x="5511103" y="3899369"/>
                    <a:ext cx="360438" cy="360474"/>
                  </a:xfrm>
                  <a:custGeom>
                    <a:avLst/>
                    <a:gdLst>
                      <a:gd name="connsiteX0" fmla="*/ 220141 w 360438"/>
                      <a:gd name="connsiteY0" fmla="*/ 360475 h 360474"/>
                      <a:gd name="connsiteX1" fmla="*/ 140298 w 360438"/>
                      <a:gd name="connsiteY1" fmla="*/ 360475 h 360474"/>
                      <a:gd name="connsiteX2" fmla="*/ 137666 w 360438"/>
                      <a:gd name="connsiteY2" fmla="*/ 357843 h 360474"/>
                      <a:gd name="connsiteX3" fmla="*/ 137666 w 360438"/>
                      <a:gd name="connsiteY3" fmla="*/ 222797 h 360474"/>
                      <a:gd name="connsiteX4" fmla="*/ 2632 w 360438"/>
                      <a:gd name="connsiteY4" fmla="*/ 222797 h 360474"/>
                      <a:gd name="connsiteX5" fmla="*/ 0 w 360438"/>
                      <a:gd name="connsiteY5" fmla="*/ 220165 h 360474"/>
                      <a:gd name="connsiteX6" fmla="*/ 0 w 360438"/>
                      <a:gd name="connsiteY6" fmla="*/ 140310 h 360474"/>
                      <a:gd name="connsiteX7" fmla="*/ 2632 w 360438"/>
                      <a:gd name="connsiteY7" fmla="*/ 137678 h 360474"/>
                      <a:gd name="connsiteX8" fmla="*/ 137666 w 360438"/>
                      <a:gd name="connsiteY8" fmla="*/ 137678 h 360474"/>
                      <a:gd name="connsiteX9" fmla="*/ 137666 w 360438"/>
                      <a:gd name="connsiteY9" fmla="*/ 2632 h 360474"/>
                      <a:gd name="connsiteX10" fmla="*/ 140298 w 360438"/>
                      <a:gd name="connsiteY10" fmla="*/ 0 h 360474"/>
                      <a:gd name="connsiteX11" fmla="*/ 220141 w 360438"/>
                      <a:gd name="connsiteY11" fmla="*/ 0 h 360474"/>
                      <a:gd name="connsiteX12" fmla="*/ 222773 w 360438"/>
                      <a:gd name="connsiteY12" fmla="*/ 2632 h 360474"/>
                      <a:gd name="connsiteX13" fmla="*/ 222773 w 360438"/>
                      <a:gd name="connsiteY13" fmla="*/ 137678 h 360474"/>
                      <a:gd name="connsiteX14" fmla="*/ 357807 w 360438"/>
                      <a:gd name="connsiteY14" fmla="*/ 137678 h 360474"/>
                      <a:gd name="connsiteX15" fmla="*/ 360439 w 360438"/>
                      <a:gd name="connsiteY15" fmla="*/ 140310 h 360474"/>
                      <a:gd name="connsiteX16" fmla="*/ 360439 w 360438"/>
                      <a:gd name="connsiteY16" fmla="*/ 220165 h 360474"/>
                      <a:gd name="connsiteX17" fmla="*/ 357807 w 360438"/>
                      <a:gd name="connsiteY17" fmla="*/ 222797 h 360474"/>
                      <a:gd name="connsiteX18" fmla="*/ 222773 w 360438"/>
                      <a:gd name="connsiteY18" fmla="*/ 222797 h 360474"/>
                      <a:gd name="connsiteX19" fmla="*/ 222773 w 360438"/>
                      <a:gd name="connsiteY19" fmla="*/ 357843 h 360474"/>
                      <a:gd name="connsiteX20" fmla="*/ 220141 w 360438"/>
                      <a:gd name="connsiteY20" fmla="*/ 360475 h 360474"/>
                      <a:gd name="connsiteX21" fmla="*/ 142929 w 360438"/>
                      <a:gd name="connsiteY21" fmla="*/ 355200 h 360474"/>
                      <a:gd name="connsiteX22" fmla="*/ 217498 w 360438"/>
                      <a:gd name="connsiteY22" fmla="*/ 355200 h 360474"/>
                      <a:gd name="connsiteX23" fmla="*/ 217498 w 360438"/>
                      <a:gd name="connsiteY23" fmla="*/ 220153 h 360474"/>
                      <a:gd name="connsiteX24" fmla="*/ 220129 w 360438"/>
                      <a:gd name="connsiteY24" fmla="*/ 217522 h 360474"/>
                      <a:gd name="connsiteX25" fmla="*/ 355164 w 360438"/>
                      <a:gd name="connsiteY25" fmla="*/ 217522 h 360474"/>
                      <a:gd name="connsiteX26" fmla="*/ 355164 w 360438"/>
                      <a:gd name="connsiteY26" fmla="*/ 142941 h 360474"/>
                      <a:gd name="connsiteX27" fmla="*/ 220129 w 360438"/>
                      <a:gd name="connsiteY27" fmla="*/ 142941 h 360474"/>
                      <a:gd name="connsiteX28" fmla="*/ 217498 w 360438"/>
                      <a:gd name="connsiteY28" fmla="*/ 140310 h 360474"/>
                      <a:gd name="connsiteX29" fmla="*/ 217498 w 360438"/>
                      <a:gd name="connsiteY29" fmla="*/ 5263 h 360474"/>
                      <a:gd name="connsiteX30" fmla="*/ 142929 w 360438"/>
                      <a:gd name="connsiteY30" fmla="*/ 5263 h 360474"/>
                      <a:gd name="connsiteX31" fmla="*/ 142929 w 360438"/>
                      <a:gd name="connsiteY31" fmla="*/ 140310 h 360474"/>
                      <a:gd name="connsiteX32" fmla="*/ 140298 w 360438"/>
                      <a:gd name="connsiteY32" fmla="*/ 142941 h 360474"/>
                      <a:gd name="connsiteX33" fmla="*/ 5263 w 360438"/>
                      <a:gd name="connsiteY33" fmla="*/ 142941 h 360474"/>
                      <a:gd name="connsiteX34" fmla="*/ 5263 w 360438"/>
                      <a:gd name="connsiteY34" fmla="*/ 217522 h 360474"/>
                      <a:gd name="connsiteX35" fmla="*/ 140298 w 360438"/>
                      <a:gd name="connsiteY35" fmla="*/ 217522 h 360474"/>
                      <a:gd name="connsiteX36" fmla="*/ 142929 w 360438"/>
                      <a:gd name="connsiteY36" fmla="*/ 220153 h 360474"/>
                      <a:gd name="connsiteX37" fmla="*/ 142929 w 360438"/>
                      <a:gd name="connsiteY37" fmla="*/ 355200 h 360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60438" h="360474">
                        <a:moveTo>
                          <a:pt x="220141" y="360475"/>
                        </a:moveTo>
                        <a:lnTo>
                          <a:pt x="140298" y="360475"/>
                        </a:lnTo>
                        <a:cubicBezTo>
                          <a:pt x="138838" y="360475"/>
                          <a:pt x="137666" y="359290"/>
                          <a:pt x="137666" y="357843"/>
                        </a:cubicBezTo>
                        <a:lnTo>
                          <a:pt x="137666" y="222797"/>
                        </a:lnTo>
                        <a:lnTo>
                          <a:pt x="2632" y="222797"/>
                        </a:lnTo>
                        <a:cubicBezTo>
                          <a:pt x="1172" y="222797"/>
                          <a:pt x="0" y="221612"/>
                          <a:pt x="0" y="220165"/>
                        </a:cubicBezTo>
                        <a:lnTo>
                          <a:pt x="0" y="140310"/>
                        </a:lnTo>
                        <a:cubicBezTo>
                          <a:pt x="0" y="138850"/>
                          <a:pt x="1184" y="137678"/>
                          <a:pt x="2632" y="137678"/>
                        </a:cubicBezTo>
                        <a:lnTo>
                          <a:pt x="137666" y="137678"/>
                        </a:lnTo>
                        <a:lnTo>
                          <a:pt x="137666" y="2632"/>
                        </a:lnTo>
                        <a:cubicBezTo>
                          <a:pt x="137666" y="1172"/>
                          <a:pt x="138850" y="0"/>
                          <a:pt x="140298" y="0"/>
                        </a:cubicBezTo>
                        <a:lnTo>
                          <a:pt x="220141" y="0"/>
                        </a:lnTo>
                        <a:cubicBezTo>
                          <a:pt x="221601" y="0"/>
                          <a:pt x="222773" y="1184"/>
                          <a:pt x="222773" y="2632"/>
                        </a:cubicBezTo>
                        <a:lnTo>
                          <a:pt x="222773" y="137678"/>
                        </a:lnTo>
                        <a:lnTo>
                          <a:pt x="357807" y="137678"/>
                        </a:lnTo>
                        <a:cubicBezTo>
                          <a:pt x="359267" y="137678"/>
                          <a:pt x="360439" y="138862"/>
                          <a:pt x="360439" y="140310"/>
                        </a:cubicBezTo>
                        <a:lnTo>
                          <a:pt x="360439" y="220165"/>
                        </a:lnTo>
                        <a:cubicBezTo>
                          <a:pt x="360439" y="221624"/>
                          <a:pt x="359255" y="222797"/>
                          <a:pt x="357807" y="222797"/>
                        </a:cubicBezTo>
                        <a:lnTo>
                          <a:pt x="222773" y="222797"/>
                        </a:lnTo>
                        <a:lnTo>
                          <a:pt x="222773" y="357843"/>
                        </a:lnTo>
                        <a:cubicBezTo>
                          <a:pt x="222773" y="359302"/>
                          <a:pt x="221589" y="360475"/>
                          <a:pt x="220141" y="360475"/>
                        </a:cubicBezTo>
                        <a:close/>
                        <a:moveTo>
                          <a:pt x="142929" y="355200"/>
                        </a:moveTo>
                        <a:lnTo>
                          <a:pt x="217498" y="355200"/>
                        </a:lnTo>
                        <a:lnTo>
                          <a:pt x="217498" y="220153"/>
                        </a:lnTo>
                        <a:cubicBezTo>
                          <a:pt x="217498" y="218694"/>
                          <a:pt x="218682" y="217522"/>
                          <a:pt x="220129" y="217522"/>
                        </a:cubicBezTo>
                        <a:lnTo>
                          <a:pt x="355164" y="217522"/>
                        </a:lnTo>
                        <a:lnTo>
                          <a:pt x="355164" y="142941"/>
                        </a:lnTo>
                        <a:lnTo>
                          <a:pt x="220129" y="142941"/>
                        </a:lnTo>
                        <a:cubicBezTo>
                          <a:pt x="218670" y="142941"/>
                          <a:pt x="217498" y="141757"/>
                          <a:pt x="217498" y="140310"/>
                        </a:cubicBezTo>
                        <a:lnTo>
                          <a:pt x="217498" y="5263"/>
                        </a:lnTo>
                        <a:lnTo>
                          <a:pt x="142929" y="5263"/>
                        </a:lnTo>
                        <a:lnTo>
                          <a:pt x="142929" y="140310"/>
                        </a:lnTo>
                        <a:cubicBezTo>
                          <a:pt x="142929" y="141769"/>
                          <a:pt x="141745" y="142941"/>
                          <a:pt x="140298" y="142941"/>
                        </a:cubicBezTo>
                        <a:lnTo>
                          <a:pt x="5263" y="142941"/>
                        </a:lnTo>
                        <a:lnTo>
                          <a:pt x="5263" y="217522"/>
                        </a:lnTo>
                        <a:lnTo>
                          <a:pt x="140298" y="217522"/>
                        </a:lnTo>
                        <a:cubicBezTo>
                          <a:pt x="141757" y="217522"/>
                          <a:pt x="142929" y="218706"/>
                          <a:pt x="142929" y="220153"/>
                        </a:cubicBezTo>
                        <a:lnTo>
                          <a:pt x="142929" y="3552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257" name="Freeform: Shape 1256">
                <a:extLst>
                  <a:ext uri="{FF2B5EF4-FFF2-40B4-BE49-F238E27FC236}">
                    <a16:creationId xmlns:a16="http://schemas.microsoft.com/office/drawing/2014/main" id="{64A120E9-20A2-7B54-1FBA-54F3CEF78B5E}"/>
                  </a:ext>
                </a:extLst>
              </p:cNvPr>
              <p:cNvSpPr/>
              <p:nvPr/>
            </p:nvSpPr>
            <p:spPr>
              <a:xfrm>
                <a:off x="5781160" y="3730364"/>
                <a:ext cx="420127" cy="365988"/>
              </a:xfrm>
              <a:custGeom>
                <a:avLst/>
                <a:gdLst>
                  <a:gd name="connsiteX0" fmla="*/ 231899 w 420127"/>
                  <a:gd name="connsiteY0" fmla="*/ 32308 h 365988"/>
                  <a:gd name="connsiteX1" fmla="*/ 210058 w 420127"/>
                  <a:gd name="connsiteY1" fmla="*/ 54150 h 365988"/>
                  <a:gd name="connsiteX2" fmla="*/ 188216 w 420127"/>
                  <a:gd name="connsiteY2" fmla="*/ 32308 h 365988"/>
                  <a:gd name="connsiteX3" fmla="*/ 32296 w 420127"/>
                  <a:gd name="connsiteY3" fmla="*/ 32308 h 365988"/>
                  <a:gd name="connsiteX4" fmla="*/ 32296 w 420127"/>
                  <a:gd name="connsiteY4" fmla="*/ 188228 h 365988"/>
                  <a:gd name="connsiteX5" fmla="*/ 210058 w 420127"/>
                  <a:gd name="connsiteY5" fmla="*/ 365989 h 365988"/>
                  <a:gd name="connsiteX6" fmla="*/ 387831 w 420127"/>
                  <a:gd name="connsiteY6" fmla="*/ 188216 h 365988"/>
                  <a:gd name="connsiteX7" fmla="*/ 387831 w 420127"/>
                  <a:gd name="connsiteY7" fmla="*/ 32296 h 365988"/>
                  <a:gd name="connsiteX8" fmla="*/ 231911 w 420127"/>
                  <a:gd name="connsiteY8" fmla="*/ 32296 h 365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0127" h="365988">
                    <a:moveTo>
                      <a:pt x="231899" y="32308"/>
                    </a:moveTo>
                    <a:lnTo>
                      <a:pt x="210058" y="54150"/>
                    </a:lnTo>
                    <a:lnTo>
                      <a:pt x="188216" y="32308"/>
                    </a:lnTo>
                    <a:cubicBezTo>
                      <a:pt x="145154" y="-10753"/>
                      <a:pt x="75346" y="-10753"/>
                      <a:pt x="32296" y="32308"/>
                    </a:cubicBezTo>
                    <a:cubicBezTo>
                      <a:pt x="-10765" y="75370"/>
                      <a:pt x="-10765" y="145178"/>
                      <a:pt x="32296" y="188228"/>
                    </a:cubicBezTo>
                    <a:lnTo>
                      <a:pt x="210058" y="365989"/>
                    </a:lnTo>
                    <a:lnTo>
                      <a:pt x="387831" y="188216"/>
                    </a:lnTo>
                    <a:cubicBezTo>
                      <a:pt x="430893" y="145154"/>
                      <a:pt x="430893" y="75346"/>
                      <a:pt x="387831" y="32296"/>
                    </a:cubicBezTo>
                    <a:cubicBezTo>
                      <a:pt x="344769" y="-10765"/>
                      <a:pt x="274961" y="-10765"/>
                      <a:pt x="231911" y="32296"/>
                    </a:cubicBezTo>
                    <a:close/>
                  </a:path>
                </a:pathLst>
              </a:custGeom>
              <a:solidFill>
                <a:srgbClr val="E1471D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37" name="Graphic 349">
              <a:extLst>
                <a:ext uri="{FF2B5EF4-FFF2-40B4-BE49-F238E27FC236}">
                  <a16:creationId xmlns:a16="http://schemas.microsoft.com/office/drawing/2014/main" id="{AEDCAD1A-76DD-138B-B53F-72EB5B3BA9E2}"/>
                </a:ext>
              </a:extLst>
            </p:cNvPr>
            <p:cNvGrpSpPr/>
            <p:nvPr/>
          </p:nvGrpSpPr>
          <p:grpSpPr>
            <a:xfrm>
              <a:off x="5478029" y="4816752"/>
              <a:ext cx="989487" cy="962465"/>
              <a:chOff x="5478029" y="4816752"/>
              <a:chExt cx="989487" cy="962465"/>
            </a:xfrm>
          </p:grpSpPr>
          <p:grpSp>
            <p:nvGrpSpPr>
              <p:cNvPr id="1238" name="Graphic 349">
                <a:extLst>
                  <a:ext uri="{FF2B5EF4-FFF2-40B4-BE49-F238E27FC236}">
                    <a16:creationId xmlns:a16="http://schemas.microsoft.com/office/drawing/2014/main" id="{F0053F28-3D36-38E2-D78F-6BEF66232A6A}"/>
                  </a:ext>
                </a:extLst>
              </p:cNvPr>
              <p:cNvGrpSpPr/>
              <p:nvPr/>
            </p:nvGrpSpPr>
            <p:grpSpPr>
              <a:xfrm>
                <a:off x="5478029" y="5014285"/>
                <a:ext cx="989487" cy="764932"/>
                <a:chOff x="5478029" y="5014285"/>
                <a:chExt cx="989487" cy="764932"/>
              </a:xfrm>
            </p:grpSpPr>
            <p:grpSp>
              <p:nvGrpSpPr>
                <p:cNvPr id="1252" name="Graphic 349">
                  <a:extLst>
                    <a:ext uri="{FF2B5EF4-FFF2-40B4-BE49-F238E27FC236}">
                      <a16:creationId xmlns:a16="http://schemas.microsoft.com/office/drawing/2014/main" id="{24006F1B-2229-BA93-20D7-AFE301A007BC}"/>
                    </a:ext>
                  </a:extLst>
                </p:cNvPr>
                <p:cNvGrpSpPr/>
                <p:nvPr/>
              </p:nvGrpSpPr>
              <p:grpSpPr>
                <a:xfrm>
                  <a:off x="5715060" y="5014477"/>
                  <a:ext cx="46482" cy="764740"/>
                  <a:chOff x="5715060" y="5014477"/>
                  <a:chExt cx="46482" cy="764740"/>
                </a:xfrm>
              </p:grpSpPr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AB179334-F94B-C2F7-DBDE-F2410FDFFA1E}"/>
                      </a:ext>
                    </a:extLst>
                  </p:cNvPr>
                  <p:cNvSpPr/>
                  <p:nvPr/>
                </p:nvSpPr>
                <p:spPr>
                  <a:xfrm>
                    <a:off x="5717691" y="5017108"/>
                    <a:ext cx="41219" cy="759477"/>
                  </a:xfrm>
                  <a:custGeom>
                    <a:avLst/>
                    <a:gdLst>
                      <a:gd name="connsiteX0" fmla="*/ 0 w 41219"/>
                      <a:gd name="connsiteY0" fmla="*/ 0 h 759477"/>
                      <a:gd name="connsiteX1" fmla="*/ 41220 w 41219"/>
                      <a:gd name="connsiteY1" fmla="*/ 0 h 759477"/>
                      <a:gd name="connsiteX2" fmla="*/ 41220 w 41219"/>
                      <a:gd name="connsiteY2" fmla="*/ 759478 h 759477"/>
                      <a:gd name="connsiteX3" fmla="*/ 0 w 41219"/>
                      <a:gd name="connsiteY3" fmla="*/ 759478 h 759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219" h="759477">
                        <a:moveTo>
                          <a:pt x="0" y="0"/>
                        </a:moveTo>
                        <a:lnTo>
                          <a:pt x="41220" y="0"/>
                        </a:lnTo>
                        <a:lnTo>
                          <a:pt x="41220" y="759478"/>
                        </a:lnTo>
                        <a:lnTo>
                          <a:pt x="0" y="75947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5" name="Freeform: Shape 1254">
                    <a:extLst>
                      <a:ext uri="{FF2B5EF4-FFF2-40B4-BE49-F238E27FC236}">
                        <a16:creationId xmlns:a16="http://schemas.microsoft.com/office/drawing/2014/main" id="{40E3E102-1727-9F9F-0109-32983723D4BB}"/>
                      </a:ext>
                    </a:extLst>
                  </p:cNvPr>
                  <p:cNvSpPr/>
                  <p:nvPr/>
                </p:nvSpPr>
                <p:spPr>
                  <a:xfrm>
                    <a:off x="5715060" y="5014477"/>
                    <a:ext cx="46482" cy="764740"/>
                  </a:xfrm>
                  <a:custGeom>
                    <a:avLst/>
                    <a:gdLst>
                      <a:gd name="connsiteX0" fmla="*/ 43851 w 46482"/>
                      <a:gd name="connsiteY0" fmla="*/ 764741 h 764740"/>
                      <a:gd name="connsiteX1" fmla="*/ 2631 w 46482"/>
                      <a:gd name="connsiteY1" fmla="*/ 764741 h 764740"/>
                      <a:gd name="connsiteX2" fmla="*/ 0 w 46482"/>
                      <a:gd name="connsiteY2" fmla="*/ 762109 h 764740"/>
                      <a:gd name="connsiteX3" fmla="*/ 0 w 46482"/>
                      <a:gd name="connsiteY3" fmla="*/ 2631 h 764740"/>
                      <a:gd name="connsiteX4" fmla="*/ 2631 w 46482"/>
                      <a:gd name="connsiteY4" fmla="*/ 0 h 764740"/>
                      <a:gd name="connsiteX5" fmla="*/ 43851 w 46482"/>
                      <a:gd name="connsiteY5" fmla="*/ 0 h 764740"/>
                      <a:gd name="connsiteX6" fmla="*/ 46483 w 46482"/>
                      <a:gd name="connsiteY6" fmla="*/ 2631 h 764740"/>
                      <a:gd name="connsiteX7" fmla="*/ 46483 w 46482"/>
                      <a:gd name="connsiteY7" fmla="*/ 762109 h 764740"/>
                      <a:gd name="connsiteX8" fmla="*/ 43851 w 46482"/>
                      <a:gd name="connsiteY8" fmla="*/ 764741 h 764740"/>
                      <a:gd name="connsiteX9" fmla="*/ 5263 w 46482"/>
                      <a:gd name="connsiteY9" fmla="*/ 759466 h 764740"/>
                      <a:gd name="connsiteX10" fmla="*/ 41220 w 46482"/>
                      <a:gd name="connsiteY10" fmla="*/ 759466 h 764740"/>
                      <a:gd name="connsiteX11" fmla="*/ 41220 w 46482"/>
                      <a:gd name="connsiteY11" fmla="*/ 5263 h 764740"/>
                      <a:gd name="connsiteX12" fmla="*/ 5263 w 46482"/>
                      <a:gd name="connsiteY12" fmla="*/ 5263 h 764740"/>
                      <a:gd name="connsiteX13" fmla="*/ 5263 w 46482"/>
                      <a:gd name="connsiteY13" fmla="*/ 759466 h 7647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46482" h="764740">
                        <a:moveTo>
                          <a:pt x="43851" y="764741"/>
                        </a:moveTo>
                        <a:lnTo>
                          <a:pt x="2631" y="764741"/>
                        </a:lnTo>
                        <a:cubicBezTo>
                          <a:pt x="1172" y="764741"/>
                          <a:pt x="0" y="763556"/>
                          <a:pt x="0" y="762109"/>
                        </a:cubicBezTo>
                        <a:lnTo>
                          <a:pt x="0" y="2631"/>
                        </a:lnTo>
                        <a:cubicBezTo>
                          <a:pt x="0" y="1172"/>
                          <a:pt x="1184" y="0"/>
                          <a:pt x="2631" y="0"/>
                        </a:cubicBezTo>
                        <a:lnTo>
                          <a:pt x="43851" y="0"/>
                        </a:lnTo>
                        <a:cubicBezTo>
                          <a:pt x="45311" y="0"/>
                          <a:pt x="46483" y="1184"/>
                          <a:pt x="46483" y="2631"/>
                        </a:cubicBezTo>
                        <a:lnTo>
                          <a:pt x="46483" y="762109"/>
                        </a:lnTo>
                        <a:cubicBezTo>
                          <a:pt x="46483" y="763568"/>
                          <a:pt x="45299" y="764741"/>
                          <a:pt x="43851" y="764741"/>
                        </a:cubicBezTo>
                        <a:close/>
                        <a:moveTo>
                          <a:pt x="5263" y="759466"/>
                        </a:moveTo>
                        <a:lnTo>
                          <a:pt x="41220" y="759466"/>
                        </a:lnTo>
                        <a:lnTo>
                          <a:pt x="41220" y="5263"/>
                        </a:lnTo>
                        <a:lnTo>
                          <a:pt x="5263" y="5263"/>
                        </a:lnTo>
                        <a:lnTo>
                          <a:pt x="5263" y="7594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53" name="Freeform: Shape 1252">
                  <a:extLst>
                    <a:ext uri="{FF2B5EF4-FFF2-40B4-BE49-F238E27FC236}">
                      <a16:creationId xmlns:a16="http://schemas.microsoft.com/office/drawing/2014/main" id="{658B8178-B091-CE9B-12B3-2B9BC18CEE84}"/>
                    </a:ext>
                  </a:extLst>
                </p:cNvPr>
                <p:cNvSpPr/>
                <p:nvPr/>
              </p:nvSpPr>
              <p:spPr>
                <a:xfrm>
                  <a:off x="5478029" y="5014285"/>
                  <a:ext cx="989487" cy="5263"/>
                </a:xfrm>
                <a:custGeom>
                  <a:avLst/>
                  <a:gdLst>
                    <a:gd name="connsiteX0" fmla="*/ 986856 w 989487"/>
                    <a:gd name="connsiteY0" fmla="*/ 5263 h 5263"/>
                    <a:gd name="connsiteX1" fmla="*/ 2632 w 989487"/>
                    <a:gd name="connsiteY1" fmla="*/ 5263 h 5263"/>
                    <a:gd name="connsiteX2" fmla="*/ 0 w 989487"/>
                    <a:gd name="connsiteY2" fmla="*/ 2632 h 5263"/>
                    <a:gd name="connsiteX3" fmla="*/ 2632 w 989487"/>
                    <a:gd name="connsiteY3" fmla="*/ 0 h 5263"/>
                    <a:gd name="connsiteX4" fmla="*/ 986856 w 989487"/>
                    <a:gd name="connsiteY4" fmla="*/ 0 h 5263"/>
                    <a:gd name="connsiteX5" fmla="*/ 989487 w 989487"/>
                    <a:gd name="connsiteY5" fmla="*/ 2632 h 5263"/>
                    <a:gd name="connsiteX6" fmla="*/ 986856 w 989487"/>
                    <a:gd name="connsiteY6" fmla="*/ 5263 h 5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9487" h="5263">
                      <a:moveTo>
                        <a:pt x="986856" y="5263"/>
                      </a:moveTo>
                      <a:lnTo>
                        <a:pt x="2632" y="5263"/>
                      </a:lnTo>
                      <a:cubicBezTo>
                        <a:pt x="1172" y="5263"/>
                        <a:pt x="0" y="4079"/>
                        <a:pt x="0" y="2632"/>
                      </a:cubicBezTo>
                      <a:cubicBezTo>
                        <a:pt x="0" y="1184"/>
                        <a:pt x="1184" y="0"/>
                        <a:pt x="2632" y="0"/>
                      </a:cubicBezTo>
                      <a:lnTo>
                        <a:pt x="986856" y="0"/>
                      </a:lnTo>
                      <a:cubicBezTo>
                        <a:pt x="988315" y="0"/>
                        <a:pt x="989487" y="1184"/>
                        <a:pt x="989487" y="2632"/>
                      </a:cubicBezTo>
                      <a:cubicBezTo>
                        <a:pt x="989487" y="4079"/>
                        <a:pt x="988303" y="5263"/>
                        <a:pt x="986856" y="52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39" name="Graphic 349">
                <a:extLst>
                  <a:ext uri="{FF2B5EF4-FFF2-40B4-BE49-F238E27FC236}">
                    <a16:creationId xmlns:a16="http://schemas.microsoft.com/office/drawing/2014/main" id="{3CD2FE5A-B38B-9E92-50EA-8DAAC84DF426}"/>
                  </a:ext>
                </a:extLst>
              </p:cNvPr>
              <p:cNvGrpSpPr/>
              <p:nvPr/>
            </p:nvGrpSpPr>
            <p:grpSpPr>
              <a:xfrm>
                <a:off x="5643470" y="4910530"/>
                <a:ext cx="586177" cy="108061"/>
                <a:chOff x="5643470" y="4910530"/>
                <a:chExt cx="586177" cy="108061"/>
              </a:xfrm>
            </p:grpSpPr>
            <p:grpSp>
              <p:nvGrpSpPr>
                <p:cNvPr id="1246" name="Graphic 349">
                  <a:extLst>
                    <a:ext uri="{FF2B5EF4-FFF2-40B4-BE49-F238E27FC236}">
                      <a16:creationId xmlns:a16="http://schemas.microsoft.com/office/drawing/2014/main" id="{BDB363FC-4D33-4CE3-75F8-3B124D7E17C1}"/>
                    </a:ext>
                  </a:extLst>
                </p:cNvPr>
                <p:cNvGrpSpPr/>
                <p:nvPr/>
              </p:nvGrpSpPr>
              <p:grpSpPr>
                <a:xfrm>
                  <a:off x="5643470" y="4910530"/>
                  <a:ext cx="586177" cy="108061"/>
                  <a:chOff x="5643470" y="4910530"/>
                  <a:chExt cx="586177" cy="108061"/>
                </a:xfrm>
              </p:grpSpPr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2E02DF93-2A9A-73E1-2C1F-78B61F06081A}"/>
                      </a:ext>
                    </a:extLst>
                  </p:cNvPr>
                  <p:cNvSpPr/>
                  <p:nvPr/>
                </p:nvSpPr>
                <p:spPr>
                  <a:xfrm>
                    <a:off x="5646101" y="4913162"/>
                    <a:ext cx="580914" cy="102785"/>
                  </a:xfrm>
                  <a:custGeom>
                    <a:avLst/>
                    <a:gdLst>
                      <a:gd name="connsiteX0" fmla="*/ 23851 w 580914"/>
                      <a:gd name="connsiteY0" fmla="*/ 0 h 102785"/>
                      <a:gd name="connsiteX1" fmla="*/ 580915 w 580914"/>
                      <a:gd name="connsiteY1" fmla="*/ 0 h 102785"/>
                      <a:gd name="connsiteX2" fmla="*/ 580915 w 580914"/>
                      <a:gd name="connsiteY2" fmla="*/ 102786 h 102785"/>
                      <a:gd name="connsiteX3" fmla="*/ 23851 w 580914"/>
                      <a:gd name="connsiteY3" fmla="*/ 102786 h 102785"/>
                      <a:gd name="connsiteX4" fmla="*/ 0 w 580914"/>
                      <a:gd name="connsiteY4" fmla="*/ 78935 h 102785"/>
                      <a:gd name="connsiteX5" fmla="*/ 0 w 580914"/>
                      <a:gd name="connsiteY5" fmla="*/ 23851 h 102785"/>
                      <a:gd name="connsiteX6" fmla="*/ 23851 w 580914"/>
                      <a:gd name="connsiteY6" fmla="*/ 0 h 102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0914" h="102785">
                        <a:moveTo>
                          <a:pt x="23851" y="0"/>
                        </a:moveTo>
                        <a:lnTo>
                          <a:pt x="580915" y="0"/>
                        </a:lnTo>
                        <a:lnTo>
                          <a:pt x="580915" y="102786"/>
                        </a:lnTo>
                        <a:lnTo>
                          <a:pt x="23851" y="102786"/>
                        </a:lnTo>
                        <a:cubicBezTo>
                          <a:pt x="10694" y="102786"/>
                          <a:pt x="0" y="92104"/>
                          <a:pt x="0" y="78935"/>
                        </a:cubicBezTo>
                        <a:lnTo>
                          <a:pt x="0" y="23851"/>
                        </a:lnTo>
                        <a:cubicBezTo>
                          <a:pt x="0" y="10694"/>
                          <a:pt x="10682" y="0"/>
                          <a:pt x="2385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B5A666F6-C1A4-A702-6B0F-C6A204973C7B}"/>
                      </a:ext>
                    </a:extLst>
                  </p:cNvPr>
                  <p:cNvSpPr/>
                  <p:nvPr/>
                </p:nvSpPr>
                <p:spPr>
                  <a:xfrm>
                    <a:off x="5643470" y="4910530"/>
                    <a:ext cx="586177" cy="108061"/>
                  </a:xfrm>
                  <a:custGeom>
                    <a:avLst/>
                    <a:gdLst>
                      <a:gd name="connsiteX0" fmla="*/ 583546 w 586177"/>
                      <a:gd name="connsiteY0" fmla="*/ 108061 h 108061"/>
                      <a:gd name="connsiteX1" fmla="*/ 26483 w 586177"/>
                      <a:gd name="connsiteY1" fmla="*/ 108061 h 108061"/>
                      <a:gd name="connsiteX2" fmla="*/ 0 w 586177"/>
                      <a:gd name="connsiteY2" fmla="*/ 81578 h 108061"/>
                      <a:gd name="connsiteX3" fmla="*/ 0 w 586177"/>
                      <a:gd name="connsiteY3" fmla="*/ 26483 h 108061"/>
                      <a:gd name="connsiteX4" fmla="*/ 26483 w 586177"/>
                      <a:gd name="connsiteY4" fmla="*/ 0 h 108061"/>
                      <a:gd name="connsiteX5" fmla="*/ 583546 w 586177"/>
                      <a:gd name="connsiteY5" fmla="*/ 0 h 108061"/>
                      <a:gd name="connsiteX6" fmla="*/ 586178 w 586177"/>
                      <a:gd name="connsiteY6" fmla="*/ 2632 h 108061"/>
                      <a:gd name="connsiteX7" fmla="*/ 586178 w 586177"/>
                      <a:gd name="connsiteY7" fmla="*/ 105418 h 108061"/>
                      <a:gd name="connsiteX8" fmla="*/ 583546 w 586177"/>
                      <a:gd name="connsiteY8" fmla="*/ 108049 h 108061"/>
                      <a:gd name="connsiteX9" fmla="*/ 26483 w 586177"/>
                      <a:gd name="connsiteY9" fmla="*/ 5275 h 108061"/>
                      <a:gd name="connsiteX10" fmla="*/ 5275 w 586177"/>
                      <a:gd name="connsiteY10" fmla="*/ 26483 h 108061"/>
                      <a:gd name="connsiteX11" fmla="*/ 5275 w 586177"/>
                      <a:gd name="connsiteY11" fmla="*/ 81578 h 108061"/>
                      <a:gd name="connsiteX12" fmla="*/ 26483 w 586177"/>
                      <a:gd name="connsiteY12" fmla="*/ 102786 h 108061"/>
                      <a:gd name="connsiteX13" fmla="*/ 580903 w 586177"/>
                      <a:gd name="connsiteY13" fmla="*/ 102786 h 108061"/>
                      <a:gd name="connsiteX14" fmla="*/ 580903 w 586177"/>
                      <a:gd name="connsiteY14" fmla="*/ 5275 h 108061"/>
                      <a:gd name="connsiteX15" fmla="*/ 26483 w 586177"/>
                      <a:gd name="connsiteY15" fmla="*/ 5275 h 108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6177" h="108061">
                        <a:moveTo>
                          <a:pt x="583546" y="108061"/>
                        </a:moveTo>
                        <a:lnTo>
                          <a:pt x="26483" y="108061"/>
                        </a:lnTo>
                        <a:cubicBezTo>
                          <a:pt x="11878" y="108061"/>
                          <a:pt x="0" y="96183"/>
                          <a:pt x="0" y="81578"/>
                        </a:cubicBezTo>
                        <a:lnTo>
                          <a:pt x="0" y="26483"/>
                        </a:lnTo>
                        <a:cubicBezTo>
                          <a:pt x="0" y="11878"/>
                          <a:pt x="11878" y="0"/>
                          <a:pt x="26483" y="0"/>
                        </a:cubicBezTo>
                        <a:lnTo>
                          <a:pt x="583546" y="0"/>
                        </a:lnTo>
                        <a:cubicBezTo>
                          <a:pt x="585006" y="0"/>
                          <a:pt x="586178" y="1184"/>
                          <a:pt x="586178" y="2632"/>
                        </a:cubicBezTo>
                        <a:lnTo>
                          <a:pt x="586178" y="105418"/>
                        </a:lnTo>
                        <a:cubicBezTo>
                          <a:pt x="586178" y="106877"/>
                          <a:pt x="584994" y="108049"/>
                          <a:pt x="583546" y="108049"/>
                        </a:cubicBezTo>
                        <a:close/>
                        <a:moveTo>
                          <a:pt x="26483" y="5275"/>
                        </a:moveTo>
                        <a:cubicBezTo>
                          <a:pt x="14785" y="5275"/>
                          <a:pt x="5275" y="14785"/>
                          <a:pt x="5275" y="26483"/>
                        </a:cubicBezTo>
                        <a:lnTo>
                          <a:pt x="5275" y="81578"/>
                        </a:lnTo>
                        <a:cubicBezTo>
                          <a:pt x="5275" y="93277"/>
                          <a:pt x="14785" y="102786"/>
                          <a:pt x="26483" y="102786"/>
                        </a:cubicBezTo>
                        <a:lnTo>
                          <a:pt x="580903" y="102786"/>
                        </a:lnTo>
                        <a:lnTo>
                          <a:pt x="580903" y="5275"/>
                        </a:lnTo>
                        <a:lnTo>
                          <a:pt x="26483" y="52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7" name="Freeform: Shape 1246">
                  <a:extLst>
                    <a:ext uri="{FF2B5EF4-FFF2-40B4-BE49-F238E27FC236}">
                      <a16:creationId xmlns:a16="http://schemas.microsoft.com/office/drawing/2014/main" id="{EE9788DB-62C0-1F38-8DB8-36BB8566A809}"/>
                    </a:ext>
                  </a:extLst>
                </p:cNvPr>
                <p:cNvSpPr/>
                <p:nvPr/>
              </p:nvSpPr>
              <p:spPr>
                <a:xfrm>
                  <a:off x="5869137" y="4924801"/>
                  <a:ext cx="360510" cy="79508"/>
                </a:xfrm>
                <a:custGeom>
                  <a:avLst/>
                  <a:gdLst>
                    <a:gd name="connsiteX0" fmla="*/ 357879 w 360510"/>
                    <a:gd name="connsiteY0" fmla="*/ 79509 h 79508"/>
                    <a:gd name="connsiteX1" fmla="*/ 21208 w 360510"/>
                    <a:gd name="connsiteY1" fmla="*/ 79509 h 79508"/>
                    <a:gd name="connsiteX2" fmla="*/ 0 w 360510"/>
                    <a:gd name="connsiteY2" fmla="*/ 58301 h 79508"/>
                    <a:gd name="connsiteX3" fmla="*/ 0 w 360510"/>
                    <a:gd name="connsiteY3" fmla="*/ 21208 h 79508"/>
                    <a:gd name="connsiteX4" fmla="*/ 21208 w 360510"/>
                    <a:gd name="connsiteY4" fmla="*/ 0 h 79508"/>
                    <a:gd name="connsiteX5" fmla="*/ 357879 w 360510"/>
                    <a:gd name="connsiteY5" fmla="*/ 0 h 79508"/>
                    <a:gd name="connsiteX6" fmla="*/ 360510 w 360510"/>
                    <a:gd name="connsiteY6" fmla="*/ 2632 h 79508"/>
                    <a:gd name="connsiteX7" fmla="*/ 357879 w 360510"/>
                    <a:gd name="connsiteY7" fmla="*/ 5263 h 79508"/>
                    <a:gd name="connsiteX8" fmla="*/ 21208 w 360510"/>
                    <a:gd name="connsiteY8" fmla="*/ 5263 h 79508"/>
                    <a:gd name="connsiteX9" fmla="*/ 5275 w 360510"/>
                    <a:gd name="connsiteY9" fmla="*/ 21196 h 79508"/>
                    <a:gd name="connsiteX10" fmla="*/ 5275 w 360510"/>
                    <a:gd name="connsiteY10" fmla="*/ 58289 h 79508"/>
                    <a:gd name="connsiteX11" fmla="*/ 21208 w 360510"/>
                    <a:gd name="connsiteY11" fmla="*/ 74222 h 79508"/>
                    <a:gd name="connsiteX12" fmla="*/ 357879 w 360510"/>
                    <a:gd name="connsiteY12" fmla="*/ 74222 h 79508"/>
                    <a:gd name="connsiteX13" fmla="*/ 360510 w 360510"/>
                    <a:gd name="connsiteY13" fmla="*/ 76853 h 79508"/>
                    <a:gd name="connsiteX14" fmla="*/ 357879 w 360510"/>
                    <a:gd name="connsiteY14" fmla="*/ 79485 h 79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60510" h="79508">
                      <a:moveTo>
                        <a:pt x="357879" y="79509"/>
                      </a:moveTo>
                      <a:lnTo>
                        <a:pt x="21208" y="79509"/>
                      </a:lnTo>
                      <a:cubicBezTo>
                        <a:pt x="9509" y="79509"/>
                        <a:pt x="0" y="69999"/>
                        <a:pt x="0" y="58301"/>
                      </a:cubicBezTo>
                      <a:lnTo>
                        <a:pt x="0" y="21208"/>
                      </a:lnTo>
                      <a:cubicBezTo>
                        <a:pt x="0" y="9509"/>
                        <a:pt x="9509" y="0"/>
                        <a:pt x="21208" y="0"/>
                      </a:cubicBezTo>
                      <a:lnTo>
                        <a:pt x="357879" y="0"/>
                      </a:lnTo>
                      <a:cubicBezTo>
                        <a:pt x="359338" y="0"/>
                        <a:pt x="360510" y="1184"/>
                        <a:pt x="360510" y="2632"/>
                      </a:cubicBezTo>
                      <a:cubicBezTo>
                        <a:pt x="360510" y="4079"/>
                        <a:pt x="359326" y="5263"/>
                        <a:pt x="357879" y="5263"/>
                      </a:cubicBezTo>
                      <a:lnTo>
                        <a:pt x="21208" y="5263"/>
                      </a:lnTo>
                      <a:cubicBezTo>
                        <a:pt x="12416" y="5263"/>
                        <a:pt x="5275" y="12416"/>
                        <a:pt x="5275" y="21196"/>
                      </a:cubicBezTo>
                      <a:lnTo>
                        <a:pt x="5275" y="58289"/>
                      </a:lnTo>
                      <a:cubicBezTo>
                        <a:pt x="5275" y="67081"/>
                        <a:pt x="12416" y="74222"/>
                        <a:pt x="21208" y="74222"/>
                      </a:cubicBezTo>
                      <a:lnTo>
                        <a:pt x="357879" y="74222"/>
                      </a:lnTo>
                      <a:cubicBezTo>
                        <a:pt x="359338" y="74222"/>
                        <a:pt x="360510" y="75406"/>
                        <a:pt x="360510" y="76853"/>
                      </a:cubicBezTo>
                      <a:cubicBezTo>
                        <a:pt x="360510" y="78301"/>
                        <a:pt x="359326" y="79485"/>
                        <a:pt x="357879" y="794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8" name="Freeform: Shape 1247">
                  <a:extLst>
                    <a:ext uri="{FF2B5EF4-FFF2-40B4-BE49-F238E27FC236}">
                      <a16:creationId xmlns:a16="http://schemas.microsoft.com/office/drawing/2014/main" id="{B6355D7D-96A1-C88C-1DA3-CFC19B776405}"/>
                    </a:ext>
                  </a:extLst>
                </p:cNvPr>
                <p:cNvSpPr/>
                <p:nvPr/>
              </p:nvSpPr>
              <p:spPr>
                <a:xfrm>
                  <a:off x="5890369" y="4940674"/>
                  <a:ext cx="92714" cy="5263"/>
                </a:xfrm>
                <a:custGeom>
                  <a:avLst/>
                  <a:gdLst>
                    <a:gd name="connsiteX0" fmla="*/ 90083 w 92714"/>
                    <a:gd name="connsiteY0" fmla="*/ 5263 h 5263"/>
                    <a:gd name="connsiteX1" fmla="*/ 2631 w 92714"/>
                    <a:gd name="connsiteY1" fmla="*/ 5263 h 5263"/>
                    <a:gd name="connsiteX2" fmla="*/ 0 w 92714"/>
                    <a:gd name="connsiteY2" fmla="*/ 2632 h 5263"/>
                    <a:gd name="connsiteX3" fmla="*/ 2631 w 92714"/>
                    <a:gd name="connsiteY3" fmla="*/ 0 h 5263"/>
                    <a:gd name="connsiteX4" fmla="*/ 90083 w 92714"/>
                    <a:gd name="connsiteY4" fmla="*/ 0 h 5263"/>
                    <a:gd name="connsiteX5" fmla="*/ 92714 w 92714"/>
                    <a:gd name="connsiteY5" fmla="*/ 2632 h 5263"/>
                    <a:gd name="connsiteX6" fmla="*/ 90083 w 92714"/>
                    <a:gd name="connsiteY6" fmla="*/ 5263 h 5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714" h="5263">
                      <a:moveTo>
                        <a:pt x="90083" y="5263"/>
                      </a:moveTo>
                      <a:lnTo>
                        <a:pt x="2631" y="5263"/>
                      </a:lnTo>
                      <a:cubicBezTo>
                        <a:pt x="1172" y="5263"/>
                        <a:pt x="0" y="4079"/>
                        <a:pt x="0" y="2632"/>
                      </a:cubicBezTo>
                      <a:cubicBezTo>
                        <a:pt x="0" y="1184"/>
                        <a:pt x="1184" y="0"/>
                        <a:pt x="2631" y="0"/>
                      </a:cubicBezTo>
                      <a:lnTo>
                        <a:pt x="90083" y="0"/>
                      </a:lnTo>
                      <a:cubicBezTo>
                        <a:pt x="91542" y="0"/>
                        <a:pt x="92714" y="1184"/>
                        <a:pt x="92714" y="2632"/>
                      </a:cubicBezTo>
                      <a:cubicBezTo>
                        <a:pt x="92714" y="4079"/>
                        <a:pt x="91530" y="5263"/>
                        <a:pt x="90083" y="52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" name="Freeform: Shape 1248">
                  <a:extLst>
                    <a:ext uri="{FF2B5EF4-FFF2-40B4-BE49-F238E27FC236}">
                      <a16:creationId xmlns:a16="http://schemas.microsoft.com/office/drawing/2014/main" id="{4876174F-8079-CAB9-004C-6EB0DA0E368B}"/>
                    </a:ext>
                  </a:extLst>
                </p:cNvPr>
                <p:cNvSpPr/>
                <p:nvPr/>
              </p:nvSpPr>
              <p:spPr>
                <a:xfrm>
                  <a:off x="5917330" y="4983305"/>
                  <a:ext cx="128670" cy="5263"/>
                </a:xfrm>
                <a:custGeom>
                  <a:avLst/>
                  <a:gdLst>
                    <a:gd name="connsiteX0" fmla="*/ 126039 w 128670"/>
                    <a:gd name="connsiteY0" fmla="*/ 5263 h 5263"/>
                    <a:gd name="connsiteX1" fmla="*/ 2632 w 128670"/>
                    <a:gd name="connsiteY1" fmla="*/ 5263 h 5263"/>
                    <a:gd name="connsiteX2" fmla="*/ 0 w 128670"/>
                    <a:gd name="connsiteY2" fmla="*/ 2632 h 5263"/>
                    <a:gd name="connsiteX3" fmla="*/ 2632 w 128670"/>
                    <a:gd name="connsiteY3" fmla="*/ 0 h 5263"/>
                    <a:gd name="connsiteX4" fmla="*/ 126039 w 128670"/>
                    <a:gd name="connsiteY4" fmla="*/ 0 h 5263"/>
                    <a:gd name="connsiteX5" fmla="*/ 128671 w 128670"/>
                    <a:gd name="connsiteY5" fmla="*/ 2632 h 5263"/>
                    <a:gd name="connsiteX6" fmla="*/ 126039 w 128670"/>
                    <a:gd name="connsiteY6" fmla="*/ 5263 h 5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8670" h="5263">
                      <a:moveTo>
                        <a:pt x="126039" y="5263"/>
                      </a:moveTo>
                      <a:lnTo>
                        <a:pt x="2632" y="5263"/>
                      </a:lnTo>
                      <a:cubicBezTo>
                        <a:pt x="1172" y="5263"/>
                        <a:pt x="0" y="4079"/>
                        <a:pt x="0" y="2632"/>
                      </a:cubicBezTo>
                      <a:cubicBezTo>
                        <a:pt x="0" y="1184"/>
                        <a:pt x="1184" y="0"/>
                        <a:pt x="2632" y="0"/>
                      </a:cubicBezTo>
                      <a:lnTo>
                        <a:pt x="126039" y="0"/>
                      </a:lnTo>
                      <a:cubicBezTo>
                        <a:pt x="127499" y="0"/>
                        <a:pt x="128671" y="1184"/>
                        <a:pt x="128671" y="2632"/>
                      </a:cubicBezTo>
                      <a:cubicBezTo>
                        <a:pt x="128671" y="4079"/>
                        <a:pt x="127487" y="5263"/>
                        <a:pt x="126039" y="52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240" name="Graphic 349">
                <a:extLst>
                  <a:ext uri="{FF2B5EF4-FFF2-40B4-BE49-F238E27FC236}">
                    <a16:creationId xmlns:a16="http://schemas.microsoft.com/office/drawing/2014/main" id="{AE7EE751-7171-2708-5082-1C51C0FDF488}"/>
                  </a:ext>
                </a:extLst>
              </p:cNvPr>
              <p:cNvGrpSpPr/>
              <p:nvPr/>
            </p:nvGrpSpPr>
            <p:grpSpPr>
              <a:xfrm>
                <a:off x="5643470" y="4816752"/>
                <a:ext cx="586177" cy="99054"/>
                <a:chOff x="5643470" y="4816752"/>
                <a:chExt cx="586177" cy="99054"/>
              </a:xfrm>
            </p:grpSpPr>
            <p:grpSp>
              <p:nvGrpSpPr>
                <p:cNvPr id="1241" name="Graphic 349">
                  <a:extLst>
                    <a:ext uri="{FF2B5EF4-FFF2-40B4-BE49-F238E27FC236}">
                      <a16:creationId xmlns:a16="http://schemas.microsoft.com/office/drawing/2014/main" id="{145D0022-FFF5-2FDF-6F4F-B984C3C52864}"/>
                    </a:ext>
                  </a:extLst>
                </p:cNvPr>
                <p:cNvGrpSpPr/>
                <p:nvPr/>
              </p:nvGrpSpPr>
              <p:grpSpPr>
                <a:xfrm>
                  <a:off x="5643470" y="4816752"/>
                  <a:ext cx="586177" cy="99054"/>
                  <a:chOff x="5643470" y="4816752"/>
                  <a:chExt cx="586177" cy="99054"/>
                </a:xfrm>
              </p:grpSpPr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AA944765-E33C-7B99-11C6-B48B2CAABDEB}"/>
                      </a:ext>
                    </a:extLst>
                  </p:cNvPr>
                  <p:cNvSpPr/>
                  <p:nvPr/>
                </p:nvSpPr>
                <p:spPr>
                  <a:xfrm>
                    <a:off x="5646101" y="4819371"/>
                    <a:ext cx="580914" cy="93790"/>
                  </a:xfrm>
                  <a:custGeom>
                    <a:avLst/>
                    <a:gdLst>
                      <a:gd name="connsiteX0" fmla="*/ 23851 w 580914"/>
                      <a:gd name="connsiteY0" fmla="*/ 12 h 93790"/>
                      <a:gd name="connsiteX1" fmla="*/ 580915 w 580914"/>
                      <a:gd name="connsiteY1" fmla="*/ 12 h 93790"/>
                      <a:gd name="connsiteX2" fmla="*/ 580915 w 580914"/>
                      <a:gd name="connsiteY2" fmla="*/ 93791 h 93790"/>
                      <a:gd name="connsiteX3" fmla="*/ 23851 w 580914"/>
                      <a:gd name="connsiteY3" fmla="*/ 93791 h 93790"/>
                      <a:gd name="connsiteX4" fmla="*/ 0 w 580914"/>
                      <a:gd name="connsiteY4" fmla="*/ 69939 h 93790"/>
                      <a:gd name="connsiteX5" fmla="*/ 0 w 580914"/>
                      <a:gd name="connsiteY5" fmla="*/ 23851 h 93790"/>
                      <a:gd name="connsiteX6" fmla="*/ 23851 w 580914"/>
                      <a:gd name="connsiteY6" fmla="*/ 0 h 93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80914" h="93790">
                        <a:moveTo>
                          <a:pt x="23851" y="12"/>
                        </a:moveTo>
                        <a:lnTo>
                          <a:pt x="580915" y="12"/>
                        </a:lnTo>
                        <a:lnTo>
                          <a:pt x="580915" y="93791"/>
                        </a:lnTo>
                        <a:lnTo>
                          <a:pt x="23851" y="93791"/>
                        </a:lnTo>
                        <a:cubicBezTo>
                          <a:pt x="10694" y="93791"/>
                          <a:pt x="0" y="83109"/>
                          <a:pt x="0" y="69939"/>
                        </a:cubicBezTo>
                        <a:lnTo>
                          <a:pt x="0" y="23851"/>
                        </a:lnTo>
                        <a:cubicBezTo>
                          <a:pt x="0" y="10694"/>
                          <a:pt x="10682" y="0"/>
                          <a:pt x="23851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026F5E97-CB5C-BCDA-172C-0B2FF65B176A}"/>
                      </a:ext>
                    </a:extLst>
                  </p:cNvPr>
                  <p:cNvSpPr/>
                  <p:nvPr/>
                </p:nvSpPr>
                <p:spPr>
                  <a:xfrm>
                    <a:off x="5643470" y="4816752"/>
                    <a:ext cx="586177" cy="99054"/>
                  </a:xfrm>
                  <a:custGeom>
                    <a:avLst/>
                    <a:gdLst>
                      <a:gd name="connsiteX0" fmla="*/ 583546 w 586177"/>
                      <a:gd name="connsiteY0" fmla="*/ 99054 h 99054"/>
                      <a:gd name="connsiteX1" fmla="*/ 26483 w 586177"/>
                      <a:gd name="connsiteY1" fmla="*/ 99054 h 99054"/>
                      <a:gd name="connsiteX2" fmla="*/ 0 w 586177"/>
                      <a:gd name="connsiteY2" fmla="*/ 72571 h 99054"/>
                      <a:gd name="connsiteX3" fmla="*/ 0 w 586177"/>
                      <a:gd name="connsiteY3" fmla="*/ 26483 h 99054"/>
                      <a:gd name="connsiteX4" fmla="*/ 26483 w 586177"/>
                      <a:gd name="connsiteY4" fmla="*/ 0 h 99054"/>
                      <a:gd name="connsiteX5" fmla="*/ 583546 w 586177"/>
                      <a:gd name="connsiteY5" fmla="*/ 0 h 99054"/>
                      <a:gd name="connsiteX6" fmla="*/ 586178 w 586177"/>
                      <a:gd name="connsiteY6" fmla="*/ 2632 h 99054"/>
                      <a:gd name="connsiteX7" fmla="*/ 586178 w 586177"/>
                      <a:gd name="connsiteY7" fmla="*/ 96411 h 99054"/>
                      <a:gd name="connsiteX8" fmla="*/ 583546 w 586177"/>
                      <a:gd name="connsiteY8" fmla="*/ 99042 h 99054"/>
                      <a:gd name="connsiteX9" fmla="*/ 26483 w 586177"/>
                      <a:gd name="connsiteY9" fmla="*/ 5263 h 99054"/>
                      <a:gd name="connsiteX10" fmla="*/ 5275 w 586177"/>
                      <a:gd name="connsiteY10" fmla="*/ 26471 h 99054"/>
                      <a:gd name="connsiteX11" fmla="*/ 5275 w 586177"/>
                      <a:gd name="connsiteY11" fmla="*/ 72559 h 99054"/>
                      <a:gd name="connsiteX12" fmla="*/ 26483 w 586177"/>
                      <a:gd name="connsiteY12" fmla="*/ 93779 h 99054"/>
                      <a:gd name="connsiteX13" fmla="*/ 580903 w 586177"/>
                      <a:gd name="connsiteY13" fmla="*/ 93779 h 99054"/>
                      <a:gd name="connsiteX14" fmla="*/ 580903 w 586177"/>
                      <a:gd name="connsiteY14" fmla="*/ 5263 h 99054"/>
                      <a:gd name="connsiteX15" fmla="*/ 26483 w 586177"/>
                      <a:gd name="connsiteY15" fmla="*/ 5263 h 990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6177" h="99054">
                        <a:moveTo>
                          <a:pt x="583546" y="99054"/>
                        </a:moveTo>
                        <a:lnTo>
                          <a:pt x="26483" y="99054"/>
                        </a:lnTo>
                        <a:cubicBezTo>
                          <a:pt x="11878" y="99054"/>
                          <a:pt x="0" y="87176"/>
                          <a:pt x="0" y="72571"/>
                        </a:cubicBezTo>
                        <a:lnTo>
                          <a:pt x="0" y="26483"/>
                        </a:lnTo>
                        <a:cubicBezTo>
                          <a:pt x="0" y="11878"/>
                          <a:pt x="11878" y="0"/>
                          <a:pt x="26483" y="0"/>
                        </a:cubicBezTo>
                        <a:lnTo>
                          <a:pt x="583546" y="0"/>
                        </a:lnTo>
                        <a:cubicBezTo>
                          <a:pt x="585006" y="0"/>
                          <a:pt x="586178" y="1184"/>
                          <a:pt x="586178" y="2632"/>
                        </a:cubicBezTo>
                        <a:lnTo>
                          <a:pt x="586178" y="96411"/>
                        </a:lnTo>
                        <a:cubicBezTo>
                          <a:pt x="586178" y="97870"/>
                          <a:pt x="584994" y="99042"/>
                          <a:pt x="583546" y="99042"/>
                        </a:cubicBezTo>
                        <a:close/>
                        <a:moveTo>
                          <a:pt x="26483" y="5263"/>
                        </a:moveTo>
                        <a:cubicBezTo>
                          <a:pt x="14785" y="5263"/>
                          <a:pt x="5275" y="14773"/>
                          <a:pt x="5275" y="26471"/>
                        </a:cubicBezTo>
                        <a:lnTo>
                          <a:pt x="5275" y="72559"/>
                        </a:lnTo>
                        <a:cubicBezTo>
                          <a:pt x="5275" y="84257"/>
                          <a:pt x="14785" y="93779"/>
                          <a:pt x="26483" y="93779"/>
                        </a:cubicBezTo>
                        <a:lnTo>
                          <a:pt x="580903" y="93779"/>
                        </a:lnTo>
                        <a:lnTo>
                          <a:pt x="580903" y="5263"/>
                        </a:lnTo>
                        <a:lnTo>
                          <a:pt x="26483" y="52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2" name="Freeform: Shape 1241">
                  <a:extLst>
                    <a:ext uri="{FF2B5EF4-FFF2-40B4-BE49-F238E27FC236}">
                      <a16:creationId xmlns:a16="http://schemas.microsoft.com/office/drawing/2014/main" id="{A82F18BF-5BE2-4C96-7F2A-5375F7DD070E}"/>
                    </a:ext>
                  </a:extLst>
                </p:cNvPr>
                <p:cNvSpPr/>
                <p:nvPr/>
              </p:nvSpPr>
              <p:spPr>
                <a:xfrm>
                  <a:off x="5869137" y="4831022"/>
                  <a:ext cx="360510" cy="70501"/>
                </a:xfrm>
                <a:custGeom>
                  <a:avLst/>
                  <a:gdLst>
                    <a:gd name="connsiteX0" fmla="*/ 357879 w 360510"/>
                    <a:gd name="connsiteY0" fmla="*/ 70502 h 70501"/>
                    <a:gd name="connsiteX1" fmla="*/ 21208 w 360510"/>
                    <a:gd name="connsiteY1" fmla="*/ 70502 h 70501"/>
                    <a:gd name="connsiteX2" fmla="*/ 0 w 360510"/>
                    <a:gd name="connsiteY2" fmla="*/ 49294 h 70501"/>
                    <a:gd name="connsiteX3" fmla="*/ 0 w 360510"/>
                    <a:gd name="connsiteY3" fmla="*/ 21208 h 70501"/>
                    <a:gd name="connsiteX4" fmla="*/ 21208 w 360510"/>
                    <a:gd name="connsiteY4" fmla="*/ 0 h 70501"/>
                    <a:gd name="connsiteX5" fmla="*/ 357879 w 360510"/>
                    <a:gd name="connsiteY5" fmla="*/ 0 h 70501"/>
                    <a:gd name="connsiteX6" fmla="*/ 360510 w 360510"/>
                    <a:gd name="connsiteY6" fmla="*/ 2631 h 70501"/>
                    <a:gd name="connsiteX7" fmla="*/ 357879 w 360510"/>
                    <a:gd name="connsiteY7" fmla="*/ 5263 h 70501"/>
                    <a:gd name="connsiteX8" fmla="*/ 21208 w 360510"/>
                    <a:gd name="connsiteY8" fmla="*/ 5263 h 70501"/>
                    <a:gd name="connsiteX9" fmla="*/ 5275 w 360510"/>
                    <a:gd name="connsiteY9" fmla="*/ 21196 h 70501"/>
                    <a:gd name="connsiteX10" fmla="*/ 5275 w 360510"/>
                    <a:gd name="connsiteY10" fmla="*/ 49282 h 70501"/>
                    <a:gd name="connsiteX11" fmla="*/ 21208 w 360510"/>
                    <a:gd name="connsiteY11" fmla="*/ 65215 h 70501"/>
                    <a:gd name="connsiteX12" fmla="*/ 357879 w 360510"/>
                    <a:gd name="connsiteY12" fmla="*/ 65215 h 70501"/>
                    <a:gd name="connsiteX13" fmla="*/ 360510 w 360510"/>
                    <a:gd name="connsiteY13" fmla="*/ 67846 h 70501"/>
                    <a:gd name="connsiteX14" fmla="*/ 357879 w 360510"/>
                    <a:gd name="connsiteY14" fmla="*/ 70478 h 70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60510" h="70501">
                      <a:moveTo>
                        <a:pt x="357879" y="70502"/>
                      </a:moveTo>
                      <a:lnTo>
                        <a:pt x="21208" y="70502"/>
                      </a:lnTo>
                      <a:cubicBezTo>
                        <a:pt x="9509" y="70502"/>
                        <a:pt x="0" y="60992"/>
                        <a:pt x="0" y="49294"/>
                      </a:cubicBezTo>
                      <a:lnTo>
                        <a:pt x="0" y="21208"/>
                      </a:lnTo>
                      <a:cubicBezTo>
                        <a:pt x="0" y="9509"/>
                        <a:pt x="9509" y="0"/>
                        <a:pt x="21208" y="0"/>
                      </a:cubicBezTo>
                      <a:lnTo>
                        <a:pt x="357879" y="0"/>
                      </a:lnTo>
                      <a:cubicBezTo>
                        <a:pt x="359338" y="0"/>
                        <a:pt x="360510" y="1184"/>
                        <a:pt x="360510" y="2631"/>
                      </a:cubicBezTo>
                      <a:cubicBezTo>
                        <a:pt x="360510" y="4079"/>
                        <a:pt x="359326" y="5263"/>
                        <a:pt x="357879" y="5263"/>
                      </a:cubicBezTo>
                      <a:lnTo>
                        <a:pt x="21208" y="5263"/>
                      </a:lnTo>
                      <a:cubicBezTo>
                        <a:pt x="12416" y="5263"/>
                        <a:pt x="5275" y="12404"/>
                        <a:pt x="5275" y="21196"/>
                      </a:cubicBezTo>
                      <a:lnTo>
                        <a:pt x="5275" y="49282"/>
                      </a:lnTo>
                      <a:cubicBezTo>
                        <a:pt x="5275" y="58074"/>
                        <a:pt x="12416" y="65215"/>
                        <a:pt x="21208" y="65215"/>
                      </a:cubicBezTo>
                      <a:lnTo>
                        <a:pt x="357879" y="65215"/>
                      </a:lnTo>
                      <a:cubicBezTo>
                        <a:pt x="359338" y="65215"/>
                        <a:pt x="360510" y="66399"/>
                        <a:pt x="360510" y="67846"/>
                      </a:cubicBezTo>
                      <a:cubicBezTo>
                        <a:pt x="360510" y="69294"/>
                        <a:pt x="359326" y="70478"/>
                        <a:pt x="357879" y="7047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3" name="Freeform: Shape 1242">
                  <a:extLst>
                    <a:ext uri="{FF2B5EF4-FFF2-40B4-BE49-F238E27FC236}">
                      <a16:creationId xmlns:a16="http://schemas.microsoft.com/office/drawing/2014/main" id="{A14E57ED-708E-3D14-1161-6CF9F3D95C5E}"/>
                    </a:ext>
                  </a:extLst>
                </p:cNvPr>
                <p:cNvSpPr/>
                <p:nvPr/>
              </p:nvSpPr>
              <p:spPr>
                <a:xfrm>
                  <a:off x="5665443" y="4838534"/>
                  <a:ext cx="160847" cy="53360"/>
                </a:xfrm>
                <a:custGeom>
                  <a:avLst/>
                  <a:gdLst>
                    <a:gd name="connsiteX0" fmla="*/ 0 w 160847"/>
                    <a:gd name="connsiteY0" fmla="*/ 0 h 53360"/>
                    <a:gd name="connsiteX1" fmla="*/ 160848 w 160847"/>
                    <a:gd name="connsiteY1" fmla="*/ 0 h 53360"/>
                    <a:gd name="connsiteX2" fmla="*/ 160848 w 160847"/>
                    <a:gd name="connsiteY2" fmla="*/ 53361 h 53360"/>
                    <a:gd name="connsiteX3" fmla="*/ 0 w 160847"/>
                    <a:gd name="connsiteY3" fmla="*/ 53361 h 53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0847" h="53360">
                      <a:moveTo>
                        <a:pt x="0" y="0"/>
                      </a:moveTo>
                      <a:lnTo>
                        <a:pt x="160848" y="0"/>
                      </a:lnTo>
                      <a:lnTo>
                        <a:pt x="160848" y="53361"/>
                      </a:lnTo>
                      <a:lnTo>
                        <a:pt x="0" y="53361"/>
                      </a:lnTo>
                      <a:close/>
                    </a:path>
                  </a:pathLst>
                </a:custGeom>
                <a:solidFill>
                  <a:srgbClr val="E2EA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445" name="Isosceles Triangle 1444">
            <a:extLst>
              <a:ext uri="{FF2B5EF4-FFF2-40B4-BE49-F238E27FC236}">
                <a16:creationId xmlns:a16="http://schemas.microsoft.com/office/drawing/2014/main" id="{D39890AB-9375-D340-5D6B-66D9D9349FED}"/>
              </a:ext>
            </a:extLst>
          </p:cNvPr>
          <p:cNvSpPr/>
          <p:nvPr/>
        </p:nvSpPr>
        <p:spPr bwMode="auto">
          <a:xfrm rot="5400000">
            <a:off x="7083309" y="5303443"/>
            <a:ext cx="624971" cy="53876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46" name="Isosceles Triangle 1445">
            <a:extLst>
              <a:ext uri="{FF2B5EF4-FFF2-40B4-BE49-F238E27FC236}">
                <a16:creationId xmlns:a16="http://schemas.microsoft.com/office/drawing/2014/main" id="{AEE15EA0-6549-21D8-0EE9-A5C9834F21B0}"/>
              </a:ext>
            </a:extLst>
          </p:cNvPr>
          <p:cNvSpPr/>
          <p:nvPr/>
        </p:nvSpPr>
        <p:spPr bwMode="auto">
          <a:xfrm rot="5400000">
            <a:off x="3503152" y="5303443"/>
            <a:ext cx="624971" cy="53876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447" name="Graphic 2">
            <a:extLst>
              <a:ext uri="{FF2B5EF4-FFF2-40B4-BE49-F238E27FC236}">
                <a16:creationId xmlns:a16="http://schemas.microsoft.com/office/drawing/2014/main" id="{EB18ABFE-437B-D87A-962E-5E9E098E54E2}"/>
              </a:ext>
            </a:extLst>
          </p:cNvPr>
          <p:cNvGrpSpPr/>
          <p:nvPr/>
        </p:nvGrpSpPr>
        <p:grpSpPr>
          <a:xfrm>
            <a:off x="7873938" y="3737381"/>
            <a:ext cx="3368407" cy="2249199"/>
            <a:chOff x="7816514" y="3737381"/>
            <a:chExt cx="3368407" cy="2249199"/>
          </a:xfrm>
        </p:grpSpPr>
        <p:grpSp>
          <p:nvGrpSpPr>
            <p:cNvPr id="1448" name="Graphic 2">
              <a:extLst>
                <a:ext uri="{FF2B5EF4-FFF2-40B4-BE49-F238E27FC236}">
                  <a16:creationId xmlns:a16="http://schemas.microsoft.com/office/drawing/2014/main" id="{720123EE-1D6D-31FB-0AD5-5A83E0EF97F5}"/>
                </a:ext>
              </a:extLst>
            </p:cNvPr>
            <p:cNvGrpSpPr/>
            <p:nvPr/>
          </p:nvGrpSpPr>
          <p:grpSpPr>
            <a:xfrm>
              <a:off x="9098585" y="5197360"/>
              <a:ext cx="547512" cy="786517"/>
              <a:chOff x="9098585" y="5197360"/>
              <a:chExt cx="547512" cy="786517"/>
            </a:xfrm>
          </p:grpSpPr>
          <p:grpSp>
            <p:nvGrpSpPr>
              <p:cNvPr id="1565" name="Graphic 2">
                <a:extLst>
                  <a:ext uri="{FF2B5EF4-FFF2-40B4-BE49-F238E27FC236}">
                    <a16:creationId xmlns:a16="http://schemas.microsoft.com/office/drawing/2014/main" id="{6FD34FD4-D4F6-6243-B59C-3FD8D3A40FAE}"/>
                  </a:ext>
                </a:extLst>
              </p:cNvPr>
              <p:cNvGrpSpPr/>
              <p:nvPr/>
            </p:nvGrpSpPr>
            <p:grpSpPr>
              <a:xfrm>
                <a:off x="9141704" y="5197360"/>
                <a:ext cx="461248" cy="786517"/>
                <a:chOff x="9141704" y="5197360"/>
                <a:chExt cx="461248" cy="786517"/>
              </a:xfrm>
              <a:solidFill>
                <a:srgbClr val="000000"/>
              </a:solidFill>
            </p:grpSpPr>
            <p:sp>
              <p:nvSpPr>
                <p:cNvPr id="1569" name="Freeform: Shape 1568">
                  <a:extLst>
                    <a:ext uri="{FF2B5EF4-FFF2-40B4-BE49-F238E27FC236}">
                      <a16:creationId xmlns:a16="http://schemas.microsoft.com/office/drawing/2014/main" id="{8F397835-4F92-17A5-D605-735E6994D0B2}"/>
                    </a:ext>
                  </a:extLst>
                </p:cNvPr>
                <p:cNvSpPr/>
                <p:nvPr/>
              </p:nvSpPr>
              <p:spPr>
                <a:xfrm>
                  <a:off x="9371328" y="5197360"/>
                  <a:ext cx="5406" cy="688763"/>
                </a:xfrm>
                <a:custGeom>
                  <a:avLst/>
                  <a:gdLst>
                    <a:gd name="connsiteX0" fmla="*/ 2703 w 5406"/>
                    <a:gd name="connsiteY0" fmla="*/ 688764 h 688763"/>
                    <a:gd name="connsiteX1" fmla="*/ 0 w 5406"/>
                    <a:gd name="connsiteY1" fmla="*/ 686060 h 688763"/>
                    <a:gd name="connsiteX2" fmla="*/ 0 w 5406"/>
                    <a:gd name="connsiteY2" fmla="*/ 2703 h 688763"/>
                    <a:gd name="connsiteX3" fmla="*/ 2703 w 5406"/>
                    <a:gd name="connsiteY3" fmla="*/ 0 h 688763"/>
                    <a:gd name="connsiteX4" fmla="*/ 5407 w 5406"/>
                    <a:gd name="connsiteY4" fmla="*/ 2703 h 688763"/>
                    <a:gd name="connsiteX5" fmla="*/ 5407 w 5406"/>
                    <a:gd name="connsiteY5" fmla="*/ 686060 h 688763"/>
                    <a:gd name="connsiteX6" fmla="*/ 2703 w 5406"/>
                    <a:gd name="connsiteY6" fmla="*/ 688764 h 68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06" h="688763">
                      <a:moveTo>
                        <a:pt x="2703" y="688764"/>
                      </a:moveTo>
                      <a:cubicBezTo>
                        <a:pt x="1217" y="688764"/>
                        <a:pt x="0" y="687547"/>
                        <a:pt x="0" y="686060"/>
                      </a:cubicBezTo>
                      <a:lnTo>
                        <a:pt x="0" y="2703"/>
                      </a:lnTo>
                      <a:cubicBezTo>
                        <a:pt x="0" y="1217"/>
                        <a:pt x="1217" y="0"/>
                        <a:pt x="2703" y="0"/>
                      </a:cubicBezTo>
                      <a:cubicBezTo>
                        <a:pt x="4190" y="0"/>
                        <a:pt x="5407" y="1217"/>
                        <a:pt x="5407" y="2703"/>
                      </a:cubicBezTo>
                      <a:lnTo>
                        <a:pt x="5407" y="686060"/>
                      </a:lnTo>
                      <a:cubicBezTo>
                        <a:pt x="5407" y="687547"/>
                        <a:pt x="4190" y="688764"/>
                        <a:pt x="2703" y="68876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0" name="Freeform: Shape 1569">
                  <a:extLst>
                    <a:ext uri="{FF2B5EF4-FFF2-40B4-BE49-F238E27FC236}">
                      <a16:creationId xmlns:a16="http://schemas.microsoft.com/office/drawing/2014/main" id="{947B78FC-2B49-4B14-03DE-E3462AA70E80}"/>
                    </a:ext>
                  </a:extLst>
                </p:cNvPr>
                <p:cNvSpPr/>
                <p:nvPr/>
              </p:nvSpPr>
              <p:spPr>
                <a:xfrm>
                  <a:off x="9156329" y="5899208"/>
                  <a:ext cx="435350" cy="40036"/>
                </a:xfrm>
                <a:custGeom>
                  <a:avLst/>
                  <a:gdLst>
                    <a:gd name="connsiteX0" fmla="*/ 432647 w 435350"/>
                    <a:gd name="connsiteY0" fmla="*/ 40037 h 40036"/>
                    <a:gd name="connsiteX1" fmla="*/ 429943 w 435350"/>
                    <a:gd name="connsiteY1" fmla="*/ 37333 h 40036"/>
                    <a:gd name="connsiteX2" fmla="*/ 398017 w 435350"/>
                    <a:gd name="connsiteY2" fmla="*/ 5407 h 40036"/>
                    <a:gd name="connsiteX3" fmla="*/ 37334 w 435350"/>
                    <a:gd name="connsiteY3" fmla="*/ 5407 h 40036"/>
                    <a:gd name="connsiteX4" fmla="*/ 5407 w 435350"/>
                    <a:gd name="connsiteY4" fmla="*/ 37333 h 40036"/>
                    <a:gd name="connsiteX5" fmla="*/ 2703 w 435350"/>
                    <a:gd name="connsiteY5" fmla="*/ 40037 h 40036"/>
                    <a:gd name="connsiteX6" fmla="*/ 0 w 435350"/>
                    <a:gd name="connsiteY6" fmla="*/ 37333 h 40036"/>
                    <a:gd name="connsiteX7" fmla="*/ 37334 w 435350"/>
                    <a:gd name="connsiteY7" fmla="*/ 0 h 40036"/>
                    <a:gd name="connsiteX8" fmla="*/ 398017 w 435350"/>
                    <a:gd name="connsiteY8" fmla="*/ 0 h 40036"/>
                    <a:gd name="connsiteX9" fmla="*/ 435350 w 435350"/>
                    <a:gd name="connsiteY9" fmla="*/ 37333 h 40036"/>
                    <a:gd name="connsiteX10" fmla="*/ 432647 w 435350"/>
                    <a:gd name="connsiteY10" fmla="*/ 40037 h 40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5350" h="40036">
                      <a:moveTo>
                        <a:pt x="432647" y="40037"/>
                      </a:moveTo>
                      <a:cubicBezTo>
                        <a:pt x="431160" y="40037"/>
                        <a:pt x="429943" y="38820"/>
                        <a:pt x="429943" y="37333"/>
                      </a:cubicBezTo>
                      <a:cubicBezTo>
                        <a:pt x="429943" y="19735"/>
                        <a:pt x="415615" y="5407"/>
                        <a:pt x="398017" y="5407"/>
                      </a:cubicBezTo>
                      <a:lnTo>
                        <a:pt x="37334" y="5407"/>
                      </a:lnTo>
                      <a:cubicBezTo>
                        <a:pt x="19735" y="5407"/>
                        <a:pt x="5407" y="19735"/>
                        <a:pt x="5407" y="37333"/>
                      </a:cubicBezTo>
                      <a:cubicBezTo>
                        <a:pt x="5407" y="38820"/>
                        <a:pt x="4190" y="40037"/>
                        <a:pt x="2703" y="40037"/>
                      </a:cubicBezTo>
                      <a:cubicBezTo>
                        <a:pt x="1217" y="40037"/>
                        <a:pt x="0" y="38820"/>
                        <a:pt x="0" y="37333"/>
                      </a:cubicBezTo>
                      <a:cubicBezTo>
                        <a:pt x="0" y="16761"/>
                        <a:pt x="16734" y="0"/>
                        <a:pt x="37334" y="0"/>
                      </a:cubicBezTo>
                      <a:lnTo>
                        <a:pt x="398017" y="0"/>
                      </a:lnTo>
                      <a:cubicBezTo>
                        <a:pt x="418589" y="0"/>
                        <a:pt x="435350" y="16734"/>
                        <a:pt x="435350" y="37333"/>
                      </a:cubicBezTo>
                      <a:cubicBezTo>
                        <a:pt x="435350" y="38820"/>
                        <a:pt x="434134" y="40037"/>
                        <a:pt x="432647" y="4003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1" name="Freeform: Shape 1570">
                  <a:extLst>
                    <a:ext uri="{FF2B5EF4-FFF2-40B4-BE49-F238E27FC236}">
                      <a16:creationId xmlns:a16="http://schemas.microsoft.com/office/drawing/2014/main" id="{1FAD24CA-E0CE-57F3-7F21-CEACCDDF5EA2}"/>
                    </a:ext>
                  </a:extLst>
                </p:cNvPr>
                <p:cNvSpPr/>
                <p:nvPr/>
              </p:nvSpPr>
              <p:spPr>
                <a:xfrm>
                  <a:off x="9141704" y="5949166"/>
                  <a:ext cx="34711" cy="34711"/>
                </a:xfrm>
                <a:custGeom>
                  <a:avLst/>
                  <a:gdLst>
                    <a:gd name="connsiteX0" fmla="*/ 34711 w 34711"/>
                    <a:gd name="connsiteY0" fmla="*/ 17356 h 34711"/>
                    <a:gd name="connsiteX1" fmla="*/ 17356 w 34711"/>
                    <a:gd name="connsiteY1" fmla="*/ 34711 h 34711"/>
                    <a:gd name="connsiteX2" fmla="*/ 0 w 34711"/>
                    <a:gd name="connsiteY2" fmla="*/ 17356 h 34711"/>
                    <a:gd name="connsiteX3" fmla="*/ 17356 w 34711"/>
                    <a:gd name="connsiteY3" fmla="*/ 0 h 34711"/>
                    <a:gd name="connsiteX4" fmla="*/ 34711 w 34711"/>
                    <a:gd name="connsiteY4" fmla="*/ 17356 h 34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711" h="34711">
                      <a:moveTo>
                        <a:pt x="34711" y="17356"/>
                      </a:moveTo>
                      <a:cubicBezTo>
                        <a:pt x="34711" y="26926"/>
                        <a:pt x="26953" y="34711"/>
                        <a:pt x="17356" y="34711"/>
                      </a:cubicBezTo>
                      <a:cubicBezTo>
                        <a:pt x="7759" y="34711"/>
                        <a:pt x="0" y="26953"/>
                        <a:pt x="0" y="17356"/>
                      </a:cubicBezTo>
                      <a:cubicBezTo>
                        <a:pt x="0" y="7759"/>
                        <a:pt x="7759" y="0"/>
                        <a:pt x="17356" y="0"/>
                      </a:cubicBezTo>
                      <a:cubicBezTo>
                        <a:pt x="26953" y="0"/>
                        <a:pt x="34711" y="7759"/>
                        <a:pt x="34711" y="173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2" name="Freeform: Shape 1571">
                  <a:extLst>
                    <a:ext uri="{FF2B5EF4-FFF2-40B4-BE49-F238E27FC236}">
                      <a16:creationId xmlns:a16="http://schemas.microsoft.com/office/drawing/2014/main" id="{76AFE370-499C-432E-A5E5-A6350AA01D26}"/>
                    </a:ext>
                  </a:extLst>
                </p:cNvPr>
                <p:cNvSpPr/>
                <p:nvPr/>
              </p:nvSpPr>
              <p:spPr>
                <a:xfrm>
                  <a:off x="9568241" y="5949166"/>
                  <a:ext cx="34711" cy="34711"/>
                </a:xfrm>
                <a:custGeom>
                  <a:avLst/>
                  <a:gdLst>
                    <a:gd name="connsiteX0" fmla="*/ 34711 w 34711"/>
                    <a:gd name="connsiteY0" fmla="*/ 17356 h 34711"/>
                    <a:gd name="connsiteX1" fmla="*/ 17356 w 34711"/>
                    <a:gd name="connsiteY1" fmla="*/ 34711 h 34711"/>
                    <a:gd name="connsiteX2" fmla="*/ 0 w 34711"/>
                    <a:gd name="connsiteY2" fmla="*/ 17356 h 34711"/>
                    <a:gd name="connsiteX3" fmla="*/ 17356 w 34711"/>
                    <a:gd name="connsiteY3" fmla="*/ 0 h 34711"/>
                    <a:gd name="connsiteX4" fmla="*/ 34711 w 34711"/>
                    <a:gd name="connsiteY4" fmla="*/ 17356 h 34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711" h="34711">
                      <a:moveTo>
                        <a:pt x="34711" y="17356"/>
                      </a:moveTo>
                      <a:cubicBezTo>
                        <a:pt x="34711" y="26926"/>
                        <a:pt x="26953" y="34711"/>
                        <a:pt x="17356" y="34711"/>
                      </a:cubicBezTo>
                      <a:cubicBezTo>
                        <a:pt x="7759" y="34711"/>
                        <a:pt x="0" y="26953"/>
                        <a:pt x="0" y="17356"/>
                      </a:cubicBezTo>
                      <a:cubicBezTo>
                        <a:pt x="0" y="7759"/>
                        <a:pt x="7759" y="0"/>
                        <a:pt x="17356" y="0"/>
                      </a:cubicBezTo>
                      <a:cubicBezTo>
                        <a:pt x="26953" y="0"/>
                        <a:pt x="34711" y="7759"/>
                        <a:pt x="34711" y="173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66" name="Graphic 2">
                <a:extLst>
                  <a:ext uri="{FF2B5EF4-FFF2-40B4-BE49-F238E27FC236}">
                    <a16:creationId xmlns:a16="http://schemas.microsoft.com/office/drawing/2014/main" id="{1F060377-1307-C585-260E-3636E7A4630C}"/>
                  </a:ext>
                </a:extLst>
              </p:cNvPr>
              <p:cNvGrpSpPr/>
              <p:nvPr/>
            </p:nvGrpSpPr>
            <p:grpSpPr>
              <a:xfrm>
                <a:off x="9098585" y="5197360"/>
                <a:ext cx="547512" cy="110567"/>
                <a:chOff x="9098585" y="5197360"/>
                <a:chExt cx="547512" cy="110567"/>
              </a:xfrm>
            </p:grpSpPr>
            <p:sp>
              <p:nvSpPr>
                <p:cNvPr id="1567" name="Freeform: Shape 1566">
                  <a:extLst>
                    <a:ext uri="{FF2B5EF4-FFF2-40B4-BE49-F238E27FC236}">
                      <a16:creationId xmlns:a16="http://schemas.microsoft.com/office/drawing/2014/main" id="{F2FFCEC0-F65D-1036-A149-4B11367E2590}"/>
                    </a:ext>
                  </a:extLst>
                </p:cNvPr>
                <p:cNvSpPr/>
                <p:nvPr/>
              </p:nvSpPr>
              <p:spPr>
                <a:xfrm>
                  <a:off x="9101289" y="5200063"/>
                  <a:ext cx="542105" cy="105160"/>
                </a:xfrm>
                <a:custGeom>
                  <a:avLst/>
                  <a:gdLst>
                    <a:gd name="connsiteX0" fmla="*/ 489525 w 542105"/>
                    <a:gd name="connsiteY0" fmla="*/ 0 h 105160"/>
                    <a:gd name="connsiteX1" fmla="*/ 52580 w 542105"/>
                    <a:gd name="connsiteY1" fmla="*/ 0 h 105160"/>
                    <a:gd name="connsiteX2" fmla="*/ 0 w 542105"/>
                    <a:gd name="connsiteY2" fmla="*/ 52580 h 105160"/>
                    <a:gd name="connsiteX3" fmla="*/ 52580 w 542105"/>
                    <a:gd name="connsiteY3" fmla="*/ 105161 h 105160"/>
                    <a:gd name="connsiteX4" fmla="*/ 489525 w 542105"/>
                    <a:gd name="connsiteY4" fmla="*/ 105161 h 105160"/>
                    <a:gd name="connsiteX5" fmla="*/ 542106 w 542105"/>
                    <a:gd name="connsiteY5" fmla="*/ 52580 h 105160"/>
                    <a:gd name="connsiteX6" fmla="*/ 489525 w 542105"/>
                    <a:gd name="connsiteY6" fmla="*/ 0 h 105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2105" h="105160">
                      <a:moveTo>
                        <a:pt x="489525" y="0"/>
                      </a:moveTo>
                      <a:lnTo>
                        <a:pt x="52580" y="0"/>
                      </a:lnTo>
                      <a:cubicBezTo>
                        <a:pt x="23546" y="0"/>
                        <a:pt x="0" y="23546"/>
                        <a:pt x="0" y="52580"/>
                      </a:cubicBezTo>
                      <a:cubicBezTo>
                        <a:pt x="0" y="81615"/>
                        <a:pt x="23546" y="105161"/>
                        <a:pt x="52580" y="105161"/>
                      </a:cubicBezTo>
                      <a:lnTo>
                        <a:pt x="489525" y="105161"/>
                      </a:lnTo>
                      <a:cubicBezTo>
                        <a:pt x="518560" y="105161"/>
                        <a:pt x="542106" y="81615"/>
                        <a:pt x="542106" y="52580"/>
                      </a:cubicBezTo>
                      <a:cubicBezTo>
                        <a:pt x="542106" y="23546"/>
                        <a:pt x="518560" y="0"/>
                        <a:pt x="48952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68" name="Freeform: Shape 1567">
                  <a:extLst>
                    <a:ext uri="{FF2B5EF4-FFF2-40B4-BE49-F238E27FC236}">
                      <a16:creationId xmlns:a16="http://schemas.microsoft.com/office/drawing/2014/main" id="{4E9DACCD-E4F4-6DC2-A4C5-BD0EFA9294FD}"/>
                    </a:ext>
                  </a:extLst>
                </p:cNvPr>
                <p:cNvSpPr/>
                <p:nvPr/>
              </p:nvSpPr>
              <p:spPr>
                <a:xfrm>
                  <a:off x="9098585" y="5197360"/>
                  <a:ext cx="547512" cy="110567"/>
                </a:xfrm>
                <a:custGeom>
                  <a:avLst/>
                  <a:gdLst>
                    <a:gd name="connsiteX0" fmla="*/ 492229 w 547512"/>
                    <a:gd name="connsiteY0" fmla="*/ 110568 h 110567"/>
                    <a:gd name="connsiteX1" fmla="*/ 55284 w 547512"/>
                    <a:gd name="connsiteY1" fmla="*/ 110568 h 110567"/>
                    <a:gd name="connsiteX2" fmla="*/ 0 w 547512"/>
                    <a:gd name="connsiteY2" fmla="*/ 55284 h 110567"/>
                    <a:gd name="connsiteX3" fmla="*/ 55284 w 547512"/>
                    <a:gd name="connsiteY3" fmla="*/ 0 h 110567"/>
                    <a:gd name="connsiteX4" fmla="*/ 492229 w 547512"/>
                    <a:gd name="connsiteY4" fmla="*/ 0 h 110567"/>
                    <a:gd name="connsiteX5" fmla="*/ 547513 w 547512"/>
                    <a:gd name="connsiteY5" fmla="*/ 55284 h 110567"/>
                    <a:gd name="connsiteX6" fmla="*/ 492229 w 547512"/>
                    <a:gd name="connsiteY6" fmla="*/ 110568 h 110567"/>
                    <a:gd name="connsiteX7" fmla="*/ 55284 w 547512"/>
                    <a:gd name="connsiteY7" fmla="*/ 5407 h 110567"/>
                    <a:gd name="connsiteX8" fmla="*/ 5407 w 547512"/>
                    <a:gd name="connsiteY8" fmla="*/ 55284 h 110567"/>
                    <a:gd name="connsiteX9" fmla="*/ 55284 w 547512"/>
                    <a:gd name="connsiteY9" fmla="*/ 105161 h 110567"/>
                    <a:gd name="connsiteX10" fmla="*/ 492229 w 547512"/>
                    <a:gd name="connsiteY10" fmla="*/ 105161 h 110567"/>
                    <a:gd name="connsiteX11" fmla="*/ 542106 w 547512"/>
                    <a:gd name="connsiteY11" fmla="*/ 55284 h 110567"/>
                    <a:gd name="connsiteX12" fmla="*/ 492229 w 547512"/>
                    <a:gd name="connsiteY12" fmla="*/ 5407 h 110567"/>
                    <a:gd name="connsiteX13" fmla="*/ 55284 w 547512"/>
                    <a:gd name="connsiteY13" fmla="*/ 5407 h 110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47512" h="110567">
                      <a:moveTo>
                        <a:pt x="492229" y="110568"/>
                      </a:moveTo>
                      <a:lnTo>
                        <a:pt x="55284" y="110568"/>
                      </a:lnTo>
                      <a:cubicBezTo>
                        <a:pt x="24790" y="110568"/>
                        <a:pt x="0" y="85751"/>
                        <a:pt x="0" y="55284"/>
                      </a:cubicBezTo>
                      <a:cubicBezTo>
                        <a:pt x="0" y="24817"/>
                        <a:pt x="24790" y="0"/>
                        <a:pt x="55284" y="0"/>
                      </a:cubicBezTo>
                      <a:lnTo>
                        <a:pt x="492229" y="0"/>
                      </a:lnTo>
                      <a:cubicBezTo>
                        <a:pt x="522723" y="0"/>
                        <a:pt x="547513" y="24790"/>
                        <a:pt x="547513" y="55284"/>
                      </a:cubicBezTo>
                      <a:cubicBezTo>
                        <a:pt x="547513" y="85778"/>
                        <a:pt x="522723" y="110568"/>
                        <a:pt x="492229" y="110568"/>
                      </a:cubicBezTo>
                      <a:close/>
                      <a:moveTo>
                        <a:pt x="55284" y="5407"/>
                      </a:moveTo>
                      <a:cubicBezTo>
                        <a:pt x="27791" y="5407"/>
                        <a:pt x="5407" y="27791"/>
                        <a:pt x="5407" y="55284"/>
                      </a:cubicBezTo>
                      <a:cubicBezTo>
                        <a:pt x="5407" y="82777"/>
                        <a:pt x="27791" y="105161"/>
                        <a:pt x="55284" y="105161"/>
                      </a:cubicBezTo>
                      <a:lnTo>
                        <a:pt x="492229" y="105161"/>
                      </a:lnTo>
                      <a:cubicBezTo>
                        <a:pt x="519722" y="105161"/>
                        <a:pt x="542106" y="82777"/>
                        <a:pt x="542106" y="55284"/>
                      </a:cubicBezTo>
                      <a:cubicBezTo>
                        <a:pt x="542106" y="27791"/>
                        <a:pt x="519722" y="5407"/>
                        <a:pt x="492229" y="5407"/>
                      </a:cubicBezTo>
                      <a:lnTo>
                        <a:pt x="55284" y="54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49" name="Graphic 2">
              <a:extLst>
                <a:ext uri="{FF2B5EF4-FFF2-40B4-BE49-F238E27FC236}">
                  <a16:creationId xmlns:a16="http://schemas.microsoft.com/office/drawing/2014/main" id="{7ABD3EF4-4EB0-ED37-A3CA-EDC4D6601173}"/>
                </a:ext>
              </a:extLst>
            </p:cNvPr>
            <p:cNvGrpSpPr/>
            <p:nvPr/>
          </p:nvGrpSpPr>
          <p:grpSpPr>
            <a:xfrm>
              <a:off x="9007554" y="3938592"/>
              <a:ext cx="1587666" cy="2047988"/>
              <a:chOff x="9007554" y="3938592"/>
              <a:chExt cx="1587666" cy="2047988"/>
            </a:xfrm>
          </p:grpSpPr>
          <p:grpSp>
            <p:nvGrpSpPr>
              <p:cNvPr id="1527" name="Graphic 2">
                <a:extLst>
                  <a:ext uri="{FF2B5EF4-FFF2-40B4-BE49-F238E27FC236}">
                    <a16:creationId xmlns:a16="http://schemas.microsoft.com/office/drawing/2014/main" id="{23E3E724-1656-F10F-3AF4-886DA231DFD4}"/>
                  </a:ext>
                </a:extLst>
              </p:cNvPr>
              <p:cNvGrpSpPr/>
              <p:nvPr/>
            </p:nvGrpSpPr>
            <p:grpSpPr>
              <a:xfrm>
                <a:off x="9076553" y="4755303"/>
                <a:ext cx="1518668" cy="1231277"/>
                <a:chOff x="9076553" y="4755303"/>
                <a:chExt cx="1518668" cy="1231277"/>
              </a:xfrm>
            </p:grpSpPr>
            <p:grpSp>
              <p:nvGrpSpPr>
                <p:cNvPr id="1555" name="Graphic 2">
                  <a:extLst>
                    <a:ext uri="{FF2B5EF4-FFF2-40B4-BE49-F238E27FC236}">
                      <a16:creationId xmlns:a16="http://schemas.microsoft.com/office/drawing/2014/main" id="{836BBB5F-6DCF-82F2-2CBC-6834C2F0EE18}"/>
                    </a:ext>
                  </a:extLst>
                </p:cNvPr>
                <p:cNvGrpSpPr/>
                <p:nvPr/>
              </p:nvGrpSpPr>
              <p:grpSpPr>
                <a:xfrm>
                  <a:off x="9442993" y="5148456"/>
                  <a:ext cx="885961" cy="838124"/>
                  <a:chOff x="9442993" y="5148456"/>
                  <a:chExt cx="885961" cy="838124"/>
                </a:xfrm>
              </p:grpSpPr>
              <p:grpSp>
                <p:nvGrpSpPr>
                  <p:cNvPr id="1561" name="Graphic 2">
                    <a:extLst>
                      <a:ext uri="{FF2B5EF4-FFF2-40B4-BE49-F238E27FC236}">
                        <a16:creationId xmlns:a16="http://schemas.microsoft.com/office/drawing/2014/main" id="{3955BBDC-C619-DFE9-5A30-5A389418881F}"/>
                      </a:ext>
                    </a:extLst>
                  </p:cNvPr>
                  <p:cNvGrpSpPr/>
                  <p:nvPr/>
                </p:nvGrpSpPr>
                <p:grpSpPr>
                  <a:xfrm>
                    <a:off x="9442993" y="5148456"/>
                    <a:ext cx="885961" cy="838124"/>
                    <a:chOff x="9442993" y="5148456"/>
                    <a:chExt cx="885961" cy="838124"/>
                  </a:xfrm>
                </p:grpSpPr>
                <p:sp>
                  <p:nvSpPr>
                    <p:cNvPr id="1563" name="Freeform: Shape 1562">
                      <a:extLst>
                        <a:ext uri="{FF2B5EF4-FFF2-40B4-BE49-F238E27FC236}">
                          <a16:creationId xmlns:a16="http://schemas.microsoft.com/office/drawing/2014/main" id="{8B318D03-0736-BCC8-3100-E36BAE6914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5709" y="5151186"/>
                      <a:ext cx="880582" cy="832690"/>
                    </a:xfrm>
                    <a:custGeom>
                      <a:avLst/>
                      <a:gdLst>
                        <a:gd name="connsiteX0" fmla="*/ 610084 w 880582"/>
                        <a:gd name="connsiteY0" fmla="*/ 0 h 832690"/>
                        <a:gd name="connsiteX1" fmla="*/ 33078 w 880582"/>
                        <a:gd name="connsiteY1" fmla="*/ 459410 h 832690"/>
                        <a:gd name="connsiteX2" fmla="*/ 20804 w 880582"/>
                        <a:gd name="connsiteY2" fmla="*/ 584711 h 832690"/>
                        <a:gd name="connsiteX3" fmla="*/ 341721 w 880582"/>
                        <a:gd name="connsiteY3" fmla="*/ 832691 h 832690"/>
                        <a:gd name="connsiteX4" fmla="*/ 880583 w 880582"/>
                        <a:gd name="connsiteY4" fmla="*/ 5731 h 832690"/>
                        <a:gd name="connsiteX5" fmla="*/ 610084 w 880582"/>
                        <a:gd name="connsiteY5" fmla="*/ 0 h 8326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80582" h="832690">
                          <a:moveTo>
                            <a:pt x="610084" y="0"/>
                          </a:moveTo>
                          <a:lnTo>
                            <a:pt x="33078" y="459410"/>
                          </a:lnTo>
                          <a:cubicBezTo>
                            <a:pt x="-5635" y="490228"/>
                            <a:pt x="-11204" y="546972"/>
                            <a:pt x="20804" y="584711"/>
                          </a:cubicBezTo>
                          <a:cubicBezTo>
                            <a:pt x="99553" y="677572"/>
                            <a:pt x="243318" y="829771"/>
                            <a:pt x="341721" y="832691"/>
                          </a:cubicBezTo>
                          <a:lnTo>
                            <a:pt x="880583" y="5731"/>
                          </a:lnTo>
                          <a:lnTo>
                            <a:pt x="61008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64" name="Freeform: Shape 1563">
                      <a:extLst>
                        <a:ext uri="{FF2B5EF4-FFF2-40B4-BE49-F238E27FC236}">
                          <a16:creationId xmlns:a16="http://schemas.microsoft.com/office/drawing/2014/main" id="{65E3DF8A-98D4-980A-812D-6C13AC6904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42993" y="5148456"/>
                      <a:ext cx="885961" cy="838124"/>
                    </a:xfrm>
                    <a:custGeom>
                      <a:avLst/>
                      <a:gdLst>
                        <a:gd name="connsiteX0" fmla="*/ 344437 w 885961"/>
                        <a:gd name="connsiteY0" fmla="*/ 838124 h 838124"/>
                        <a:gd name="connsiteX1" fmla="*/ 344356 w 885961"/>
                        <a:gd name="connsiteY1" fmla="*/ 838124 h 838124"/>
                        <a:gd name="connsiteX2" fmla="*/ 21466 w 885961"/>
                        <a:gd name="connsiteY2" fmla="*/ 589199 h 838124"/>
                        <a:gd name="connsiteX3" fmla="*/ 434 w 885961"/>
                        <a:gd name="connsiteY3" fmla="*/ 521939 h 838124"/>
                        <a:gd name="connsiteX4" fmla="*/ 34091 w 885961"/>
                        <a:gd name="connsiteY4" fmla="*/ 460005 h 838124"/>
                        <a:gd name="connsiteX5" fmla="*/ 611097 w 885961"/>
                        <a:gd name="connsiteY5" fmla="*/ 595 h 838124"/>
                        <a:gd name="connsiteX6" fmla="*/ 612827 w 885961"/>
                        <a:gd name="connsiteY6" fmla="*/ 0 h 838124"/>
                        <a:gd name="connsiteX7" fmla="*/ 883326 w 885961"/>
                        <a:gd name="connsiteY7" fmla="*/ 5731 h 838124"/>
                        <a:gd name="connsiteX8" fmla="*/ 885651 w 885961"/>
                        <a:gd name="connsiteY8" fmla="*/ 7164 h 838124"/>
                        <a:gd name="connsiteX9" fmla="*/ 885516 w 885961"/>
                        <a:gd name="connsiteY9" fmla="*/ 9894 h 838124"/>
                        <a:gd name="connsiteX10" fmla="*/ 346654 w 885961"/>
                        <a:gd name="connsiteY10" fmla="*/ 836854 h 838124"/>
                        <a:gd name="connsiteX11" fmla="*/ 344383 w 885961"/>
                        <a:gd name="connsiteY11" fmla="*/ 838070 h 838124"/>
                        <a:gd name="connsiteX12" fmla="*/ 613719 w 885961"/>
                        <a:gd name="connsiteY12" fmla="*/ 5461 h 838124"/>
                        <a:gd name="connsiteX13" fmla="*/ 37470 w 885961"/>
                        <a:gd name="connsiteY13" fmla="*/ 464249 h 838124"/>
                        <a:gd name="connsiteX14" fmla="*/ 5813 w 885961"/>
                        <a:gd name="connsiteY14" fmla="*/ 522479 h 838124"/>
                        <a:gd name="connsiteX15" fmla="*/ 25575 w 885961"/>
                        <a:gd name="connsiteY15" fmla="*/ 585711 h 838124"/>
                        <a:gd name="connsiteX16" fmla="*/ 343004 w 885961"/>
                        <a:gd name="connsiteY16" fmla="*/ 832691 h 838124"/>
                        <a:gd name="connsiteX17" fmla="*/ 878379 w 885961"/>
                        <a:gd name="connsiteY17" fmla="*/ 11111 h 838124"/>
                        <a:gd name="connsiteX18" fmla="*/ 613719 w 885961"/>
                        <a:gd name="connsiteY18" fmla="*/ 5488 h 8381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885961" h="838124">
                          <a:moveTo>
                            <a:pt x="344437" y="838124"/>
                          </a:moveTo>
                          <a:cubicBezTo>
                            <a:pt x="344437" y="838124"/>
                            <a:pt x="344383" y="838124"/>
                            <a:pt x="344356" y="838124"/>
                          </a:cubicBezTo>
                          <a:cubicBezTo>
                            <a:pt x="244602" y="835178"/>
                            <a:pt x="99242" y="680897"/>
                            <a:pt x="21466" y="589199"/>
                          </a:cubicBezTo>
                          <a:cubicBezTo>
                            <a:pt x="5516" y="570383"/>
                            <a:pt x="-1945" y="546512"/>
                            <a:pt x="434" y="521939"/>
                          </a:cubicBezTo>
                          <a:cubicBezTo>
                            <a:pt x="2840" y="497392"/>
                            <a:pt x="14789" y="475387"/>
                            <a:pt x="34091" y="460005"/>
                          </a:cubicBezTo>
                          <a:lnTo>
                            <a:pt x="611097" y="595"/>
                          </a:lnTo>
                          <a:cubicBezTo>
                            <a:pt x="611584" y="189"/>
                            <a:pt x="612097" y="0"/>
                            <a:pt x="612827" y="0"/>
                          </a:cubicBezTo>
                          <a:lnTo>
                            <a:pt x="883326" y="5731"/>
                          </a:lnTo>
                          <a:cubicBezTo>
                            <a:pt x="884299" y="5731"/>
                            <a:pt x="885191" y="6299"/>
                            <a:pt x="885651" y="7164"/>
                          </a:cubicBezTo>
                          <a:cubicBezTo>
                            <a:pt x="886110" y="8029"/>
                            <a:pt x="886056" y="9083"/>
                            <a:pt x="885516" y="9894"/>
                          </a:cubicBezTo>
                          <a:lnTo>
                            <a:pt x="346654" y="836854"/>
                          </a:lnTo>
                          <a:cubicBezTo>
                            <a:pt x="346167" y="837611"/>
                            <a:pt x="345302" y="838070"/>
                            <a:pt x="344383" y="838070"/>
                          </a:cubicBezTo>
                          <a:close/>
                          <a:moveTo>
                            <a:pt x="613719" y="5461"/>
                          </a:moveTo>
                          <a:lnTo>
                            <a:pt x="37470" y="464249"/>
                          </a:lnTo>
                          <a:cubicBezTo>
                            <a:pt x="19303" y="478712"/>
                            <a:pt x="8084" y="499366"/>
                            <a:pt x="5813" y="522479"/>
                          </a:cubicBezTo>
                          <a:cubicBezTo>
                            <a:pt x="3570" y="545566"/>
                            <a:pt x="10571" y="568004"/>
                            <a:pt x="25575" y="585711"/>
                          </a:cubicBezTo>
                          <a:cubicBezTo>
                            <a:pt x="102378" y="676247"/>
                            <a:pt x="245359" y="828284"/>
                            <a:pt x="343004" y="832691"/>
                          </a:cubicBezTo>
                          <a:lnTo>
                            <a:pt x="878379" y="11111"/>
                          </a:lnTo>
                          <a:lnTo>
                            <a:pt x="613719" y="548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10002991-E6AE-4E89-2CEE-F66554A269D6}"/>
                      </a:ext>
                    </a:extLst>
                  </p:cNvPr>
                  <p:cNvSpPr/>
                  <p:nvPr/>
                </p:nvSpPr>
                <p:spPr>
                  <a:xfrm>
                    <a:off x="9529224" y="5592855"/>
                    <a:ext cx="275392" cy="257178"/>
                  </a:xfrm>
                  <a:custGeom>
                    <a:avLst/>
                    <a:gdLst>
                      <a:gd name="connsiteX0" fmla="*/ 272668 w 275392"/>
                      <a:gd name="connsiteY0" fmla="*/ 257178 h 257178"/>
                      <a:gd name="connsiteX1" fmla="*/ 271317 w 275392"/>
                      <a:gd name="connsiteY1" fmla="*/ 256800 h 257178"/>
                      <a:gd name="connsiteX2" fmla="*/ 467 w 275392"/>
                      <a:gd name="connsiteY2" fmla="*/ 4224 h 257178"/>
                      <a:gd name="connsiteX3" fmla="*/ 1170 w 275392"/>
                      <a:gd name="connsiteY3" fmla="*/ 467 h 257178"/>
                      <a:gd name="connsiteX4" fmla="*/ 4927 w 275392"/>
                      <a:gd name="connsiteY4" fmla="*/ 1169 h 257178"/>
                      <a:gd name="connsiteX5" fmla="*/ 274047 w 275392"/>
                      <a:gd name="connsiteY5" fmla="*/ 252123 h 257178"/>
                      <a:gd name="connsiteX6" fmla="*/ 275021 w 275392"/>
                      <a:gd name="connsiteY6" fmla="*/ 255827 h 257178"/>
                      <a:gd name="connsiteX7" fmla="*/ 272696 w 275392"/>
                      <a:gd name="connsiteY7" fmla="*/ 257178 h 2571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392" h="257178">
                        <a:moveTo>
                          <a:pt x="272668" y="257178"/>
                        </a:moveTo>
                        <a:cubicBezTo>
                          <a:pt x="272209" y="257178"/>
                          <a:pt x="271749" y="257070"/>
                          <a:pt x="271317" y="256800"/>
                        </a:cubicBezTo>
                        <a:cubicBezTo>
                          <a:pt x="164047" y="194217"/>
                          <a:pt x="70376" y="106871"/>
                          <a:pt x="467" y="4224"/>
                        </a:cubicBezTo>
                        <a:cubicBezTo>
                          <a:pt x="-371" y="2981"/>
                          <a:pt x="-47" y="1305"/>
                          <a:pt x="1170" y="467"/>
                        </a:cubicBezTo>
                        <a:cubicBezTo>
                          <a:pt x="2413" y="-371"/>
                          <a:pt x="4089" y="-47"/>
                          <a:pt x="4927" y="1169"/>
                        </a:cubicBezTo>
                        <a:cubicBezTo>
                          <a:pt x="74404" y="103168"/>
                          <a:pt x="167454" y="189918"/>
                          <a:pt x="274047" y="252123"/>
                        </a:cubicBezTo>
                        <a:cubicBezTo>
                          <a:pt x="275345" y="252880"/>
                          <a:pt x="275777" y="254529"/>
                          <a:pt x="275021" y="255827"/>
                        </a:cubicBezTo>
                        <a:cubicBezTo>
                          <a:pt x="274507" y="256692"/>
                          <a:pt x="273615" y="257178"/>
                          <a:pt x="272696" y="25717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56" name="Graphic 2">
                  <a:extLst>
                    <a:ext uri="{FF2B5EF4-FFF2-40B4-BE49-F238E27FC236}">
                      <a16:creationId xmlns:a16="http://schemas.microsoft.com/office/drawing/2014/main" id="{CD5E40CF-D80C-0182-A7D2-D4D941EEA68B}"/>
                    </a:ext>
                  </a:extLst>
                </p:cNvPr>
                <p:cNvGrpSpPr/>
                <p:nvPr/>
              </p:nvGrpSpPr>
              <p:grpSpPr>
                <a:xfrm>
                  <a:off x="9076553" y="4755303"/>
                  <a:ext cx="1518668" cy="1231277"/>
                  <a:chOff x="9076553" y="4755303"/>
                  <a:chExt cx="1518668" cy="1231277"/>
                </a:xfrm>
              </p:grpSpPr>
              <p:grpSp>
                <p:nvGrpSpPr>
                  <p:cNvPr id="1557" name="Graphic 2">
                    <a:extLst>
                      <a:ext uri="{FF2B5EF4-FFF2-40B4-BE49-F238E27FC236}">
                        <a16:creationId xmlns:a16="http://schemas.microsoft.com/office/drawing/2014/main" id="{2064EFE5-C0FD-8CD9-54FB-A5D0BE8446BA}"/>
                      </a:ext>
                    </a:extLst>
                  </p:cNvPr>
                  <p:cNvGrpSpPr/>
                  <p:nvPr/>
                </p:nvGrpSpPr>
                <p:grpSpPr>
                  <a:xfrm>
                    <a:off x="9076553" y="4755303"/>
                    <a:ext cx="1518668" cy="1231277"/>
                    <a:chOff x="9076553" y="4755303"/>
                    <a:chExt cx="1518668" cy="1231277"/>
                  </a:xfrm>
                </p:grpSpPr>
                <p:sp>
                  <p:nvSpPr>
                    <p:cNvPr id="1559" name="Freeform: Shape 1558">
                      <a:extLst>
                        <a:ext uri="{FF2B5EF4-FFF2-40B4-BE49-F238E27FC236}">
                          <a16:creationId xmlns:a16="http://schemas.microsoft.com/office/drawing/2014/main" id="{FEA39DE6-E0AB-4F8B-3C32-950274F0CB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9289" y="4758009"/>
                      <a:ext cx="1513447" cy="1225868"/>
                    </a:xfrm>
                    <a:custGeom>
                      <a:avLst/>
                      <a:gdLst>
                        <a:gd name="connsiteX0" fmla="*/ 736581 w 1513447"/>
                        <a:gd name="connsiteY0" fmla="*/ 124950 h 1225868"/>
                        <a:gd name="connsiteX1" fmla="*/ 444996 w 1513447"/>
                        <a:gd name="connsiteY1" fmla="*/ 124950 h 1225868"/>
                        <a:gd name="connsiteX2" fmla="*/ 448105 w 1513447"/>
                        <a:gd name="connsiteY2" fmla="*/ 20221 h 1225868"/>
                        <a:gd name="connsiteX3" fmla="*/ 53278 w 1513447"/>
                        <a:gd name="connsiteY3" fmla="*/ 0 h 1225868"/>
                        <a:gd name="connsiteX4" fmla="*/ 10024 w 1513447"/>
                        <a:gd name="connsiteY4" fmla="*/ 149145 h 1225868"/>
                        <a:gd name="connsiteX5" fmla="*/ 249434 w 1513447"/>
                        <a:gd name="connsiteY5" fmla="*/ 467844 h 1225868"/>
                        <a:gd name="connsiteX6" fmla="*/ 1078124 w 1513447"/>
                        <a:gd name="connsiteY6" fmla="*/ 467844 h 1225868"/>
                        <a:gd name="connsiteX7" fmla="*/ 676323 w 1513447"/>
                        <a:gd name="connsiteY7" fmla="*/ 1125249 h 1225868"/>
                        <a:gd name="connsiteX8" fmla="*/ 732742 w 1513447"/>
                        <a:gd name="connsiteY8" fmla="*/ 1225868 h 1225868"/>
                        <a:gd name="connsiteX9" fmla="*/ 1293663 w 1513447"/>
                        <a:gd name="connsiteY9" fmla="*/ 1225868 h 1225868"/>
                        <a:gd name="connsiteX10" fmla="*/ 1303098 w 1513447"/>
                        <a:gd name="connsiteY10" fmla="*/ 1195834 h 1225868"/>
                        <a:gd name="connsiteX11" fmla="*/ 1208967 w 1513447"/>
                        <a:gd name="connsiteY11" fmla="*/ 1130250 h 1225868"/>
                        <a:gd name="connsiteX12" fmla="*/ 1487603 w 1513447"/>
                        <a:gd name="connsiteY12" fmla="*/ 522371 h 1225868"/>
                        <a:gd name="connsiteX13" fmla="*/ 1232567 w 1513447"/>
                        <a:gd name="connsiteY13" fmla="*/ 124922 h 1225868"/>
                        <a:gd name="connsiteX14" fmla="*/ 736554 w 1513447"/>
                        <a:gd name="connsiteY14" fmla="*/ 124922 h 12258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1513447" h="1225868">
                          <a:moveTo>
                            <a:pt x="736581" y="124950"/>
                          </a:moveTo>
                          <a:lnTo>
                            <a:pt x="444996" y="124950"/>
                          </a:lnTo>
                          <a:lnTo>
                            <a:pt x="448105" y="20221"/>
                          </a:lnTo>
                          <a:lnTo>
                            <a:pt x="53278" y="0"/>
                          </a:lnTo>
                          <a:lnTo>
                            <a:pt x="10024" y="149145"/>
                          </a:lnTo>
                          <a:cubicBezTo>
                            <a:pt x="-36230" y="308589"/>
                            <a:pt x="83394" y="467844"/>
                            <a:pt x="249434" y="467844"/>
                          </a:cubicBezTo>
                          <a:lnTo>
                            <a:pt x="1078124" y="467844"/>
                          </a:lnTo>
                          <a:lnTo>
                            <a:pt x="676323" y="1125249"/>
                          </a:lnTo>
                          <a:cubicBezTo>
                            <a:pt x="649397" y="1169314"/>
                            <a:pt x="681108" y="1225868"/>
                            <a:pt x="732742" y="1225868"/>
                          </a:cubicBezTo>
                          <a:lnTo>
                            <a:pt x="1293663" y="1225868"/>
                          </a:lnTo>
                          <a:cubicBezTo>
                            <a:pt x="1309802" y="1225868"/>
                            <a:pt x="1316344" y="1205079"/>
                            <a:pt x="1303098" y="1195834"/>
                          </a:cubicBezTo>
                          <a:lnTo>
                            <a:pt x="1208967" y="1130250"/>
                          </a:lnTo>
                          <a:lnTo>
                            <a:pt x="1487603" y="522371"/>
                          </a:lnTo>
                          <a:cubicBezTo>
                            <a:pt x="1572786" y="336542"/>
                            <a:pt x="1436996" y="124922"/>
                            <a:pt x="1232567" y="124922"/>
                          </a:cubicBezTo>
                          <a:lnTo>
                            <a:pt x="736554" y="12492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60" name="Freeform: Shape 1559">
                      <a:extLst>
                        <a:ext uri="{FF2B5EF4-FFF2-40B4-BE49-F238E27FC236}">
                          <a16:creationId xmlns:a16="http://schemas.microsoft.com/office/drawing/2014/main" id="{B408F33F-E58B-51B7-951E-ED2580E14C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6553" y="4755303"/>
                      <a:ext cx="1518668" cy="1231277"/>
                    </a:xfrm>
                    <a:custGeom>
                      <a:avLst/>
                      <a:gdLst>
                        <a:gd name="connsiteX0" fmla="*/ 1296399 w 1518668"/>
                        <a:gd name="connsiteY0" fmla="*/ 1231277 h 1231277"/>
                        <a:gd name="connsiteX1" fmla="*/ 735478 w 1518668"/>
                        <a:gd name="connsiteY1" fmla="*/ 1231277 h 1231277"/>
                        <a:gd name="connsiteX2" fmla="*/ 675436 w 1518668"/>
                        <a:gd name="connsiteY2" fmla="*/ 1196107 h 1231277"/>
                        <a:gd name="connsiteX3" fmla="*/ 676734 w 1518668"/>
                        <a:gd name="connsiteY3" fmla="*/ 1126549 h 1231277"/>
                        <a:gd name="connsiteX4" fmla="*/ 1076021 w 1518668"/>
                        <a:gd name="connsiteY4" fmla="*/ 473254 h 1231277"/>
                        <a:gd name="connsiteX5" fmla="*/ 252143 w 1518668"/>
                        <a:gd name="connsiteY5" fmla="*/ 473254 h 1231277"/>
                        <a:gd name="connsiteX6" fmla="*/ 50689 w 1518668"/>
                        <a:gd name="connsiteY6" fmla="*/ 372607 h 1231277"/>
                        <a:gd name="connsiteX7" fmla="*/ 10165 w 1518668"/>
                        <a:gd name="connsiteY7" fmla="*/ 151094 h 1231277"/>
                        <a:gd name="connsiteX8" fmla="*/ 53419 w 1518668"/>
                        <a:gd name="connsiteY8" fmla="*/ 1949 h 1231277"/>
                        <a:gd name="connsiteX9" fmla="*/ 56149 w 1518668"/>
                        <a:gd name="connsiteY9" fmla="*/ 3 h 1231277"/>
                        <a:gd name="connsiteX10" fmla="*/ 450976 w 1518668"/>
                        <a:gd name="connsiteY10" fmla="*/ 20224 h 1231277"/>
                        <a:gd name="connsiteX11" fmla="*/ 453544 w 1518668"/>
                        <a:gd name="connsiteY11" fmla="*/ 23008 h 1231277"/>
                        <a:gd name="connsiteX12" fmla="*/ 450516 w 1518668"/>
                        <a:gd name="connsiteY12" fmla="*/ 124952 h 1231277"/>
                        <a:gd name="connsiteX13" fmla="*/ 739317 w 1518668"/>
                        <a:gd name="connsiteY13" fmla="*/ 124952 h 1231277"/>
                        <a:gd name="connsiteX14" fmla="*/ 742020 w 1518668"/>
                        <a:gd name="connsiteY14" fmla="*/ 127656 h 1231277"/>
                        <a:gd name="connsiteX15" fmla="*/ 739317 w 1518668"/>
                        <a:gd name="connsiteY15" fmla="*/ 130359 h 1231277"/>
                        <a:gd name="connsiteX16" fmla="*/ 447732 w 1518668"/>
                        <a:gd name="connsiteY16" fmla="*/ 130359 h 1231277"/>
                        <a:gd name="connsiteX17" fmla="*/ 445785 w 1518668"/>
                        <a:gd name="connsiteY17" fmla="*/ 129548 h 1231277"/>
                        <a:gd name="connsiteX18" fmla="*/ 445028 w 1518668"/>
                        <a:gd name="connsiteY18" fmla="*/ 127574 h 1231277"/>
                        <a:gd name="connsiteX19" fmla="*/ 448083 w 1518668"/>
                        <a:gd name="connsiteY19" fmla="*/ 25468 h 1231277"/>
                        <a:gd name="connsiteX20" fmla="*/ 58042 w 1518668"/>
                        <a:gd name="connsiteY20" fmla="*/ 5490 h 1231277"/>
                        <a:gd name="connsiteX21" fmla="*/ 15383 w 1518668"/>
                        <a:gd name="connsiteY21" fmla="*/ 152581 h 1231277"/>
                        <a:gd name="connsiteX22" fmla="*/ 55041 w 1518668"/>
                        <a:gd name="connsiteY22" fmla="*/ 369336 h 1231277"/>
                        <a:gd name="connsiteX23" fmla="*/ 252170 w 1518668"/>
                        <a:gd name="connsiteY23" fmla="*/ 467820 h 1231277"/>
                        <a:gd name="connsiteX24" fmla="*/ 1080860 w 1518668"/>
                        <a:gd name="connsiteY24" fmla="*/ 467820 h 1231277"/>
                        <a:gd name="connsiteX25" fmla="*/ 1083212 w 1518668"/>
                        <a:gd name="connsiteY25" fmla="*/ 469199 h 1231277"/>
                        <a:gd name="connsiteX26" fmla="*/ 1083158 w 1518668"/>
                        <a:gd name="connsiteY26" fmla="*/ 471929 h 1231277"/>
                        <a:gd name="connsiteX27" fmla="*/ 681357 w 1518668"/>
                        <a:gd name="connsiteY27" fmla="*/ 1129334 h 1231277"/>
                        <a:gd name="connsiteX28" fmla="*/ 680140 w 1518668"/>
                        <a:gd name="connsiteY28" fmla="*/ 1193430 h 1231277"/>
                        <a:gd name="connsiteX29" fmla="*/ 735451 w 1518668"/>
                        <a:gd name="connsiteY29" fmla="*/ 1225844 h 1231277"/>
                        <a:gd name="connsiteX30" fmla="*/ 1296372 w 1518668"/>
                        <a:gd name="connsiteY30" fmla="*/ 1225844 h 1231277"/>
                        <a:gd name="connsiteX31" fmla="*/ 1309538 w 1518668"/>
                        <a:gd name="connsiteY31" fmla="*/ 1216193 h 1231277"/>
                        <a:gd name="connsiteX32" fmla="*/ 1304266 w 1518668"/>
                        <a:gd name="connsiteY32" fmla="*/ 1200757 h 1231277"/>
                        <a:gd name="connsiteX33" fmla="*/ 1210135 w 1518668"/>
                        <a:gd name="connsiteY33" fmla="*/ 1135173 h 1231277"/>
                        <a:gd name="connsiteX34" fmla="*/ 1209216 w 1518668"/>
                        <a:gd name="connsiteY34" fmla="*/ 1131821 h 1231277"/>
                        <a:gd name="connsiteX35" fmla="*/ 1487851 w 1518668"/>
                        <a:gd name="connsiteY35" fmla="*/ 523942 h 1231277"/>
                        <a:gd name="connsiteX36" fmla="*/ 1469117 w 1518668"/>
                        <a:gd name="connsiteY36" fmla="*/ 258120 h 1231277"/>
                        <a:gd name="connsiteX37" fmla="*/ 1235276 w 1518668"/>
                        <a:gd name="connsiteY37" fmla="*/ 130332 h 1231277"/>
                        <a:gd name="connsiteX38" fmla="*/ 1143659 w 1518668"/>
                        <a:gd name="connsiteY38" fmla="*/ 130332 h 1231277"/>
                        <a:gd name="connsiteX39" fmla="*/ 1140956 w 1518668"/>
                        <a:gd name="connsiteY39" fmla="*/ 127628 h 1231277"/>
                        <a:gd name="connsiteX40" fmla="*/ 1143659 w 1518668"/>
                        <a:gd name="connsiteY40" fmla="*/ 124925 h 1231277"/>
                        <a:gd name="connsiteX41" fmla="*/ 1235276 w 1518668"/>
                        <a:gd name="connsiteY41" fmla="*/ 124925 h 1231277"/>
                        <a:gd name="connsiteX42" fmla="*/ 1473659 w 1518668"/>
                        <a:gd name="connsiteY42" fmla="*/ 255200 h 1231277"/>
                        <a:gd name="connsiteX43" fmla="*/ 1492745 w 1518668"/>
                        <a:gd name="connsiteY43" fmla="*/ 526186 h 1231277"/>
                        <a:gd name="connsiteX44" fmla="*/ 1215055 w 1518668"/>
                        <a:gd name="connsiteY44" fmla="*/ 1132010 h 1231277"/>
                        <a:gd name="connsiteX45" fmla="*/ 1307321 w 1518668"/>
                        <a:gd name="connsiteY45" fmla="*/ 1196296 h 1231277"/>
                        <a:gd name="connsiteX46" fmla="*/ 1314674 w 1518668"/>
                        <a:gd name="connsiteY46" fmla="*/ 1217788 h 1231277"/>
                        <a:gd name="connsiteX47" fmla="*/ 1296345 w 1518668"/>
                        <a:gd name="connsiteY47" fmla="*/ 1231223 h 123127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</a:cxnLst>
                      <a:rect l="l" t="t" r="r" b="b"/>
                      <a:pathLst>
                        <a:path w="1518668" h="1231277">
                          <a:moveTo>
                            <a:pt x="1296399" y="1231277"/>
                          </a:moveTo>
                          <a:lnTo>
                            <a:pt x="735478" y="1231277"/>
                          </a:lnTo>
                          <a:cubicBezTo>
                            <a:pt x="710229" y="1231277"/>
                            <a:pt x="687791" y="1218139"/>
                            <a:pt x="675436" y="1196107"/>
                          </a:cubicBezTo>
                          <a:cubicBezTo>
                            <a:pt x="663082" y="1174074"/>
                            <a:pt x="663568" y="1148068"/>
                            <a:pt x="676734" y="1126549"/>
                          </a:cubicBezTo>
                          <a:lnTo>
                            <a:pt x="1076021" y="473254"/>
                          </a:lnTo>
                          <a:lnTo>
                            <a:pt x="252143" y="473254"/>
                          </a:lnTo>
                          <a:cubicBezTo>
                            <a:pt x="172151" y="473254"/>
                            <a:pt x="98727" y="436569"/>
                            <a:pt x="50689" y="372607"/>
                          </a:cubicBezTo>
                          <a:cubicBezTo>
                            <a:pt x="2650" y="308646"/>
                            <a:pt x="-12138" y="227896"/>
                            <a:pt x="10165" y="151094"/>
                          </a:cubicBezTo>
                          <a:lnTo>
                            <a:pt x="53419" y="1949"/>
                          </a:lnTo>
                          <a:cubicBezTo>
                            <a:pt x="53770" y="733"/>
                            <a:pt x="54987" y="-51"/>
                            <a:pt x="56149" y="3"/>
                          </a:cubicBezTo>
                          <a:lnTo>
                            <a:pt x="450976" y="20224"/>
                          </a:lnTo>
                          <a:cubicBezTo>
                            <a:pt x="452436" y="20305"/>
                            <a:pt x="453571" y="21521"/>
                            <a:pt x="453544" y="23008"/>
                          </a:cubicBezTo>
                          <a:lnTo>
                            <a:pt x="450516" y="124952"/>
                          </a:lnTo>
                          <a:lnTo>
                            <a:pt x="739317" y="124952"/>
                          </a:lnTo>
                          <a:cubicBezTo>
                            <a:pt x="740804" y="124952"/>
                            <a:pt x="742020" y="126169"/>
                            <a:pt x="742020" y="127656"/>
                          </a:cubicBezTo>
                          <a:cubicBezTo>
                            <a:pt x="742020" y="129142"/>
                            <a:pt x="740804" y="130359"/>
                            <a:pt x="739317" y="130359"/>
                          </a:cubicBezTo>
                          <a:lnTo>
                            <a:pt x="447732" y="130359"/>
                          </a:lnTo>
                          <a:cubicBezTo>
                            <a:pt x="447002" y="130359"/>
                            <a:pt x="446299" y="130062"/>
                            <a:pt x="445785" y="129548"/>
                          </a:cubicBezTo>
                          <a:cubicBezTo>
                            <a:pt x="445272" y="129034"/>
                            <a:pt x="445001" y="128304"/>
                            <a:pt x="445028" y="127574"/>
                          </a:cubicBezTo>
                          <a:lnTo>
                            <a:pt x="448083" y="25468"/>
                          </a:lnTo>
                          <a:lnTo>
                            <a:pt x="58042" y="5490"/>
                          </a:lnTo>
                          <a:lnTo>
                            <a:pt x="15383" y="152581"/>
                          </a:lnTo>
                          <a:cubicBezTo>
                            <a:pt x="-6434" y="227761"/>
                            <a:pt x="8029" y="306754"/>
                            <a:pt x="55041" y="369336"/>
                          </a:cubicBezTo>
                          <a:cubicBezTo>
                            <a:pt x="102052" y="431919"/>
                            <a:pt x="173908" y="467820"/>
                            <a:pt x="252170" y="467820"/>
                          </a:cubicBezTo>
                          <a:lnTo>
                            <a:pt x="1080860" y="467820"/>
                          </a:lnTo>
                          <a:cubicBezTo>
                            <a:pt x="1081833" y="467820"/>
                            <a:pt x="1082752" y="468361"/>
                            <a:pt x="1083212" y="469199"/>
                          </a:cubicBezTo>
                          <a:cubicBezTo>
                            <a:pt x="1083698" y="470064"/>
                            <a:pt x="1083671" y="471091"/>
                            <a:pt x="1083158" y="471929"/>
                          </a:cubicBezTo>
                          <a:lnTo>
                            <a:pt x="681357" y="1129334"/>
                          </a:lnTo>
                          <a:cubicBezTo>
                            <a:pt x="669219" y="1149176"/>
                            <a:pt x="668786" y="1173155"/>
                            <a:pt x="680140" y="1193430"/>
                          </a:cubicBezTo>
                          <a:cubicBezTo>
                            <a:pt x="691521" y="1213733"/>
                            <a:pt x="712202" y="1225844"/>
                            <a:pt x="735451" y="1225844"/>
                          </a:cubicBezTo>
                          <a:lnTo>
                            <a:pt x="1296372" y="1225844"/>
                          </a:lnTo>
                          <a:cubicBezTo>
                            <a:pt x="1303834" y="1225844"/>
                            <a:pt x="1308078" y="1220843"/>
                            <a:pt x="1309538" y="1216193"/>
                          </a:cubicBezTo>
                          <a:cubicBezTo>
                            <a:pt x="1310997" y="1211516"/>
                            <a:pt x="1310403" y="1205001"/>
                            <a:pt x="1304266" y="1200757"/>
                          </a:cubicBezTo>
                          <a:lnTo>
                            <a:pt x="1210135" y="1135173"/>
                          </a:lnTo>
                          <a:cubicBezTo>
                            <a:pt x="1209054" y="1134416"/>
                            <a:pt x="1208675" y="1133010"/>
                            <a:pt x="1209216" y="1131821"/>
                          </a:cubicBezTo>
                          <a:lnTo>
                            <a:pt x="1487851" y="523942"/>
                          </a:lnTo>
                          <a:cubicBezTo>
                            <a:pt x="1527483" y="437515"/>
                            <a:pt x="1520481" y="338140"/>
                            <a:pt x="1469117" y="258120"/>
                          </a:cubicBezTo>
                          <a:cubicBezTo>
                            <a:pt x="1417780" y="178100"/>
                            <a:pt x="1330354" y="130332"/>
                            <a:pt x="1235276" y="130332"/>
                          </a:cubicBezTo>
                          <a:lnTo>
                            <a:pt x="1143659" y="130332"/>
                          </a:lnTo>
                          <a:cubicBezTo>
                            <a:pt x="1142172" y="130332"/>
                            <a:pt x="1140956" y="129115"/>
                            <a:pt x="1140956" y="127628"/>
                          </a:cubicBezTo>
                          <a:cubicBezTo>
                            <a:pt x="1140956" y="126142"/>
                            <a:pt x="1142172" y="124925"/>
                            <a:pt x="1143659" y="124925"/>
                          </a:cubicBezTo>
                          <a:lnTo>
                            <a:pt x="1235276" y="124925"/>
                          </a:lnTo>
                          <a:cubicBezTo>
                            <a:pt x="1332192" y="124925"/>
                            <a:pt x="1421322" y="173640"/>
                            <a:pt x="1473659" y="255200"/>
                          </a:cubicBezTo>
                          <a:cubicBezTo>
                            <a:pt x="1525996" y="336788"/>
                            <a:pt x="1533133" y="438083"/>
                            <a:pt x="1492745" y="526186"/>
                          </a:cubicBezTo>
                          <a:lnTo>
                            <a:pt x="1215055" y="1132010"/>
                          </a:lnTo>
                          <a:lnTo>
                            <a:pt x="1307321" y="1196296"/>
                          </a:lnTo>
                          <a:cubicBezTo>
                            <a:pt x="1314350" y="1201189"/>
                            <a:pt x="1317242" y="1209623"/>
                            <a:pt x="1314674" y="1217788"/>
                          </a:cubicBezTo>
                          <a:cubicBezTo>
                            <a:pt x="1312106" y="1225952"/>
                            <a:pt x="1304915" y="1231223"/>
                            <a:pt x="1296345" y="123122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58" name="Freeform: Shape 1557">
                    <a:extLst>
                      <a:ext uri="{FF2B5EF4-FFF2-40B4-BE49-F238E27FC236}">
                        <a16:creationId xmlns:a16="http://schemas.microsoft.com/office/drawing/2014/main" id="{847AA1D8-27B5-45A0-0FFC-35449DBC6C1E}"/>
                      </a:ext>
                    </a:extLst>
                  </p:cNvPr>
                  <p:cNvSpPr/>
                  <p:nvPr/>
                </p:nvSpPr>
                <p:spPr>
                  <a:xfrm>
                    <a:off x="9813547" y="5853037"/>
                    <a:ext cx="459986" cy="45873"/>
                  </a:xfrm>
                  <a:custGeom>
                    <a:avLst/>
                    <a:gdLst>
                      <a:gd name="connsiteX0" fmla="*/ 328591 w 459986"/>
                      <a:gd name="connsiteY0" fmla="*/ 45873 h 45873"/>
                      <a:gd name="connsiteX1" fmla="*/ 2052 w 459986"/>
                      <a:gd name="connsiteY1" fmla="*/ 5323 h 45873"/>
                      <a:gd name="connsiteX2" fmla="*/ 78 w 459986"/>
                      <a:gd name="connsiteY2" fmla="*/ 2052 h 45873"/>
                      <a:gd name="connsiteX3" fmla="*/ 3349 w 459986"/>
                      <a:gd name="connsiteY3" fmla="*/ 78 h 45873"/>
                      <a:gd name="connsiteX4" fmla="*/ 457028 w 459986"/>
                      <a:gd name="connsiteY4" fmla="*/ 34276 h 45873"/>
                      <a:gd name="connsiteX5" fmla="*/ 459975 w 459986"/>
                      <a:gd name="connsiteY5" fmla="*/ 36709 h 45873"/>
                      <a:gd name="connsiteX6" fmla="*/ 457542 w 459986"/>
                      <a:gd name="connsiteY6" fmla="*/ 39655 h 45873"/>
                      <a:gd name="connsiteX7" fmla="*/ 328564 w 459986"/>
                      <a:gd name="connsiteY7" fmla="*/ 45873 h 458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9986" h="45873">
                        <a:moveTo>
                          <a:pt x="328591" y="45873"/>
                        </a:moveTo>
                        <a:cubicBezTo>
                          <a:pt x="218672" y="45873"/>
                          <a:pt x="109321" y="32302"/>
                          <a:pt x="2052" y="5323"/>
                        </a:cubicBezTo>
                        <a:cubicBezTo>
                          <a:pt x="592" y="4971"/>
                          <a:pt x="-273" y="3484"/>
                          <a:pt x="78" y="2052"/>
                        </a:cubicBezTo>
                        <a:cubicBezTo>
                          <a:pt x="430" y="592"/>
                          <a:pt x="1916" y="-273"/>
                          <a:pt x="3349" y="78"/>
                        </a:cubicBezTo>
                        <a:cubicBezTo>
                          <a:pt x="151899" y="37466"/>
                          <a:pt x="304531" y="48982"/>
                          <a:pt x="457028" y="34276"/>
                        </a:cubicBezTo>
                        <a:cubicBezTo>
                          <a:pt x="458488" y="34140"/>
                          <a:pt x="459839" y="35222"/>
                          <a:pt x="459975" y="36709"/>
                        </a:cubicBezTo>
                        <a:cubicBezTo>
                          <a:pt x="460110" y="38196"/>
                          <a:pt x="459029" y="39520"/>
                          <a:pt x="457542" y="39655"/>
                        </a:cubicBezTo>
                        <a:cubicBezTo>
                          <a:pt x="414531" y="43792"/>
                          <a:pt x="371494" y="45873"/>
                          <a:pt x="328564" y="4587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528" name="Graphic 2">
                <a:extLst>
                  <a:ext uri="{FF2B5EF4-FFF2-40B4-BE49-F238E27FC236}">
                    <a16:creationId xmlns:a16="http://schemas.microsoft.com/office/drawing/2014/main" id="{D4EF7083-E8A0-AC62-CE55-543F5134B28C}"/>
                  </a:ext>
                </a:extLst>
              </p:cNvPr>
              <p:cNvGrpSpPr/>
              <p:nvPr/>
            </p:nvGrpSpPr>
            <p:grpSpPr>
              <a:xfrm>
                <a:off x="9007554" y="4209567"/>
                <a:ext cx="1479727" cy="724944"/>
                <a:chOff x="9007554" y="4209567"/>
                <a:chExt cx="1479727" cy="724944"/>
              </a:xfrm>
            </p:grpSpPr>
            <p:sp>
              <p:nvSpPr>
                <p:cNvPr id="1543" name="Freeform: Shape 1542">
                  <a:extLst>
                    <a:ext uri="{FF2B5EF4-FFF2-40B4-BE49-F238E27FC236}">
                      <a16:creationId xmlns:a16="http://schemas.microsoft.com/office/drawing/2014/main" id="{CDE5CD2A-65D5-2FC6-5A52-0E66072B3200}"/>
                    </a:ext>
                  </a:extLst>
                </p:cNvPr>
                <p:cNvSpPr/>
                <p:nvPr/>
              </p:nvSpPr>
              <p:spPr>
                <a:xfrm>
                  <a:off x="9083203" y="4209567"/>
                  <a:ext cx="1087536" cy="673716"/>
                </a:xfrm>
                <a:custGeom>
                  <a:avLst/>
                  <a:gdLst>
                    <a:gd name="connsiteX0" fmla="*/ 0 w 1087536"/>
                    <a:gd name="connsiteY0" fmla="*/ 673716 h 673716"/>
                    <a:gd name="connsiteX1" fmla="*/ 1028793 w 1087536"/>
                    <a:gd name="connsiteY1" fmla="*/ 673716 h 673716"/>
                    <a:gd name="connsiteX2" fmla="*/ 1087537 w 1087536"/>
                    <a:gd name="connsiteY2" fmla="*/ 548442 h 673716"/>
                    <a:gd name="connsiteX3" fmla="*/ 847748 w 1087536"/>
                    <a:gd name="connsiteY3" fmla="*/ 526653 h 673716"/>
                    <a:gd name="connsiteX4" fmla="*/ 766107 w 1087536"/>
                    <a:gd name="connsiteY4" fmla="*/ 207845 h 673716"/>
                    <a:gd name="connsiteX5" fmla="*/ 511909 w 1087536"/>
                    <a:gd name="connsiteY5" fmla="*/ 5958 h 673716"/>
                    <a:gd name="connsiteX6" fmla="*/ 244709 w 1087536"/>
                    <a:gd name="connsiteY6" fmla="*/ 10 h 673716"/>
                    <a:gd name="connsiteX7" fmla="*/ 5596 w 1087536"/>
                    <a:gd name="connsiteY7" fmla="*/ 158455 h 673716"/>
                    <a:gd name="connsiteX8" fmla="*/ 147766 w 1087536"/>
                    <a:gd name="connsiteY8" fmla="*/ 261940 h 673716"/>
                    <a:gd name="connsiteX9" fmla="*/ 0 w 1087536"/>
                    <a:gd name="connsiteY9" fmla="*/ 673716 h 673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87536" h="673716">
                      <a:moveTo>
                        <a:pt x="0" y="673716"/>
                      </a:moveTo>
                      <a:lnTo>
                        <a:pt x="1028793" y="673716"/>
                      </a:lnTo>
                      <a:lnTo>
                        <a:pt x="1087537" y="548442"/>
                      </a:lnTo>
                      <a:lnTo>
                        <a:pt x="847748" y="526653"/>
                      </a:lnTo>
                      <a:lnTo>
                        <a:pt x="766107" y="207845"/>
                      </a:lnTo>
                      <a:cubicBezTo>
                        <a:pt x="736235" y="91168"/>
                        <a:pt x="632317" y="8661"/>
                        <a:pt x="511909" y="5958"/>
                      </a:cubicBezTo>
                      <a:lnTo>
                        <a:pt x="244709" y="10"/>
                      </a:lnTo>
                      <a:cubicBezTo>
                        <a:pt x="244709" y="10"/>
                        <a:pt x="57338" y="-4234"/>
                        <a:pt x="5596" y="158455"/>
                      </a:cubicBezTo>
                      <a:lnTo>
                        <a:pt x="147766" y="261940"/>
                      </a:lnTo>
                      <a:lnTo>
                        <a:pt x="0" y="673716"/>
                      </a:lnTo>
                      <a:close/>
                    </a:path>
                  </a:pathLst>
                </a:custGeom>
                <a:solidFill>
                  <a:srgbClr val="E1471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44" name="Graphic 2">
                  <a:extLst>
                    <a:ext uri="{FF2B5EF4-FFF2-40B4-BE49-F238E27FC236}">
                      <a16:creationId xmlns:a16="http://schemas.microsoft.com/office/drawing/2014/main" id="{4E4DAEB4-FFD3-ED4F-9DE1-B8AC15DF6E3A}"/>
                    </a:ext>
                  </a:extLst>
                </p:cNvPr>
                <p:cNvGrpSpPr/>
                <p:nvPr/>
              </p:nvGrpSpPr>
              <p:grpSpPr>
                <a:xfrm>
                  <a:off x="10104073" y="4754229"/>
                  <a:ext cx="383208" cy="180282"/>
                  <a:chOff x="10104073" y="4754229"/>
                  <a:chExt cx="383208" cy="180282"/>
                </a:xfrm>
              </p:grpSpPr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84CFC042-37B0-0481-A2BF-8296409DD064}"/>
                      </a:ext>
                    </a:extLst>
                  </p:cNvPr>
                  <p:cNvSpPr/>
                  <p:nvPr/>
                </p:nvSpPr>
                <p:spPr>
                  <a:xfrm>
                    <a:off x="10106806" y="4756928"/>
                    <a:ext cx="377743" cy="174871"/>
                  </a:xfrm>
                  <a:custGeom>
                    <a:avLst/>
                    <a:gdLst>
                      <a:gd name="connsiteX0" fmla="*/ 372929 w 377743"/>
                      <a:gd name="connsiteY0" fmla="*/ 135249 h 174871"/>
                      <a:gd name="connsiteX1" fmla="*/ 367982 w 377743"/>
                      <a:gd name="connsiteY1" fmla="*/ 126815 h 174871"/>
                      <a:gd name="connsiteX2" fmla="*/ 361981 w 377743"/>
                      <a:gd name="connsiteY2" fmla="*/ 90914 h 174871"/>
                      <a:gd name="connsiteX3" fmla="*/ 327215 w 377743"/>
                      <a:gd name="connsiteY3" fmla="*/ 62394 h 174871"/>
                      <a:gd name="connsiteX4" fmla="*/ 52337 w 377743"/>
                      <a:gd name="connsiteY4" fmla="*/ 0 h 174871"/>
                      <a:gd name="connsiteX5" fmla="*/ 0 w 377743"/>
                      <a:gd name="connsiteY5" fmla="*/ 125004 h 174871"/>
                      <a:gd name="connsiteX6" fmla="*/ 202617 w 377743"/>
                      <a:gd name="connsiteY6" fmla="*/ 170718 h 174871"/>
                      <a:gd name="connsiteX7" fmla="*/ 219486 w 377743"/>
                      <a:gd name="connsiteY7" fmla="*/ 174854 h 174871"/>
                      <a:gd name="connsiteX8" fmla="*/ 232760 w 377743"/>
                      <a:gd name="connsiteY8" fmla="*/ 165446 h 174871"/>
                      <a:gd name="connsiteX9" fmla="*/ 229056 w 377743"/>
                      <a:gd name="connsiteY9" fmla="*/ 152199 h 174871"/>
                      <a:gd name="connsiteX10" fmla="*/ 208267 w 377743"/>
                      <a:gd name="connsiteY10" fmla="*/ 129978 h 174871"/>
                      <a:gd name="connsiteX11" fmla="*/ 270877 w 377743"/>
                      <a:gd name="connsiteY11" fmla="*/ 131465 h 174871"/>
                      <a:gd name="connsiteX12" fmla="*/ 345382 w 377743"/>
                      <a:gd name="connsiteY12" fmla="*/ 160337 h 174871"/>
                      <a:gd name="connsiteX13" fmla="*/ 371713 w 377743"/>
                      <a:gd name="connsiteY13" fmla="*/ 165176 h 174871"/>
                      <a:gd name="connsiteX14" fmla="*/ 372956 w 377743"/>
                      <a:gd name="connsiteY14" fmla="*/ 135249 h 174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77743" h="174871">
                        <a:moveTo>
                          <a:pt x="372929" y="135249"/>
                        </a:moveTo>
                        <a:cubicBezTo>
                          <a:pt x="371388" y="132357"/>
                          <a:pt x="369739" y="129545"/>
                          <a:pt x="367982" y="126815"/>
                        </a:cubicBezTo>
                        <a:cubicBezTo>
                          <a:pt x="371875" y="115163"/>
                          <a:pt x="368928" y="101376"/>
                          <a:pt x="361981" y="90914"/>
                        </a:cubicBezTo>
                        <a:cubicBezTo>
                          <a:pt x="353600" y="78316"/>
                          <a:pt x="340489" y="69720"/>
                          <a:pt x="327215" y="62394"/>
                        </a:cubicBezTo>
                        <a:cubicBezTo>
                          <a:pt x="259928" y="25276"/>
                          <a:pt x="52337" y="0"/>
                          <a:pt x="52337" y="0"/>
                        </a:cubicBezTo>
                        <a:cubicBezTo>
                          <a:pt x="52337" y="0"/>
                          <a:pt x="14517" y="53932"/>
                          <a:pt x="0" y="125004"/>
                        </a:cubicBezTo>
                        <a:cubicBezTo>
                          <a:pt x="0" y="125004"/>
                          <a:pt x="140278" y="146279"/>
                          <a:pt x="202617" y="170718"/>
                        </a:cubicBezTo>
                        <a:cubicBezTo>
                          <a:pt x="208051" y="172853"/>
                          <a:pt x="213647" y="175097"/>
                          <a:pt x="219486" y="174854"/>
                        </a:cubicBezTo>
                        <a:cubicBezTo>
                          <a:pt x="225325" y="174610"/>
                          <a:pt x="231462" y="171123"/>
                          <a:pt x="232760" y="165446"/>
                        </a:cubicBezTo>
                        <a:cubicBezTo>
                          <a:pt x="233814" y="160850"/>
                          <a:pt x="231570" y="156200"/>
                          <a:pt x="229056" y="152199"/>
                        </a:cubicBezTo>
                        <a:cubicBezTo>
                          <a:pt x="223595" y="143576"/>
                          <a:pt x="216486" y="136006"/>
                          <a:pt x="208267" y="129978"/>
                        </a:cubicBezTo>
                        <a:lnTo>
                          <a:pt x="270877" y="131465"/>
                        </a:lnTo>
                        <a:cubicBezTo>
                          <a:pt x="296992" y="137196"/>
                          <a:pt x="322241" y="146901"/>
                          <a:pt x="345382" y="160337"/>
                        </a:cubicBezTo>
                        <a:cubicBezTo>
                          <a:pt x="353519" y="165067"/>
                          <a:pt x="363792" y="170312"/>
                          <a:pt x="371713" y="165176"/>
                        </a:cubicBezTo>
                        <a:cubicBezTo>
                          <a:pt x="380931" y="159174"/>
                          <a:pt x="378120" y="144954"/>
                          <a:pt x="372956" y="13524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770719F2-95F8-8478-B0E1-AF603933319A}"/>
                      </a:ext>
                    </a:extLst>
                  </p:cNvPr>
                  <p:cNvSpPr/>
                  <p:nvPr/>
                </p:nvSpPr>
                <p:spPr>
                  <a:xfrm>
                    <a:off x="10104073" y="4754229"/>
                    <a:ext cx="383208" cy="180282"/>
                  </a:xfrm>
                  <a:custGeom>
                    <a:avLst/>
                    <a:gdLst>
                      <a:gd name="connsiteX0" fmla="*/ 221327 w 383208"/>
                      <a:gd name="connsiteY0" fmla="*/ 180283 h 180282"/>
                      <a:gd name="connsiteX1" fmla="*/ 204647 w 383208"/>
                      <a:gd name="connsiteY1" fmla="*/ 176066 h 180282"/>
                      <a:gd name="connsiteX2" fmla="*/ 204350 w 383208"/>
                      <a:gd name="connsiteY2" fmla="*/ 175958 h 180282"/>
                      <a:gd name="connsiteX3" fmla="*/ 2300 w 383208"/>
                      <a:gd name="connsiteY3" fmla="*/ 130406 h 180282"/>
                      <a:gd name="connsiteX4" fmla="*/ 29 w 383208"/>
                      <a:gd name="connsiteY4" fmla="*/ 127324 h 180282"/>
                      <a:gd name="connsiteX5" fmla="*/ 3111 w 383208"/>
                      <a:gd name="connsiteY5" fmla="*/ 125053 h 180282"/>
                      <a:gd name="connsiteX6" fmla="*/ 206323 w 383208"/>
                      <a:gd name="connsiteY6" fmla="*/ 170929 h 180282"/>
                      <a:gd name="connsiteX7" fmla="*/ 206621 w 383208"/>
                      <a:gd name="connsiteY7" fmla="*/ 171037 h 180282"/>
                      <a:gd name="connsiteX8" fmla="*/ 222084 w 383208"/>
                      <a:gd name="connsiteY8" fmla="*/ 174876 h 180282"/>
                      <a:gd name="connsiteX9" fmla="*/ 232843 w 383208"/>
                      <a:gd name="connsiteY9" fmla="*/ 167550 h 180282"/>
                      <a:gd name="connsiteX10" fmla="*/ 229491 w 383208"/>
                      <a:gd name="connsiteY10" fmla="*/ 156358 h 180282"/>
                      <a:gd name="connsiteX11" fmla="*/ 209378 w 383208"/>
                      <a:gd name="connsiteY11" fmla="*/ 134866 h 180282"/>
                      <a:gd name="connsiteX12" fmla="*/ 208432 w 383208"/>
                      <a:gd name="connsiteY12" fmla="*/ 131812 h 180282"/>
                      <a:gd name="connsiteX13" fmla="*/ 211054 w 383208"/>
                      <a:gd name="connsiteY13" fmla="*/ 129973 h 180282"/>
                      <a:gd name="connsiteX14" fmla="*/ 273664 w 383208"/>
                      <a:gd name="connsiteY14" fmla="*/ 131460 h 180282"/>
                      <a:gd name="connsiteX15" fmla="*/ 274178 w 383208"/>
                      <a:gd name="connsiteY15" fmla="*/ 131514 h 180282"/>
                      <a:gd name="connsiteX16" fmla="*/ 349466 w 383208"/>
                      <a:gd name="connsiteY16" fmla="*/ 160711 h 180282"/>
                      <a:gd name="connsiteX17" fmla="*/ 372959 w 383208"/>
                      <a:gd name="connsiteY17" fmla="*/ 165604 h 180282"/>
                      <a:gd name="connsiteX18" fmla="*/ 373283 w 383208"/>
                      <a:gd name="connsiteY18" fmla="*/ 139219 h 180282"/>
                      <a:gd name="connsiteX19" fmla="*/ 368444 w 383208"/>
                      <a:gd name="connsiteY19" fmla="*/ 130946 h 180282"/>
                      <a:gd name="connsiteX20" fmla="*/ 368174 w 383208"/>
                      <a:gd name="connsiteY20" fmla="*/ 128649 h 180282"/>
                      <a:gd name="connsiteX21" fmla="*/ 362497 w 383208"/>
                      <a:gd name="connsiteY21" fmla="*/ 95100 h 180282"/>
                      <a:gd name="connsiteX22" fmla="*/ 328678 w 383208"/>
                      <a:gd name="connsiteY22" fmla="*/ 67444 h 180282"/>
                      <a:gd name="connsiteX23" fmla="*/ 54745 w 383208"/>
                      <a:gd name="connsiteY23" fmla="*/ 5375 h 180282"/>
                      <a:gd name="connsiteX24" fmla="*/ 52421 w 383208"/>
                      <a:gd name="connsiteY24" fmla="*/ 2347 h 180282"/>
                      <a:gd name="connsiteX25" fmla="*/ 55448 w 383208"/>
                      <a:gd name="connsiteY25" fmla="*/ 22 h 180282"/>
                      <a:gd name="connsiteX26" fmla="*/ 331300 w 383208"/>
                      <a:gd name="connsiteY26" fmla="*/ 62714 h 180282"/>
                      <a:gd name="connsiteX27" fmla="*/ 367011 w 383208"/>
                      <a:gd name="connsiteY27" fmla="*/ 92099 h 180282"/>
                      <a:gd name="connsiteX28" fmla="*/ 373716 w 383208"/>
                      <a:gd name="connsiteY28" fmla="*/ 129108 h 180282"/>
                      <a:gd name="connsiteX29" fmla="*/ 378095 w 383208"/>
                      <a:gd name="connsiteY29" fmla="*/ 136678 h 180282"/>
                      <a:gd name="connsiteX30" fmla="*/ 375932 w 383208"/>
                      <a:gd name="connsiteY30" fmla="*/ 170145 h 180282"/>
                      <a:gd name="connsiteX31" fmla="*/ 346790 w 383208"/>
                      <a:gd name="connsiteY31" fmla="*/ 165387 h 180282"/>
                      <a:gd name="connsiteX32" fmla="*/ 273312 w 383208"/>
                      <a:gd name="connsiteY32" fmla="*/ 136867 h 180282"/>
                      <a:gd name="connsiteX33" fmla="*/ 218894 w 383208"/>
                      <a:gd name="connsiteY33" fmla="*/ 135569 h 180282"/>
                      <a:gd name="connsiteX34" fmla="*/ 234114 w 383208"/>
                      <a:gd name="connsiteY34" fmla="*/ 153466 h 180282"/>
                      <a:gd name="connsiteX35" fmla="*/ 238169 w 383208"/>
                      <a:gd name="connsiteY35" fmla="*/ 168740 h 180282"/>
                      <a:gd name="connsiteX36" fmla="*/ 222381 w 383208"/>
                      <a:gd name="connsiteY36" fmla="*/ 180256 h 180282"/>
                      <a:gd name="connsiteX37" fmla="*/ 221381 w 383208"/>
                      <a:gd name="connsiteY37" fmla="*/ 180256 h 180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83208" h="180282">
                        <a:moveTo>
                          <a:pt x="221327" y="180283"/>
                        </a:moveTo>
                        <a:cubicBezTo>
                          <a:pt x="215406" y="180283"/>
                          <a:pt x="209946" y="178147"/>
                          <a:pt x="204647" y="176066"/>
                        </a:cubicBezTo>
                        <a:lnTo>
                          <a:pt x="204350" y="175958"/>
                        </a:lnTo>
                        <a:cubicBezTo>
                          <a:pt x="143010" y="151898"/>
                          <a:pt x="3706" y="130622"/>
                          <a:pt x="2300" y="130406"/>
                        </a:cubicBezTo>
                        <a:cubicBezTo>
                          <a:pt x="813" y="130189"/>
                          <a:pt x="-187" y="128811"/>
                          <a:pt x="29" y="127324"/>
                        </a:cubicBezTo>
                        <a:cubicBezTo>
                          <a:pt x="246" y="125837"/>
                          <a:pt x="1624" y="124837"/>
                          <a:pt x="3111" y="125053"/>
                        </a:cubicBezTo>
                        <a:cubicBezTo>
                          <a:pt x="4517" y="125269"/>
                          <a:pt x="144416" y="146653"/>
                          <a:pt x="206323" y="170929"/>
                        </a:cubicBezTo>
                        <a:lnTo>
                          <a:pt x="206621" y="171037"/>
                        </a:lnTo>
                        <a:cubicBezTo>
                          <a:pt x="211703" y="173038"/>
                          <a:pt x="216839" y="175092"/>
                          <a:pt x="222084" y="174876"/>
                        </a:cubicBezTo>
                        <a:cubicBezTo>
                          <a:pt x="226517" y="174687"/>
                          <a:pt x="231789" y="172065"/>
                          <a:pt x="232843" y="167550"/>
                        </a:cubicBezTo>
                        <a:cubicBezTo>
                          <a:pt x="233735" y="163738"/>
                          <a:pt x="231519" y="159575"/>
                          <a:pt x="229491" y="156358"/>
                        </a:cubicBezTo>
                        <a:cubicBezTo>
                          <a:pt x="224219" y="148032"/>
                          <a:pt x="217461" y="140814"/>
                          <a:pt x="209378" y="134866"/>
                        </a:cubicBezTo>
                        <a:cubicBezTo>
                          <a:pt x="208432" y="134163"/>
                          <a:pt x="208026" y="132920"/>
                          <a:pt x="208432" y="131812"/>
                        </a:cubicBezTo>
                        <a:cubicBezTo>
                          <a:pt x="208810" y="130703"/>
                          <a:pt x="209973" y="129973"/>
                          <a:pt x="211054" y="129973"/>
                        </a:cubicBezTo>
                        <a:lnTo>
                          <a:pt x="273664" y="131460"/>
                        </a:lnTo>
                        <a:cubicBezTo>
                          <a:pt x="273826" y="131460"/>
                          <a:pt x="274015" y="131460"/>
                          <a:pt x="274178" y="131514"/>
                        </a:cubicBezTo>
                        <a:cubicBezTo>
                          <a:pt x="300914" y="137408"/>
                          <a:pt x="326244" y="147221"/>
                          <a:pt x="349466" y="160711"/>
                        </a:cubicBezTo>
                        <a:cubicBezTo>
                          <a:pt x="357982" y="165658"/>
                          <a:pt x="366714" y="169659"/>
                          <a:pt x="372959" y="165604"/>
                        </a:cubicBezTo>
                        <a:cubicBezTo>
                          <a:pt x="380285" y="160846"/>
                          <a:pt x="378257" y="148572"/>
                          <a:pt x="373283" y="139219"/>
                        </a:cubicBezTo>
                        <a:cubicBezTo>
                          <a:pt x="371877" y="136542"/>
                          <a:pt x="370282" y="133839"/>
                          <a:pt x="368444" y="130946"/>
                        </a:cubicBezTo>
                        <a:cubicBezTo>
                          <a:pt x="368011" y="130271"/>
                          <a:pt x="367903" y="129406"/>
                          <a:pt x="368174" y="128649"/>
                        </a:cubicBezTo>
                        <a:cubicBezTo>
                          <a:pt x="371580" y="118376"/>
                          <a:pt x="369417" y="105535"/>
                          <a:pt x="362497" y="95100"/>
                        </a:cubicBezTo>
                        <a:cubicBezTo>
                          <a:pt x="354170" y="82583"/>
                          <a:pt x="340734" y="74095"/>
                          <a:pt x="328678" y="67444"/>
                        </a:cubicBezTo>
                        <a:cubicBezTo>
                          <a:pt x="270339" y="35274"/>
                          <a:pt x="90241" y="10079"/>
                          <a:pt x="54745" y="5375"/>
                        </a:cubicBezTo>
                        <a:cubicBezTo>
                          <a:pt x="53259" y="5186"/>
                          <a:pt x="52231" y="3807"/>
                          <a:pt x="52421" y="2347"/>
                        </a:cubicBezTo>
                        <a:cubicBezTo>
                          <a:pt x="52610" y="860"/>
                          <a:pt x="53962" y="-167"/>
                          <a:pt x="55448" y="22"/>
                        </a:cubicBezTo>
                        <a:cubicBezTo>
                          <a:pt x="105569" y="6700"/>
                          <a:pt x="273610" y="30922"/>
                          <a:pt x="331300" y="62714"/>
                        </a:cubicBezTo>
                        <a:cubicBezTo>
                          <a:pt x="343924" y="69661"/>
                          <a:pt x="358036" y="78609"/>
                          <a:pt x="367011" y="92099"/>
                        </a:cubicBezTo>
                        <a:cubicBezTo>
                          <a:pt x="374554" y="103480"/>
                          <a:pt x="377095" y="117511"/>
                          <a:pt x="373716" y="129108"/>
                        </a:cubicBezTo>
                        <a:cubicBezTo>
                          <a:pt x="375338" y="131730"/>
                          <a:pt x="376770" y="134218"/>
                          <a:pt x="378095" y="136678"/>
                        </a:cubicBezTo>
                        <a:cubicBezTo>
                          <a:pt x="384394" y="148545"/>
                          <a:pt x="386151" y="163495"/>
                          <a:pt x="375932" y="170145"/>
                        </a:cubicBezTo>
                        <a:cubicBezTo>
                          <a:pt x="366038" y="176579"/>
                          <a:pt x="353521" y="169307"/>
                          <a:pt x="346790" y="165387"/>
                        </a:cubicBezTo>
                        <a:cubicBezTo>
                          <a:pt x="324136" y="152222"/>
                          <a:pt x="299427" y="142625"/>
                          <a:pt x="273312" y="136867"/>
                        </a:cubicBezTo>
                        <a:lnTo>
                          <a:pt x="218894" y="135569"/>
                        </a:lnTo>
                        <a:cubicBezTo>
                          <a:pt x="224787" y="140814"/>
                          <a:pt x="229896" y="146815"/>
                          <a:pt x="234114" y="153466"/>
                        </a:cubicBezTo>
                        <a:cubicBezTo>
                          <a:pt x="236493" y="157223"/>
                          <a:pt x="239520" y="162927"/>
                          <a:pt x="238169" y="168740"/>
                        </a:cubicBezTo>
                        <a:cubicBezTo>
                          <a:pt x="236520" y="175930"/>
                          <a:pt x="228977" y="179986"/>
                          <a:pt x="222381" y="180256"/>
                        </a:cubicBezTo>
                        <a:cubicBezTo>
                          <a:pt x="222057" y="180256"/>
                          <a:pt x="221705" y="180256"/>
                          <a:pt x="221381" y="18025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C6227D7B-51A8-2699-8F4D-5E18AE4CD741}"/>
                      </a:ext>
                    </a:extLst>
                  </p:cNvPr>
                  <p:cNvSpPr/>
                  <p:nvPr/>
                </p:nvSpPr>
                <p:spPr>
                  <a:xfrm>
                    <a:off x="10397505" y="4848659"/>
                    <a:ext cx="72603" cy="33731"/>
                  </a:xfrm>
                  <a:custGeom>
                    <a:avLst/>
                    <a:gdLst>
                      <a:gd name="connsiteX0" fmla="*/ 69876 w 72603"/>
                      <a:gd name="connsiteY0" fmla="*/ 33705 h 33731"/>
                      <a:gd name="connsiteX1" fmla="*/ 68578 w 72603"/>
                      <a:gd name="connsiteY1" fmla="*/ 33380 h 33731"/>
                      <a:gd name="connsiteX2" fmla="*/ 1913 w 72603"/>
                      <a:gd name="connsiteY2" fmla="*/ 5292 h 33731"/>
                      <a:gd name="connsiteX3" fmla="*/ 129 w 72603"/>
                      <a:gd name="connsiteY3" fmla="*/ 1913 h 33731"/>
                      <a:gd name="connsiteX4" fmla="*/ 3508 w 72603"/>
                      <a:gd name="connsiteY4" fmla="*/ 129 h 33731"/>
                      <a:gd name="connsiteX5" fmla="*/ 71200 w 72603"/>
                      <a:gd name="connsiteY5" fmla="*/ 28649 h 33731"/>
                      <a:gd name="connsiteX6" fmla="*/ 72282 w 72603"/>
                      <a:gd name="connsiteY6" fmla="*/ 32326 h 33731"/>
                      <a:gd name="connsiteX7" fmla="*/ 69903 w 72603"/>
                      <a:gd name="connsiteY7" fmla="*/ 33732 h 33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03" h="33731">
                        <a:moveTo>
                          <a:pt x="69876" y="33705"/>
                        </a:moveTo>
                        <a:cubicBezTo>
                          <a:pt x="69443" y="33705"/>
                          <a:pt x="68983" y="33596"/>
                          <a:pt x="68578" y="33380"/>
                        </a:cubicBezTo>
                        <a:cubicBezTo>
                          <a:pt x="47411" y="21783"/>
                          <a:pt x="24973" y="12348"/>
                          <a:pt x="1913" y="5292"/>
                        </a:cubicBezTo>
                        <a:cubicBezTo>
                          <a:pt x="480" y="4860"/>
                          <a:pt x="-331" y="3346"/>
                          <a:pt x="129" y="1913"/>
                        </a:cubicBezTo>
                        <a:cubicBezTo>
                          <a:pt x="561" y="480"/>
                          <a:pt x="2075" y="-331"/>
                          <a:pt x="3508" y="129"/>
                        </a:cubicBezTo>
                        <a:cubicBezTo>
                          <a:pt x="26946" y="7293"/>
                          <a:pt x="49708" y="16863"/>
                          <a:pt x="71200" y="28649"/>
                        </a:cubicBezTo>
                        <a:cubicBezTo>
                          <a:pt x="72498" y="29379"/>
                          <a:pt x="72984" y="31001"/>
                          <a:pt x="72282" y="32326"/>
                        </a:cubicBezTo>
                        <a:cubicBezTo>
                          <a:pt x="71795" y="33218"/>
                          <a:pt x="70876" y="33732"/>
                          <a:pt x="69903" y="337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545" name="Freeform: Shape 1544">
                  <a:extLst>
                    <a:ext uri="{FF2B5EF4-FFF2-40B4-BE49-F238E27FC236}">
                      <a16:creationId xmlns:a16="http://schemas.microsoft.com/office/drawing/2014/main" id="{CC786E8E-4705-09E2-3B13-73373410FE82}"/>
                    </a:ext>
                  </a:extLst>
                </p:cNvPr>
                <p:cNvSpPr/>
                <p:nvPr/>
              </p:nvSpPr>
              <p:spPr>
                <a:xfrm>
                  <a:off x="9650929" y="4470201"/>
                  <a:ext cx="125157" cy="335441"/>
                </a:xfrm>
                <a:custGeom>
                  <a:avLst/>
                  <a:gdLst>
                    <a:gd name="connsiteX0" fmla="*/ 2684 w 125157"/>
                    <a:gd name="connsiteY0" fmla="*/ 335414 h 335441"/>
                    <a:gd name="connsiteX1" fmla="*/ 2008 w 125157"/>
                    <a:gd name="connsiteY1" fmla="*/ 335333 h 335441"/>
                    <a:gd name="connsiteX2" fmla="*/ 89 w 125157"/>
                    <a:gd name="connsiteY2" fmla="*/ 332035 h 335441"/>
                    <a:gd name="connsiteX3" fmla="*/ 105574 w 125157"/>
                    <a:gd name="connsiteY3" fmla="*/ 11145 h 335441"/>
                    <a:gd name="connsiteX4" fmla="*/ 112684 w 125157"/>
                    <a:gd name="connsiteY4" fmla="*/ 1143 h 335441"/>
                    <a:gd name="connsiteX5" fmla="*/ 121362 w 125157"/>
                    <a:gd name="connsiteY5" fmla="*/ 1008 h 335441"/>
                    <a:gd name="connsiteX6" fmla="*/ 125147 w 125157"/>
                    <a:gd name="connsiteY6" fmla="*/ 6388 h 335441"/>
                    <a:gd name="connsiteX7" fmla="*/ 122714 w 125157"/>
                    <a:gd name="connsiteY7" fmla="*/ 9334 h 335441"/>
                    <a:gd name="connsiteX8" fmla="*/ 119767 w 125157"/>
                    <a:gd name="connsiteY8" fmla="*/ 6901 h 335441"/>
                    <a:gd name="connsiteX9" fmla="*/ 118875 w 125157"/>
                    <a:gd name="connsiteY9" fmla="*/ 5820 h 335441"/>
                    <a:gd name="connsiteX10" fmla="*/ 115387 w 125157"/>
                    <a:gd name="connsiteY10" fmla="*/ 5820 h 335441"/>
                    <a:gd name="connsiteX11" fmla="*/ 110602 w 125157"/>
                    <a:gd name="connsiteY11" fmla="*/ 13146 h 335441"/>
                    <a:gd name="connsiteX12" fmla="*/ 5307 w 125157"/>
                    <a:gd name="connsiteY12" fmla="*/ 333414 h 335441"/>
                    <a:gd name="connsiteX13" fmla="*/ 2684 w 125157"/>
                    <a:gd name="connsiteY13" fmla="*/ 335441 h 335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157" h="335441">
                      <a:moveTo>
                        <a:pt x="2684" y="335414"/>
                      </a:moveTo>
                      <a:cubicBezTo>
                        <a:pt x="2468" y="335414"/>
                        <a:pt x="2225" y="335387"/>
                        <a:pt x="2008" y="335333"/>
                      </a:cubicBezTo>
                      <a:cubicBezTo>
                        <a:pt x="576" y="334955"/>
                        <a:pt x="-289" y="333468"/>
                        <a:pt x="89" y="332035"/>
                      </a:cubicBezTo>
                      <a:cubicBezTo>
                        <a:pt x="28528" y="223414"/>
                        <a:pt x="64024" y="115441"/>
                        <a:pt x="105574" y="11145"/>
                      </a:cubicBezTo>
                      <a:cubicBezTo>
                        <a:pt x="106791" y="8091"/>
                        <a:pt x="108629" y="3495"/>
                        <a:pt x="112684" y="1143"/>
                      </a:cubicBezTo>
                      <a:cubicBezTo>
                        <a:pt x="115252" y="-344"/>
                        <a:pt x="118659" y="-371"/>
                        <a:pt x="121362" y="1008"/>
                      </a:cubicBezTo>
                      <a:cubicBezTo>
                        <a:pt x="123552" y="2143"/>
                        <a:pt x="124930" y="4117"/>
                        <a:pt x="125147" y="6388"/>
                      </a:cubicBezTo>
                      <a:cubicBezTo>
                        <a:pt x="125282" y="7874"/>
                        <a:pt x="124200" y="9199"/>
                        <a:pt x="122714" y="9334"/>
                      </a:cubicBezTo>
                      <a:cubicBezTo>
                        <a:pt x="121119" y="9469"/>
                        <a:pt x="119902" y="8388"/>
                        <a:pt x="119767" y="6901"/>
                      </a:cubicBezTo>
                      <a:cubicBezTo>
                        <a:pt x="119740" y="6469"/>
                        <a:pt x="119415" y="6117"/>
                        <a:pt x="118875" y="5820"/>
                      </a:cubicBezTo>
                      <a:cubicBezTo>
                        <a:pt x="117847" y="5279"/>
                        <a:pt x="116334" y="5279"/>
                        <a:pt x="115387" y="5820"/>
                      </a:cubicBezTo>
                      <a:cubicBezTo>
                        <a:pt x="113144" y="7117"/>
                        <a:pt x="111900" y="9902"/>
                        <a:pt x="110602" y="13146"/>
                      </a:cubicBezTo>
                      <a:cubicBezTo>
                        <a:pt x="69106" y="117253"/>
                        <a:pt x="33692" y="225009"/>
                        <a:pt x="5307" y="333414"/>
                      </a:cubicBezTo>
                      <a:cubicBezTo>
                        <a:pt x="4982" y="334630"/>
                        <a:pt x="3901" y="335441"/>
                        <a:pt x="2684" y="3354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46" name="Graphic 2">
                  <a:extLst>
                    <a:ext uri="{FF2B5EF4-FFF2-40B4-BE49-F238E27FC236}">
                      <a16:creationId xmlns:a16="http://schemas.microsoft.com/office/drawing/2014/main" id="{DDD137A7-DEBF-5921-3FFB-C73FEAE87584}"/>
                    </a:ext>
                  </a:extLst>
                </p:cNvPr>
                <p:cNvGrpSpPr/>
                <p:nvPr/>
              </p:nvGrpSpPr>
              <p:grpSpPr>
                <a:xfrm>
                  <a:off x="9007554" y="4353315"/>
                  <a:ext cx="935383" cy="571896"/>
                  <a:chOff x="9007554" y="4353315"/>
                  <a:chExt cx="935383" cy="571896"/>
                </a:xfrm>
              </p:grpSpPr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F2ED73B5-4371-0CA0-167D-759E41C48DE1}"/>
                      </a:ext>
                    </a:extLst>
                  </p:cNvPr>
                  <p:cNvSpPr/>
                  <p:nvPr/>
                </p:nvSpPr>
                <p:spPr>
                  <a:xfrm>
                    <a:off x="9010152" y="4353315"/>
                    <a:ext cx="931904" cy="569204"/>
                  </a:xfrm>
                  <a:custGeom>
                    <a:avLst/>
                    <a:gdLst>
                      <a:gd name="connsiteX0" fmla="*/ 98760 w 931904"/>
                      <a:gd name="connsiteY0" fmla="*/ 0 h 569204"/>
                      <a:gd name="connsiteX1" fmla="*/ 317760 w 931904"/>
                      <a:gd name="connsiteY1" fmla="*/ 122381 h 569204"/>
                      <a:gd name="connsiteX2" fmla="*/ 259853 w 931904"/>
                      <a:gd name="connsiteY2" fmla="*/ 298965 h 569204"/>
                      <a:gd name="connsiteX3" fmla="*/ 790605 w 931904"/>
                      <a:gd name="connsiteY3" fmla="*/ 410101 h 569204"/>
                      <a:gd name="connsiteX4" fmla="*/ 930153 w 931904"/>
                      <a:gd name="connsiteY4" fmla="*/ 532347 h 569204"/>
                      <a:gd name="connsiteX5" fmla="*/ 886656 w 931904"/>
                      <a:gd name="connsiteY5" fmla="*/ 544512 h 569204"/>
                      <a:gd name="connsiteX6" fmla="*/ 864461 w 931904"/>
                      <a:gd name="connsiteY6" fmla="*/ 569167 h 569204"/>
                      <a:gd name="connsiteX7" fmla="*/ 537949 w 931904"/>
                      <a:gd name="connsiteY7" fmla="*/ 529670 h 569204"/>
                      <a:gd name="connsiteX8" fmla="*/ 28932 w 931904"/>
                      <a:gd name="connsiteY8" fmla="*/ 425321 h 569204"/>
                      <a:gd name="connsiteX9" fmla="*/ 98760 w 931904"/>
                      <a:gd name="connsiteY9" fmla="*/ 27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1904" h="569204">
                        <a:moveTo>
                          <a:pt x="98760" y="0"/>
                        </a:moveTo>
                        <a:cubicBezTo>
                          <a:pt x="98760" y="0"/>
                          <a:pt x="273776" y="65530"/>
                          <a:pt x="317760" y="122381"/>
                        </a:cubicBezTo>
                        <a:lnTo>
                          <a:pt x="259853" y="298965"/>
                        </a:lnTo>
                        <a:cubicBezTo>
                          <a:pt x="259853" y="298965"/>
                          <a:pt x="732888" y="388879"/>
                          <a:pt x="790605" y="410101"/>
                        </a:cubicBezTo>
                        <a:cubicBezTo>
                          <a:pt x="855702" y="434052"/>
                          <a:pt x="945589" y="486065"/>
                          <a:pt x="930153" y="532347"/>
                        </a:cubicBezTo>
                        <a:cubicBezTo>
                          <a:pt x="920799" y="560435"/>
                          <a:pt x="886656" y="544512"/>
                          <a:pt x="886656" y="544512"/>
                        </a:cubicBezTo>
                        <a:cubicBezTo>
                          <a:pt x="886656" y="544512"/>
                          <a:pt x="882493" y="570329"/>
                          <a:pt x="864461" y="569167"/>
                        </a:cubicBezTo>
                        <a:cubicBezTo>
                          <a:pt x="846430" y="568004"/>
                          <a:pt x="633945" y="532347"/>
                          <a:pt x="537949" y="529670"/>
                        </a:cubicBezTo>
                        <a:cubicBezTo>
                          <a:pt x="443764" y="527021"/>
                          <a:pt x="120414" y="544539"/>
                          <a:pt x="28932" y="425321"/>
                        </a:cubicBezTo>
                        <a:cubicBezTo>
                          <a:pt x="-64658" y="303345"/>
                          <a:pt x="98760" y="27"/>
                          <a:pt x="98760" y="2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7B2D2F2B-F2CD-FC5D-62AC-09822ABFFEBE}"/>
                      </a:ext>
                    </a:extLst>
                  </p:cNvPr>
                  <p:cNvSpPr/>
                  <p:nvPr/>
                </p:nvSpPr>
                <p:spPr>
                  <a:xfrm>
                    <a:off x="9007554" y="4485345"/>
                    <a:ext cx="96675" cy="344681"/>
                  </a:xfrm>
                  <a:custGeom>
                    <a:avLst/>
                    <a:gdLst>
                      <a:gd name="connsiteX0" fmla="*/ 93978 w 96675"/>
                      <a:gd name="connsiteY0" fmla="*/ 344681 h 344681"/>
                      <a:gd name="connsiteX1" fmla="*/ 92762 w 96675"/>
                      <a:gd name="connsiteY1" fmla="*/ 344384 h 344681"/>
                      <a:gd name="connsiteX2" fmla="*/ 29395 w 96675"/>
                      <a:gd name="connsiteY2" fmla="*/ 294912 h 344681"/>
                      <a:gd name="connsiteX3" fmla="*/ 39776 w 96675"/>
                      <a:gd name="connsiteY3" fmla="*/ 1787 h 344681"/>
                      <a:gd name="connsiteX4" fmla="*/ 43236 w 96675"/>
                      <a:gd name="connsiteY4" fmla="*/ 165 h 344681"/>
                      <a:gd name="connsiteX5" fmla="*/ 44858 w 96675"/>
                      <a:gd name="connsiteY5" fmla="*/ 3625 h 344681"/>
                      <a:gd name="connsiteX6" fmla="*/ 33693 w 96675"/>
                      <a:gd name="connsiteY6" fmla="*/ 291641 h 344681"/>
                      <a:gd name="connsiteX7" fmla="*/ 95195 w 96675"/>
                      <a:gd name="connsiteY7" fmla="*/ 339572 h 344681"/>
                      <a:gd name="connsiteX8" fmla="*/ 96384 w 96675"/>
                      <a:gd name="connsiteY8" fmla="*/ 343195 h 344681"/>
                      <a:gd name="connsiteX9" fmla="*/ 93978 w 96675"/>
                      <a:gd name="connsiteY9" fmla="*/ 344681 h 344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6675" h="344681">
                        <a:moveTo>
                          <a:pt x="93978" y="344681"/>
                        </a:moveTo>
                        <a:cubicBezTo>
                          <a:pt x="93573" y="344681"/>
                          <a:pt x="93167" y="344600"/>
                          <a:pt x="92762" y="344384"/>
                        </a:cubicBezTo>
                        <a:cubicBezTo>
                          <a:pt x="65296" y="330597"/>
                          <a:pt x="43993" y="313944"/>
                          <a:pt x="29395" y="294912"/>
                        </a:cubicBezTo>
                        <a:cubicBezTo>
                          <a:pt x="-24213" y="225031"/>
                          <a:pt x="5443" y="96945"/>
                          <a:pt x="39776" y="1787"/>
                        </a:cubicBezTo>
                        <a:cubicBezTo>
                          <a:pt x="40290" y="381"/>
                          <a:pt x="41830" y="-349"/>
                          <a:pt x="43236" y="165"/>
                        </a:cubicBezTo>
                        <a:cubicBezTo>
                          <a:pt x="44642" y="678"/>
                          <a:pt x="45372" y="2219"/>
                          <a:pt x="44858" y="3625"/>
                        </a:cubicBezTo>
                        <a:cubicBezTo>
                          <a:pt x="10985" y="97513"/>
                          <a:pt x="-18455" y="223679"/>
                          <a:pt x="33693" y="291641"/>
                        </a:cubicBezTo>
                        <a:cubicBezTo>
                          <a:pt x="47805" y="310024"/>
                          <a:pt x="68486" y="326136"/>
                          <a:pt x="95195" y="339572"/>
                        </a:cubicBezTo>
                        <a:cubicBezTo>
                          <a:pt x="96520" y="340248"/>
                          <a:pt x="97060" y="341870"/>
                          <a:pt x="96384" y="343195"/>
                        </a:cubicBezTo>
                        <a:cubicBezTo>
                          <a:pt x="95898" y="344141"/>
                          <a:pt x="94952" y="344681"/>
                          <a:pt x="93978" y="3446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C8149088-34B7-AFAC-43FE-F48498C978CE}"/>
                      </a:ext>
                    </a:extLst>
                  </p:cNvPr>
                  <p:cNvSpPr/>
                  <p:nvPr/>
                </p:nvSpPr>
                <p:spPr>
                  <a:xfrm>
                    <a:off x="9282304" y="4870980"/>
                    <a:ext cx="660633" cy="54231"/>
                  </a:xfrm>
                  <a:custGeom>
                    <a:avLst/>
                    <a:gdLst>
                      <a:gd name="connsiteX0" fmla="*/ 593553 w 660633"/>
                      <a:gd name="connsiteY0" fmla="*/ 54232 h 54231"/>
                      <a:gd name="connsiteX1" fmla="*/ 592148 w 660633"/>
                      <a:gd name="connsiteY1" fmla="*/ 54178 h 54231"/>
                      <a:gd name="connsiteX2" fmla="*/ 542081 w 660633"/>
                      <a:gd name="connsiteY2" fmla="*/ 47176 h 54231"/>
                      <a:gd name="connsiteX3" fmla="*/ 265716 w 660633"/>
                      <a:gd name="connsiteY3" fmla="*/ 14682 h 54231"/>
                      <a:gd name="connsiteX4" fmla="*/ 218975 w 660633"/>
                      <a:gd name="connsiteY4" fmla="*/ 14330 h 54231"/>
                      <a:gd name="connsiteX5" fmla="*/ 192158 w 660633"/>
                      <a:gd name="connsiteY5" fmla="*/ 14303 h 54231"/>
                      <a:gd name="connsiteX6" fmla="*/ 2300 w 660633"/>
                      <a:gd name="connsiteY6" fmla="*/ 5382 h 54231"/>
                      <a:gd name="connsiteX7" fmla="*/ 29 w 660633"/>
                      <a:gd name="connsiteY7" fmla="*/ 2300 h 54231"/>
                      <a:gd name="connsiteX8" fmla="*/ 3111 w 660633"/>
                      <a:gd name="connsiteY8" fmla="*/ 29 h 54231"/>
                      <a:gd name="connsiteX9" fmla="*/ 192104 w 660633"/>
                      <a:gd name="connsiteY9" fmla="*/ 8869 h 54231"/>
                      <a:gd name="connsiteX10" fmla="*/ 218975 w 660633"/>
                      <a:gd name="connsiteY10" fmla="*/ 8896 h 54231"/>
                      <a:gd name="connsiteX11" fmla="*/ 265851 w 660633"/>
                      <a:gd name="connsiteY11" fmla="*/ 9248 h 54231"/>
                      <a:gd name="connsiteX12" fmla="*/ 542838 w 660633"/>
                      <a:gd name="connsiteY12" fmla="*/ 41796 h 54231"/>
                      <a:gd name="connsiteX13" fmla="*/ 592445 w 660633"/>
                      <a:gd name="connsiteY13" fmla="*/ 48744 h 54231"/>
                      <a:gd name="connsiteX14" fmla="*/ 593391 w 660633"/>
                      <a:gd name="connsiteY14" fmla="*/ 48771 h 54231"/>
                      <a:gd name="connsiteX15" fmla="*/ 611801 w 660633"/>
                      <a:gd name="connsiteY15" fmla="*/ 26360 h 54231"/>
                      <a:gd name="connsiteX16" fmla="*/ 613207 w 660633"/>
                      <a:gd name="connsiteY16" fmla="*/ 24414 h 54231"/>
                      <a:gd name="connsiteX17" fmla="*/ 615613 w 660633"/>
                      <a:gd name="connsiteY17" fmla="*/ 24360 h 54231"/>
                      <a:gd name="connsiteX18" fmla="*/ 644377 w 660633"/>
                      <a:gd name="connsiteY18" fmla="*/ 26766 h 54231"/>
                      <a:gd name="connsiteX19" fmla="*/ 655379 w 660633"/>
                      <a:gd name="connsiteY19" fmla="*/ 13789 h 54231"/>
                      <a:gd name="connsiteX20" fmla="*/ 658786 w 660633"/>
                      <a:gd name="connsiteY20" fmla="*/ 12086 h 54231"/>
                      <a:gd name="connsiteX21" fmla="*/ 660489 w 660633"/>
                      <a:gd name="connsiteY21" fmla="*/ 15493 h 54231"/>
                      <a:gd name="connsiteX22" fmla="*/ 646485 w 660633"/>
                      <a:gd name="connsiteY22" fmla="*/ 31713 h 54231"/>
                      <a:gd name="connsiteX23" fmla="*/ 616397 w 660633"/>
                      <a:gd name="connsiteY23" fmla="*/ 30496 h 54231"/>
                      <a:gd name="connsiteX24" fmla="*/ 593445 w 660633"/>
                      <a:gd name="connsiteY24" fmla="*/ 54178 h 54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660633" h="54231">
                        <a:moveTo>
                          <a:pt x="593553" y="54232"/>
                        </a:moveTo>
                        <a:cubicBezTo>
                          <a:pt x="593094" y="54232"/>
                          <a:pt x="592634" y="54232"/>
                          <a:pt x="592148" y="54178"/>
                        </a:cubicBezTo>
                        <a:cubicBezTo>
                          <a:pt x="587227" y="53853"/>
                          <a:pt x="569277" y="51204"/>
                          <a:pt x="542081" y="47176"/>
                        </a:cubicBezTo>
                        <a:cubicBezTo>
                          <a:pt x="470064" y="36498"/>
                          <a:pt x="336004" y="16655"/>
                          <a:pt x="265716" y="14682"/>
                        </a:cubicBezTo>
                        <a:cubicBezTo>
                          <a:pt x="253632" y="14330"/>
                          <a:pt x="237574" y="14330"/>
                          <a:pt x="218975" y="14330"/>
                        </a:cubicBezTo>
                        <a:cubicBezTo>
                          <a:pt x="210567" y="14330"/>
                          <a:pt x="201592" y="14330"/>
                          <a:pt x="192158" y="14303"/>
                        </a:cubicBezTo>
                        <a:cubicBezTo>
                          <a:pt x="191076" y="14303"/>
                          <a:pt x="75778" y="16574"/>
                          <a:pt x="2300" y="5382"/>
                        </a:cubicBezTo>
                        <a:cubicBezTo>
                          <a:pt x="813" y="5166"/>
                          <a:pt x="-187" y="3787"/>
                          <a:pt x="29" y="2300"/>
                        </a:cubicBezTo>
                        <a:cubicBezTo>
                          <a:pt x="246" y="813"/>
                          <a:pt x="1624" y="-187"/>
                          <a:pt x="3111" y="29"/>
                        </a:cubicBezTo>
                        <a:cubicBezTo>
                          <a:pt x="76129" y="11140"/>
                          <a:pt x="190968" y="8896"/>
                          <a:pt x="192104" y="8869"/>
                        </a:cubicBezTo>
                        <a:cubicBezTo>
                          <a:pt x="201619" y="8896"/>
                          <a:pt x="210567" y="8896"/>
                          <a:pt x="218975" y="8896"/>
                        </a:cubicBezTo>
                        <a:cubicBezTo>
                          <a:pt x="237601" y="8896"/>
                          <a:pt x="253686" y="8896"/>
                          <a:pt x="265851" y="9248"/>
                        </a:cubicBezTo>
                        <a:cubicBezTo>
                          <a:pt x="336463" y="11221"/>
                          <a:pt x="470712" y="31118"/>
                          <a:pt x="542838" y="41796"/>
                        </a:cubicBezTo>
                        <a:cubicBezTo>
                          <a:pt x="568926" y="45662"/>
                          <a:pt x="587768" y="48447"/>
                          <a:pt x="592445" y="48744"/>
                        </a:cubicBezTo>
                        <a:cubicBezTo>
                          <a:pt x="592769" y="48744"/>
                          <a:pt x="593094" y="48771"/>
                          <a:pt x="593391" y="48771"/>
                        </a:cubicBezTo>
                        <a:cubicBezTo>
                          <a:pt x="608016" y="48771"/>
                          <a:pt x="611774" y="26576"/>
                          <a:pt x="611801" y="26360"/>
                        </a:cubicBezTo>
                        <a:cubicBezTo>
                          <a:pt x="611936" y="25522"/>
                          <a:pt x="612450" y="24792"/>
                          <a:pt x="613207" y="24414"/>
                        </a:cubicBezTo>
                        <a:cubicBezTo>
                          <a:pt x="613964" y="24008"/>
                          <a:pt x="614856" y="24008"/>
                          <a:pt x="615613" y="24360"/>
                        </a:cubicBezTo>
                        <a:cubicBezTo>
                          <a:pt x="615775" y="24441"/>
                          <a:pt x="632319" y="31983"/>
                          <a:pt x="644377" y="26766"/>
                        </a:cubicBezTo>
                        <a:cubicBezTo>
                          <a:pt x="649540" y="24522"/>
                          <a:pt x="653244" y="20169"/>
                          <a:pt x="655379" y="13789"/>
                        </a:cubicBezTo>
                        <a:cubicBezTo>
                          <a:pt x="655839" y="12384"/>
                          <a:pt x="657380" y="11600"/>
                          <a:pt x="658786" y="12086"/>
                        </a:cubicBezTo>
                        <a:cubicBezTo>
                          <a:pt x="660191" y="12546"/>
                          <a:pt x="660975" y="14087"/>
                          <a:pt x="660489" y="15493"/>
                        </a:cubicBezTo>
                        <a:cubicBezTo>
                          <a:pt x="657839" y="23386"/>
                          <a:pt x="653135" y="28847"/>
                          <a:pt x="646485" y="31713"/>
                        </a:cubicBezTo>
                        <a:cubicBezTo>
                          <a:pt x="635483" y="36444"/>
                          <a:pt x="622317" y="32686"/>
                          <a:pt x="616397" y="30496"/>
                        </a:cubicBezTo>
                        <a:cubicBezTo>
                          <a:pt x="614558" y="37714"/>
                          <a:pt x="608692" y="54178"/>
                          <a:pt x="593445" y="5417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6363A173-4477-EA29-9B61-6D52AF8EC65D}"/>
                      </a:ext>
                    </a:extLst>
                  </p:cNvPr>
                  <p:cNvSpPr/>
                  <p:nvPr/>
                </p:nvSpPr>
                <p:spPr>
                  <a:xfrm>
                    <a:off x="9779714" y="4846155"/>
                    <a:ext cx="108059" cy="46292"/>
                  </a:xfrm>
                  <a:custGeom>
                    <a:avLst/>
                    <a:gdLst>
                      <a:gd name="connsiteX0" fmla="*/ 105334 w 108059"/>
                      <a:gd name="connsiteY0" fmla="*/ 46293 h 46292"/>
                      <a:gd name="connsiteX1" fmla="*/ 103955 w 108059"/>
                      <a:gd name="connsiteY1" fmla="*/ 45914 h 46292"/>
                      <a:gd name="connsiteX2" fmla="*/ 2120 w 108059"/>
                      <a:gd name="connsiteY2" fmla="*/ 5364 h 46292"/>
                      <a:gd name="connsiteX3" fmla="*/ 65 w 108059"/>
                      <a:gd name="connsiteY3" fmla="*/ 2120 h 46292"/>
                      <a:gd name="connsiteX4" fmla="*/ 3309 w 108059"/>
                      <a:gd name="connsiteY4" fmla="*/ 65 h 46292"/>
                      <a:gd name="connsiteX5" fmla="*/ 106740 w 108059"/>
                      <a:gd name="connsiteY5" fmla="*/ 41237 h 46292"/>
                      <a:gd name="connsiteX6" fmla="*/ 107686 w 108059"/>
                      <a:gd name="connsiteY6" fmla="*/ 44941 h 46292"/>
                      <a:gd name="connsiteX7" fmla="*/ 105361 w 108059"/>
                      <a:gd name="connsiteY7" fmla="*/ 46266 h 4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08059" h="46292">
                        <a:moveTo>
                          <a:pt x="105334" y="46293"/>
                        </a:moveTo>
                        <a:cubicBezTo>
                          <a:pt x="104875" y="46293"/>
                          <a:pt x="104388" y="46157"/>
                          <a:pt x="103955" y="45914"/>
                        </a:cubicBezTo>
                        <a:cubicBezTo>
                          <a:pt x="72299" y="27126"/>
                          <a:pt x="38020" y="13474"/>
                          <a:pt x="2120" y="5364"/>
                        </a:cubicBezTo>
                        <a:cubicBezTo>
                          <a:pt x="660" y="5039"/>
                          <a:pt x="-259" y="3579"/>
                          <a:pt x="65" y="2120"/>
                        </a:cubicBezTo>
                        <a:cubicBezTo>
                          <a:pt x="390" y="660"/>
                          <a:pt x="1849" y="-259"/>
                          <a:pt x="3309" y="65"/>
                        </a:cubicBezTo>
                        <a:cubicBezTo>
                          <a:pt x="39778" y="8283"/>
                          <a:pt x="74570" y="22152"/>
                          <a:pt x="106740" y="41237"/>
                        </a:cubicBezTo>
                        <a:cubicBezTo>
                          <a:pt x="108010" y="41994"/>
                          <a:pt x="108443" y="43670"/>
                          <a:pt x="107686" y="44941"/>
                        </a:cubicBezTo>
                        <a:cubicBezTo>
                          <a:pt x="107172" y="45779"/>
                          <a:pt x="106280" y="46266"/>
                          <a:pt x="105361" y="4626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106C85C6-B665-49CD-459F-8741D58E5798}"/>
                      </a:ext>
                    </a:extLst>
                  </p:cNvPr>
                  <p:cNvSpPr/>
                  <p:nvPr/>
                </p:nvSpPr>
                <p:spPr>
                  <a:xfrm>
                    <a:off x="9813173" y="4793998"/>
                    <a:ext cx="113253" cy="110533"/>
                  </a:xfrm>
                  <a:custGeom>
                    <a:avLst/>
                    <a:gdLst>
                      <a:gd name="connsiteX0" fmla="*/ 95232 w 113253"/>
                      <a:gd name="connsiteY0" fmla="*/ 110507 h 110533"/>
                      <a:gd name="connsiteX1" fmla="*/ 93070 w 113253"/>
                      <a:gd name="connsiteY1" fmla="*/ 110371 h 110533"/>
                      <a:gd name="connsiteX2" fmla="*/ 82986 w 113253"/>
                      <a:gd name="connsiteY2" fmla="*/ 104478 h 110533"/>
                      <a:gd name="connsiteX3" fmla="*/ 83716 w 113253"/>
                      <a:gd name="connsiteY3" fmla="*/ 100720 h 110533"/>
                      <a:gd name="connsiteX4" fmla="*/ 87474 w 113253"/>
                      <a:gd name="connsiteY4" fmla="*/ 101450 h 110533"/>
                      <a:gd name="connsiteX5" fmla="*/ 93746 w 113253"/>
                      <a:gd name="connsiteY5" fmla="*/ 104992 h 110533"/>
                      <a:gd name="connsiteX6" fmla="*/ 102883 w 113253"/>
                      <a:gd name="connsiteY6" fmla="*/ 102315 h 110533"/>
                      <a:gd name="connsiteX7" fmla="*/ 107181 w 113253"/>
                      <a:gd name="connsiteY7" fmla="*/ 84608 h 110533"/>
                      <a:gd name="connsiteX8" fmla="*/ 96665 w 113253"/>
                      <a:gd name="connsiteY8" fmla="*/ 66874 h 110533"/>
                      <a:gd name="connsiteX9" fmla="*/ 1561 w 113253"/>
                      <a:gd name="connsiteY9" fmla="*/ 5156 h 110533"/>
                      <a:gd name="connsiteX10" fmla="*/ 263 w 113253"/>
                      <a:gd name="connsiteY10" fmla="*/ 1561 h 110533"/>
                      <a:gd name="connsiteX11" fmla="*/ 3859 w 113253"/>
                      <a:gd name="connsiteY11" fmla="*/ 263 h 110533"/>
                      <a:gd name="connsiteX12" fmla="*/ 100747 w 113253"/>
                      <a:gd name="connsiteY12" fmla="*/ 63333 h 110533"/>
                      <a:gd name="connsiteX13" fmla="*/ 112426 w 113253"/>
                      <a:gd name="connsiteY13" fmla="*/ 83311 h 110533"/>
                      <a:gd name="connsiteX14" fmla="*/ 106505 w 113253"/>
                      <a:gd name="connsiteY14" fmla="*/ 106370 h 110533"/>
                      <a:gd name="connsiteX15" fmla="*/ 95260 w 113253"/>
                      <a:gd name="connsiteY15" fmla="*/ 110534 h 110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13253" h="110533">
                        <a:moveTo>
                          <a:pt x="95232" y="110507"/>
                        </a:moveTo>
                        <a:cubicBezTo>
                          <a:pt x="94503" y="110507"/>
                          <a:pt x="93800" y="110452"/>
                          <a:pt x="93070" y="110371"/>
                        </a:cubicBezTo>
                        <a:cubicBezTo>
                          <a:pt x="88771" y="109831"/>
                          <a:pt x="85176" y="107749"/>
                          <a:pt x="82986" y="104478"/>
                        </a:cubicBezTo>
                        <a:cubicBezTo>
                          <a:pt x="82148" y="103234"/>
                          <a:pt x="82473" y="101558"/>
                          <a:pt x="83716" y="100720"/>
                        </a:cubicBezTo>
                        <a:cubicBezTo>
                          <a:pt x="84960" y="99882"/>
                          <a:pt x="86636" y="100207"/>
                          <a:pt x="87474" y="101450"/>
                        </a:cubicBezTo>
                        <a:cubicBezTo>
                          <a:pt x="88798" y="103397"/>
                          <a:pt x="91015" y="104667"/>
                          <a:pt x="93746" y="104992"/>
                        </a:cubicBezTo>
                        <a:cubicBezTo>
                          <a:pt x="97044" y="105397"/>
                          <a:pt x="100558" y="104370"/>
                          <a:pt x="102883" y="102315"/>
                        </a:cubicBezTo>
                        <a:cubicBezTo>
                          <a:pt x="107208" y="98449"/>
                          <a:pt x="108884" y="91502"/>
                          <a:pt x="107181" y="84608"/>
                        </a:cubicBezTo>
                        <a:cubicBezTo>
                          <a:pt x="105424" y="77607"/>
                          <a:pt x="100639" y="71443"/>
                          <a:pt x="96665" y="66874"/>
                        </a:cubicBezTo>
                        <a:cubicBezTo>
                          <a:pt x="71389" y="37786"/>
                          <a:pt x="34299" y="20430"/>
                          <a:pt x="1561" y="5156"/>
                        </a:cubicBezTo>
                        <a:cubicBezTo>
                          <a:pt x="209" y="4535"/>
                          <a:pt x="-386" y="2913"/>
                          <a:pt x="263" y="1561"/>
                        </a:cubicBezTo>
                        <a:cubicBezTo>
                          <a:pt x="885" y="209"/>
                          <a:pt x="2507" y="-386"/>
                          <a:pt x="3859" y="263"/>
                        </a:cubicBezTo>
                        <a:cubicBezTo>
                          <a:pt x="37083" y="15781"/>
                          <a:pt x="74714" y="33380"/>
                          <a:pt x="100747" y="63333"/>
                        </a:cubicBezTo>
                        <a:cubicBezTo>
                          <a:pt x="105127" y="68361"/>
                          <a:pt x="110398" y="75174"/>
                          <a:pt x="112426" y="83311"/>
                        </a:cubicBezTo>
                        <a:cubicBezTo>
                          <a:pt x="114643" y="92124"/>
                          <a:pt x="112318" y="101180"/>
                          <a:pt x="106505" y="106370"/>
                        </a:cubicBezTo>
                        <a:cubicBezTo>
                          <a:pt x="103505" y="109047"/>
                          <a:pt x="99423" y="110534"/>
                          <a:pt x="95260" y="11053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529" name="Graphic 2">
                <a:extLst>
                  <a:ext uri="{FF2B5EF4-FFF2-40B4-BE49-F238E27FC236}">
                    <a16:creationId xmlns:a16="http://schemas.microsoft.com/office/drawing/2014/main" id="{A9D0EE29-4954-0FAA-A6D2-9B2CAFFB5794}"/>
                  </a:ext>
                </a:extLst>
              </p:cNvPr>
              <p:cNvGrpSpPr/>
              <p:nvPr/>
            </p:nvGrpSpPr>
            <p:grpSpPr>
              <a:xfrm>
                <a:off x="9386926" y="3938592"/>
                <a:ext cx="269421" cy="338419"/>
                <a:chOff x="9386926" y="3938592"/>
                <a:chExt cx="269421" cy="338419"/>
              </a:xfrm>
            </p:grpSpPr>
            <p:sp>
              <p:nvSpPr>
                <p:cNvPr id="1530" name="Freeform: Shape 1529">
                  <a:extLst>
                    <a:ext uri="{FF2B5EF4-FFF2-40B4-BE49-F238E27FC236}">
                      <a16:creationId xmlns:a16="http://schemas.microsoft.com/office/drawing/2014/main" id="{BFC7CE3E-E90F-4B88-2AF6-A695DDB86051}"/>
                    </a:ext>
                  </a:extLst>
                </p:cNvPr>
                <p:cNvSpPr/>
                <p:nvPr/>
              </p:nvSpPr>
              <p:spPr>
                <a:xfrm>
                  <a:off x="9492337" y="4132261"/>
                  <a:ext cx="126375" cy="144750"/>
                </a:xfrm>
                <a:custGeom>
                  <a:avLst/>
                  <a:gdLst>
                    <a:gd name="connsiteX0" fmla="*/ 3994 w 126375"/>
                    <a:gd name="connsiteY0" fmla="*/ 89535 h 144750"/>
                    <a:gd name="connsiteX1" fmla="*/ 36273 w 126375"/>
                    <a:gd name="connsiteY1" fmla="*/ 144711 h 144750"/>
                    <a:gd name="connsiteX2" fmla="*/ 126376 w 126375"/>
                    <a:gd name="connsiteY2" fmla="*/ 82885 h 144750"/>
                    <a:gd name="connsiteX3" fmla="*/ 84879 w 126375"/>
                    <a:gd name="connsiteY3" fmla="*/ 0 h 144750"/>
                    <a:gd name="connsiteX4" fmla="*/ 3994 w 126375"/>
                    <a:gd name="connsiteY4" fmla="*/ 89535 h 144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375" h="144750">
                      <a:moveTo>
                        <a:pt x="3994" y="89535"/>
                      </a:moveTo>
                      <a:cubicBezTo>
                        <a:pt x="3994" y="89535"/>
                        <a:pt x="-16740" y="146468"/>
                        <a:pt x="36273" y="144711"/>
                      </a:cubicBezTo>
                      <a:cubicBezTo>
                        <a:pt x="89286" y="142954"/>
                        <a:pt x="126376" y="82885"/>
                        <a:pt x="126376" y="82885"/>
                      </a:cubicBezTo>
                      <a:lnTo>
                        <a:pt x="84879" y="0"/>
                      </a:lnTo>
                      <a:lnTo>
                        <a:pt x="3994" y="895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1" name="Freeform: Shape 1530">
                  <a:extLst>
                    <a:ext uri="{FF2B5EF4-FFF2-40B4-BE49-F238E27FC236}">
                      <a16:creationId xmlns:a16="http://schemas.microsoft.com/office/drawing/2014/main" id="{E4A39CB8-3ECA-732C-AAA1-FEA5B09E99A3}"/>
                    </a:ext>
                  </a:extLst>
                </p:cNvPr>
                <p:cNvSpPr/>
                <p:nvPr/>
              </p:nvSpPr>
              <p:spPr>
                <a:xfrm>
                  <a:off x="9493632" y="4129563"/>
                  <a:ext cx="127805" cy="94936"/>
                </a:xfrm>
                <a:custGeom>
                  <a:avLst/>
                  <a:gdLst>
                    <a:gd name="connsiteX0" fmla="*/ 2700 w 127805"/>
                    <a:gd name="connsiteY0" fmla="*/ 94937 h 94936"/>
                    <a:gd name="connsiteX1" fmla="*/ 889 w 127805"/>
                    <a:gd name="connsiteY1" fmla="*/ 94234 h 94936"/>
                    <a:gd name="connsiteX2" fmla="*/ 699 w 127805"/>
                    <a:gd name="connsiteY2" fmla="*/ 90422 h 94936"/>
                    <a:gd name="connsiteX3" fmla="*/ 81584 w 127805"/>
                    <a:gd name="connsiteY3" fmla="*/ 887 h 94936"/>
                    <a:gd name="connsiteX4" fmla="*/ 83963 w 127805"/>
                    <a:gd name="connsiteY4" fmla="*/ 22 h 94936"/>
                    <a:gd name="connsiteX5" fmla="*/ 86018 w 127805"/>
                    <a:gd name="connsiteY5" fmla="*/ 1481 h 94936"/>
                    <a:gd name="connsiteX6" fmla="*/ 127514 w 127805"/>
                    <a:gd name="connsiteY6" fmla="*/ 84367 h 94936"/>
                    <a:gd name="connsiteX7" fmla="*/ 126298 w 127805"/>
                    <a:gd name="connsiteY7" fmla="*/ 87989 h 94936"/>
                    <a:gd name="connsiteX8" fmla="*/ 122675 w 127805"/>
                    <a:gd name="connsiteY8" fmla="*/ 86773 h 94936"/>
                    <a:gd name="connsiteX9" fmla="*/ 82963 w 127805"/>
                    <a:gd name="connsiteY9" fmla="*/ 7429 h 94936"/>
                    <a:gd name="connsiteX10" fmla="*/ 4727 w 127805"/>
                    <a:gd name="connsiteY10" fmla="*/ 94045 h 94936"/>
                    <a:gd name="connsiteX11" fmla="*/ 2727 w 127805"/>
                    <a:gd name="connsiteY11" fmla="*/ 94937 h 94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7805" h="94936">
                      <a:moveTo>
                        <a:pt x="2700" y="94937"/>
                      </a:moveTo>
                      <a:cubicBezTo>
                        <a:pt x="2051" y="94937"/>
                        <a:pt x="1402" y="94694"/>
                        <a:pt x="889" y="94234"/>
                      </a:cubicBezTo>
                      <a:cubicBezTo>
                        <a:pt x="-220" y="93234"/>
                        <a:pt x="-301" y="91531"/>
                        <a:pt x="699" y="90422"/>
                      </a:cubicBezTo>
                      <a:lnTo>
                        <a:pt x="81584" y="887"/>
                      </a:lnTo>
                      <a:cubicBezTo>
                        <a:pt x="82179" y="211"/>
                        <a:pt x="83071" y="-86"/>
                        <a:pt x="83963" y="22"/>
                      </a:cubicBezTo>
                      <a:cubicBezTo>
                        <a:pt x="84855" y="130"/>
                        <a:pt x="85612" y="698"/>
                        <a:pt x="86018" y="1481"/>
                      </a:cubicBezTo>
                      <a:lnTo>
                        <a:pt x="127514" y="84367"/>
                      </a:lnTo>
                      <a:cubicBezTo>
                        <a:pt x="128190" y="85691"/>
                        <a:pt x="127649" y="87313"/>
                        <a:pt x="126298" y="87989"/>
                      </a:cubicBezTo>
                      <a:cubicBezTo>
                        <a:pt x="124946" y="88665"/>
                        <a:pt x="123351" y="88124"/>
                        <a:pt x="122675" y="86773"/>
                      </a:cubicBezTo>
                      <a:lnTo>
                        <a:pt x="82963" y="7429"/>
                      </a:lnTo>
                      <a:lnTo>
                        <a:pt x="4727" y="94045"/>
                      </a:lnTo>
                      <a:cubicBezTo>
                        <a:pt x="4187" y="94639"/>
                        <a:pt x="3457" y="94937"/>
                        <a:pt x="2727" y="9493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32" name="Graphic 2">
                  <a:extLst>
                    <a:ext uri="{FF2B5EF4-FFF2-40B4-BE49-F238E27FC236}">
                      <a16:creationId xmlns:a16="http://schemas.microsoft.com/office/drawing/2014/main" id="{FFA0BACB-0E0D-D8FC-D706-0BEEFE7CF8AB}"/>
                    </a:ext>
                  </a:extLst>
                </p:cNvPr>
                <p:cNvGrpSpPr/>
                <p:nvPr/>
              </p:nvGrpSpPr>
              <p:grpSpPr>
                <a:xfrm>
                  <a:off x="9386926" y="3938592"/>
                  <a:ext cx="269421" cy="229245"/>
                  <a:chOff x="9386926" y="3938592"/>
                  <a:chExt cx="269421" cy="229245"/>
                </a:xfrm>
              </p:grpSpPr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245B61D3-3025-1A0D-48D8-31BD52A90869}"/>
                      </a:ext>
                    </a:extLst>
                  </p:cNvPr>
                  <p:cNvSpPr/>
                  <p:nvPr/>
                </p:nvSpPr>
                <p:spPr>
                  <a:xfrm>
                    <a:off x="9389561" y="3941307"/>
                    <a:ext cx="264053" cy="223805"/>
                  </a:xfrm>
                  <a:custGeom>
                    <a:avLst/>
                    <a:gdLst>
                      <a:gd name="connsiteX0" fmla="*/ 264026 w 264053"/>
                      <a:gd name="connsiteY0" fmla="*/ 116531 h 223805"/>
                      <a:gd name="connsiteX1" fmla="*/ 258754 w 264053"/>
                      <a:gd name="connsiteY1" fmla="*/ 84550 h 223805"/>
                      <a:gd name="connsiteX2" fmla="*/ 234424 w 264053"/>
                      <a:gd name="connsiteY2" fmla="*/ 70465 h 223805"/>
                      <a:gd name="connsiteX3" fmla="*/ 145943 w 264053"/>
                      <a:gd name="connsiteY3" fmla="*/ 3125 h 223805"/>
                      <a:gd name="connsiteX4" fmla="*/ 40890 w 264053"/>
                      <a:gd name="connsiteY4" fmla="*/ 25806 h 223805"/>
                      <a:gd name="connsiteX5" fmla="*/ 4313 w 264053"/>
                      <a:gd name="connsiteY5" fmla="*/ 72980 h 223805"/>
                      <a:gd name="connsiteX6" fmla="*/ 9882 w 264053"/>
                      <a:gd name="connsiteY6" fmla="*/ 133373 h 223805"/>
                      <a:gd name="connsiteX7" fmla="*/ 78169 w 264053"/>
                      <a:gd name="connsiteY7" fmla="*/ 170787 h 223805"/>
                      <a:gd name="connsiteX8" fmla="*/ 135886 w 264053"/>
                      <a:gd name="connsiteY8" fmla="*/ 204688 h 223805"/>
                      <a:gd name="connsiteX9" fmla="*/ 197982 w 264053"/>
                      <a:gd name="connsiteY9" fmla="*/ 223584 h 223805"/>
                      <a:gd name="connsiteX10" fmla="*/ 264026 w 264053"/>
                      <a:gd name="connsiteY10" fmla="*/ 116558 h 223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4053" h="223805">
                        <a:moveTo>
                          <a:pt x="264026" y="116531"/>
                        </a:moveTo>
                        <a:cubicBezTo>
                          <a:pt x="264215" y="105555"/>
                          <a:pt x="263566" y="94120"/>
                          <a:pt x="258754" y="84550"/>
                        </a:cubicBezTo>
                        <a:cubicBezTo>
                          <a:pt x="253969" y="74980"/>
                          <a:pt x="243967" y="67897"/>
                          <a:pt x="234424" y="70465"/>
                        </a:cubicBezTo>
                        <a:cubicBezTo>
                          <a:pt x="214365" y="36187"/>
                          <a:pt x="181816" y="11397"/>
                          <a:pt x="145943" y="3125"/>
                        </a:cubicBezTo>
                        <a:cubicBezTo>
                          <a:pt x="110096" y="-5148"/>
                          <a:pt x="71411" y="3206"/>
                          <a:pt x="40890" y="25806"/>
                        </a:cubicBezTo>
                        <a:cubicBezTo>
                          <a:pt x="25129" y="37484"/>
                          <a:pt x="11234" y="53299"/>
                          <a:pt x="4313" y="72980"/>
                        </a:cubicBezTo>
                        <a:cubicBezTo>
                          <a:pt x="-2580" y="92660"/>
                          <a:pt x="-1553" y="116504"/>
                          <a:pt x="9882" y="133373"/>
                        </a:cubicBezTo>
                        <a:cubicBezTo>
                          <a:pt x="25454" y="156351"/>
                          <a:pt x="54082" y="160542"/>
                          <a:pt x="78169" y="170787"/>
                        </a:cubicBezTo>
                        <a:cubicBezTo>
                          <a:pt x="98499" y="179438"/>
                          <a:pt x="116665" y="193252"/>
                          <a:pt x="135886" y="204688"/>
                        </a:cubicBezTo>
                        <a:cubicBezTo>
                          <a:pt x="155107" y="216123"/>
                          <a:pt x="176301" y="225368"/>
                          <a:pt x="197982" y="223584"/>
                        </a:cubicBezTo>
                        <a:cubicBezTo>
                          <a:pt x="248454" y="219448"/>
                          <a:pt x="263242" y="163677"/>
                          <a:pt x="264026" y="11655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1DDECD83-E208-293A-F77D-2A216955DDF6}"/>
                      </a:ext>
                    </a:extLst>
                  </p:cNvPr>
                  <p:cNvSpPr/>
                  <p:nvPr/>
                </p:nvSpPr>
                <p:spPr>
                  <a:xfrm>
                    <a:off x="9386926" y="3938592"/>
                    <a:ext cx="269421" cy="229245"/>
                  </a:xfrm>
                  <a:custGeom>
                    <a:avLst/>
                    <a:gdLst>
                      <a:gd name="connsiteX0" fmla="*/ 195292 w 269421"/>
                      <a:gd name="connsiteY0" fmla="*/ 229218 h 229245"/>
                      <a:gd name="connsiteX1" fmla="*/ 137142 w 269421"/>
                      <a:gd name="connsiteY1" fmla="*/ 209727 h 229245"/>
                      <a:gd name="connsiteX2" fmla="*/ 119003 w 269421"/>
                      <a:gd name="connsiteY2" fmla="*/ 198319 h 229245"/>
                      <a:gd name="connsiteX3" fmla="*/ 79750 w 269421"/>
                      <a:gd name="connsiteY3" fmla="*/ 175989 h 229245"/>
                      <a:gd name="connsiteX4" fmla="*/ 61583 w 269421"/>
                      <a:gd name="connsiteY4" fmla="*/ 169230 h 229245"/>
                      <a:gd name="connsiteX5" fmla="*/ 10300 w 269421"/>
                      <a:gd name="connsiteY5" fmla="*/ 137628 h 229245"/>
                      <a:gd name="connsiteX6" fmla="*/ 4434 w 269421"/>
                      <a:gd name="connsiteY6" fmla="*/ 74829 h 229245"/>
                      <a:gd name="connsiteX7" fmla="*/ 41957 w 269421"/>
                      <a:gd name="connsiteY7" fmla="*/ 26385 h 229245"/>
                      <a:gd name="connsiteX8" fmla="*/ 149226 w 269421"/>
                      <a:gd name="connsiteY8" fmla="*/ 3244 h 229245"/>
                      <a:gd name="connsiteX9" fmla="*/ 238437 w 269421"/>
                      <a:gd name="connsiteY9" fmla="*/ 70179 h 229245"/>
                      <a:gd name="connsiteX10" fmla="*/ 263849 w 269421"/>
                      <a:gd name="connsiteY10" fmla="*/ 86102 h 229245"/>
                      <a:gd name="connsiteX11" fmla="*/ 269391 w 269421"/>
                      <a:gd name="connsiteY11" fmla="*/ 119353 h 229245"/>
                      <a:gd name="connsiteX12" fmla="*/ 200861 w 269421"/>
                      <a:gd name="connsiteY12" fmla="*/ 229029 h 229245"/>
                      <a:gd name="connsiteX13" fmla="*/ 195292 w 269421"/>
                      <a:gd name="connsiteY13" fmla="*/ 229245 h 229245"/>
                      <a:gd name="connsiteX14" fmla="*/ 120760 w 269421"/>
                      <a:gd name="connsiteY14" fmla="*/ 5379 h 229245"/>
                      <a:gd name="connsiteX15" fmla="*/ 45174 w 269421"/>
                      <a:gd name="connsiteY15" fmla="*/ 30710 h 229245"/>
                      <a:gd name="connsiteX16" fmla="*/ 9543 w 269421"/>
                      <a:gd name="connsiteY16" fmla="*/ 76613 h 229245"/>
                      <a:gd name="connsiteX17" fmla="*/ 14788 w 269421"/>
                      <a:gd name="connsiteY17" fmla="*/ 134573 h 229245"/>
                      <a:gd name="connsiteX18" fmla="*/ 63367 w 269421"/>
                      <a:gd name="connsiteY18" fmla="*/ 164121 h 229245"/>
                      <a:gd name="connsiteX19" fmla="*/ 81886 w 269421"/>
                      <a:gd name="connsiteY19" fmla="*/ 171015 h 229245"/>
                      <a:gd name="connsiteX20" fmla="*/ 121949 w 269421"/>
                      <a:gd name="connsiteY20" fmla="*/ 193777 h 229245"/>
                      <a:gd name="connsiteX21" fmla="*/ 139927 w 269421"/>
                      <a:gd name="connsiteY21" fmla="*/ 205077 h 229245"/>
                      <a:gd name="connsiteX22" fmla="*/ 200428 w 269421"/>
                      <a:gd name="connsiteY22" fmla="*/ 223622 h 229245"/>
                      <a:gd name="connsiteX23" fmla="*/ 263984 w 269421"/>
                      <a:gd name="connsiteY23" fmla="*/ 119245 h 229245"/>
                      <a:gd name="connsiteX24" fmla="*/ 259010 w 269421"/>
                      <a:gd name="connsiteY24" fmla="*/ 88508 h 229245"/>
                      <a:gd name="connsiteX25" fmla="*/ 237816 w 269421"/>
                      <a:gd name="connsiteY25" fmla="*/ 75829 h 229245"/>
                      <a:gd name="connsiteX26" fmla="*/ 234788 w 269421"/>
                      <a:gd name="connsiteY26" fmla="*/ 74586 h 229245"/>
                      <a:gd name="connsiteX27" fmla="*/ 148037 w 269421"/>
                      <a:gd name="connsiteY27" fmla="*/ 8515 h 229245"/>
                      <a:gd name="connsiteX28" fmla="*/ 120787 w 269421"/>
                      <a:gd name="connsiteY28" fmla="*/ 5433 h 229245"/>
                      <a:gd name="connsiteX29" fmla="*/ 266661 w 269421"/>
                      <a:gd name="connsiteY29" fmla="*/ 119245 h 229245"/>
                      <a:gd name="connsiteX30" fmla="*/ 266661 w 269421"/>
                      <a:gd name="connsiteY30" fmla="*/ 119245 h 229245"/>
                      <a:gd name="connsiteX31" fmla="*/ 266661 w 269421"/>
                      <a:gd name="connsiteY31" fmla="*/ 119245 h 2292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269421" h="229245">
                        <a:moveTo>
                          <a:pt x="195292" y="229218"/>
                        </a:moveTo>
                        <a:cubicBezTo>
                          <a:pt x="172665" y="229218"/>
                          <a:pt x="151497" y="218269"/>
                          <a:pt x="137142" y="209727"/>
                        </a:cubicBezTo>
                        <a:cubicBezTo>
                          <a:pt x="131006" y="206077"/>
                          <a:pt x="124923" y="202130"/>
                          <a:pt x="119003" y="198319"/>
                        </a:cubicBezTo>
                        <a:cubicBezTo>
                          <a:pt x="106432" y="190208"/>
                          <a:pt x="93429" y="181801"/>
                          <a:pt x="79750" y="175989"/>
                        </a:cubicBezTo>
                        <a:cubicBezTo>
                          <a:pt x="73911" y="173502"/>
                          <a:pt x="67639" y="171339"/>
                          <a:pt x="61583" y="169230"/>
                        </a:cubicBezTo>
                        <a:cubicBezTo>
                          <a:pt x="42389" y="162553"/>
                          <a:pt x="22547" y="155687"/>
                          <a:pt x="10300" y="137628"/>
                        </a:cubicBezTo>
                        <a:cubicBezTo>
                          <a:pt x="-864" y="121165"/>
                          <a:pt x="-3162" y="96510"/>
                          <a:pt x="4434" y="74829"/>
                        </a:cubicBezTo>
                        <a:cubicBezTo>
                          <a:pt x="10841" y="56554"/>
                          <a:pt x="23817" y="39820"/>
                          <a:pt x="41957" y="26385"/>
                        </a:cubicBezTo>
                        <a:cubicBezTo>
                          <a:pt x="73289" y="3163"/>
                          <a:pt x="112406" y="-5272"/>
                          <a:pt x="149226" y="3244"/>
                        </a:cubicBezTo>
                        <a:cubicBezTo>
                          <a:pt x="185424" y="11597"/>
                          <a:pt x="217838" y="35954"/>
                          <a:pt x="238437" y="70179"/>
                        </a:cubicBezTo>
                        <a:cubicBezTo>
                          <a:pt x="249062" y="68557"/>
                          <a:pt x="259118" y="76667"/>
                          <a:pt x="263849" y="86102"/>
                        </a:cubicBezTo>
                        <a:cubicBezTo>
                          <a:pt x="269039" y="96483"/>
                          <a:pt x="269580" y="108729"/>
                          <a:pt x="269391" y="119353"/>
                        </a:cubicBezTo>
                        <a:cubicBezTo>
                          <a:pt x="268877" y="150685"/>
                          <a:pt x="261146" y="224082"/>
                          <a:pt x="200861" y="229029"/>
                        </a:cubicBezTo>
                        <a:cubicBezTo>
                          <a:pt x="198995" y="229191"/>
                          <a:pt x="197130" y="229245"/>
                          <a:pt x="195292" y="229245"/>
                        </a:cubicBezTo>
                        <a:close/>
                        <a:moveTo>
                          <a:pt x="120760" y="5379"/>
                        </a:moveTo>
                        <a:cubicBezTo>
                          <a:pt x="94105" y="5379"/>
                          <a:pt x="67585" y="14111"/>
                          <a:pt x="45174" y="30710"/>
                        </a:cubicBezTo>
                        <a:cubicBezTo>
                          <a:pt x="27926" y="43497"/>
                          <a:pt x="15599" y="59366"/>
                          <a:pt x="9543" y="76613"/>
                        </a:cubicBezTo>
                        <a:cubicBezTo>
                          <a:pt x="2488" y="96726"/>
                          <a:pt x="4542" y="119488"/>
                          <a:pt x="14788" y="134573"/>
                        </a:cubicBezTo>
                        <a:cubicBezTo>
                          <a:pt x="26034" y="151145"/>
                          <a:pt x="44174" y="157444"/>
                          <a:pt x="63367" y="164121"/>
                        </a:cubicBezTo>
                        <a:cubicBezTo>
                          <a:pt x="69504" y="166257"/>
                          <a:pt x="75857" y="168473"/>
                          <a:pt x="81886" y="171015"/>
                        </a:cubicBezTo>
                        <a:cubicBezTo>
                          <a:pt x="95997" y="177016"/>
                          <a:pt x="109189" y="185532"/>
                          <a:pt x="121949" y="193777"/>
                        </a:cubicBezTo>
                        <a:cubicBezTo>
                          <a:pt x="127816" y="197562"/>
                          <a:pt x="133871" y="201482"/>
                          <a:pt x="139927" y="205077"/>
                        </a:cubicBezTo>
                        <a:cubicBezTo>
                          <a:pt x="154822" y="213944"/>
                          <a:pt x="177314" y="225514"/>
                          <a:pt x="200428" y="223622"/>
                        </a:cubicBezTo>
                        <a:cubicBezTo>
                          <a:pt x="256307" y="219026"/>
                          <a:pt x="263498" y="149090"/>
                          <a:pt x="263984" y="119245"/>
                        </a:cubicBezTo>
                        <a:cubicBezTo>
                          <a:pt x="264146" y="109297"/>
                          <a:pt x="263687" y="97835"/>
                          <a:pt x="259010" y="88508"/>
                        </a:cubicBezTo>
                        <a:cubicBezTo>
                          <a:pt x="255063" y="80641"/>
                          <a:pt x="246304" y="73531"/>
                          <a:pt x="237816" y="75829"/>
                        </a:cubicBezTo>
                        <a:cubicBezTo>
                          <a:pt x="236653" y="76154"/>
                          <a:pt x="235383" y="75640"/>
                          <a:pt x="234788" y="74586"/>
                        </a:cubicBezTo>
                        <a:cubicBezTo>
                          <a:pt x="214999" y="40739"/>
                          <a:pt x="183370" y="16652"/>
                          <a:pt x="148037" y="8515"/>
                        </a:cubicBezTo>
                        <a:cubicBezTo>
                          <a:pt x="139035" y="6434"/>
                          <a:pt x="129897" y="5433"/>
                          <a:pt x="120787" y="5433"/>
                        </a:cubicBezTo>
                        <a:close/>
                        <a:moveTo>
                          <a:pt x="266661" y="119245"/>
                        </a:moveTo>
                        <a:lnTo>
                          <a:pt x="266661" y="119245"/>
                        </a:lnTo>
                        <a:lnTo>
                          <a:pt x="266661" y="11924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33" name="Graphic 2">
                  <a:extLst>
                    <a:ext uri="{FF2B5EF4-FFF2-40B4-BE49-F238E27FC236}">
                      <a16:creationId xmlns:a16="http://schemas.microsoft.com/office/drawing/2014/main" id="{007CA5C2-912F-F26E-38B9-8C45D55CBFA2}"/>
                    </a:ext>
                  </a:extLst>
                </p:cNvPr>
                <p:cNvGrpSpPr/>
                <p:nvPr/>
              </p:nvGrpSpPr>
              <p:grpSpPr>
                <a:xfrm>
                  <a:off x="9407625" y="4006284"/>
                  <a:ext cx="241778" cy="244114"/>
                  <a:chOff x="9407625" y="4006284"/>
                  <a:chExt cx="241778" cy="244114"/>
                </a:xfrm>
              </p:grpSpPr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DBFAE9BD-2BA1-09B4-F7FD-F093B634BA2F}"/>
                      </a:ext>
                    </a:extLst>
                  </p:cNvPr>
                  <p:cNvSpPr/>
                  <p:nvPr/>
                </p:nvSpPr>
                <p:spPr>
                  <a:xfrm>
                    <a:off x="9410450" y="4008979"/>
                    <a:ext cx="236293" cy="238674"/>
                  </a:xfrm>
                  <a:custGeom>
                    <a:avLst/>
                    <a:gdLst>
                      <a:gd name="connsiteX0" fmla="*/ 45277 w 236293"/>
                      <a:gd name="connsiteY0" fmla="*/ 5550 h 238674"/>
                      <a:gd name="connsiteX1" fmla="*/ 26894 w 236293"/>
                      <a:gd name="connsiteY1" fmla="*/ 226037 h 238674"/>
                      <a:gd name="connsiteX2" fmla="*/ 181364 w 236293"/>
                      <a:gd name="connsiteY2" fmla="*/ 162724 h 238674"/>
                      <a:gd name="connsiteX3" fmla="*/ 231457 w 236293"/>
                      <a:gd name="connsiteY3" fmla="*/ 131149 h 238674"/>
                      <a:gd name="connsiteX4" fmla="*/ 181364 w 236293"/>
                      <a:gd name="connsiteY4" fmla="*/ 105521 h 238674"/>
                      <a:gd name="connsiteX5" fmla="*/ 155304 w 236293"/>
                      <a:gd name="connsiteY5" fmla="*/ 81001 h 238674"/>
                      <a:gd name="connsiteX6" fmla="*/ 158845 w 236293"/>
                      <a:gd name="connsiteY6" fmla="*/ 13282 h 238674"/>
                      <a:gd name="connsiteX7" fmla="*/ 45277 w 236293"/>
                      <a:gd name="connsiteY7" fmla="*/ 5550 h 2386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6293" h="238674">
                        <a:moveTo>
                          <a:pt x="45277" y="5550"/>
                        </a:moveTo>
                        <a:cubicBezTo>
                          <a:pt x="45277" y="5550"/>
                          <a:pt x="-42934" y="183378"/>
                          <a:pt x="26894" y="226037"/>
                        </a:cubicBezTo>
                        <a:cubicBezTo>
                          <a:pt x="87449" y="263019"/>
                          <a:pt x="157439" y="211817"/>
                          <a:pt x="181364" y="162724"/>
                        </a:cubicBezTo>
                        <a:cubicBezTo>
                          <a:pt x="181364" y="162724"/>
                          <a:pt x="214102" y="173997"/>
                          <a:pt x="231457" y="131149"/>
                        </a:cubicBezTo>
                        <a:cubicBezTo>
                          <a:pt x="250192" y="84948"/>
                          <a:pt x="210452" y="82758"/>
                          <a:pt x="181364" y="105521"/>
                        </a:cubicBezTo>
                        <a:cubicBezTo>
                          <a:pt x="181364" y="105521"/>
                          <a:pt x="142192" y="107873"/>
                          <a:pt x="155304" y="81001"/>
                        </a:cubicBezTo>
                        <a:cubicBezTo>
                          <a:pt x="168415" y="54130"/>
                          <a:pt x="172470" y="28961"/>
                          <a:pt x="158845" y="13282"/>
                        </a:cubicBezTo>
                        <a:cubicBezTo>
                          <a:pt x="137651" y="-11102"/>
                          <a:pt x="45277" y="5550"/>
                          <a:pt x="45277" y="55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0" name="Freeform: Shape 1539">
                    <a:extLst>
                      <a:ext uri="{FF2B5EF4-FFF2-40B4-BE49-F238E27FC236}">
                        <a16:creationId xmlns:a16="http://schemas.microsoft.com/office/drawing/2014/main" id="{8CD4BD5C-B385-965A-B953-A69D96010417}"/>
                      </a:ext>
                    </a:extLst>
                  </p:cNvPr>
                  <p:cNvSpPr/>
                  <p:nvPr/>
                </p:nvSpPr>
                <p:spPr>
                  <a:xfrm>
                    <a:off x="9407625" y="4006284"/>
                    <a:ext cx="241778" cy="244114"/>
                  </a:xfrm>
                  <a:custGeom>
                    <a:avLst/>
                    <a:gdLst>
                      <a:gd name="connsiteX0" fmla="*/ 74081 w 241778"/>
                      <a:gd name="connsiteY0" fmla="*/ 244060 h 244114"/>
                      <a:gd name="connsiteX1" fmla="*/ 28313 w 241778"/>
                      <a:gd name="connsiteY1" fmla="*/ 231057 h 244114"/>
                      <a:gd name="connsiteX2" fmla="*/ 45669 w 241778"/>
                      <a:gd name="connsiteY2" fmla="*/ 7056 h 244114"/>
                      <a:gd name="connsiteX3" fmla="*/ 47615 w 241778"/>
                      <a:gd name="connsiteY3" fmla="*/ 5597 h 244114"/>
                      <a:gd name="connsiteX4" fmla="*/ 163698 w 241778"/>
                      <a:gd name="connsiteY4" fmla="*/ 14220 h 244114"/>
                      <a:gd name="connsiteX5" fmla="*/ 160535 w 241778"/>
                      <a:gd name="connsiteY5" fmla="*/ 84913 h 244114"/>
                      <a:gd name="connsiteX6" fmla="*/ 159508 w 241778"/>
                      <a:gd name="connsiteY6" fmla="*/ 98457 h 244114"/>
                      <a:gd name="connsiteX7" fmla="*/ 183189 w 241778"/>
                      <a:gd name="connsiteY7" fmla="*/ 105594 h 244114"/>
                      <a:gd name="connsiteX8" fmla="*/ 234202 w 241778"/>
                      <a:gd name="connsiteY8" fmla="*/ 95754 h 244114"/>
                      <a:gd name="connsiteX9" fmla="*/ 236797 w 241778"/>
                      <a:gd name="connsiteY9" fmla="*/ 134899 h 244114"/>
                      <a:gd name="connsiteX10" fmla="*/ 185622 w 241778"/>
                      <a:gd name="connsiteY10" fmla="*/ 168610 h 244114"/>
                      <a:gd name="connsiteX11" fmla="*/ 101250 w 241778"/>
                      <a:gd name="connsiteY11" fmla="*/ 240086 h 244114"/>
                      <a:gd name="connsiteX12" fmla="*/ 74054 w 241778"/>
                      <a:gd name="connsiteY12" fmla="*/ 244115 h 244114"/>
                      <a:gd name="connsiteX13" fmla="*/ 49913 w 241778"/>
                      <a:gd name="connsiteY13" fmla="*/ 10679 h 244114"/>
                      <a:gd name="connsiteX14" fmla="*/ 31125 w 241778"/>
                      <a:gd name="connsiteY14" fmla="*/ 226434 h 244114"/>
                      <a:gd name="connsiteX15" fmla="*/ 99736 w 241778"/>
                      <a:gd name="connsiteY15" fmla="*/ 234842 h 244114"/>
                      <a:gd name="connsiteX16" fmla="*/ 181756 w 241778"/>
                      <a:gd name="connsiteY16" fmla="*/ 164230 h 244114"/>
                      <a:gd name="connsiteX17" fmla="*/ 185054 w 241778"/>
                      <a:gd name="connsiteY17" fmla="*/ 162851 h 244114"/>
                      <a:gd name="connsiteX18" fmla="*/ 231768 w 241778"/>
                      <a:gd name="connsiteY18" fmla="*/ 132817 h 244114"/>
                      <a:gd name="connsiteX19" fmla="*/ 230930 w 241778"/>
                      <a:gd name="connsiteY19" fmla="*/ 100025 h 244114"/>
                      <a:gd name="connsiteX20" fmla="*/ 185811 w 241778"/>
                      <a:gd name="connsiteY20" fmla="*/ 110352 h 244114"/>
                      <a:gd name="connsiteX21" fmla="*/ 184297 w 241778"/>
                      <a:gd name="connsiteY21" fmla="*/ 110920 h 244114"/>
                      <a:gd name="connsiteX22" fmla="*/ 154993 w 241778"/>
                      <a:gd name="connsiteY22" fmla="*/ 101431 h 244114"/>
                      <a:gd name="connsiteX23" fmla="*/ 155642 w 241778"/>
                      <a:gd name="connsiteY23" fmla="*/ 82507 h 244114"/>
                      <a:gd name="connsiteX24" fmla="*/ 159562 w 241778"/>
                      <a:gd name="connsiteY24" fmla="*/ 17735 h 244114"/>
                      <a:gd name="connsiteX25" fmla="*/ 49859 w 241778"/>
                      <a:gd name="connsiteY25" fmla="*/ 10652 h 244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41778" h="244114">
                        <a:moveTo>
                          <a:pt x="74081" y="244060"/>
                        </a:moveTo>
                        <a:cubicBezTo>
                          <a:pt x="57942" y="244060"/>
                          <a:pt x="42452" y="239708"/>
                          <a:pt x="28313" y="231057"/>
                        </a:cubicBezTo>
                        <a:cubicBezTo>
                          <a:pt x="-42812" y="187614"/>
                          <a:pt x="42046" y="14410"/>
                          <a:pt x="45669" y="7056"/>
                        </a:cubicBezTo>
                        <a:cubicBezTo>
                          <a:pt x="46047" y="6299"/>
                          <a:pt x="46777" y="5759"/>
                          <a:pt x="47615" y="5597"/>
                        </a:cubicBezTo>
                        <a:cubicBezTo>
                          <a:pt x="51454" y="4894"/>
                          <a:pt x="141746" y="-11029"/>
                          <a:pt x="163698" y="14220"/>
                        </a:cubicBezTo>
                        <a:cubicBezTo>
                          <a:pt x="176836" y="29332"/>
                          <a:pt x="175728" y="53771"/>
                          <a:pt x="160535" y="84913"/>
                        </a:cubicBezTo>
                        <a:cubicBezTo>
                          <a:pt x="157723" y="90671"/>
                          <a:pt x="157372" y="95240"/>
                          <a:pt x="159508" y="98457"/>
                        </a:cubicBezTo>
                        <a:cubicBezTo>
                          <a:pt x="163779" y="104864"/>
                          <a:pt x="177323" y="105783"/>
                          <a:pt x="183189" y="105594"/>
                        </a:cubicBezTo>
                        <a:cubicBezTo>
                          <a:pt x="201653" y="91455"/>
                          <a:pt x="222982" y="87292"/>
                          <a:pt x="234202" y="95754"/>
                        </a:cubicBezTo>
                        <a:cubicBezTo>
                          <a:pt x="239473" y="99728"/>
                          <a:pt x="246826" y="110109"/>
                          <a:pt x="236797" y="134899"/>
                        </a:cubicBezTo>
                        <a:cubicBezTo>
                          <a:pt x="221414" y="172881"/>
                          <a:pt x="193813" y="170313"/>
                          <a:pt x="185622" y="168610"/>
                        </a:cubicBezTo>
                        <a:cubicBezTo>
                          <a:pt x="171429" y="196319"/>
                          <a:pt x="140260" y="228678"/>
                          <a:pt x="101250" y="240086"/>
                        </a:cubicBezTo>
                        <a:cubicBezTo>
                          <a:pt x="92086" y="242763"/>
                          <a:pt x="82975" y="244115"/>
                          <a:pt x="74054" y="244115"/>
                        </a:cubicBezTo>
                        <a:close/>
                        <a:moveTo>
                          <a:pt x="49913" y="10679"/>
                        </a:moveTo>
                        <a:cubicBezTo>
                          <a:pt x="42344" y="26440"/>
                          <a:pt x="-32837" y="187371"/>
                          <a:pt x="31125" y="226434"/>
                        </a:cubicBezTo>
                        <a:cubicBezTo>
                          <a:pt x="51751" y="239032"/>
                          <a:pt x="75487" y="241952"/>
                          <a:pt x="99736" y="234842"/>
                        </a:cubicBezTo>
                        <a:cubicBezTo>
                          <a:pt x="138070" y="223623"/>
                          <a:pt x="168564" y="191291"/>
                          <a:pt x="181756" y="164230"/>
                        </a:cubicBezTo>
                        <a:cubicBezTo>
                          <a:pt x="182351" y="163014"/>
                          <a:pt x="183784" y="162419"/>
                          <a:pt x="185054" y="162851"/>
                        </a:cubicBezTo>
                        <a:cubicBezTo>
                          <a:pt x="186298" y="163257"/>
                          <a:pt x="215629" y="172638"/>
                          <a:pt x="231768" y="132817"/>
                        </a:cubicBezTo>
                        <a:cubicBezTo>
                          <a:pt x="238202" y="116921"/>
                          <a:pt x="237905" y="105297"/>
                          <a:pt x="230930" y="100025"/>
                        </a:cubicBezTo>
                        <a:cubicBezTo>
                          <a:pt x="221820" y="93159"/>
                          <a:pt x="202004" y="97700"/>
                          <a:pt x="185811" y="110352"/>
                        </a:cubicBezTo>
                        <a:cubicBezTo>
                          <a:pt x="185379" y="110676"/>
                          <a:pt x="184865" y="110893"/>
                          <a:pt x="184297" y="110920"/>
                        </a:cubicBezTo>
                        <a:cubicBezTo>
                          <a:pt x="183405" y="110974"/>
                          <a:pt x="162130" y="112136"/>
                          <a:pt x="154993" y="101431"/>
                        </a:cubicBezTo>
                        <a:cubicBezTo>
                          <a:pt x="151695" y="96511"/>
                          <a:pt x="151938" y="90131"/>
                          <a:pt x="155642" y="82507"/>
                        </a:cubicBezTo>
                        <a:cubicBezTo>
                          <a:pt x="165509" y="62259"/>
                          <a:pt x="174214" y="34604"/>
                          <a:pt x="159562" y="17735"/>
                        </a:cubicBezTo>
                        <a:cubicBezTo>
                          <a:pt x="140935" y="-3676"/>
                          <a:pt x="61240" y="8760"/>
                          <a:pt x="49859" y="1065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534" name="Freeform: Shape 1533">
                  <a:extLst>
                    <a:ext uri="{FF2B5EF4-FFF2-40B4-BE49-F238E27FC236}">
                      <a16:creationId xmlns:a16="http://schemas.microsoft.com/office/drawing/2014/main" id="{54BF8E95-DD8F-62A7-6A07-FA72F3059B81}"/>
                    </a:ext>
                  </a:extLst>
                </p:cNvPr>
                <p:cNvSpPr/>
                <p:nvPr/>
              </p:nvSpPr>
              <p:spPr>
                <a:xfrm>
                  <a:off x="9592524" y="4129568"/>
                  <a:ext cx="35775" cy="19940"/>
                </a:xfrm>
                <a:custGeom>
                  <a:avLst/>
                  <a:gdLst>
                    <a:gd name="connsiteX0" fmla="*/ 2697 w 35775"/>
                    <a:gd name="connsiteY0" fmla="*/ 19913 h 19940"/>
                    <a:gd name="connsiteX1" fmla="*/ 777 w 35775"/>
                    <a:gd name="connsiteY1" fmla="*/ 19102 h 19940"/>
                    <a:gd name="connsiteX2" fmla="*/ 804 w 35775"/>
                    <a:gd name="connsiteY2" fmla="*/ 15290 h 19940"/>
                    <a:gd name="connsiteX3" fmla="*/ 32758 w 35775"/>
                    <a:gd name="connsiteY3" fmla="*/ 16 h 19940"/>
                    <a:gd name="connsiteX4" fmla="*/ 35759 w 35775"/>
                    <a:gd name="connsiteY4" fmla="*/ 2395 h 19940"/>
                    <a:gd name="connsiteX5" fmla="*/ 33380 w 35775"/>
                    <a:gd name="connsiteY5" fmla="*/ 5396 h 19940"/>
                    <a:gd name="connsiteX6" fmla="*/ 4589 w 35775"/>
                    <a:gd name="connsiteY6" fmla="*/ 19156 h 19940"/>
                    <a:gd name="connsiteX7" fmla="*/ 2697 w 35775"/>
                    <a:gd name="connsiteY7" fmla="*/ 19940 h 19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775" h="19940">
                      <a:moveTo>
                        <a:pt x="2697" y="19913"/>
                      </a:moveTo>
                      <a:cubicBezTo>
                        <a:pt x="1994" y="19913"/>
                        <a:pt x="1291" y="19643"/>
                        <a:pt x="777" y="19102"/>
                      </a:cubicBezTo>
                      <a:cubicBezTo>
                        <a:pt x="-277" y="18048"/>
                        <a:pt x="-250" y="16318"/>
                        <a:pt x="804" y="15290"/>
                      </a:cubicBezTo>
                      <a:cubicBezTo>
                        <a:pt x="9428" y="6829"/>
                        <a:pt x="20782" y="1395"/>
                        <a:pt x="32758" y="16"/>
                      </a:cubicBezTo>
                      <a:cubicBezTo>
                        <a:pt x="34245" y="-146"/>
                        <a:pt x="35570" y="909"/>
                        <a:pt x="35759" y="2395"/>
                      </a:cubicBezTo>
                      <a:cubicBezTo>
                        <a:pt x="35921" y="3882"/>
                        <a:pt x="34867" y="5207"/>
                        <a:pt x="33380" y="5396"/>
                      </a:cubicBezTo>
                      <a:cubicBezTo>
                        <a:pt x="22566" y="6640"/>
                        <a:pt x="12348" y="11533"/>
                        <a:pt x="4589" y="19156"/>
                      </a:cubicBezTo>
                      <a:cubicBezTo>
                        <a:pt x="4048" y="19670"/>
                        <a:pt x="3373" y="19940"/>
                        <a:pt x="2697" y="1994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535" name="Graphic 2">
                  <a:extLst>
                    <a:ext uri="{FF2B5EF4-FFF2-40B4-BE49-F238E27FC236}">
                      <a16:creationId xmlns:a16="http://schemas.microsoft.com/office/drawing/2014/main" id="{0394AE33-A8FF-5107-E897-BAF5485782C7}"/>
                    </a:ext>
                  </a:extLst>
                </p:cNvPr>
                <p:cNvGrpSpPr/>
                <p:nvPr/>
              </p:nvGrpSpPr>
              <p:grpSpPr>
                <a:xfrm>
                  <a:off x="9394591" y="4136706"/>
                  <a:ext cx="104450" cy="50919"/>
                  <a:chOff x="9394591" y="4136706"/>
                  <a:chExt cx="104450" cy="50919"/>
                </a:xfrm>
              </p:grpSpPr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4F61D25F-7247-59EC-2400-762159B1B617}"/>
                      </a:ext>
                    </a:extLst>
                  </p:cNvPr>
                  <p:cNvSpPr/>
                  <p:nvPr/>
                </p:nvSpPr>
                <p:spPr>
                  <a:xfrm>
                    <a:off x="9397307" y="4139388"/>
                    <a:ext cx="99024" cy="45454"/>
                  </a:xfrm>
                  <a:custGeom>
                    <a:avLst/>
                    <a:gdLst>
                      <a:gd name="connsiteX0" fmla="*/ 0 w 99024"/>
                      <a:gd name="connsiteY0" fmla="*/ 25746 h 45454"/>
                      <a:gd name="connsiteX1" fmla="*/ 45011 w 99024"/>
                      <a:gd name="connsiteY1" fmla="*/ 172 h 45454"/>
                      <a:gd name="connsiteX2" fmla="*/ 99024 w 99024"/>
                      <a:gd name="connsiteY2" fmla="*/ 43750 h 45454"/>
                      <a:gd name="connsiteX3" fmla="*/ 0 w 99024"/>
                      <a:gd name="connsiteY3" fmla="*/ 25746 h 45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024" h="45454">
                        <a:moveTo>
                          <a:pt x="0" y="25746"/>
                        </a:moveTo>
                        <a:cubicBezTo>
                          <a:pt x="0" y="25746"/>
                          <a:pt x="12165" y="-2450"/>
                          <a:pt x="45011" y="172"/>
                        </a:cubicBezTo>
                        <a:cubicBezTo>
                          <a:pt x="77857" y="2794"/>
                          <a:pt x="99024" y="43750"/>
                          <a:pt x="99024" y="43750"/>
                        </a:cubicBezTo>
                        <a:cubicBezTo>
                          <a:pt x="99024" y="43750"/>
                          <a:pt x="29710" y="53645"/>
                          <a:pt x="0" y="2574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54F32804-8A78-E708-7CE7-6389749FB443}"/>
                      </a:ext>
                    </a:extLst>
                  </p:cNvPr>
                  <p:cNvSpPr/>
                  <p:nvPr/>
                </p:nvSpPr>
                <p:spPr>
                  <a:xfrm>
                    <a:off x="9394591" y="4136706"/>
                    <a:ext cx="104450" cy="50919"/>
                  </a:xfrm>
                  <a:custGeom>
                    <a:avLst/>
                    <a:gdLst>
                      <a:gd name="connsiteX0" fmla="*/ 73490 w 104450"/>
                      <a:gd name="connsiteY0" fmla="*/ 50893 h 50919"/>
                      <a:gd name="connsiteX1" fmla="*/ 851 w 104450"/>
                      <a:gd name="connsiteY1" fmla="*/ 30401 h 50919"/>
                      <a:gd name="connsiteX2" fmla="*/ 229 w 104450"/>
                      <a:gd name="connsiteY2" fmla="*/ 27374 h 50919"/>
                      <a:gd name="connsiteX3" fmla="*/ 47944 w 104450"/>
                      <a:gd name="connsiteY3" fmla="*/ 178 h 50919"/>
                      <a:gd name="connsiteX4" fmla="*/ 104147 w 104450"/>
                      <a:gd name="connsiteY4" fmla="*/ 45216 h 50919"/>
                      <a:gd name="connsiteX5" fmla="*/ 104147 w 104450"/>
                      <a:gd name="connsiteY5" fmla="*/ 47703 h 50919"/>
                      <a:gd name="connsiteX6" fmla="*/ 102119 w 104450"/>
                      <a:gd name="connsiteY6" fmla="*/ 49136 h 50919"/>
                      <a:gd name="connsiteX7" fmla="*/ 73490 w 104450"/>
                      <a:gd name="connsiteY7" fmla="*/ 50920 h 50919"/>
                      <a:gd name="connsiteX8" fmla="*/ 6069 w 104450"/>
                      <a:gd name="connsiteY8" fmla="*/ 27779 h 50919"/>
                      <a:gd name="connsiteX9" fmla="*/ 97361 w 104450"/>
                      <a:gd name="connsiteY9" fmla="*/ 44189 h 50919"/>
                      <a:gd name="connsiteX10" fmla="*/ 47511 w 104450"/>
                      <a:gd name="connsiteY10" fmla="*/ 5530 h 50919"/>
                      <a:gd name="connsiteX11" fmla="*/ 6069 w 104450"/>
                      <a:gd name="connsiteY11" fmla="*/ 27779 h 50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04450" h="50919">
                        <a:moveTo>
                          <a:pt x="73490" y="50893"/>
                        </a:moveTo>
                        <a:cubicBezTo>
                          <a:pt x="50404" y="50893"/>
                          <a:pt x="18910" y="47351"/>
                          <a:pt x="851" y="30401"/>
                        </a:cubicBezTo>
                        <a:cubicBezTo>
                          <a:pt x="13" y="29617"/>
                          <a:pt x="-230" y="28401"/>
                          <a:pt x="229" y="27374"/>
                        </a:cubicBezTo>
                        <a:cubicBezTo>
                          <a:pt x="364" y="27076"/>
                          <a:pt x="13638" y="-2553"/>
                          <a:pt x="47944" y="178"/>
                        </a:cubicBezTo>
                        <a:cubicBezTo>
                          <a:pt x="81898" y="2881"/>
                          <a:pt x="103255" y="43486"/>
                          <a:pt x="104147" y="45216"/>
                        </a:cubicBezTo>
                        <a:cubicBezTo>
                          <a:pt x="104552" y="46000"/>
                          <a:pt x="104552" y="46919"/>
                          <a:pt x="104147" y="47703"/>
                        </a:cubicBezTo>
                        <a:cubicBezTo>
                          <a:pt x="103741" y="48487"/>
                          <a:pt x="102984" y="49028"/>
                          <a:pt x="102119" y="49136"/>
                        </a:cubicBezTo>
                        <a:cubicBezTo>
                          <a:pt x="100957" y="49298"/>
                          <a:pt x="89143" y="50920"/>
                          <a:pt x="73490" y="50920"/>
                        </a:cubicBezTo>
                        <a:close/>
                        <a:moveTo>
                          <a:pt x="6069" y="27779"/>
                        </a:moveTo>
                        <a:cubicBezTo>
                          <a:pt x="31102" y="49217"/>
                          <a:pt x="82655" y="45702"/>
                          <a:pt x="97361" y="44189"/>
                        </a:cubicBezTo>
                        <a:cubicBezTo>
                          <a:pt x="91495" y="34483"/>
                          <a:pt x="72977" y="7558"/>
                          <a:pt x="47511" y="5530"/>
                        </a:cubicBezTo>
                        <a:cubicBezTo>
                          <a:pt x="21505" y="3476"/>
                          <a:pt x="9259" y="21967"/>
                          <a:pt x="6069" y="2777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536" name="Freeform: Shape 1535">
                  <a:extLst>
                    <a:ext uri="{FF2B5EF4-FFF2-40B4-BE49-F238E27FC236}">
                      <a16:creationId xmlns:a16="http://schemas.microsoft.com/office/drawing/2014/main" id="{2D61FBD4-10E4-9BCA-1BDA-E63C8589D740}"/>
                    </a:ext>
                  </a:extLst>
                </p:cNvPr>
                <p:cNvSpPr/>
                <p:nvPr/>
              </p:nvSpPr>
              <p:spPr>
                <a:xfrm>
                  <a:off x="9581304" y="4014968"/>
                  <a:ext cx="40079" cy="22972"/>
                </a:xfrm>
                <a:custGeom>
                  <a:avLst/>
                  <a:gdLst>
                    <a:gd name="connsiteX0" fmla="*/ 2698 w 40079"/>
                    <a:gd name="connsiteY0" fmla="*/ 22973 h 22972"/>
                    <a:gd name="connsiteX1" fmla="*/ 292 w 40079"/>
                    <a:gd name="connsiteY1" fmla="*/ 21486 h 22972"/>
                    <a:gd name="connsiteX2" fmla="*/ 1481 w 40079"/>
                    <a:gd name="connsiteY2" fmla="*/ 17864 h 22972"/>
                    <a:gd name="connsiteX3" fmla="*/ 36165 w 40079"/>
                    <a:gd name="connsiteY3" fmla="*/ 292 h 22972"/>
                    <a:gd name="connsiteX4" fmla="*/ 39788 w 40079"/>
                    <a:gd name="connsiteY4" fmla="*/ 1481 h 22972"/>
                    <a:gd name="connsiteX5" fmla="*/ 38598 w 40079"/>
                    <a:gd name="connsiteY5" fmla="*/ 5104 h 22972"/>
                    <a:gd name="connsiteX6" fmla="*/ 3914 w 40079"/>
                    <a:gd name="connsiteY6" fmla="*/ 22675 h 22972"/>
                    <a:gd name="connsiteX7" fmla="*/ 2698 w 40079"/>
                    <a:gd name="connsiteY7" fmla="*/ 22973 h 22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0079" h="22972">
                      <a:moveTo>
                        <a:pt x="2698" y="22973"/>
                      </a:moveTo>
                      <a:cubicBezTo>
                        <a:pt x="1697" y="22973"/>
                        <a:pt x="751" y="22432"/>
                        <a:pt x="292" y="21486"/>
                      </a:cubicBezTo>
                      <a:cubicBezTo>
                        <a:pt x="-384" y="20161"/>
                        <a:pt x="156" y="18539"/>
                        <a:pt x="1481" y="17864"/>
                      </a:cubicBezTo>
                      <a:lnTo>
                        <a:pt x="36165" y="292"/>
                      </a:lnTo>
                      <a:cubicBezTo>
                        <a:pt x="37517" y="-384"/>
                        <a:pt x="39112" y="156"/>
                        <a:pt x="39788" y="1481"/>
                      </a:cubicBezTo>
                      <a:cubicBezTo>
                        <a:pt x="40464" y="2806"/>
                        <a:pt x="39923" y="4428"/>
                        <a:pt x="38598" y="5104"/>
                      </a:cubicBezTo>
                      <a:lnTo>
                        <a:pt x="3914" y="22675"/>
                      </a:lnTo>
                      <a:cubicBezTo>
                        <a:pt x="3509" y="22865"/>
                        <a:pt x="3103" y="22973"/>
                        <a:pt x="2698" y="2297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50" name="Graphic 2">
              <a:extLst>
                <a:ext uri="{FF2B5EF4-FFF2-40B4-BE49-F238E27FC236}">
                  <a16:creationId xmlns:a16="http://schemas.microsoft.com/office/drawing/2014/main" id="{31222FF6-44AE-B655-3DCF-0A96F8322CDE}"/>
                </a:ext>
              </a:extLst>
            </p:cNvPr>
            <p:cNvGrpSpPr/>
            <p:nvPr/>
          </p:nvGrpSpPr>
          <p:grpSpPr>
            <a:xfrm>
              <a:off x="7816514" y="3743270"/>
              <a:ext cx="1440381" cy="2243310"/>
              <a:chOff x="7816514" y="3743270"/>
              <a:chExt cx="1440381" cy="2243310"/>
            </a:xfrm>
          </p:grpSpPr>
          <p:grpSp>
            <p:nvGrpSpPr>
              <p:cNvPr id="1479" name="Graphic 2">
                <a:extLst>
                  <a:ext uri="{FF2B5EF4-FFF2-40B4-BE49-F238E27FC236}">
                    <a16:creationId xmlns:a16="http://schemas.microsoft.com/office/drawing/2014/main" id="{FD6EFFE7-4942-D22D-8580-D9943D6EF00C}"/>
                  </a:ext>
                </a:extLst>
              </p:cNvPr>
              <p:cNvGrpSpPr/>
              <p:nvPr/>
            </p:nvGrpSpPr>
            <p:grpSpPr>
              <a:xfrm>
                <a:off x="7864067" y="4962787"/>
                <a:ext cx="1150402" cy="1023793"/>
                <a:chOff x="7864067" y="4962787"/>
                <a:chExt cx="1150402" cy="1023793"/>
              </a:xfrm>
            </p:grpSpPr>
            <p:grpSp>
              <p:nvGrpSpPr>
                <p:cNvPr id="1517" name="Graphic 2">
                  <a:extLst>
                    <a:ext uri="{FF2B5EF4-FFF2-40B4-BE49-F238E27FC236}">
                      <a16:creationId xmlns:a16="http://schemas.microsoft.com/office/drawing/2014/main" id="{DA82803D-6A10-DDBD-E00D-693CE9C669B3}"/>
                    </a:ext>
                  </a:extLst>
                </p:cNvPr>
                <p:cNvGrpSpPr/>
                <p:nvPr/>
              </p:nvGrpSpPr>
              <p:grpSpPr>
                <a:xfrm>
                  <a:off x="8157488" y="5045070"/>
                  <a:ext cx="856981" cy="940159"/>
                  <a:chOff x="8157488" y="5045070"/>
                  <a:chExt cx="856981" cy="940159"/>
                </a:xfrm>
              </p:grpSpPr>
              <p:grpSp>
                <p:nvGrpSpPr>
                  <p:cNvPr id="1523" name="Graphic 2">
                    <a:extLst>
                      <a:ext uri="{FF2B5EF4-FFF2-40B4-BE49-F238E27FC236}">
                        <a16:creationId xmlns:a16="http://schemas.microsoft.com/office/drawing/2014/main" id="{E204975F-4204-17B9-A9D2-2902E46EF6C1}"/>
                      </a:ext>
                    </a:extLst>
                  </p:cNvPr>
                  <p:cNvGrpSpPr/>
                  <p:nvPr/>
                </p:nvGrpSpPr>
                <p:grpSpPr>
                  <a:xfrm>
                    <a:off x="8157488" y="5045070"/>
                    <a:ext cx="856981" cy="940159"/>
                    <a:chOff x="8157488" y="5045070"/>
                    <a:chExt cx="856981" cy="940159"/>
                  </a:xfrm>
                </p:grpSpPr>
                <p:sp>
                  <p:nvSpPr>
                    <p:cNvPr id="1525" name="Freeform: Shape 1524">
                      <a:extLst>
                        <a:ext uri="{FF2B5EF4-FFF2-40B4-BE49-F238E27FC236}">
                          <a16:creationId xmlns:a16="http://schemas.microsoft.com/office/drawing/2014/main" id="{774BDCD6-DA39-EBC0-119D-2C333C7B4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60193" y="5047756"/>
                      <a:ext cx="851571" cy="934742"/>
                    </a:xfrm>
                    <a:custGeom>
                      <a:avLst/>
                      <a:gdLst>
                        <a:gd name="connsiteX0" fmla="*/ 294505 w 851571"/>
                        <a:gd name="connsiteY0" fmla="*/ 24330 h 934742"/>
                        <a:gd name="connsiteX1" fmla="*/ 409290 w 851571"/>
                        <a:gd name="connsiteY1" fmla="*/ 86886 h 934742"/>
                        <a:gd name="connsiteX2" fmla="*/ 742101 w 851571"/>
                        <a:gd name="connsiteY2" fmla="*/ 829690 h 934742"/>
                        <a:gd name="connsiteX3" fmla="*/ 846964 w 851571"/>
                        <a:gd name="connsiteY3" fmla="*/ 913116 h 934742"/>
                        <a:gd name="connsiteX4" fmla="*/ 839422 w 851571"/>
                        <a:gd name="connsiteY4" fmla="*/ 934743 h 934742"/>
                        <a:gd name="connsiteX5" fmla="*/ 463059 w 851571"/>
                        <a:gd name="connsiteY5" fmla="*/ 934743 h 934742"/>
                        <a:gd name="connsiteX6" fmla="*/ 409695 w 851571"/>
                        <a:gd name="connsiteY6" fmla="*/ 900383 h 934742"/>
                        <a:gd name="connsiteX7" fmla="*/ 0 w 851571"/>
                        <a:gd name="connsiteY7" fmla="*/ 0 h 934742"/>
                        <a:gd name="connsiteX8" fmla="*/ 294505 w 851571"/>
                        <a:gd name="connsiteY8" fmla="*/ 24330 h 9347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51571" h="934742">
                          <a:moveTo>
                            <a:pt x="294505" y="24330"/>
                          </a:moveTo>
                          <a:lnTo>
                            <a:pt x="409290" y="86886"/>
                          </a:lnTo>
                          <a:lnTo>
                            <a:pt x="742101" y="829690"/>
                          </a:lnTo>
                          <a:lnTo>
                            <a:pt x="846964" y="913116"/>
                          </a:lnTo>
                          <a:cubicBezTo>
                            <a:pt x="855967" y="920280"/>
                            <a:pt x="850884" y="934743"/>
                            <a:pt x="839422" y="934743"/>
                          </a:cubicBezTo>
                          <a:lnTo>
                            <a:pt x="463059" y="934743"/>
                          </a:lnTo>
                          <a:cubicBezTo>
                            <a:pt x="440081" y="934743"/>
                            <a:pt x="419211" y="921307"/>
                            <a:pt x="409695" y="900383"/>
                          </a:cubicBezTo>
                          <a:lnTo>
                            <a:pt x="0" y="0"/>
                          </a:lnTo>
                          <a:lnTo>
                            <a:pt x="294505" y="2433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26" name="Freeform: Shape 1525">
                      <a:extLst>
                        <a:ext uri="{FF2B5EF4-FFF2-40B4-BE49-F238E27FC236}">
                          <a16:creationId xmlns:a16="http://schemas.microsoft.com/office/drawing/2014/main" id="{F6C4BA0A-1F50-1881-E35C-73C0670C71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57488" y="5045070"/>
                      <a:ext cx="856981" cy="940159"/>
                    </a:xfrm>
                    <a:custGeom>
                      <a:avLst/>
                      <a:gdLst>
                        <a:gd name="connsiteX0" fmla="*/ 842127 w 856981"/>
                        <a:gd name="connsiteY0" fmla="*/ 940159 h 940159"/>
                        <a:gd name="connsiteX1" fmla="*/ 465765 w 856981"/>
                        <a:gd name="connsiteY1" fmla="*/ 940159 h 940159"/>
                        <a:gd name="connsiteX2" fmla="*/ 409913 w 856981"/>
                        <a:gd name="connsiteY2" fmla="*/ 904231 h 940159"/>
                        <a:gd name="connsiteX3" fmla="*/ 245 w 856981"/>
                        <a:gd name="connsiteY3" fmla="*/ 3821 h 940159"/>
                        <a:gd name="connsiteX4" fmla="*/ 489 w 856981"/>
                        <a:gd name="connsiteY4" fmla="*/ 1145 h 940159"/>
                        <a:gd name="connsiteX5" fmla="*/ 2922 w 856981"/>
                        <a:gd name="connsiteY5" fmla="*/ 10 h 940159"/>
                        <a:gd name="connsiteX6" fmla="*/ 297426 w 856981"/>
                        <a:gd name="connsiteY6" fmla="*/ 24340 h 940159"/>
                        <a:gd name="connsiteX7" fmla="*/ 298508 w 856981"/>
                        <a:gd name="connsiteY7" fmla="*/ 24664 h 940159"/>
                        <a:gd name="connsiteX8" fmla="*/ 413293 w 856981"/>
                        <a:gd name="connsiteY8" fmla="*/ 87220 h 940159"/>
                        <a:gd name="connsiteX9" fmla="*/ 414455 w 856981"/>
                        <a:gd name="connsiteY9" fmla="*/ 88491 h 940159"/>
                        <a:gd name="connsiteX10" fmla="*/ 746996 w 856981"/>
                        <a:gd name="connsiteY10" fmla="*/ 830700 h 940159"/>
                        <a:gd name="connsiteX11" fmla="*/ 851346 w 856981"/>
                        <a:gd name="connsiteY11" fmla="*/ 913720 h 940159"/>
                        <a:gd name="connsiteX12" fmla="*/ 856131 w 856981"/>
                        <a:gd name="connsiteY12" fmla="*/ 930211 h 940159"/>
                        <a:gd name="connsiteX13" fmla="*/ 842127 w 856981"/>
                        <a:gd name="connsiteY13" fmla="*/ 940159 h 940159"/>
                        <a:gd name="connsiteX14" fmla="*/ 7085 w 856981"/>
                        <a:gd name="connsiteY14" fmla="*/ 5768 h 940159"/>
                        <a:gd name="connsiteX15" fmla="*/ 414888 w 856981"/>
                        <a:gd name="connsiteY15" fmla="*/ 901988 h 940159"/>
                        <a:gd name="connsiteX16" fmla="*/ 465792 w 856981"/>
                        <a:gd name="connsiteY16" fmla="*/ 934752 h 940159"/>
                        <a:gd name="connsiteX17" fmla="*/ 842154 w 856981"/>
                        <a:gd name="connsiteY17" fmla="*/ 934752 h 940159"/>
                        <a:gd name="connsiteX18" fmla="*/ 851048 w 856981"/>
                        <a:gd name="connsiteY18" fmla="*/ 928426 h 940159"/>
                        <a:gd name="connsiteX19" fmla="*/ 848021 w 856981"/>
                        <a:gd name="connsiteY19" fmla="*/ 917937 h 940159"/>
                        <a:gd name="connsiteX20" fmla="*/ 743157 w 856981"/>
                        <a:gd name="connsiteY20" fmla="*/ 834512 h 940159"/>
                        <a:gd name="connsiteX21" fmla="*/ 742373 w 856981"/>
                        <a:gd name="connsiteY21" fmla="*/ 833511 h 940159"/>
                        <a:gd name="connsiteX22" fmla="*/ 409940 w 856981"/>
                        <a:gd name="connsiteY22" fmla="*/ 91519 h 940159"/>
                        <a:gd name="connsiteX23" fmla="*/ 296453 w 856981"/>
                        <a:gd name="connsiteY23" fmla="*/ 29666 h 940159"/>
                        <a:gd name="connsiteX24" fmla="*/ 7112 w 856981"/>
                        <a:gd name="connsiteY24" fmla="*/ 5768 h 9401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856981" h="940159">
                          <a:moveTo>
                            <a:pt x="842127" y="940159"/>
                          </a:moveTo>
                          <a:lnTo>
                            <a:pt x="465765" y="940159"/>
                          </a:lnTo>
                          <a:cubicBezTo>
                            <a:pt x="441786" y="940159"/>
                            <a:pt x="419862" y="926048"/>
                            <a:pt x="409913" y="904231"/>
                          </a:cubicBezTo>
                          <a:lnTo>
                            <a:pt x="245" y="3821"/>
                          </a:lnTo>
                          <a:cubicBezTo>
                            <a:pt x="-160" y="2956"/>
                            <a:pt x="-52" y="1929"/>
                            <a:pt x="489" y="1145"/>
                          </a:cubicBezTo>
                          <a:cubicBezTo>
                            <a:pt x="1029" y="361"/>
                            <a:pt x="1975" y="-71"/>
                            <a:pt x="2922" y="10"/>
                          </a:cubicBezTo>
                          <a:lnTo>
                            <a:pt x="297426" y="24340"/>
                          </a:lnTo>
                          <a:cubicBezTo>
                            <a:pt x="297805" y="24367"/>
                            <a:pt x="298156" y="24475"/>
                            <a:pt x="298508" y="24664"/>
                          </a:cubicBezTo>
                          <a:lnTo>
                            <a:pt x="413293" y="87220"/>
                          </a:lnTo>
                          <a:cubicBezTo>
                            <a:pt x="413806" y="87491"/>
                            <a:pt x="414212" y="87950"/>
                            <a:pt x="414455" y="88491"/>
                          </a:cubicBezTo>
                          <a:lnTo>
                            <a:pt x="746996" y="830700"/>
                          </a:lnTo>
                          <a:lnTo>
                            <a:pt x="851346" y="913720"/>
                          </a:lnTo>
                          <a:cubicBezTo>
                            <a:pt x="856347" y="917694"/>
                            <a:pt x="858239" y="924182"/>
                            <a:pt x="856131" y="930211"/>
                          </a:cubicBezTo>
                          <a:cubicBezTo>
                            <a:pt x="854022" y="936266"/>
                            <a:pt x="848534" y="940159"/>
                            <a:pt x="842127" y="940159"/>
                          </a:cubicBezTo>
                          <a:close/>
                          <a:moveTo>
                            <a:pt x="7085" y="5768"/>
                          </a:moveTo>
                          <a:lnTo>
                            <a:pt x="414888" y="901988"/>
                          </a:lnTo>
                          <a:cubicBezTo>
                            <a:pt x="423944" y="921884"/>
                            <a:pt x="443922" y="934752"/>
                            <a:pt x="465792" y="934752"/>
                          </a:cubicBezTo>
                          <a:lnTo>
                            <a:pt x="842154" y="934752"/>
                          </a:lnTo>
                          <a:cubicBezTo>
                            <a:pt x="847102" y="934752"/>
                            <a:pt x="849994" y="931481"/>
                            <a:pt x="851048" y="928426"/>
                          </a:cubicBezTo>
                          <a:cubicBezTo>
                            <a:pt x="852103" y="925372"/>
                            <a:pt x="851886" y="921019"/>
                            <a:pt x="848021" y="917937"/>
                          </a:cubicBezTo>
                          <a:lnTo>
                            <a:pt x="743157" y="834512"/>
                          </a:lnTo>
                          <a:cubicBezTo>
                            <a:pt x="742806" y="834241"/>
                            <a:pt x="742535" y="833890"/>
                            <a:pt x="742373" y="833511"/>
                          </a:cubicBezTo>
                          <a:lnTo>
                            <a:pt x="409940" y="91519"/>
                          </a:lnTo>
                          <a:lnTo>
                            <a:pt x="296453" y="29666"/>
                          </a:lnTo>
                          <a:lnTo>
                            <a:pt x="7112" y="576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ECBC80A0-848E-518B-A9EE-3BFFA1247931}"/>
                      </a:ext>
                    </a:extLst>
                  </p:cNvPr>
                  <p:cNvSpPr/>
                  <p:nvPr/>
                </p:nvSpPr>
                <p:spPr>
                  <a:xfrm>
                    <a:off x="8558885" y="5891556"/>
                    <a:ext cx="336002" cy="15248"/>
                  </a:xfrm>
                  <a:custGeom>
                    <a:avLst/>
                    <a:gdLst>
                      <a:gd name="connsiteX0" fmla="*/ 128708 w 336002"/>
                      <a:gd name="connsiteY0" fmla="*/ 15249 h 15248"/>
                      <a:gd name="connsiteX1" fmla="*/ 2623 w 336002"/>
                      <a:gd name="connsiteY1" fmla="*/ 13383 h 15248"/>
                      <a:gd name="connsiteX2" fmla="*/ 0 w 336002"/>
                      <a:gd name="connsiteY2" fmla="*/ 10599 h 15248"/>
                      <a:gd name="connsiteX3" fmla="*/ 2704 w 336002"/>
                      <a:gd name="connsiteY3" fmla="*/ 7977 h 15248"/>
                      <a:gd name="connsiteX4" fmla="*/ 2785 w 336002"/>
                      <a:gd name="connsiteY4" fmla="*/ 7977 h 15248"/>
                      <a:gd name="connsiteX5" fmla="*/ 332758 w 336002"/>
                      <a:gd name="connsiteY5" fmla="*/ 56 h 15248"/>
                      <a:gd name="connsiteX6" fmla="*/ 335948 w 336002"/>
                      <a:gd name="connsiteY6" fmla="*/ 2164 h 15248"/>
                      <a:gd name="connsiteX7" fmla="*/ 333839 w 336002"/>
                      <a:gd name="connsiteY7" fmla="*/ 5354 h 15248"/>
                      <a:gd name="connsiteX8" fmla="*/ 128654 w 336002"/>
                      <a:gd name="connsiteY8" fmla="*/ 15249 h 152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6002" h="15248">
                        <a:moveTo>
                          <a:pt x="128708" y="15249"/>
                        </a:moveTo>
                        <a:cubicBezTo>
                          <a:pt x="79263" y="15249"/>
                          <a:pt x="32684" y="14384"/>
                          <a:pt x="2623" y="13383"/>
                        </a:cubicBezTo>
                        <a:cubicBezTo>
                          <a:pt x="1136" y="13329"/>
                          <a:pt x="-27" y="12086"/>
                          <a:pt x="0" y="10599"/>
                        </a:cubicBezTo>
                        <a:cubicBezTo>
                          <a:pt x="55" y="9139"/>
                          <a:pt x="1244" y="7977"/>
                          <a:pt x="2704" y="7977"/>
                        </a:cubicBezTo>
                        <a:cubicBezTo>
                          <a:pt x="2731" y="7977"/>
                          <a:pt x="2758" y="7977"/>
                          <a:pt x="2785" y="7977"/>
                        </a:cubicBezTo>
                        <a:cubicBezTo>
                          <a:pt x="81534" y="10599"/>
                          <a:pt x="273960" y="12275"/>
                          <a:pt x="332758" y="56"/>
                        </a:cubicBezTo>
                        <a:cubicBezTo>
                          <a:pt x="334218" y="-242"/>
                          <a:pt x="335650" y="677"/>
                          <a:pt x="335948" y="2164"/>
                        </a:cubicBezTo>
                        <a:cubicBezTo>
                          <a:pt x="336245" y="3624"/>
                          <a:pt x="335299" y="5057"/>
                          <a:pt x="333839" y="5354"/>
                        </a:cubicBezTo>
                        <a:cubicBezTo>
                          <a:pt x="297127" y="12978"/>
                          <a:pt x="209106" y="15249"/>
                          <a:pt x="128654" y="1524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8" name="Graphic 2">
                  <a:extLst>
                    <a:ext uri="{FF2B5EF4-FFF2-40B4-BE49-F238E27FC236}">
                      <a16:creationId xmlns:a16="http://schemas.microsoft.com/office/drawing/2014/main" id="{0E79FE71-0A99-7734-F26D-5A0C6864D1DF}"/>
                    </a:ext>
                  </a:extLst>
                </p:cNvPr>
                <p:cNvGrpSpPr/>
                <p:nvPr/>
              </p:nvGrpSpPr>
              <p:grpSpPr>
                <a:xfrm>
                  <a:off x="7864067" y="4962787"/>
                  <a:ext cx="501935" cy="1023793"/>
                  <a:chOff x="7864067" y="4962787"/>
                  <a:chExt cx="501935" cy="1023793"/>
                </a:xfrm>
              </p:grpSpPr>
              <p:grpSp>
                <p:nvGrpSpPr>
                  <p:cNvPr id="1519" name="Graphic 2">
                    <a:extLst>
                      <a:ext uri="{FF2B5EF4-FFF2-40B4-BE49-F238E27FC236}">
                        <a16:creationId xmlns:a16="http://schemas.microsoft.com/office/drawing/2014/main" id="{D391B9ED-1AB9-1C51-F93B-68BBE5F531C8}"/>
                      </a:ext>
                    </a:extLst>
                  </p:cNvPr>
                  <p:cNvGrpSpPr/>
                  <p:nvPr/>
                </p:nvGrpSpPr>
                <p:grpSpPr>
                  <a:xfrm>
                    <a:off x="7864067" y="4962787"/>
                    <a:ext cx="501935" cy="1023793"/>
                    <a:chOff x="7864067" y="4962787"/>
                    <a:chExt cx="501935" cy="1023793"/>
                  </a:xfrm>
                </p:grpSpPr>
                <p:sp>
                  <p:nvSpPr>
                    <p:cNvPr id="1521" name="Freeform: Shape 1520">
                      <a:extLst>
                        <a:ext uri="{FF2B5EF4-FFF2-40B4-BE49-F238E27FC236}">
                          <a16:creationId xmlns:a16="http://schemas.microsoft.com/office/drawing/2014/main" id="{A9091BCB-3EA6-3CB0-8ED8-98A93CC70F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66797" y="4965492"/>
                      <a:ext cx="496496" cy="1018384"/>
                    </a:xfrm>
                    <a:custGeom>
                      <a:avLst/>
                      <a:gdLst>
                        <a:gd name="connsiteX0" fmla="*/ 0 w 496496"/>
                        <a:gd name="connsiteY0" fmla="*/ 0 h 1018384"/>
                        <a:gd name="connsiteX1" fmla="*/ 0 w 496496"/>
                        <a:gd name="connsiteY1" fmla="*/ 952477 h 1018384"/>
                        <a:gd name="connsiteX2" fmla="*/ 65908 w 496496"/>
                        <a:gd name="connsiteY2" fmla="*/ 1018385 h 1018384"/>
                        <a:gd name="connsiteX3" fmla="*/ 478496 w 496496"/>
                        <a:gd name="connsiteY3" fmla="*/ 1018385 h 1018384"/>
                        <a:gd name="connsiteX4" fmla="*/ 490607 w 496496"/>
                        <a:gd name="connsiteY4" fmla="*/ 987134 h 1018384"/>
                        <a:gd name="connsiteX5" fmla="*/ 396313 w 496496"/>
                        <a:gd name="connsiteY5" fmla="*/ 901194 h 1018384"/>
                        <a:gd name="connsiteX6" fmla="*/ 352411 w 496496"/>
                        <a:gd name="connsiteY6" fmla="*/ 16463 h 1018384"/>
                        <a:gd name="connsiteX7" fmla="*/ 27 w 496496"/>
                        <a:gd name="connsiteY7" fmla="*/ 0 h 10183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96496" h="1018384">
                          <a:moveTo>
                            <a:pt x="0" y="0"/>
                          </a:moveTo>
                          <a:lnTo>
                            <a:pt x="0" y="952477"/>
                          </a:lnTo>
                          <a:cubicBezTo>
                            <a:pt x="0" y="988864"/>
                            <a:pt x="29494" y="1018385"/>
                            <a:pt x="65908" y="1018385"/>
                          </a:cubicBezTo>
                          <a:lnTo>
                            <a:pt x="478496" y="1018385"/>
                          </a:lnTo>
                          <a:cubicBezTo>
                            <a:pt x="494905" y="1018385"/>
                            <a:pt x="502718" y="998191"/>
                            <a:pt x="490607" y="987134"/>
                          </a:cubicBezTo>
                          <a:lnTo>
                            <a:pt x="396313" y="901194"/>
                          </a:lnTo>
                          <a:lnTo>
                            <a:pt x="352411" y="16463"/>
                          </a:lnTo>
                          <a:lnTo>
                            <a:pt x="27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22" name="Freeform: Shape 1521">
                      <a:extLst>
                        <a:ext uri="{FF2B5EF4-FFF2-40B4-BE49-F238E27FC236}">
                          <a16:creationId xmlns:a16="http://schemas.microsoft.com/office/drawing/2014/main" id="{C2BC2C90-6456-720E-C6D8-A57DF53F02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64067" y="4962787"/>
                      <a:ext cx="501935" cy="1023793"/>
                    </a:xfrm>
                    <a:custGeom>
                      <a:avLst/>
                      <a:gdLst>
                        <a:gd name="connsiteX0" fmla="*/ 481199 w 501935"/>
                        <a:gd name="connsiteY0" fmla="*/ 1023793 h 1023793"/>
                        <a:gd name="connsiteX1" fmla="*/ 68611 w 501935"/>
                        <a:gd name="connsiteY1" fmla="*/ 1023793 h 1023793"/>
                        <a:gd name="connsiteX2" fmla="*/ 0 w 501935"/>
                        <a:gd name="connsiteY2" fmla="*/ 955182 h 1023793"/>
                        <a:gd name="connsiteX3" fmla="*/ 0 w 501935"/>
                        <a:gd name="connsiteY3" fmla="*/ 2705 h 1023793"/>
                        <a:gd name="connsiteX4" fmla="*/ 838 w 501935"/>
                        <a:gd name="connsiteY4" fmla="*/ 759 h 1023793"/>
                        <a:gd name="connsiteX5" fmla="*/ 2839 w 501935"/>
                        <a:gd name="connsiteY5" fmla="*/ 2 h 1023793"/>
                        <a:gd name="connsiteX6" fmla="*/ 355222 w 501935"/>
                        <a:gd name="connsiteY6" fmla="*/ 16465 h 1023793"/>
                        <a:gd name="connsiteX7" fmla="*/ 357790 w 501935"/>
                        <a:gd name="connsiteY7" fmla="*/ 19033 h 1023793"/>
                        <a:gd name="connsiteX8" fmla="*/ 401639 w 501935"/>
                        <a:gd name="connsiteY8" fmla="*/ 902656 h 1023793"/>
                        <a:gd name="connsiteX9" fmla="*/ 495121 w 501935"/>
                        <a:gd name="connsiteY9" fmla="*/ 987839 h 1023793"/>
                        <a:gd name="connsiteX10" fmla="*/ 500474 w 501935"/>
                        <a:gd name="connsiteY10" fmla="*/ 1010574 h 1023793"/>
                        <a:gd name="connsiteX11" fmla="*/ 481199 w 501935"/>
                        <a:gd name="connsiteY11" fmla="*/ 1023766 h 1023793"/>
                        <a:gd name="connsiteX12" fmla="*/ 5434 w 501935"/>
                        <a:gd name="connsiteY12" fmla="*/ 5544 h 1023793"/>
                        <a:gd name="connsiteX13" fmla="*/ 5434 w 501935"/>
                        <a:gd name="connsiteY13" fmla="*/ 955182 h 1023793"/>
                        <a:gd name="connsiteX14" fmla="*/ 68638 w 501935"/>
                        <a:gd name="connsiteY14" fmla="*/ 1018387 h 1023793"/>
                        <a:gd name="connsiteX15" fmla="*/ 481226 w 501935"/>
                        <a:gd name="connsiteY15" fmla="*/ 1018387 h 1023793"/>
                        <a:gd name="connsiteX16" fmla="*/ 495446 w 501935"/>
                        <a:gd name="connsiteY16" fmla="*/ 1008628 h 1023793"/>
                        <a:gd name="connsiteX17" fmla="*/ 491499 w 501935"/>
                        <a:gd name="connsiteY17" fmla="*/ 991840 h 1023793"/>
                        <a:gd name="connsiteX18" fmla="*/ 397205 w 501935"/>
                        <a:gd name="connsiteY18" fmla="*/ 905900 h 1023793"/>
                        <a:gd name="connsiteX19" fmla="*/ 396313 w 501935"/>
                        <a:gd name="connsiteY19" fmla="*/ 904034 h 1023793"/>
                        <a:gd name="connsiteX20" fmla="*/ 352519 w 501935"/>
                        <a:gd name="connsiteY20" fmla="*/ 21737 h 1023793"/>
                        <a:gd name="connsiteX21" fmla="*/ 5407 w 501935"/>
                        <a:gd name="connsiteY21" fmla="*/ 5517 h 10237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501935" h="1023793">
                          <a:moveTo>
                            <a:pt x="481199" y="1023793"/>
                          </a:moveTo>
                          <a:lnTo>
                            <a:pt x="68611" y="1023793"/>
                          </a:lnTo>
                          <a:cubicBezTo>
                            <a:pt x="30791" y="1023793"/>
                            <a:pt x="0" y="993002"/>
                            <a:pt x="0" y="955182"/>
                          </a:cubicBezTo>
                          <a:lnTo>
                            <a:pt x="0" y="2705"/>
                          </a:lnTo>
                          <a:cubicBezTo>
                            <a:pt x="0" y="1975"/>
                            <a:pt x="297" y="1272"/>
                            <a:pt x="838" y="759"/>
                          </a:cubicBezTo>
                          <a:cubicBezTo>
                            <a:pt x="1379" y="245"/>
                            <a:pt x="2136" y="-25"/>
                            <a:pt x="2839" y="2"/>
                          </a:cubicBezTo>
                          <a:lnTo>
                            <a:pt x="355222" y="16465"/>
                          </a:lnTo>
                          <a:cubicBezTo>
                            <a:pt x="356601" y="16519"/>
                            <a:pt x="357736" y="17628"/>
                            <a:pt x="357790" y="19033"/>
                          </a:cubicBezTo>
                          <a:lnTo>
                            <a:pt x="401639" y="902656"/>
                          </a:lnTo>
                          <a:lnTo>
                            <a:pt x="495121" y="987839"/>
                          </a:lnTo>
                          <a:cubicBezTo>
                            <a:pt x="501582" y="993732"/>
                            <a:pt x="503637" y="1002437"/>
                            <a:pt x="500474" y="1010574"/>
                          </a:cubicBezTo>
                          <a:cubicBezTo>
                            <a:pt x="497311" y="1018711"/>
                            <a:pt x="489931" y="1023766"/>
                            <a:pt x="481199" y="1023766"/>
                          </a:cubicBezTo>
                          <a:close/>
                          <a:moveTo>
                            <a:pt x="5434" y="5544"/>
                          </a:moveTo>
                          <a:lnTo>
                            <a:pt x="5434" y="955182"/>
                          </a:lnTo>
                          <a:cubicBezTo>
                            <a:pt x="5434" y="990028"/>
                            <a:pt x="33792" y="1018387"/>
                            <a:pt x="68638" y="1018387"/>
                          </a:cubicBezTo>
                          <a:lnTo>
                            <a:pt x="481226" y="1018387"/>
                          </a:lnTo>
                          <a:cubicBezTo>
                            <a:pt x="488931" y="1018387"/>
                            <a:pt x="493635" y="1013358"/>
                            <a:pt x="495446" y="1008628"/>
                          </a:cubicBezTo>
                          <a:cubicBezTo>
                            <a:pt x="497257" y="1003924"/>
                            <a:pt x="497203" y="997030"/>
                            <a:pt x="491499" y="991840"/>
                          </a:cubicBezTo>
                          <a:lnTo>
                            <a:pt x="397205" y="905900"/>
                          </a:lnTo>
                          <a:cubicBezTo>
                            <a:pt x="396665" y="905413"/>
                            <a:pt x="396367" y="904737"/>
                            <a:pt x="396313" y="904034"/>
                          </a:cubicBezTo>
                          <a:lnTo>
                            <a:pt x="352519" y="21737"/>
                          </a:lnTo>
                          <a:lnTo>
                            <a:pt x="5407" y="551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6AD912C6-83AF-D56C-8F57-54A3931D8D60}"/>
                      </a:ext>
                    </a:extLst>
                  </p:cNvPr>
                  <p:cNvSpPr/>
                  <p:nvPr/>
                </p:nvSpPr>
                <p:spPr>
                  <a:xfrm>
                    <a:off x="7877998" y="5870248"/>
                    <a:ext cx="378878" cy="23580"/>
                  </a:xfrm>
                  <a:custGeom>
                    <a:avLst/>
                    <a:gdLst>
                      <a:gd name="connsiteX0" fmla="*/ 137511 w 378878"/>
                      <a:gd name="connsiteY0" fmla="*/ 23553 h 23580"/>
                      <a:gd name="connsiteX1" fmla="*/ 2208 w 378878"/>
                      <a:gd name="connsiteY1" fmla="*/ 15200 h 23580"/>
                      <a:gd name="connsiteX2" fmla="*/ 45 w 378878"/>
                      <a:gd name="connsiteY2" fmla="*/ 12064 h 23580"/>
                      <a:gd name="connsiteX3" fmla="*/ 3181 w 378878"/>
                      <a:gd name="connsiteY3" fmla="*/ 9901 h 23580"/>
                      <a:gd name="connsiteX4" fmla="*/ 373731 w 378878"/>
                      <a:gd name="connsiteY4" fmla="*/ 1575 h 23580"/>
                      <a:gd name="connsiteX5" fmla="*/ 376408 w 378878"/>
                      <a:gd name="connsiteY5" fmla="*/ 7 h 23580"/>
                      <a:gd name="connsiteX6" fmla="*/ 378868 w 378878"/>
                      <a:gd name="connsiteY6" fmla="*/ 2926 h 23580"/>
                      <a:gd name="connsiteX7" fmla="*/ 377219 w 378878"/>
                      <a:gd name="connsiteY7" fmla="*/ 5711 h 23580"/>
                      <a:gd name="connsiteX8" fmla="*/ 137511 w 378878"/>
                      <a:gd name="connsiteY8" fmla="*/ 23580 h 23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78878" h="23580">
                        <a:moveTo>
                          <a:pt x="137511" y="23553"/>
                        </a:moveTo>
                        <a:cubicBezTo>
                          <a:pt x="84823" y="23553"/>
                          <a:pt x="35054" y="21228"/>
                          <a:pt x="2208" y="15200"/>
                        </a:cubicBezTo>
                        <a:cubicBezTo>
                          <a:pt x="748" y="14929"/>
                          <a:pt x="-225" y="13524"/>
                          <a:pt x="45" y="12064"/>
                        </a:cubicBezTo>
                        <a:cubicBezTo>
                          <a:pt x="315" y="10604"/>
                          <a:pt x="1694" y="9631"/>
                          <a:pt x="3181" y="9901"/>
                        </a:cubicBezTo>
                        <a:cubicBezTo>
                          <a:pt x="107071" y="28960"/>
                          <a:pt x="359728" y="11253"/>
                          <a:pt x="373731" y="1575"/>
                        </a:cubicBezTo>
                        <a:cubicBezTo>
                          <a:pt x="374191" y="575"/>
                          <a:pt x="375218" y="-74"/>
                          <a:pt x="376408" y="7"/>
                        </a:cubicBezTo>
                        <a:cubicBezTo>
                          <a:pt x="377894" y="142"/>
                          <a:pt x="379003" y="1440"/>
                          <a:pt x="378868" y="2926"/>
                        </a:cubicBezTo>
                        <a:cubicBezTo>
                          <a:pt x="378814" y="3656"/>
                          <a:pt x="378462" y="4738"/>
                          <a:pt x="377219" y="5711"/>
                        </a:cubicBezTo>
                        <a:cubicBezTo>
                          <a:pt x="366811" y="13686"/>
                          <a:pt x="246024" y="23580"/>
                          <a:pt x="137511" y="2358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480" name="Graphic 2">
                <a:extLst>
                  <a:ext uri="{FF2B5EF4-FFF2-40B4-BE49-F238E27FC236}">
                    <a16:creationId xmlns:a16="http://schemas.microsoft.com/office/drawing/2014/main" id="{609655F4-9712-29AA-6EA1-AC98DF132463}"/>
                  </a:ext>
                </a:extLst>
              </p:cNvPr>
              <p:cNvGrpSpPr/>
              <p:nvPr/>
            </p:nvGrpSpPr>
            <p:grpSpPr>
              <a:xfrm>
                <a:off x="7816514" y="4115701"/>
                <a:ext cx="1440381" cy="1188063"/>
                <a:chOff x="7816514" y="4115701"/>
                <a:chExt cx="1440381" cy="1188063"/>
              </a:xfrm>
            </p:grpSpPr>
            <p:grpSp>
              <p:nvGrpSpPr>
                <p:cNvPr id="1510" name="Graphic 2">
                  <a:extLst>
                    <a:ext uri="{FF2B5EF4-FFF2-40B4-BE49-F238E27FC236}">
                      <a16:creationId xmlns:a16="http://schemas.microsoft.com/office/drawing/2014/main" id="{EDCD6F73-51B2-08D5-0EFE-500A7ADB2DF2}"/>
                    </a:ext>
                  </a:extLst>
                </p:cNvPr>
                <p:cNvGrpSpPr/>
                <p:nvPr/>
              </p:nvGrpSpPr>
              <p:grpSpPr>
                <a:xfrm>
                  <a:off x="8961035" y="4212146"/>
                  <a:ext cx="295860" cy="258685"/>
                  <a:chOff x="8961035" y="4212146"/>
                  <a:chExt cx="295860" cy="258685"/>
                </a:xfrm>
              </p:grpSpPr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533D81C7-15E5-4786-6D3C-DCB472B2AC08}"/>
                      </a:ext>
                    </a:extLst>
                  </p:cNvPr>
                  <p:cNvSpPr/>
                  <p:nvPr/>
                </p:nvSpPr>
                <p:spPr>
                  <a:xfrm>
                    <a:off x="8963648" y="4214849"/>
                    <a:ext cx="290514" cy="253278"/>
                  </a:xfrm>
                  <a:custGeom>
                    <a:avLst/>
                    <a:gdLst>
                      <a:gd name="connsiteX0" fmla="*/ 255210 w 290514"/>
                      <a:gd name="connsiteY0" fmla="*/ 0 h 253278"/>
                      <a:gd name="connsiteX1" fmla="*/ 12719 w 290514"/>
                      <a:gd name="connsiteY1" fmla="*/ 65178 h 253278"/>
                      <a:gd name="connsiteX2" fmla="*/ 13503 w 290514"/>
                      <a:gd name="connsiteY2" fmla="*/ 253278 h 253278"/>
                      <a:gd name="connsiteX3" fmla="*/ 99524 w 290514"/>
                      <a:gd name="connsiteY3" fmla="*/ 217026 h 253278"/>
                      <a:gd name="connsiteX4" fmla="*/ 137912 w 290514"/>
                      <a:gd name="connsiteY4" fmla="*/ 121300 h 253278"/>
                      <a:gd name="connsiteX5" fmla="*/ 266754 w 290514"/>
                      <a:gd name="connsiteY5" fmla="*/ 34982 h 253278"/>
                      <a:gd name="connsiteX6" fmla="*/ 255183 w 290514"/>
                      <a:gd name="connsiteY6" fmla="*/ 0 h 253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0514" h="253278">
                        <a:moveTo>
                          <a:pt x="255210" y="0"/>
                        </a:moveTo>
                        <a:cubicBezTo>
                          <a:pt x="229474" y="0"/>
                          <a:pt x="122881" y="30927"/>
                          <a:pt x="12719" y="65178"/>
                        </a:cubicBezTo>
                        <a:cubicBezTo>
                          <a:pt x="-4475" y="126247"/>
                          <a:pt x="-4258" y="192371"/>
                          <a:pt x="13503" y="253278"/>
                        </a:cubicBezTo>
                        <a:lnTo>
                          <a:pt x="99524" y="217026"/>
                        </a:lnTo>
                        <a:lnTo>
                          <a:pt x="137912" y="121300"/>
                        </a:lnTo>
                        <a:cubicBezTo>
                          <a:pt x="160485" y="52878"/>
                          <a:pt x="224419" y="50012"/>
                          <a:pt x="266754" y="34982"/>
                        </a:cubicBezTo>
                        <a:cubicBezTo>
                          <a:pt x="309089" y="19951"/>
                          <a:pt x="288327" y="0"/>
                          <a:pt x="255183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E51DEE9D-F77B-AB36-324C-C67C05C082E5}"/>
                      </a:ext>
                    </a:extLst>
                  </p:cNvPr>
                  <p:cNvSpPr/>
                  <p:nvPr/>
                </p:nvSpPr>
                <p:spPr>
                  <a:xfrm>
                    <a:off x="8961035" y="4212146"/>
                    <a:ext cx="295860" cy="258685"/>
                  </a:xfrm>
                  <a:custGeom>
                    <a:avLst/>
                    <a:gdLst>
                      <a:gd name="connsiteX0" fmla="*/ 16142 w 295860"/>
                      <a:gd name="connsiteY0" fmla="*/ 258685 h 258685"/>
                      <a:gd name="connsiteX1" fmla="*/ 14980 w 295860"/>
                      <a:gd name="connsiteY1" fmla="*/ 258415 h 258685"/>
                      <a:gd name="connsiteX2" fmla="*/ 13547 w 295860"/>
                      <a:gd name="connsiteY2" fmla="*/ 256739 h 258685"/>
                      <a:gd name="connsiteX3" fmla="*/ 12736 w 295860"/>
                      <a:gd name="connsiteY3" fmla="*/ 67152 h 258685"/>
                      <a:gd name="connsiteX4" fmla="*/ 14547 w 295860"/>
                      <a:gd name="connsiteY4" fmla="*/ 65313 h 258685"/>
                      <a:gd name="connsiteX5" fmla="*/ 257823 w 295860"/>
                      <a:gd name="connsiteY5" fmla="*/ 0 h 258685"/>
                      <a:gd name="connsiteX6" fmla="*/ 295697 w 295860"/>
                      <a:gd name="connsiteY6" fmla="*/ 17085 h 258685"/>
                      <a:gd name="connsiteX7" fmla="*/ 270286 w 295860"/>
                      <a:gd name="connsiteY7" fmla="*/ 40226 h 258685"/>
                      <a:gd name="connsiteX8" fmla="*/ 243982 w 295860"/>
                      <a:gd name="connsiteY8" fmla="*/ 48093 h 258685"/>
                      <a:gd name="connsiteX9" fmla="*/ 143119 w 295860"/>
                      <a:gd name="connsiteY9" fmla="*/ 124841 h 258685"/>
                      <a:gd name="connsiteX10" fmla="*/ 104650 w 295860"/>
                      <a:gd name="connsiteY10" fmla="*/ 220730 h 258685"/>
                      <a:gd name="connsiteX11" fmla="*/ 103191 w 295860"/>
                      <a:gd name="connsiteY11" fmla="*/ 222217 h 258685"/>
                      <a:gd name="connsiteX12" fmla="*/ 17170 w 295860"/>
                      <a:gd name="connsiteY12" fmla="*/ 258469 h 258685"/>
                      <a:gd name="connsiteX13" fmla="*/ 16115 w 295860"/>
                      <a:gd name="connsiteY13" fmla="*/ 258685 h 258685"/>
                      <a:gd name="connsiteX14" fmla="*/ 17548 w 295860"/>
                      <a:gd name="connsiteY14" fmla="*/ 70017 h 258685"/>
                      <a:gd name="connsiteX15" fmla="*/ 17899 w 295860"/>
                      <a:gd name="connsiteY15" fmla="*/ 252278 h 258685"/>
                      <a:gd name="connsiteX16" fmla="*/ 100082 w 295860"/>
                      <a:gd name="connsiteY16" fmla="*/ 217648 h 258685"/>
                      <a:gd name="connsiteX17" fmla="*/ 138064 w 295860"/>
                      <a:gd name="connsiteY17" fmla="*/ 122949 h 258685"/>
                      <a:gd name="connsiteX18" fmla="*/ 242576 w 295860"/>
                      <a:gd name="connsiteY18" fmla="*/ 42848 h 258685"/>
                      <a:gd name="connsiteX19" fmla="*/ 268501 w 295860"/>
                      <a:gd name="connsiteY19" fmla="*/ 35090 h 258685"/>
                      <a:gd name="connsiteX20" fmla="*/ 290372 w 295860"/>
                      <a:gd name="connsiteY20" fmla="*/ 17950 h 258685"/>
                      <a:gd name="connsiteX21" fmla="*/ 257823 w 295860"/>
                      <a:gd name="connsiteY21" fmla="*/ 5353 h 258685"/>
                      <a:gd name="connsiteX22" fmla="*/ 17548 w 295860"/>
                      <a:gd name="connsiteY22" fmla="*/ 69990 h 258685"/>
                      <a:gd name="connsiteX23" fmla="*/ 102163 w 295860"/>
                      <a:gd name="connsiteY23" fmla="*/ 219730 h 258685"/>
                      <a:gd name="connsiteX24" fmla="*/ 102163 w 295860"/>
                      <a:gd name="connsiteY24" fmla="*/ 219730 h 258685"/>
                      <a:gd name="connsiteX25" fmla="*/ 102163 w 295860"/>
                      <a:gd name="connsiteY25" fmla="*/ 219730 h 258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295860" h="258685">
                        <a:moveTo>
                          <a:pt x="16142" y="258685"/>
                        </a:moveTo>
                        <a:cubicBezTo>
                          <a:pt x="15737" y="258685"/>
                          <a:pt x="15358" y="258604"/>
                          <a:pt x="14980" y="258415"/>
                        </a:cubicBezTo>
                        <a:cubicBezTo>
                          <a:pt x="14277" y="258090"/>
                          <a:pt x="13763" y="257469"/>
                          <a:pt x="13547" y="256739"/>
                        </a:cubicBezTo>
                        <a:cubicBezTo>
                          <a:pt x="-4241" y="195805"/>
                          <a:pt x="-4511" y="128464"/>
                          <a:pt x="12736" y="67152"/>
                        </a:cubicBezTo>
                        <a:cubicBezTo>
                          <a:pt x="12979" y="66260"/>
                          <a:pt x="13655" y="65584"/>
                          <a:pt x="14547" y="65313"/>
                        </a:cubicBezTo>
                        <a:cubicBezTo>
                          <a:pt x="153906" y="21978"/>
                          <a:pt x="235764" y="0"/>
                          <a:pt x="257823" y="0"/>
                        </a:cubicBezTo>
                        <a:cubicBezTo>
                          <a:pt x="278044" y="0"/>
                          <a:pt x="293994" y="7191"/>
                          <a:pt x="295697" y="17085"/>
                        </a:cubicBezTo>
                        <a:cubicBezTo>
                          <a:pt x="296752" y="23141"/>
                          <a:pt x="293183" y="32089"/>
                          <a:pt x="270286" y="40226"/>
                        </a:cubicBezTo>
                        <a:cubicBezTo>
                          <a:pt x="262121" y="43119"/>
                          <a:pt x="253308" y="45552"/>
                          <a:pt x="243982" y="48093"/>
                        </a:cubicBezTo>
                        <a:cubicBezTo>
                          <a:pt x="205053" y="58744"/>
                          <a:pt x="160934" y="70828"/>
                          <a:pt x="143119" y="124841"/>
                        </a:cubicBezTo>
                        <a:lnTo>
                          <a:pt x="104650" y="220730"/>
                        </a:lnTo>
                        <a:cubicBezTo>
                          <a:pt x="104380" y="221406"/>
                          <a:pt x="103866" y="221946"/>
                          <a:pt x="103191" y="222217"/>
                        </a:cubicBezTo>
                        <a:lnTo>
                          <a:pt x="17170" y="258469"/>
                        </a:lnTo>
                        <a:cubicBezTo>
                          <a:pt x="16845" y="258604"/>
                          <a:pt x="16467" y="258685"/>
                          <a:pt x="16115" y="258685"/>
                        </a:cubicBezTo>
                        <a:close/>
                        <a:moveTo>
                          <a:pt x="17548" y="70017"/>
                        </a:moveTo>
                        <a:cubicBezTo>
                          <a:pt x="1220" y="129005"/>
                          <a:pt x="1355" y="193561"/>
                          <a:pt x="17899" y="252278"/>
                        </a:cubicBezTo>
                        <a:lnTo>
                          <a:pt x="100082" y="217648"/>
                        </a:lnTo>
                        <a:lnTo>
                          <a:pt x="138064" y="122949"/>
                        </a:lnTo>
                        <a:cubicBezTo>
                          <a:pt x="156717" y="66341"/>
                          <a:pt x="202323" y="53851"/>
                          <a:pt x="242576" y="42848"/>
                        </a:cubicBezTo>
                        <a:cubicBezTo>
                          <a:pt x="251822" y="40307"/>
                          <a:pt x="260526" y="37928"/>
                          <a:pt x="268501" y="35090"/>
                        </a:cubicBezTo>
                        <a:cubicBezTo>
                          <a:pt x="283154" y="29872"/>
                          <a:pt x="291345" y="23465"/>
                          <a:pt x="290372" y="17950"/>
                        </a:cubicBezTo>
                        <a:cubicBezTo>
                          <a:pt x="289317" y="11895"/>
                          <a:pt x="276584" y="5353"/>
                          <a:pt x="257823" y="5353"/>
                        </a:cubicBezTo>
                        <a:cubicBezTo>
                          <a:pt x="236656" y="5353"/>
                          <a:pt x="153581" y="27709"/>
                          <a:pt x="17548" y="69990"/>
                        </a:cubicBezTo>
                        <a:close/>
                        <a:moveTo>
                          <a:pt x="102163" y="219730"/>
                        </a:moveTo>
                        <a:lnTo>
                          <a:pt x="102163" y="219730"/>
                        </a:lnTo>
                        <a:lnTo>
                          <a:pt x="102163" y="2197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1" name="Graphic 2">
                  <a:extLst>
                    <a:ext uri="{FF2B5EF4-FFF2-40B4-BE49-F238E27FC236}">
                      <a16:creationId xmlns:a16="http://schemas.microsoft.com/office/drawing/2014/main" id="{8AC52DFE-7C73-2521-78FA-CB004EFD48B1}"/>
                    </a:ext>
                  </a:extLst>
                </p:cNvPr>
                <p:cNvGrpSpPr/>
                <p:nvPr/>
              </p:nvGrpSpPr>
              <p:grpSpPr>
                <a:xfrm>
                  <a:off x="7816514" y="4115701"/>
                  <a:ext cx="1163366" cy="1188063"/>
                  <a:chOff x="7816514" y="4115701"/>
                  <a:chExt cx="1163366" cy="1188063"/>
                </a:xfrm>
              </p:grpSpPr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2182B350-432C-1F34-42D7-A6C284E18450}"/>
                      </a:ext>
                    </a:extLst>
                  </p:cNvPr>
                  <p:cNvSpPr/>
                  <p:nvPr/>
                </p:nvSpPr>
                <p:spPr>
                  <a:xfrm>
                    <a:off x="7819257" y="4118486"/>
                    <a:ext cx="1157947" cy="1182531"/>
                  </a:xfrm>
                  <a:custGeom>
                    <a:avLst/>
                    <a:gdLst>
                      <a:gd name="connsiteX0" fmla="*/ 1157137 w 1157947"/>
                      <a:gd name="connsiteY0" fmla="*/ 161541 h 1182531"/>
                      <a:gd name="connsiteX1" fmla="*/ 878014 w 1157947"/>
                      <a:gd name="connsiteY1" fmla="*/ 251752 h 1182531"/>
                      <a:gd name="connsiteX2" fmla="*/ 637442 w 1157947"/>
                      <a:gd name="connsiteY2" fmla="*/ 61895 h 1182531"/>
                      <a:gd name="connsiteX3" fmla="*/ 636198 w 1157947"/>
                      <a:gd name="connsiteY3" fmla="*/ 62787 h 1182531"/>
                      <a:gd name="connsiteX4" fmla="*/ 542094 w 1157947"/>
                      <a:gd name="connsiteY4" fmla="*/ 8557 h 1182531"/>
                      <a:gd name="connsiteX5" fmla="*/ 368538 w 1157947"/>
                      <a:gd name="connsiteY5" fmla="*/ 36348 h 1182531"/>
                      <a:gd name="connsiteX6" fmla="*/ 156243 w 1157947"/>
                      <a:gd name="connsiteY6" fmla="*/ 183979 h 1182531"/>
                      <a:gd name="connsiteX7" fmla="*/ 19507 w 1157947"/>
                      <a:gd name="connsiteY7" fmla="*/ 459938 h 1182531"/>
                      <a:gd name="connsiteX8" fmla="*/ 3935 w 1157947"/>
                      <a:gd name="connsiteY8" fmla="*/ 1164814 h 1182531"/>
                      <a:gd name="connsiteX9" fmla="*/ 816837 w 1157947"/>
                      <a:gd name="connsiteY9" fmla="*/ 1137375 h 1182531"/>
                      <a:gd name="connsiteX10" fmla="*/ 459695 w 1157947"/>
                      <a:gd name="connsiteY10" fmla="*/ 382108 h 1182531"/>
                      <a:gd name="connsiteX11" fmla="*/ 553692 w 1157947"/>
                      <a:gd name="connsiteY11" fmla="*/ 313389 h 1182531"/>
                      <a:gd name="connsiteX12" fmla="*/ 574670 w 1157947"/>
                      <a:gd name="connsiteY12" fmla="*/ 291789 h 1182531"/>
                      <a:gd name="connsiteX13" fmla="*/ 742170 w 1157947"/>
                      <a:gd name="connsiteY13" fmla="*/ 442096 h 1182531"/>
                      <a:gd name="connsiteX14" fmla="*/ 882529 w 1157947"/>
                      <a:gd name="connsiteY14" fmla="*/ 465669 h 1182531"/>
                      <a:gd name="connsiteX15" fmla="*/ 1157948 w 1157947"/>
                      <a:gd name="connsiteY15" fmla="*/ 349641 h 1182531"/>
                      <a:gd name="connsiteX16" fmla="*/ 1157164 w 1157947"/>
                      <a:gd name="connsiteY16" fmla="*/ 161541 h 1182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157947" h="1182531">
                        <a:moveTo>
                          <a:pt x="1157137" y="161541"/>
                        </a:moveTo>
                        <a:cubicBezTo>
                          <a:pt x="1020346" y="204092"/>
                          <a:pt x="878014" y="251752"/>
                          <a:pt x="878014" y="251752"/>
                        </a:cubicBezTo>
                        <a:cubicBezTo>
                          <a:pt x="828894" y="234505"/>
                          <a:pt x="637442" y="61895"/>
                          <a:pt x="637442" y="61895"/>
                        </a:cubicBezTo>
                        <a:lnTo>
                          <a:pt x="636198" y="62787"/>
                        </a:lnTo>
                        <a:cubicBezTo>
                          <a:pt x="611165" y="38132"/>
                          <a:pt x="573102" y="17938"/>
                          <a:pt x="542094" y="8557"/>
                        </a:cubicBezTo>
                        <a:cubicBezTo>
                          <a:pt x="483080" y="-9285"/>
                          <a:pt x="419145" y="1150"/>
                          <a:pt x="368538" y="36348"/>
                        </a:cubicBezTo>
                        <a:lnTo>
                          <a:pt x="156243" y="183979"/>
                        </a:lnTo>
                        <a:cubicBezTo>
                          <a:pt x="156243" y="183979"/>
                          <a:pt x="33186" y="280516"/>
                          <a:pt x="19507" y="459938"/>
                        </a:cubicBezTo>
                        <a:cubicBezTo>
                          <a:pt x="2286" y="686048"/>
                          <a:pt x="-5229" y="921403"/>
                          <a:pt x="3935" y="1164814"/>
                        </a:cubicBezTo>
                        <a:cubicBezTo>
                          <a:pt x="11234" y="1167355"/>
                          <a:pt x="435690" y="1217259"/>
                          <a:pt x="816837" y="1137375"/>
                        </a:cubicBezTo>
                        <a:lnTo>
                          <a:pt x="459695" y="382108"/>
                        </a:lnTo>
                        <a:lnTo>
                          <a:pt x="553692" y="313389"/>
                        </a:lnTo>
                        <a:cubicBezTo>
                          <a:pt x="553692" y="313389"/>
                          <a:pt x="562288" y="305279"/>
                          <a:pt x="574670" y="291789"/>
                        </a:cubicBezTo>
                        <a:lnTo>
                          <a:pt x="742170" y="442096"/>
                        </a:lnTo>
                        <a:cubicBezTo>
                          <a:pt x="780450" y="476456"/>
                          <a:pt x="835112" y="485620"/>
                          <a:pt x="882529" y="465669"/>
                        </a:cubicBezTo>
                        <a:lnTo>
                          <a:pt x="1157948" y="349641"/>
                        </a:lnTo>
                        <a:cubicBezTo>
                          <a:pt x="1140187" y="288734"/>
                          <a:pt x="1139943" y="222637"/>
                          <a:pt x="1157164" y="16154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6FA97338-E153-FC9C-395E-2DF189668C5F}"/>
                      </a:ext>
                    </a:extLst>
                  </p:cNvPr>
                  <p:cNvSpPr/>
                  <p:nvPr/>
                </p:nvSpPr>
                <p:spPr>
                  <a:xfrm>
                    <a:off x="7816514" y="4115701"/>
                    <a:ext cx="1163366" cy="1188063"/>
                  </a:xfrm>
                  <a:custGeom>
                    <a:avLst/>
                    <a:gdLst>
                      <a:gd name="connsiteX0" fmla="*/ 329649 w 1163366"/>
                      <a:gd name="connsiteY0" fmla="*/ 1188010 h 1188063"/>
                      <a:gd name="connsiteX1" fmla="*/ 272852 w 1163366"/>
                      <a:gd name="connsiteY1" fmla="*/ 1187496 h 1188063"/>
                      <a:gd name="connsiteX2" fmla="*/ 5759 w 1163366"/>
                      <a:gd name="connsiteY2" fmla="*/ 1170168 h 1188063"/>
                      <a:gd name="connsiteX3" fmla="*/ 3948 w 1163366"/>
                      <a:gd name="connsiteY3" fmla="*/ 1167708 h 1188063"/>
                      <a:gd name="connsiteX4" fmla="*/ 19573 w 1163366"/>
                      <a:gd name="connsiteY4" fmla="*/ 462535 h 1188063"/>
                      <a:gd name="connsiteX5" fmla="*/ 157337 w 1163366"/>
                      <a:gd name="connsiteY5" fmla="*/ 184656 h 1188063"/>
                      <a:gd name="connsiteX6" fmla="*/ 369740 w 1163366"/>
                      <a:gd name="connsiteY6" fmla="*/ 36917 h 1188063"/>
                      <a:gd name="connsiteX7" fmla="*/ 545621 w 1163366"/>
                      <a:gd name="connsiteY7" fmla="*/ 8775 h 1188063"/>
                      <a:gd name="connsiteX8" fmla="*/ 639266 w 1163366"/>
                      <a:gd name="connsiteY8" fmla="*/ 62166 h 1188063"/>
                      <a:gd name="connsiteX9" fmla="*/ 641996 w 1163366"/>
                      <a:gd name="connsiteY9" fmla="*/ 62707 h 1188063"/>
                      <a:gd name="connsiteX10" fmla="*/ 880784 w 1163366"/>
                      <a:gd name="connsiteY10" fmla="*/ 251726 h 1188063"/>
                      <a:gd name="connsiteX11" fmla="*/ 1159069 w 1163366"/>
                      <a:gd name="connsiteY11" fmla="*/ 161785 h 1188063"/>
                      <a:gd name="connsiteX12" fmla="*/ 1161745 w 1163366"/>
                      <a:gd name="connsiteY12" fmla="*/ 162434 h 1188063"/>
                      <a:gd name="connsiteX13" fmla="*/ 1162475 w 1163366"/>
                      <a:gd name="connsiteY13" fmla="*/ 165110 h 1188063"/>
                      <a:gd name="connsiteX14" fmla="*/ 1163259 w 1163366"/>
                      <a:gd name="connsiteY14" fmla="*/ 351724 h 1188063"/>
                      <a:gd name="connsiteX15" fmla="*/ 1161718 w 1163366"/>
                      <a:gd name="connsiteY15" fmla="*/ 354968 h 1188063"/>
                      <a:gd name="connsiteX16" fmla="*/ 886299 w 1163366"/>
                      <a:gd name="connsiteY16" fmla="*/ 470996 h 1188063"/>
                      <a:gd name="connsiteX17" fmla="*/ 743102 w 1163366"/>
                      <a:gd name="connsiteY17" fmla="*/ 446963 h 1188063"/>
                      <a:gd name="connsiteX18" fmla="*/ 577602 w 1163366"/>
                      <a:gd name="connsiteY18" fmla="*/ 298440 h 1188063"/>
                      <a:gd name="connsiteX19" fmla="*/ 558300 w 1163366"/>
                      <a:gd name="connsiteY19" fmla="*/ 318229 h 1188063"/>
                      <a:gd name="connsiteX20" fmla="*/ 558030 w 1163366"/>
                      <a:gd name="connsiteY20" fmla="*/ 318445 h 1188063"/>
                      <a:gd name="connsiteX21" fmla="*/ 465845 w 1163366"/>
                      <a:gd name="connsiteY21" fmla="*/ 385840 h 1188063"/>
                      <a:gd name="connsiteX22" fmla="*/ 822040 w 1163366"/>
                      <a:gd name="connsiteY22" fmla="*/ 1139079 h 1188063"/>
                      <a:gd name="connsiteX23" fmla="*/ 822040 w 1163366"/>
                      <a:gd name="connsiteY23" fmla="*/ 1141431 h 1188063"/>
                      <a:gd name="connsiteX24" fmla="*/ 820175 w 1163366"/>
                      <a:gd name="connsiteY24" fmla="*/ 1142864 h 1188063"/>
                      <a:gd name="connsiteX25" fmla="*/ 329703 w 1163366"/>
                      <a:gd name="connsiteY25" fmla="*/ 1188064 h 1188063"/>
                      <a:gd name="connsiteX26" fmla="*/ 9274 w 1163366"/>
                      <a:gd name="connsiteY26" fmla="*/ 1165302 h 1188063"/>
                      <a:gd name="connsiteX27" fmla="*/ 815660 w 1163366"/>
                      <a:gd name="connsiteY27" fmla="*/ 1138214 h 1188063"/>
                      <a:gd name="connsiteX28" fmla="*/ 459979 w 1163366"/>
                      <a:gd name="connsiteY28" fmla="*/ 386057 h 1188063"/>
                      <a:gd name="connsiteX29" fmla="*/ 460817 w 1163366"/>
                      <a:gd name="connsiteY29" fmla="*/ 382731 h 1188063"/>
                      <a:gd name="connsiteX30" fmla="*/ 554677 w 1163366"/>
                      <a:gd name="connsiteY30" fmla="*/ 314120 h 1188063"/>
                      <a:gd name="connsiteX31" fmla="*/ 575385 w 1163366"/>
                      <a:gd name="connsiteY31" fmla="*/ 292763 h 1188063"/>
                      <a:gd name="connsiteX32" fmla="*/ 579197 w 1163366"/>
                      <a:gd name="connsiteY32" fmla="*/ 292574 h 1188063"/>
                      <a:gd name="connsiteX33" fmla="*/ 746697 w 1163366"/>
                      <a:gd name="connsiteY33" fmla="*/ 442881 h 1188063"/>
                      <a:gd name="connsiteX34" fmla="*/ 884191 w 1163366"/>
                      <a:gd name="connsiteY34" fmla="*/ 465968 h 1188063"/>
                      <a:gd name="connsiteX35" fmla="*/ 1157420 w 1163366"/>
                      <a:gd name="connsiteY35" fmla="*/ 350859 h 1188063"/>
                      <a:gd name="connsiteX36" fmla="*/ 1155987 w 1163366"/>
                      <a:gd name="connsiteY36" fmla="*/ 168382 h 1188063"/>
                      <a:gd name="connsiteX37" fmla="*/ 881650 w 1163366"/>
                      <a:gd name="connsiteY37" fmla="*/ 257106 h 1188063"/>
                      <a:gd name="connsiteX38" fmla="*/ 879892 w 1163366"/>
                      <a:gd name="connsiteY38" fmla="*/ 257106 h 1188063"/>
                      <a:gd name="connsiteX39" fmla="*/ 639969 w 1163366"/>
                      <a:gd name="connsiteY39" fmla="*/ 68087 h 1188063"/>
                      <a:gd name="connsiteX40" fmla="*/ 637076 w 1163366"/>
                      <a:gd name="connsiteY40" fmla="*/ 67492 h 1188063"/>
                      <a:gd name="connsiteX41" fmla="*/ 544107 w 1163366"/>
                      <a:gd name="connsiteY41" fmla="*/ 13911 h 1188063"/>
                      <a:gd name="connsiteX42" fmla="*/ 372876 w 1163366"/>
                      <a:gd name="connsiteY42" fmla="*/ 41323 h 1188063"/>
                      <a:gd name="connsiteX43" fmla="*/ 160581 w 1163366"/>
                      <a:gd name="connsiteY43" fmla="*/ 188954 h 1188063"/>
                      <a:gd name="connsiteX44" fmla="*/ 24980 w 1163366"/>
                      <a:gd name="connsiteY44" fmla="*/ 462913 h 1188063"/>
                      <a:gd name="connsiteX45" fmla="*/ 9274 w 1163366"/>
                      <a:gd name="connsiteY45" fmla="*/ 1165302 h 11880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1163366" h="1188063">
                        <a:moveTo>
                          <a:pt x="329649" y="1188010"/>
                        </a:moveTo>
                        <a:cubicBezTo>
                          <a:pt x="309726" y="1188010"/>
                          <a:pt x="290721" y="1187821"/>
                          <a:pt x="272852" y="1187496"/>
                        </a:cubicBezTo>
                        <a:cubicBezTo>
                          <a:pt x="120139" y="1184712"/>
                          <a:pt x="9976" y="1171628"/>
                          <a:pt x="5759" y="1170168"/>
                        </a:cubicBezTo>
                        <a:cubicBezTo>
                          <a:pt x="4705" y="1169789"/>
                          <a:pt x="3975" y="1168816"/>
                          <a:pt x="3948" y="1167708"/>
                        </a:cubicBezTo>
                        <a:cubicBezTo>
                          <a:pt x="-4514" y="942193"/>
                          <a:pt x="596" y="711515"/>
                          <a:pt x="19573" y="462535"/>
                        </a:cubicBezTo>
                        <a:cubicBezTo>
                          <a:pt x="33171" y="283977"/>
                          <a:pt x="156093" y="185629"/>
                          <a:pt x="157337" y="184656"/>
                        </a:cubicBezTo>
                        <a:lnTo>
                          <a:pt x="369740" y="36917"/>
                        </a:lnTo>
                        <a:cubicBezTo>
                          <a:pt x="421537" y="908"/>
                          <a:pt x="485634" y="-9365"/>
                          <a:pt x="545621" y="8775"/>
                        </a:cubicBezTo>
                        <a:cubicBezTo>
                          <a:pt x="579467" y="18994"/>
                          <a:pt x="615963" y="39837"/>
                          <a:pt x="639266" y="62166"/>
                        </a:cubicBezTo>
                        <a:cubicBezTo>
                          <a:pt x="640185" y="61842"/>
                          <a:pt x="641239" y="62031"/>
                          <a:pt x="641996" y="62707"/>
                        </a:cubicBezTo>
                        <a:cubicBezTo>
                          <a:pt x="643889" y="64410"/>
                          <a:pt x="831394" y="233181"/>
                          <a:pt x="880784" y="251726"/>
                        </a:cubicBezTo>
                        <a:cubicBezTo>
                          <a:pt x="893139" y="247590"/>
                          <a:pt x="1029415" y="202093"/>
                          <a:pt x="1159069" y="161785"/>
                        </a:cubicBezTo>
                        <a:cubicBezTo>
                          <a:pt x="1160015" y="161488"/>
                          <a:pt x="1161042" y="161731"/>
                          <a:pt x="1161745" y="162434"/>
                        </a:cubicBezTo>
                        <a:cubicBezTo>
                          <a:pt x="1162448" y="163137"/>
                          <a:pt x="1162718" y="164137"/>
                          <a:pt x="1162475" y="165110"/>
                        </a:cubicBezTo>
                        <a:cubicBezTo>
                          <a:pt x="1145471" y="225450"/>
                          <a:pt x="1145768" y="291736"/>
                          <a:pt x="1163259" y="351724"/>
                        </a:cubicBezTo>
                        <a:cubicBezTo>
                          <a:pt x="1163638" y="353048"/>
                          <a:pt x="1162989" y="354427"/>
                          <a:pt x="1161718" y="354968"/>
                        </a:cubicBezTo>
                        <a:lnTo>
                          <a:pt x="886299" y="470996"/>
                        </a:lnTo>
                        <a:cubicBezTo>
                          <a:pt x="838179" y="491272"/>
                          <a:pt x="781976" y="481837"/>
                          <a:pt x="743102" y="446963"/>
                        </a:cubicBezTo>
                        <a:lnTo>
                          <a:pt x="577602" y="298440"/>
                        </a:lnTo>
                        <a:cubicBezTo>
                          <a:pt x="566275" y="310714"/>
                          <a:pt x="558381" y="318148"/>
                          <a:pt x="558300" y="318229"/>
                        </a:cubicBezTo>
                        <a:cubicBezTo>
                          <a:pt x="558219" y="318310"/>
                          <a:pt x="558138" y="318364"/>
                          <a:pt x="558030" y="318445"/>
                        </a:cubicBezTo>
                        <a:lnTo>
                          <a:pt x="465845" y="385840"/>
                        </a:lnTo>
                        <a:lnTo>
                          <a:pt x="822040" y="1139079"/>
                        </a:lnTo>
                        <a:cubicBezTo>
                          <a:pt x="822392" y="1139836"/>
                          <a:pt x="822392" y="1140701"/>
                          <a:pt x="822040" y="1141431"/>
                        </a:cubicBezTo>
                        <a:cubicBezTo>
                          <a:pt x="821662" y="1142161"/>
                          <a:pt x="820986" y="1142702"/>
                          <a:pt x="820175" y="1142864"/>
                        </a:cubicBezTo>
                        <a:cubicBezTo>
                          <a:pt x="647214" y="1179116"/>
                          <a:pt x="466196" y="1188064"/>
                          <a:pt x="329703" y="1188064"/>
                        </a:cubicBezTo>
                        <a:close/>
                        <a:moveTo>
                          <a:pt x="9274" y="1165302"/>
                        </a:moveTo>
                        <a:cubicBezTo>
                          <a:pt x="38875" y="1169303"/>
                          <a:pt x="440271" y="1216125"/>
                          <a:pt x="815660" y="1138214"/>
                        </a:cubicBezTo>
                        <a:lnTo>
                          <a:pt x="459979" y="386057"/>
                        </a:lnTo>
                        <a:cubicBezTo>
                          <a:pt x="459411" y="384894"/>
                          <a:pt x="459789" y="383488"/>
                          <a:pt x="460817" y="382731"/>
                        </a:cubicBezTo>
                        <a:lnTo>
                          <a:pt x="554677" y="314120"/>
                        </a:lnTo>
                        <a:cubicBezTo>
                          <a:pt x="555759" y="313093"/>
                          <a:pt x="564004" y="305199"/>
                          <a:pt x="575385" y="292763"/>
                        </a:cubicBezTo>
                        <a:cubicBezTo>
                          <a:pt x="576386" y="291682"/>
                          <a:pt x="578089" y="291601"/>
                          <a:pt x="579197" y="292574"/>
                        </a:cubicBezTo>
                        <a:lnTo>
                          <a:pt x="746697" y="442881"/>
                        </a:lnTo>
                        <a:cubicBezTo>
                          <a:pt x="784004" y="476376"/>
                          <a:pt x="837990" y="485432"/>
                          <a:pt x="884191" y="465968"/>
                        </a:cubicBezTo>
                        <a:lnTo>
                          <a:pt x="1157420" y="350859"/>
                        </a:lnTo>
                        <a:cubicBezTo>
                          <a:pt x="1140740" y="292115"/>
                          <a:pt x="1140253" y="227612"/>
                          <a:pt x="1155987" y="168382"/>
                        </a:cubicBezTo>
                        <a:cubicBezTo>
                          <a:pt x="1022197" y="210067"/>
                          <a:pt x="883055" y="256646"/>
                          <a:pt x="881650" y="257106"/>
                        </a:cubicBezTo>
                        <a:cubicBezTo>
                          <a:pt x="881082" y="257295"/>
                          <a:pt x="880460" y="257295"/>
                          <a:pt x="879892" y="257106"/>
                        </a:cubicBezTo>
                        <a:cubicBezTo>
                          <a:pt x="832637" y="240507"/>
                          <a:pt x="659568" y="85740"/>
                          <a:pt x="639969" y="68087"/>
                        </a:cubicBezTo>
                        <a:cubicBezTo>
                          <a:pt x="638995" y="68465"/>
                          <a:pt x="637860" y="68276"/>
                          <a:pt x="637076" y="67492"/>
                        </a:cubicBezTo>
                        <a:cubicBezTo>
                          <a:pt x="614422" y="45162"/>
                          <a:pt x="577926" y="24157"/>
                          <a:pt x="544107" y="13911"/>
                        </a:cubicBezTo>
                        <a:cubicBezTo>
                          <a:pt x="485715" y="-3742"/>
                          <a:pt x="423294" y="6261"/>
                          <a:pt x="372876" y="41323"/>
                        </a:cubicBezTo>
                        <a:lnTo>
                          <a:pt x="160581" y="188954"/>
                        </a:lnTo>
                        <a:cubicBezTo>
                          <a:pt x="159473" y="189819"/>
                          <a:pt x="38416" y="286789"/>
                          <a:pt x="24980" y="462913"/>
                        </a:cubicBezTo>
                        <a:cubicBezTo>
                          <a:pt x="6057" y="710920"/>
                          <a:pt x="920" y="940706"/>
                          <a:pt x="9274" y="1165302"/>
                        </a:cubicBezTo>
                        <a:close/>
                      </a:path>
                    </a:pathLst>
                  </a:custGeom>
                  <a:solidFill>
                    <a:srgbClr val="5479F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512" name="Freeform: Shape 1511">
                  <a:extLst>
                    <a:ext uri="{FF2B5EF4-FFF2-40B4-BE49-F238E27FC236}">
                      <a16:creationId xmlns:a16="http://schemas.microsoft.com/office/drawing/2014/main" id="{A31E66C1-6F64-EDB7-B13D-ED8DB9EDC0ED}"/>
                    </a:ext>
                  </a:extLst>
                </p:cNvPr>
                <p:cNvSpPr/>
                <p:nvPr/>
              </p:nvSpPr>
              <p:spPr>
                <a:xfrm>
                  <a:off x="8171376" y="4529214"/>
                  <a:ext cx="120697" cy="708128"/>
                </a:xfrm>
                <a:custGeom>
                  <a:avLst/>
                  <a:gdLst>
                    <a:gd name="connsiteX0" fmla="*/ 118011 w 120697"/>
                    <a:gd name="connsiteY0" fmla="*/ 708129 h 708128"/>
                    <a:gd name="connsiteX1" fmla="*/ 115335 w 120697"/>
                    <a:gd name="connsiteY1" fmla="*/ 705858 h 708128"/>
                    <a:gd name="connsiteX2" fmla="*/ 36 w 120697"/>
                    <a:gd name="connsiteY2" fmla="*/ 3145 h 708128"/>
                    <a:gd name="connsiteX3" fmla="*/ 2253 w 120697"/>
                    <a:gd name="connsiteY3" fmla="*/ 36 h 708128"/>
                    <a:gd name="connsiteX4" fmla="*/ 5362 w 120697"/>
                    <a:gd name="connsiteY4" fmla="*/ 2253 h 708128"/>
                    <a:gd name="connsiteX5" fmla="*/ 120661 w 120697"/>
                    <a:gd name="connsiteY5" fmla="*/ 704966 h 708128"/>
                    <a:gd name="connsiteX6" fmla="*/ 118444 w 120697"/>
                    <a:gd name="connsiteY6" fmla="*/ 708075 h 708128"/>
                    <a:gd name="connsiteX7" fmla="*/ 118011 w 120697"/>
                    <a:gd name="connsiteY7" fmla="*/ 708102 h 708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0697" h="708128">
                      <a:moveTo>
                        <a:pt x="118011" y="708129"/>
                      </a:moveTo>
                      <a:cubicBezTo>
                        <a:pt x="116714" y="708129"/>
                        <a:pt x="115551" y="707183"/>
                        <a:pt x="115335" y="705858"/>
                      </a:cubicBezTo>
                      <a:lnTo>
                        <a:pt x="36" y="3145"/>
                      </a:lnTo>
                      <a:cubicBezTo>
                        <a:pt x="-207" y="1686"/>
                        <a:pt x="793" y="280"/>
                        <a:pt x="2253" y="36"/>
                      </a:cubicBezTo>
                      <a:cubicBezTo>
                        <a:pt x="3740" y="-207"/>
                        <a:pt x="5119" y="793"/>
                        <a:pt x="5362" y="2253"/>
                      </a:cubicBezTo>
                      <a:lnTo>
                        <a:pt x="120661" y="704966"/>
                      </a:lnTo>
                      <a:cubicBezTo>
                        <a:pt x="120904" y="706453"/>
                        <a:pt x="119904" y="707832"/>
                        <a:pt x="118444" y="708075"/>
                      </a:cubicBezTo>
                      <a:cubicBezTo>
                        <a:pt x="118309" y="708075"/>
                        <a:pt x="118147" y="708102"/>
                        <a:pt x="118011" y="708102"/>
                      </a:cubicBezTo>
                      <a:close/>
                    </a:path>
                  </a:pathLst>
                </a:custGeom>
                <a:solidFill>
                  <a:srgbClr val="5479F7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481" name="Graphic 2">
                <a:extLst>
                  <a:ext uri="{FF2B5EF4-FFF2-40B4-BE49-F238E27FC236}">
                    <a16:creationId xmlns:a16="http://schemas.microsoft.com/office/drawing/2014/main" id="{242C955C-32A4-1E08-6F17-20500A72F6CF}"/>
                  </a:ext>
                </a:extLst>
              </p:cNvPr>
              <p:cNvGrpSpPr/>
              <p:nvPr/>
            </p:nvGrpSpPr>
            <p:grpSpPr>
              <a:xfrm>
                <a:off x="8266185" y="3743270"/>
                <a:ext cx="399682" cy="474633"/>
                <a:chOff x="8266185" y="3743270"/>
                <a:chExt cx="399682" cy="474633"/>
              </a:xfrm>
            </p:grpSpPr>
            <p:sp>
              <p:nvSpPr>
                <p:cNvPr id="1498" name="Freeform: Shape 1497">
                  <a:extLst>
                    <a:ext uri="{FF2B5EF4-FFF2-40B4-BE49-F238E27FC236}">
                      <a16:creationId xmlns:a16="http://schemas.microsoft.com/office/drawing/2014/main" id="{383624CB-48F2-164B-9368-79DF4A4A0B90}"/>
                    </a:ext>
                  </a:extLst>
                </p:cNvPr>
                <p:cNvSpPr/>
                <p:nvPr/>
              </p:nvSpPr>
              <p:spPr>
                <a:xfrm>
                  <a:off x="8266185" y="3743270"/>
                  <a:ext cx="399682" cy="332931"/>
                </a:xfrm>
                <a:custGeom>
                  <a:avLst/>
                  <a:gdLst>
                    <a:gd name="connsiteX0" fmla="*/ 390103 w 399682"/>
                    <a:gd name="connsiteY0" fmla="*/ 240441 h 332931"/>
                    <a:gd name="connsiteX1" fmla="*/ 391076 w 399682"/>
                    <a:gd name="connsiteY1" fmla="*/ 170694 h 332931"/>
                    <a:gd name="connsiteX2" fmla="*/ 340712 w 399682"/>
                    <a:gd name="connsiteY2" fmla="*/ 132442 h 332931"/>
                    <a:gd name="connsiteX3" fmla="*/ 296729 w 399682"/>
                    <a:gd name="connsiteY3" fmla="*/ 117222 h 332931"/>
                    <a:gd name="connsiteX4" fmla="*/ 275859 w 399682"/>
                    <a:gd name="connsiteY4" fmla="*/ 66642 h 332931"/>
                    <a:gd name="connsiteX5" fmla="*/ 223819 w 399682"/>
                    <a:gd name="connsiteY5" fmla="*/ 12682 h 332931"/>
                    <a:gd name="connsiteX6" fmla="*/ 146097 w 399682"/>
                    <a:gd name="connsiteY6" fmla="*/ 598 h 332931"/>
                    <a:gd name="connsiteX7" fmla="*/ 26663 w 399682"/>
                    <a:gd name="connsiteY7" fmla="*/ 59234 h 332931"/>
                    <a:gd name="connsiteX8" fmla="*/ 11659 w 399682"/>
                    <a:gd name="connsiteY8" fmla="*/ 182021 h 332931"/>
                    <a:gd name="connsiteX9" fmla="*/ 127336 w 399682"/>
                    <a:gd name="connsiteY9" fmla="*/ 234034 h 332931"/>
                    <a:gd name="connsiteX10" fmla="*/ 182890 w 399682"/>
                    <a:gd name="connsiteY10" fmla="*/ 317919 h 332931"/>
                    <a:gd name="connsiteX11" fmla="*/ 286726 w 399682"/>
                    <a:gd name="connsiteY11" fmla="*/ 321947 h 332931"/>
                    <a:gd name="connsiteX12" fmla="*/ 323438 w 399682"/>
                    <a:gd name="connsiteY12" fmla="*/ 293048 h 332931"/>
                    <a:gd name="connsiteX13" fmla="*/ 390130 w 399682"/>
                    <a:gd name="connsiteY13" fmla="*/ 240441 h 332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99682" h="332931">
                      <a:moveTo>
                        <a:pt x="390103" y="240441"/>
                      </a:moveTo>
                      <a:cubicBezTo>
                        <a:pt x="404755" y="224734"/>
                        <a:pt x="400565" y="189564"/>
                        <a:pt x="391076" y="170694"/>
                      </a:cubicBezTo>
                      <a:cubicBezTo>
                        <a:pt x="381587" y="151825"/>
                        <a:pt x="362069" y="138281"/>
                        <a:pt x="340712" y="132442"/>
                      </a:cubicBezTo>
                      <a:cubicBezTo>
                        <a:pt x="325547" y="128278"/>
                        <a:pt x="308434" y="127197"/>
                        <a:pt x="296729" y="117222"/>
                      </a:cubicBezTo>
                      <a:cubicBezTo>
                        <a:pt x="282239" y="104867"/>
                        <a:pt x="281860" y="84105"/>
                        <a:pt x="275859" y="66642"/>
                      </a:cubicBezTo>
                      <a:cubicBezTo>
                        <a:pt x="267722" y="42933"/>
                        <a:pt x="247690" y="23658"/>
                        <a:pt x="223819" y="12682"/>
                      </a:cubicBezTo>
                      <a:cubicBezTo>
                        <a:pt x="199948" y="1707"/>
                        <a:pt x="172590" y="-1483"/>
                        <a:pt x="146097" y="598"/>
                      </a:cubicBezTo>
                      <a:cubicBezTo>
                        <a:pt x="99951" y="4221"/>
                        <a:pt x="54480" y="24550"/>
                        <a:pt x="26663" y="59234"/>
                      </a:cubicBezTo>
                      <a:cubicBezTo>
                        <a:pt x="-1155" y="93919"/>
                        <a:pt x="-8968" y="143201"/>
                        <a:pt x="11659" y="182021"/>
                      </a:cubicBezTo>
                      <a:cubicBezTo>
                        <a:pt x="32286" y="220842"/>
                        <a:pt x="82595" y="245172"/>
                        <a:pt x="127336" y="234034"/>
                      </a:cubicBezTo>
                      <a:cubicBezTo>
                        <a:pt x="131850" y="267799"/>
                        <a:pt x="152045" y="299942"/>
                        <a:pt x="182890" y="317919"/>
                      </a:cubicBezTo>
                      <a:cubicBezTo>
                        <a:pt x="213735" y="335897"/>
                        <a:pt x="254908" y="338330"/>
                        <a:pt x="286726" y="321947"/>
                      </a:cubicBezTo>
                      <a:cubicBezTo>
                        <a:pt x="312733" y="308566"/>
                        <a:pt x="314355" y="317973"/>
                        <a:pt x="323438" y="293048"/>
                      </a:cubicBezTo>
                      <a:cubicBezTo>
                        <a:pt x="332792" y="267475"/>
                        <a:pt x="371909" y="259959"/>
                        <a:pt x="390130" y="2404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99" name="Graphic 2">
                  <a:extLst>
                    <a:ext uri="{FF2B5EF4-FFF2-40B4-BE49-F238E27FC236}">
                      <a16:creationId xmlns:a16="http://schemas.microsoft.com/office/drawing/2014/main" id="{176CB36A-2920-BF16-BC01-704BAC4DF06D}"/>
                    </a:ext>
                  </a:extLst>
                </p:cNvPr>
                <p:cNvGrpSpPr/>
                <p:nvPr/>
              </p:nvGrpSpPr>
              <p:grpSpPr>
                <a:xfrm>
                  <a:off x="8321719" y="4012617"/>
                  <a:ext cx="244070" cy="176414"/>
                  <a:chOff x="8321719" y="4012617"/>
                  <a:chExt cx="244070" cy="176414"/>
                </a:xfrm>
              </p:grpSpPr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EB8DA770-EDF1-E589-AB69-4F4BD6B67D89}"/>
                      </a:ext>
                    </a:extLst>
                  </p:cNvPr>
                  <p:cNvSpPr/>
                  <p:nvPr/>
                </p:nvSpPr>
                <p:spPr>
                  <a:xfrm>
                    <a:off x="8324396" y="4015313"/>
                    <a:ext cx="238680" cy="171014"/>
                  </a:xfrm>
                  <a:custGeom>
                    <a:avLst/>
                    <a:gdLst>
                      <a:gd name="connsiteX0" fmla="*/ 0 w 238680"/>
                      <a:gd name="connsiteY0" fmla="*/ 114460 h 171014"/>
                      <a:gd name="connsiteX1" fmla="*/ 160607 w 238680"/>
                      <a:gd name="connsiteY1" fmla="*/ 0 h 171014"/>
                      <a:gd name="connsiteX2" fmla="*/ 238680 w 238680"/>
                      <a:gd name="connsiteY2" fmla="*/ 45227 h 171014"/>
                      <a:gd name="connsiteX3" fmla="*/ 85886 w 238680"/>
                      <a:gd name="connsiteY3" fmla="*/ 171015 h 171014"/>
                      <a:gd name="connsiteX4" fmla="*/ 0 w 238680"/>
                      <a:gd name="connsiteY4" fmla="*/ 114460 h 171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80" h="171014">
                        <a:moveTo>
                          <a:pt x="0" y="114460"/>
                        </a:moveTo>
                        <a:lnTo>
                          <a:pt x="160607" y="0"/>
                        </a:lnTo>
                        <a:lnTo>
                          <a:pt x="238680" y="45227"/>
                        </a:lnTo>
                        <a:lnTo>
                          <a:pt x="85886" y="171015"/>
                        </a:lnTo>
                        <a:lnTo>
                          <a:pt x="0" y="11446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F41BA2C5-2E2F-4482-4DC5-95E524629AE1}"/>
                      </a:ext>
                    </a:extLst>
                  </p:cNvPr>
                  <p:cNvSpPr/>
                  <p:nvPr/>
                </p:nvSpPr>
                <p:spPr>
                  <a:xfrm>
                    <a:off x="8321719" y="4012617"/>
                    <a:ext cx="244070" cy="176414"/>
                  </a:xfrm>
                  <a:custGeom>
                    <a:avLst/>
                    <a:gdLst>
                      <a:gd name="connsiteX0" fmla="*/ 88562 w 244070"/>
                      <a:gd name="connsiteY0" fmla="*/ 176414 h 176414"/>
                      <a:gd name="connsiteX1" fmla="*/ 87075 w 244070"/>
                      <a:gd name="connsiteY1" fmla="*/ 175982 h 176414"/>
                      <a:gd name="connsiteX2" fmla="*/ 1217 w 244070"/>
                      <a:gd name="connsiteY2" fmla="*/ 119427 h 176414"/>
                      <a:gd name="connsiteX3" fmla="*/ 0 w 244070"/>
                      <a:gd name="connsiteY3" fmla="*/ 117211 h 176414"/>
                      <a:gd name="connsiteX4" fmla="*/ 1135 w 244070"/>
                      <a:gd name="connsiteY4" fmla="*/ 114967 h 176414"/>
                      <a:gd name="connsiteX5" fmla="*/ 161715 w 244070"/>
                      <a:gd name="connsiteY5" fmla="*/ 506 h 176414"/>
                      <a:gd name="connsiteX6" fmla="*/ 164635 w 244070"/>
                      <a:gd name="connsiteY6" fmla="*/ 371 h 176414"/>
                      <a:gd name="connsiteX7" fmla="*/ 242708 w 244070"/>
                      <a:gd name="connsiteY7" fmla="*/ 45571 h 176414"/>
                      <a:gd name="connsiteX8" fmla="*/ 244060 w 244070"/>
                      <a:gd name="connsiteY8" fmla="*/ 47680 h 176414"/>
                      <a:gd name="connsiteX9" fmla="*/ 243087 w 244070"/>
                      <a:gd name="connsiteY9" fmla="*/ 49978 h 176414"/>
                      <a:gd name="connsiteX10" fmla="*/ 90292 w 244070"/>
                      <a:gd name="connsiteY10" fmla="*/ 175766 h 176414"/>
                      <a:gd name="connsiteX11" fmla="*/ 88562 w 244070"/>
                      <a:gd name="connsiteY11" fmla="*/ 176387 h 176414"/>
                      <a:gd name="connsiteX12" fmla="*/ 7461 w 244070"/>
                      <a:gd name="connsiteY12" fmla="*/ 117075 h 176414"/>
                      <a:gd name="connsiteX13" fmla="*/ 88373 w 244070"/>
                      <a:gd name="connsiteY13" fmla="*/ 170359 h 176414"/>
                      <a:gd name="connsiteX14" fmla="*/ 236626 w 244070"/>
                      <a:gd name="connsiteY14" fmla="*/ 48302 h 176414"/>
                      <a:gd name="connsiteX15" fmla="*/ 163418 w 244070"/>
                      <a:gd name="connsiteY15" fmla="*/ 5913 h 176414"/>
                      <a:gd name="connsiteX16" fmla="*/ 7461 w 244070"/>
                      <a:gd name="connsiteY16" fmla="*/ 117075 h 176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44070" h="176414">
                        <a:moveTo>
                          <a:pt x="88562" y="176414"/>
                        </a:moveTo>
                        <a:cubicBezTo>
                          <a:pt x="88049" y="176414"/>
                          <a:pt x="87535" y="176279"/>
                          <a:pt x="87075" y="175982"/>
                        </a:cubicBezTo>
                        <a:lnTo>
                          <a:pt x="1217" y="119427"/>
                        </a:lnTo>
                        <a:cubicBezTo>
                          <a:pt x="460" y="118941"/>
                          <a:pt x="27" y="118103"/>
                          <a:pt x="0" y="117211"/>
                        </a:cubicBezTo>
                        <a:cubicBezTo>
                          <a:pt x="0" y="116319"/>
                          <a:pt x="405" y="115481"/>
                          <a:pt x="1135" y="114967"/>
                        </a:cubicBezTo>
                        <a:lnTo>
                          <a:pt x="161715" y="506"/>
                        </a:lnTo>
                        <a:cubicBezTo>
                          <a:pt x="162580" y="-115"/>
                          <a:pt x="163716" y="-169"/>
                          <a:pt x="164635" y="371"/>
                        </a:cubicBezTo>
                        <a:lnTo>
                          <a:pt x="242708" y="45571"/>
                        </a:lnTo>
                        <a:cubicBezTo>
                          <a:pt x="243465" y="46004"/>
                          <a:pt x="243979" y="46815"/>
                          <a:pt x="244060" y="47680"/>
                        </a:cubicBezTo>
                        <a:cubicBezTo>
                          <a:pt x="244141" y="48572"/>
                          <a:pt x="243762" y="49437"/>
                          <a:pt x="243087" y="49978"/>
                        </a:cubicBezTo>
                        <a:lnTo>
                          <a:pt x="90292" y="175766"/>
                        </a:lnTo>
                        <a:cubicBezTo>
                          <a:pt x="89806" y="176171"/>
                          <a:pt x="89184" y="176387"/>
                          <a:pt x="88562" y="176387"/>
                        </a:cubicBezTo>
                        <a:close/>
                        <a:moveTo>
                          <a:pt x="7461" y="117075"/>
                        </a:moveTo>
                        <a:lnTo>
                          <a:pt x="88373" y="170359"/>
                        </a:lnTo>
                        <a:lnTo>
                          <a:pt x="236626" y="48302"/>
                        </a:lnTo>
                        <a:lnTo>
                          <a:pt x="163418" y="5913"/>
                        </a:lnTo>
                        <a:lnTo>
                          <a:pt x="7461" y="1170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00" name="Graphic 2">
                  <a:extLst>
                    <a:ext uri="{FF2B5EF4-FFF2-40B4-BE49-F238E27FC236}">
                      <a16:creationId xmlns:a16="http://schemas.microsoft.com/office/drawing/2014/main" id="{BD83C297-9548-2F8C-B258-C3AA69863CAB}"/>
                    </a:ext>
                  </a:extLst>
                </p:cNvPr>
                <p:cNvGrpSpPr/>
                <p:nvPr/>
              </p:nvGrpSpPr>
              <p:grpSpPr>
                <a:xfrm>
                  <a:off x="8283916" y="4076631"/>
                  <a:ext cx="183449" cy="141272"/>
                  <a:chOff x="8283916" y="4076631"/>
                  <a:chExt cx="183449" cy="141272"/>
                </a:xfrm>
              </p:grpSpPr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05FB10EC-07D1-D270-6010-57297FD53E84}"/>
                      </a:ext>
                    </a:extLst>
                  </p:cNvPr>
                  <p:cNvSpPr/>
                  <p:nvPr/>
                </p:nvSpPr>
                <p:spPr>
                  <a:xfrm>
                    <a:off x="8286603" y="4079410"/>
                    <a:ext cx="178043" cy="135790"/>
                  </a:xfrm>
                  <a:custGeom>
                    <a:avLst/>
                    <a:gdLst>
                      <a:gd name="connsiteX0" fmla="*/ 0 w 178043"/>
                      <a:gd name="connsiteY0" fmla="*/ 40794 h 135790"/>
                      <a:gd name="connsiteX1" fmla="*/ 84075 w 178043"/>
                      <a:gd name="connsiteY1" fmla="*/ 0 h 135790"/>
                      <a:gd name="connsiteX2" fmla="*/ 137520 w 178043"/>
                      <a:gd name="connsiteY2" fmla="*/ 86886 h 135790"/>
                      <a:gd name="connsiteX3" fmla="*/ 178044 w 178043"/>
                      <a:gd name="connsiteY3" fmla="*/ 75370 h 135790"/>
                      <a:gd name="connsiteX4" fmla="*/ 164175 w 178043"/>
                      <a:gd name="connsiteY4" fmla="*/ 135790 h 135790"/>
                      <a:gd name="connsiteX5" fmla="*/ 0 w 178043"/>
                      <a:gd name="connsiteY5" fmla="*/ 40794 h 135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043" h="135790">
                        <a:moveTo>
                          <a:pt x="0" y="40794"/>
                        </a:moveTo>
                        <a:lnTo>
                          <a:pt x="84075" y="0"/>
                        </a:lnTo>
                        <a:lnTo>
                          <a:pt x="137520" y="86886"/>
                        </a:lnTo>
                        <a:lnTo>
                          <a:pt x="178044" y="75370"/>
                        </a:lnTo>
                        <a:lnTo>
                          <a:pt x="164175" y="135790"/>
                        </a:lnTo>
                        <a:lnTo>
                          <a:pt x="0" y="407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DAC8F22D-BBDD-E7E6-C44B-2306DC2874DF}"/>
                      </a:ext>
                    </a:extLst>
                  </p:cNvPr>
                  <p:cNvSpPr/>
                  <p:nvPr/>
                </p:nvSpPr>
                <p:spPr>
                  <a:xfrm>
                    <a:off x="8283916" y="4076631"/>
                    <a:ext cx="183449" cy="141272"/>
                  </a:xfrm>
                  <a:custGeom>
                    <a:avLst/>
                    <a:gdLst>
                      <a:gd name="connsiteX0" fmla="*/ 166889 w 183449"/>
                      <a:gd name="connsiteY0" fmla="*/ 141273 h 141272"/>
                      <a:gd name="connsiteX1" fmla="*/ 166294 w 183449"/>
                      <a:gd name="connsiteY1" fmla="*/ 141192 h 141272"/>
                      <a:gd name="connsiteX2" fmla="*/ 164267 w 183449"/>
                      <a:gd name="connsiteY2" fmla="*/ 137948 h 141272"/>
                      <a:gd name="connsiteX3" fmla="*/ 177108 w 183449"/>
                      <a:gd name="connsiteY3" fmla="*/ 81961 h 141272"/>
                      <a:gd name="connsiteX4" fmla="*/ 140964 w 183449"/>
                      <a:gd name="connsiteY4" fmla="*/ 92234 h 141272"/>
                      <a:gd name="connsiteX5" fmla="*/ 137936 w 183449"/>
                      <a:gd name="connsiteY5" fmla="*/ 91044 h 141272"/>
                      <a:gd name="connsiteX6" fmla="*/ 85788 w 183449"/>
                      <a:gd name="connsiteY6" fmla="*/ 6213 h 141272"/>
                      <a:gd name="connsiteX7" fmla="*/ 3903 w 183449"/>
                      <a:gd name="connsiteY7" fmla="*/ 45952 h 141272"/>
                      <a:gd name="connsiteX8" fmla="*/ 281 w 183449"/>
                      <a:gd name="connsiteY8" fmla="*/ 44709 h 141272"/>
                      <a:gd name="connsiteX9" fmla="*/ 1524 w 183449"/>
                      <a:gd name="connsiteY9" fmla="*/ 41086 h 141272"/>
                      <a:gd name="connsiteX10" fmla="*/ 85599 w 183449"/>
                      <a:gd name="connsiteY10" fmla="*/ 265 h 141272"/>
                      <a:gd name="connsiteX11" fmla="*/ 89086 w 183449"/>
                      <a:gd name="connsiteY11" fmla="*/ 1292 h 141272"/>
                      <a:gd name="connsiteX12" fmla="*/ 141451 w 183449"/>
                      <a:gd name="connsiteY12" fmla="*/ 86449 h 141272"/>
                      <a:gd name="connsiteX13" fmla="*/ 180000 w 183449"/>
                      <a:gd name="connsiteY13" fmla="*/ 75473 h 141272"/>
                      <a:gd name="connsiteX14" fmla="*/ 182596 w 183449"/>
                      <a:gd name="connsiteY14" fmla="*/ 76122 h 141272"/>
                      <a:gd name="connsiteX15" fmla="*/ 183380 w 183449"/>
                      <a:gd name="connsiteY15" fmla="*/ 78690 h 141272"/>
                      <a:gd name="connsiteX16" fmla="*/ 169538 w 183449"/>
                      <a:gd name="connsiteY16" fmla="*/ 139137 h 141272"/>
                      <a:gd name="connsiteX17" fmla="*/ 166916 w 183449"/>
                      <a:gd name="connsiteY17" fmla="*/ 141246 h 141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83449" h="141272">
                        <a:moveTo>
                          <a:pt x="166889" y="141273"/>
                        </a:moveTo>
                        <a:cubicBezTo>
                          <a:pt x="166700" y="141273"/>
                          <a:pt x="166484" y="141273"/>
                          <a:pt x="166294" y="141192"/>
                        </a:cubicBezTo>
                        <a:cubicBezTo>
                          <a:pt x="164835" y="140867"/>
                          <a:pt x="163942" y="139407"/>
                          <a:pt x="164267" y="137948"/>
                        </a:cubicBezTo>
                        <a:lnTo>
                          <a:pt x="177108" y="81961"/>
                        </a:lnTo>
                        <a:lnTo>
                          <a:pt x="140964" y="92234"/>
                        </a:lnTo>
                        <a:cubicBezTo>
                          <a:pt x="139801" y="92558"/>
                          <a:pt x="138558" y="92072"/>
                          <a:pt x="137936" y="91044"/>
                        </a:cubicBezTo>
                        <a:lnTo>
                          <a:pt x="85788" y="6213"/>
                        </a:lnTo>
                        <a:lnTo>
                          <a:pt x="3903" y="45952"/>
                        </a:lnTo>
                        <a:cubicBezTo>
                          <a:pt x="2552" y="46601"/>
                          <a:pt x="957" y="46033"/>
                          <a:pt x="281" y="44709"/>
                        </a:cubicBezTo>
                        <a:cubicBezTo>
                          <a:pt x="-395" y="43384"/>
                          <a:pt x="200" y="41735"/>
                          <a:pt x="1524" y="41086"/>
                        </a:cubicBezTo>
                        <a:lnTo>
                          <a:pt x="85599" y="265"/>
                        </a:lnTo>
                        <a:cubicBezTo>
                          <a:pt x="86843" y="-330"/>
                          <a:pt x="88356" y="103"/>
                          <a:pt x="89086" y="1292"/>
                        </a:cubicBezTo>
                        <a:lnTo>
                          <a:pt x="141451" y="86449"/>
                        </a:lnTo>
                        <a:lnTo>
                          <a:pt x="180000" y="75473"/>
                        </a:lnTo>
                        <a:cubicBezTo>
                          <a:pt x="180920" y="75202"/>
                          <a:pt x="181893" y="75473"/>
                          <a:pt x="182596" y="76122"/>
                        </a:cubicBezTo>
                        <a:cubicBezTo>
                          <a:pt x="183299" y="76770"/>
                          <a:pt x="183596" y="77744"/>
                          <a:pt x="183380" y="78690"/>
                        </a:cubicBezTo>
                        <a:lnTo>
                          <a:pt x="169538" y="139137"/>
                        </a:lnTo>
                        <a:cubicBezTo>
                          <a:pt x="169241" y="140381"/>
                          <a:pt x="168133" y="141246"/>
                          <a:pt x="166916" y="141246"/>
                        </a:cubicBezTo>
                        <a:close/>
                      </a:path>
                    </a:pathLst>
                  </a:custGeom>
                  <a:solidFill>
                    <a:srgbClr val="5479F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01" name="Graphic 2">
                  <a:extLst>
                    <a:ext uri="{FF2B5EF4-FFF2-40B4-BE49-F238E27FC236}">
                      <a16:creationId xmlns:a16="http://schemas.microsoft.com/office/drawing/2014/main" id="{54D34358-5B91-1637-B824-0BA09D603FC0}"/>
                    </a:ext>
                  </a:extLst>
                </p:cNvPr>
                <p:cNvGrpSpPr/>
                <p:nvPr/>
              </p:nvGrpSpPr>
              <p:grpSpPr>
                <a:xfrm>
                  <a:off x="8463330" y="3961530"/>
                  <a:ext cx="170039" cy="141074"/>
                  <a:chOff x="8463330" y="3961530"/>
                  <a:chExt cx="170039" cy="141074"/>
                </a:xfrm>
              </p:grpSpPr>
              <p:grpSp>
                <p:nvGrpSpPr>
                  <p:cNvPr id="1502" name="Graphic 2">
                    <a:extLst>
                      <a:ext uri="{FF2B5EF4-FFF2-40B4-BE49-F238E27FC236}">
                        <a16:creationId xmlns:a16="http://schemas.microsoft.com/office/drawing/2014/main" id="{6881807C-B14E-3D51-BB59-B68E6ECCF97C}"/>
                      </a:ext>
                    </a:extLst>
                  </p:cNvPr>
                  <p:cNvGrpSpPr/>
                  <p:nvPr/>
                </p:nvGrpSpPr>
                <p:grpSpPr>
                  <a:xfrm>
                    <a:off x="8463330" y="3961530"/>
                    <a:ext cx="170039" cy="141074"/>
                    <a:chOff x="8463330" y="3961530"/>
                    <a:chExt cx="170039" cy="141074"/>
                  </a:xfrm>
                </p:grpSpPr>
                <p:sp>
                  <p:nvSpPr>
                    <p:cNvPr id="1504" name="Freeform: Shape 1503">
                      <a:extLst>
                        <a:ext uri="{FF2B5EF4-FFF2-40B4-BE49-F238E27FC236}">
                          <a16:creationId xmlns:a16="http://schemas.microsoft.com/office/drawing/2014/main" id="{121020A9-682B-3AC8-493C-331D8882D0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66005" y="3964274"/>
                      <a:ext cx="164655" cy="135612"/>
                    </a:xfrm>
                    <a:custGeom>
                      <a:avLst/>
                      <a:gdLst>
                        <a:gd name="connsiteX0" fmla="*/ 60981 w 164655"/>
                        <a:gd name="connsiteY0" fmla="*/ 132735 h 135612"/>
                        <a:gd name="connsiteX1" fmla="*/ 111805 w 164655"/>
                        <a:gd name="connsiteY1" fmla="*/ 124544 h 135612"/>
                        <a:gd name="connsiteX2" fmla="*/ 164655 w 164655"/>
                        <a:gd name="connsiteY2" fmla="*/ 29115 h 135612"/>
                        <a:gd name="connsiteX3" fmla="*/ 94909 w 164655"/>
                        <a:gd name="connsiteY3" fmla="*/ 0 h 135612"/>
                        <a:gd name="connsiteX4" fmla="*/ 77715 w 164655"/>
                        <a:gd name="connsiteY4" fmla="*/ 21303 h 135612"/>
                        <a:gd name="connsiteX5" fmla="*/ 52060 w 164655"/>
                        <a:gd name="connsiteY5" fmla="*/ 27547 h 135612"/>
                        <a:gd name="connsiteX6" fmla="*/ 30271 w 164655"/>
                        <a:gd name="connsiteY6" fmla="*/ 15625 h 135612"/>
                        <a:gd name="connsiteX7" fmla="*/ 3102 w 164655"/>
                        <a:gd name="connsiteY7" fmla="*/ 27953 h 135612"/>
                        <a:gd name="connsiteX8" fmla="*/ 5076 w 164655"/>
                        <a:gd name="connsiteY8" fmla="*/ 58825 h 135612"/>
                        <a:gd name="connsiteX9" fmla="*/ 15889 w 164655"/>
                        <a:gd name="connsiteY9" fmla="*/ 70423 h 135612"/>
                        <a:gd name="connsiteX10" fmla="*/ 29136 w 164655"/>
                        <a:gd name="connsiteY10" fmla="*/ 77614 h 135612"/>
                        <a:gd name="connsiteX11" fmla="*/ 60981 w 164655"/>
                        <a:gd name="connsiteY11" fmla="*/ 132762 h 1356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64655" h="135612">
                          <a:moveTo>
                            <a:pt x="60981" y="132735"/>
                          </a:moveTo>
                          <a:cubicBezTo>
                            <a:pt x="80905" y="139629"/>
                            <a:pt x="100423" y="133033"/>
                            <a:pt x="111805" y="124544"/>
                          </a:cubicBezTo>
                          <a:cubicBezTo>
                            <a:pt x="142001" y="102025"/>
                            <a:pt x="162817" y="66719"/>
                            <a:pt x="164655" y="29115"/>
                          </a:cubicBezTo>
                          <a:cubicBezTo>
                            <a:pt x="138730" y="29629"/>
                            <a:pt x="112778" y="18788"/>
                            <a:pt x="94909" y="0"/>
                          </a:cubicBezTo>
                          <a:cubicBezTo>
                            <a:pt x="89961" y="7705"/>
                            <a:pt x="84879" y="15571"/>
                            <a:pt x="77715" y="21303"/>
                          </a:cubicBezTo>
                          <a:cubicBezTo>
                            <a:pt x="70551" y="27034"/>
                            <a:pt x="60792" y="30332"/>
                            <a:pt x="52060" y="27547"/>
                          </a:cubicBezTo>
                          <a:cubicBezTo>
                            <a:pt x="44139" y="25033"/>
                            <a:pt x="38219" y="18058"/>
                            <a:pt x="30271" y="15625"/>
                          </a:cubicBezTo>
                          <a:cubicBezTo>
                            <a:pt x="19971" y="12463"/>
                            <a:pt x="8104" y="18383"/>
                            <a:pt x="3102" y="27953"/>
                          </a:cubicBezTo>
                          <a:cubicBezTo>
                            <a:pt x="-1899" y="37496"/>
                            <a:pt x="-574" y="49634"/>
                            <a:pt x="5076" y="58825"/>
                          </a:cubicBezTo>
                          <a:cubicBezTo>
                            <a:pt x="7860" y="63367"/>
                            <a:pt x="11618" y="67233"/>
                            <a:pt x="15889" y="70423"/>
                          </a:cubicBezTo>
                          <a:cubicBezTo>
                            <a:pt x="18971" y="72721"/>
                            <a:pt x="27162" y="74883"/>
                            <a:pt x="29136" y="77614"/>
                          </a:cubicBezTo>
                          <a:cubicBezTo>
                            <a:pt x="31623" y="81074"/>
                            <a:pt x="26541" y="120867"/>
                            <a:pt x="60981" y="132762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05" name="Freeform: Shape 1504">
                      <a:extLst>
                        <a:ext uri="{FF2B5EF4-FFF2-40B4-BE49-F238E27FC236}">
                          <a16:creationId xmlns:a16="http://schemas.microsoft.com/office/drawing/2014/main" id="{2ABF705E-E307-77CD-E7B3-B5D27C597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63330" y="3961530"/>
                      <a:ext cx="170039" cy="141074"/>
                    </a:xfrm>
                    <a:custGeom>
                      <a:avLst/>
                      <a:gdLst>
                        <a:gd name="connsiteX0" fmla="*/ 80904 w 170039"/>
                        <a:gd name="connsiteY0" fmla="*/ 141075 h 141074"/>
                        <a:gd name="connsiteX1" fmla="*/ 62764 w 170039"/>
                        <a:gd name="connsiteY1" fmla="*/ 138020 h 141074"/>
                        <a:gd name="connsiteX2" fmla="*/ 30080 w 170039"/>
                        <a:gd name="connsiteY2" fmla="*/ 86656 h 141074"/>
                        <a:gd name="connsiteX3" fmla="*/ 29458 w 170039"/>
                        <a:gd name="connsiteY3" fmla="*/ 81682 h 141074"/>
                        <a:gd name="connsiteX4" fmla="*/ 23214 w 170039"/>
                        <a:gd name="connsiteY4" fmla="*/ 78492 h 141074"/>
                        <a:gd name="connsiteX5" fmla="*/ 16942 w 170039"/>
                        <a:gd name="connsiteY5" fmla="*/ 75302 h 141074"/>
                        <a:gd name="connsiteX6" fmla="*/ 5453 w 170039"/>
                        <a:gd name="connsiteY6" fmla="*/ 62947 h 141074"/>
                        <a:gd name="connsiteX7" fmla="*/ 3398 w 170039"/>
                        <a:gd name="connsiteY7" fmla="*/ 29426 h 141074"/>
                        <a:gd name="connsiteX8" fmla="*/ 33757 w 170039"/>
                        <a:gd name="connsiteY8" fmla="*/ 15774 h 141074"/>
                        <a:gd name="connsiteX9" fmla="*/ 45462 w 170039"/>
                        <a:gd name="connsiteY9" fmla="*/ 22100 h 141074"/>
                        <a:gd name="connsiteX10" fmla="*/ 55546 w 170039"/>
                        <a:gd name="connsiteY10" fmla="*/ 27696 h 141074"/>
                        <a:gd name="connsiteX11" fmla="*/ 78714 w 170039"/>
                        <a:gd name="connsiteY11" fmla="*/ 21910 h 141074"/>
                        <a:gd name="connsiteX12" fmla="*/ 95312 w 170039"/>
                        <a:gd name="connsiteY12" fmla="*/ 1257 h 141074"/>
                        <a:gd name="connsiteX13" fmla="*/ 97340 w 170039"/>
                        <a:gd name="connsiteY13" fmla="*/ 13 h 141074"/>
                        <a:gd name="connsiteX14" fmla="*/ 99557 w 170039"/>
                        <a:gd name="connsiteY14" fmla="*/ 851 h 141074"/>
                        <a:gd name="connsiteX15" fmla="*/ 167276 w 170039"/>
                        <a:gd name="connsiteY15" fmla="*/ 29128 h 141074"/>
                        <a:gd name="connsiteX16" fmla="*/ 169277 w 170039"/>
                        <a:gd name="connsiteY16" fmla="*/ 29939 h 141074"/>
                        <a:gd name="connsiteX17" fmla="*/ 170033 w 170039"/>
                        <a:gd name="connsiteY17" fmla="*/ 31967 h 141074"/>
                        <a:gd name="connsiteX18" fmla="*/ 116101 w 170039"/>
                        <a:gd name="connsiteY18" fmla="*/ 129450 h 141074"/>
                        <a:gd name="connsiteX19" fmla="*/ 80931 w 170039"/>
                        <a:gd name="connsiteY19" fmla="*/ 141075 h 141074"/>
                        <a:gd name="connsiteX20" fmla="*/ 27242 w 170039"/>
                        <a:gd name="connsiteY20" fmla="*/ 20207 h 141074"/>
                        <a:gd name="connsiteX21" fmla="*/ 8183 w 170039"/>
                        <a:gd name="connsiteY21" fmla="*/ 31913 h 141074"/>
                        <a:gd name="connsiteX22" fmla="*/ 10075 w 170039"/>
                        <a:gd name="connsiteY22" fmla="*/ 60109 h 141074"/>
                        <a:gd name="connsiteX23" fmla="*/ 20186 w 170039"/>
                        <a:gd name="connsiteY23" fmla="*/ 70976 h 141074"/>
                        <a:gd name="connsiteX24" fmla="*/ 25349 w 170039"/>
                        <a:gd name="connsiteY24" fmla="*/ 73518 h 141074"/>
                        <a:gd name="connsiteX25" fmla="*/ 34000 w 170039"/>
                        <a:gd name="connsiteY25" fmla="*/ 78762 h 141074"/>
                        <a:gd name="connsiteX26" fmla="*/ 35460 w 170039"/>
                        <a:gd name="connsiteY26" fmla="*/ 86196 h 141074"/>
                        <a:gd name="connsiteX27" fmla="*/ 64521 w 170039"/>
                        <a:gd name="connsiteY27" fmla="*/ 132938 h 141074"/>
                        <a:gd name="connsiteX28" fmla="*/ 112830 w 170039"/>
                        <a:gd name="connsiteY28" fmla="*/ 125125 h 141074"/>
                        <a:gd name="connsiteX29" fmla="*/ 164437 w 170039"/>
                        <a:gd name="connsiteY29" fmla="*/ 34562 h 141074"/>
                        <a:gd name="connsiteX30" fmla="*/ 98016 w 170039"/>
                        <a:gd name="connsiteY30" fmla="*/ 7015 h 141074"/>
                        <a:gd name="connsiteX31" fmla="*/ 82066 w 170039"/>
                        <a:gd name="connsiteY31" fmla="*/ 26128 h 141074"/>
                        <a:gd name="connsiteX32" fmla="*/ 53897 w 170039"/>
                        <a:gd name="connsiteY32" fmla="*/ 32859 h 141074"/>
                        <a:gd name="connsiteX33" fmla="*/ 42381 w 170039"/>
                        <a:gd name="connsiteY33" fmla="*/ 26587 h 141074"/>
                        <a:gd name="connsiteX34" fmla="*/ 32135 w 170039"/>
                        <a:gd name="connsiteY34" fmla="*/ 20964 h 141074"/>
                        <a:gd name="connsiteX35" fmla="*/ 27215 w 170039"/>
                        <a:gd name="connsiteY35" fmla="*/ 20261 h 1410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170039" h="141074">
                          <a:moveTo>
                            <a:pt x="80904" y="141075"/>
                          </a:moveTo>
                          <a:cubicBezTo>
                            <a:pt x="75064" y="141075"/>
                            <a:pt x="68955" y="140156"/>
                            <a:pt x="62764" y="138020"/>
                          </a:cubicBezTo>
                          <a:cubicBezTo>
                            <a:pt x="33676" y="127990"/>
                            <a:pt x="31162" y="99010"/>
                            <a:pt x="30080" y="86656"/>
                          </a:cubicBezTo>
                          <a:cubicBezTo>
                            <a:pt x="29891" y="84601"/>
                            <a:pt x="29702" y="82277"/>
                            <a:pt x="29458" y="81682"/>
                          </a:cubicBezTo>
                          <a:cubicBezTo>
                            <a:pt x="28891" y="80925"/>
                            <a:pt x="25457" y="79465"/>
                            <a:pt x="23214" y="78492"/>
                          </a:cubicBezTo>
                          <a:cubicBezTo>
                            <a:pt x="20781" y="77437"/>
                            <a:pt x="18483" y="76464"/>
                            <a:pt x="16942" y="75302"/>
                          </a:cubicBezTo>
                          <a:cubicBezTo>
                            <a:pt x="12157" y="71706"/>
                            <a:pt x="8291" y="67570"/>
                            <a:pt x="5453" y="62947"/>
                          </a:cubicBezTo>
                          <a:cubicBezTo>
                            <a:pt x="-981" y="52458"/>
                            <a:pt x="-1792" y="39293"/>
                            <a:pt x="3398" y="29426"/>
                          </a:cubicBezTo>
                          <a:cubicBezTo>
                            <a:pt x="9210" y="18342"/>
                            <a:pt x="22538" y="12340"/>
                            <a:pt x="33757" y="15774"/>
                          </a:cubicBezTo>
                          <a:cubicBezTo>
                            <a:pt x="38163" y="17125"/>
                            <a:pt x="41867" y="19667"/>
                            <a:pt x="45462" y="22100"/>
                          </a:cubicBezTo>
                          <a:cubicBezTo>
                            <a:pt x="48815" y="24397"/>
                            <a:pt x="52005" y="26560"/>
                            <a:pt x="55546" y="27696"/>
                          </a:cubicBezTo>
                          <a:cubicBezTo>
                            <a:pt x="63926" y="30345"/>
                            <a:pt x="73010" y="26452"/>
                            <a:pt x="78714" y="21910"/>
                          </a:cubicBezTo>
                          <a:cubicBezTo>
                            <a:pt x="85607" y="16423"/>
                            <a:pt x="90555" y="8718"/>
                            <a:pt x="95312" y="1257"/>
                          </a:cubicBezTo>
                          <a:cubicBezTo>
                            <a:pt x="95772" y="554"/>
                            <a:pt x="96502" y="94"/>
                            <a:pt x="97340" y="13"/>
                          </a:cubicBezTo>
                          <a:cubicBezTo>
                            <a:pt x="98178" y="-68"/>
                            <a:pt x="98989" y="229"/>
                            <a:pt x="99557" y="851"/>
                          </a:cubicBezTo>
                          <a:cubicBezTo>
                            <a:pt x="116858" y="19072"/>
                            <a:pt x="142135" y="29615"/>
                            <a:pt x="167276" y="29128"/>
                          </a:cubicBezTo>
                          <a:cubicBezTo>
                            <a:pt x="167952" y="29128"/>
                            <a:pt x="168736" y="29399"/>
                            <a:pt x="169277" y="29939"/>
                          </a:cubicBezTo>
                          <a:cubicBezTo>
                            <a:pt x="169790" y="30480"/>
                            <a:pt x="170088" y="31210"/>
                            <a:pt x="170033" y="31967"/>
                          </a:cubicBezTo>
                          <a:cubicBezTo>
                            <a:pt x="168222" y="69138"/>
                            <a:pt x="148055" y="105580"/>
                            <a:pt x="116101" y="129450"/>
                          </a:cubicBezTo>
                          <a:cubicBezTo>
                            <a:pt x="107667" y="135749"/>
                            <a:pt x="95042" y="141075"/>
                            <a:pt x="80931" y="141075"/>
                          </a:cubicBezTo>
                          <a:close/>
                          <a:moveTo>
                            <a:pt x="27242" y="20207"/>
                          </a:moveTo>
                          <a:cubicBezTo>
                            <a:pt x="19780" y="20207"/>
                            <a:pt x="11914" y="24803"/>
                            <a:pt x="8183" y="31913"/>
                          </a:cubicBezTo>
                          <a:cubicBezTo>
                            <a:pt x="3858" y="40158"/>
                            <a:pt x="4615" y="51215"/>
                            <a:pt x="10075" y="60109"/>
                          </a:cubicBezTo>
                          <a:cubicBezTo>
                            <a:pt x="12535" y="64137"/>
                            <a:pt x="15942" y="67786"/>
                            <a:pt x="20186" y="70976"/>
                          </a:cubicBezTo>
                          <a:cubicBezTo>
                            <a:pt x="21213" y="71760"/>
                            <a:pt x="23322" y="72653"/>
                            <a:pt x="25349" y="73518"/>
                          </a:cubicBezTo>
                          <a:cubicBezTo>
                            <a:pt x="28972" y="75086"/>
                            <a:pt x="32405" y="76545"/>
                            <a:pt x="34000" y="78762"/>
                          </a:cubicBezTo>
                          <a:cubicBezTo>
                            <a:pt x="34946" y="80060"/>
                            <a:pt x="35109" y="82114"/>
                            <a:pt x="35460" y="86196"/>
                          </a:cubicBezTo>
                          <a:cubicBezTo>
                            <a:pt x="36514" y="98470"/>
                            <a:pt x="38758" y="124016"/>
                            <a:pt x="64521" y="132938"/>
                          </a:cubicBezTo>
                          <a:cubicBezTo>
                            <a:pt x="83607" y="139534"/>
                            <a:pt x="101990" y="133235"/>
                            <a:pt x="112830" y="125125"/>
                          </a:cubicBezTo>
                          <a:cubicBezTo>
                            <a:pt x="142702" y="102822"/>
                            <a:pt x="161815" y="69165"/>
                            <a:pt x="164437" y="34562"/>
                          </a:cubicBezTo>
                          <a:cubicBezTo>
                            <a:pt x="139945" y="34265"/>
                            <a:pt x="115534" y="24127"/>
                            <a:pt x="98016" y="7015"/>
                          </a:cubicBezTo>
                          <a:cubicBezTo>
                            <a:pt x="93663" y="13692"/>
                            <a:pt x="88689" y="20829"/>
                            <a:pt x="82066" y="26128"/>
                          </a:cubicBezTo>
                          <a:cubicBezTo>
                            <a:pt x="73280" y="33129"/>
                            <a:pt x="62764" y="35643"/>
                            <a:pt x="53897" y="32859"/>
                          </a:cubicBezTo>
                          <a:cubicBezTo>
                            <a:pt x="49599" y="31507"/>
                            <a:pt x="45922" y="28993"/>
                            <a:pt x="42381" y="26587"/>
                          </a:cubicBezTo>
                          <a:cubicBezTo>
                            <a:pt x="38974" y="24262"/>
                            <a:pt x="35730" y="22073"/>
                            <a:pt x="32135" y="20964"/>
                          </a:cubicBezTo>
                          <a:cubicBezTo>
                            <a:pt x="30540" y="20478"/>
                            <a:pt x="28891" y="20261"/>
                            <a:pt x="27215" y="2026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EFF9992-A54B-DC88-4CDC-F4A2F9EB28B8}"/>
                      </a:ext>
                    </a:extLst>
                  </p:cNvPr>
                  <p:cNvSpPr/>
                  <p:nvPr/>
                </p:nvSpPr>
                <p:spPr>
                  <a:xfrm>
                    <a:off x="8484930" y="4003967"/>
                    <a:ext cx="24135" cy="22700"/>
                  </a:xfrm>
                  <a:custGeom>
                    <a:avLst/>
                    <a:gdLst>
                      <a:gd name="connsiteX0" fmla="*/ 21403 w 24135"/>
                      <a:gd name="connsiteY0" fmla="*/ 22700 h 22700"/>
                      <a:gd name="connsiteX1" fmla="*/ 18861 w 24135"/>
                      <a:gd name="connsiteY1" fmla="*/ 20916 h 22700"/>
                      <a:gd name="connsiteX2" fmla="*/ 1993 w 24135"/>
                      <a:gd name="connsiteY2" fmla="*/ 5318 h 22700"/>
                      <a:gd name="connsiteX3" fmla="*/ 100 w 24135"/>
                      <a:gd name="connsiteY3" fmla="*/ 1992 h 22700"/>
                      <a:gd name="connsiteX4" fmla="*/ 3425 w 24135"/>
                      <a:gd name="connsiteY4" fmla="*/ 100 h 22700"/>
                      <a:gd name="connsiteX5" fmla="*/ 23971 w 24135"/>
                      <a:gd name="connsiteY5" fmla="*/ 19078 h 22700"/>
                      <a:gd name="connsiteX6" fmla="*/ 22349 w 24135"/>
                      <a:gd name="connsiteY6" fmla="*/ 22538 h 22700"/>
                      <a:gd name="connsiteX7" fmla="*/ 21430 w 24135"/>
                      <a:gd name="connsiteY7" fmla="*/ 22700 h 22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135" h="22700">
                        <a:moveTo>
                          <a:pt x="21403" y="22700"/>
                        </a:moveTo>
                        <a:cubicBezTo>
                          <a:pt x="20294" y="22700"/>
                          <a:pt x="19267" y="22024"/>
                          <a:pt x="18861" y="20916"/>
                        </a:cubicBezTo>
                        <a:cubicBezTo>
                          <a:pt x="16158" y="13401"/>
                          <a:pt x="9670" y="7426"/>
                          <a:pt x="1993" y="5318"/>
                        </a:cubicBezTo>
                        <a:cubicBezTo>
                          <a:pt x="560" y="4912"/>
                          <a:pt x="-305" y="3425"/>
                          <a:pt x="100" y="1992"/>
                        </a:cubicBezTo>
                        <a:cubicBezTo>
                          <a:pt x="506" y="560"/>
                          <a:pt x="1993" y="-305"/>
                          <a:pt x="3425" y="100"/>
                        </a:cubicBezTo>
                        <a:cubicBezTo>
                          <a:pt x="12806" y="2668"/>
                          <a:pt x="20673" y="9940"/>
                          <a:pt x="23971" y="19078"/>
                        </a:cubicBezTo>
                        <a:cubicBezTo>
                          <a:pt x="24484" y="20484"/>
                          <a:pt x="23755" y="22024"/>
                          <a:pt x="22349" y="22538"/>
                        </a:cubicBezTo>
                        <a:cubicBezTo>
                          <a:pt x="22051" y="22646"/>
                          <a:pt x="21727" y="22700"/>
                          <a:pt x="21430" y="227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482" name="Graphic 2">
                <a:extLst>
                  <a:ext uri="{FF2B5EF4-FFF2-40B4-BE49-F238E27FC236}">
                    <a16:creationId xmlns:a16="http://schemas.microsoft.com/office/drawing/2014/main" id="{002831AA-FE58-A0F2-121F-2396172D37B7}"/>
                  </a:ext>
                </a:extLst>
              </p:cNvPr>
              <p:cNvGrpSpPr/>
              <p:nvPr/>
            </p:nvGrpSpPr>
            <p:grpSpPr>
              <a:xfrm>
                <a:off x="8204555" y="4123412"/>
                <a:ext cx="1010139" cy="535383"/>
                <a:chOff x="8204555" y="4123412"/>
                <a:chExt cx="1010139" cy="535383"/>
              </a:xfrm>
            </p:grpSpPr>
            <p:grpSp>
              <p:nvGrpSpPr>
                <p:cNvPr id="1483" name="Graphic 2">
                  <a:extLst>
                    <a:ext uri="{FF2B5EF4-FFF2-40B4-BE49-F238E27FC236}">
                      <a16:creationId xmlns:a16="http://schemas.microsoft.com/office/drawing/2014/main" id="{BA3E73EE-BE26-A9B9-E532-98E85799F5EE}"/>
                    </a:ext>
                  </a:extLst>
                </p:cNvPr>
                <p:cNvGrpSpPr/>
                <p:nvPr/>
              </p:nvGrpSpPr>
              <p:grpSpPr>
                <a:xfrm>
                  <a:off x="9046114" y="4314452"/>
                  <a:ext cx="168581" cy="186223"/>
                  <a:chOff x="9046114" y="4314452"/>
                  <a:chExt cx="168581" cy="186223"/>
                </a:xfrm>
              </p:grpSpPr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84DB9931-EE18-BC37-B313-6C80BB4DC39E}"/>
                      </a:ext>
                    </a:extLst>
                  </p:cNvPr>
                  <p:cNvSpPr/>
                  <p:nvPr/>
                </p:nvSpPr>
                <p:spPr>
                  <a:xfrm>
                    <a:off x="9101018" y="4376862"/>
                    <a:ext cx="83739" cy="87713"/>
                  </a:xfrm>
                  <a:custGeom>
                    <a:avLst/>
                    <a:gdLst>
                      <a:gd name="connsiteX0" fmla="*/ 77776 w 83739"/>
                      <a:gd name="connsiteY0" fmla="*/ 83345 h 87713"/>
                      <a:gd name="connsiteX1" fmla="*/ 53013 w 83739"/>
                      <a:gd name="connsiteY1" fmla="*/ 81750 h 87713"/>
                      <a:gd name="connsiteX2" fmla="*/ 0 w 83739"/>
                      <a:gd name="connsiteY2" fmla="*/ 23141 h 87713"/>
                      <a:gd name="connsiteX3" fmla="*/ 26358 w 83739"/>
                      <a:gd name="connsiteY3" fmla="*/ 0 h 87713"/>
                      <a:gd name="connsiteX4" fmla="*/ 79371 w 83739"/>
                      <a:gd name="connsiteY4" fmla="*/ 58609 h 87713"/>
                      <a:gd name="connsiteX5" fmla="*/ 77776 w 83739"/>
                      <a:gd name="connsiteY5" fmla="*/ 83372 h 87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739" h="87713">
                        <a:moveTo>
                          <a:pt x="77776" y="83345"/>
                        </a:moveTo>
                        <a:cubicBezTo>
                          <a:pt x="70504" y="89752"/>
                          <a:pt x="59420" y="89022"/>
                          <a:pt x="53013" y="81750"/>
                        </a:cubicBezTo>
                        <a:lnTo>
                          <a:pt x="0" y="23141"/>
                        </a:lnTo>
                        <a:lnTo>
                          <a:pt x="26358" y="0"/>
                        </a:lnTo>
                        <a:lnTo>
                          <a:pt x="79371" y="58609"/>
                        </a:lnTo>
                        <a:cubicBezTo>
                          <a:pt x="85778" y="65881"/>
                          <a:pt x="85048" y="76965"/>
                          <a:pt x="77776" y="83372"/>
                        </a:cubicBezTo>
                        <a:close/>
                      </a:path>
                    </a:pathLst>
                  </a:custGeom>
                  <a:solidFill>
                    <a:srgbClr val="E1471D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ABA6A6E-94AC-2B0D-D984-68D53B9340FE}"/>
                      </a:ext>
                    </a:extLst>
                  </p:cNvPr>
                  <p:cNvSpPr/>
                  <p:nvPr/>
                </p:nvSpPr>
                <p:spPr>
                  <a:xfrm>
                    <a:off x="9046114" y="4314452"/>
                    <a:ext cx="29384" cy="26454"/>
                  </a:xfrm>
                  <a:custGeom>
                    <a:avLst/>
                    <a:gdLst>
                      <a:gd name="connsiteX0" fmla="*/ 2703 w 29384"/>
                      <a:gd name="connsiteY0" fmla="*/ 26455 h 26454"/>
                      <a:gd name="connsiteX1" fmla="*/ 675 w 29384"/>
                      <a:gd name="connsiteY1" fmla="*/ 25535 h 26454"/>
                      <a:gd name="connsiteX2" fmla="*/ 919 w 29384"/>
                      <a:gd name="connsiteY2" fmla="*/ 21724 h 26454"/>
                      <a:gd name="connsiteX3" fmla="*/ 24898 w 29384"/>
                      <a:gd name="connsiteY3" fmla="*/ 665 h 26454"/>
                      <a:gd name="connsiteX4" fmla="*/ 28709 w 29384"/>
                      <a:gd name="connsiteY4" fmla="*/ 908 h 26454"/>
                      <a:gd name="connsiteX5" fmla="*/ 28466 w 29384"/>
                      <a:gd name="connsiteY5" fmla="*/ 4720 h 26454"/>
                      <a:gd name="connsiteX6" fmla="*/ 4487 w 29384"/>
                      <a:gd name="connsiteY6" fmla="*/ 25779 h 26454"/>
                      <a:gd name="connsiteX7" fmla="*/ 2703 w 29384"/>
                      <a:gd name="connsiteY7" fmla="*/ 26455 h 26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9384" h="26454">
                        <a:moveTo>
                          <a:pt x="2703" y="26455"/>
                        </a:moveTo>
                        <a:cubicBezTo>
                          <a:pt x="1946" y="26455"/>
                          <a:pt x="1216" y="26157"/>
                          <a:pt x="675" y="25535"/>
                        </a:cubicBezTo>
                        <a:cubicBezTo>
                          <a:pt x="-325" y="24427"/>
                          <a:pt x="-190" y="22697"/>
                          <a:pt x="919" y="21724"/>
                        </a:cubicBezTo>
                        <a:lnTo>
                          <a:pt x="24898" y="665"/>
                        </a:lnTo>
                        <a:cubicBezTo>
                          <a:pt x="26006" y="-309"/>
                          <a:pt x="27736" y="-201"/>
                          <a:pt x="28709" y="908"/>
                        </a:cubicBezTo>
                        <a:cubicBezTo>
                          <a:pt x="29710" y="2016"/>
                          <a:pt x="29574" y="3746"/>
                          <a:pt x="28466" y="4720"/>
                        </a:cubicBezTo>
                        <a:lnTo>
                          <a:pt x="4487" y="25779"/>
                        </a:lnTo>
                        <a:cubicBezTo>
                          <a:pt x="3974" y="26238"/>
                          <a:pt x="3325" y="26455"/>
                          <a:pt x="2703" y="264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88CFB19A-0ADF-7872-1FFD-45ACC492B9AF}"/>
                      </a:ext>
                    </a:extLst>
                  </p:cNvPr>
                  <p:cNvSpPr/>
                  <p:nvPr/>
                </p:nvSpPr>
                <p:spPr>
                  <a:xfrm>
                    <a:off x="9058116" y="4324995"/>
                    <a:ext cx="54796" cy="61598"/>
                  </a:xfrm>
                  <a:custGeom>
                    <a:avLst/>
                    <a:gdLst>
                      <a:gd name="connsiteX0" fmla="*/ 52093 w 54796"/>
                      <a:gd name="connsiteY0" fmla="*/ 61598 h 61598"/>
                      <a:gd name="connsiteX1" fmla="*/ 50066 w 54796"/>
                      <a:gd name="connsiteY1" fmla="*/ 60679 h 61598"/>
                      <a:gd name="connsiteX2" fmla="*/ 675 w 54796"/>
                      <a:gd name="connsiteY2" fmla="*/ 4476 h 61598"/>
                      <a:gd name="connsiteX3" fmla="*/ 919 w 54796"/>
                      <a:gd name="connsiteY3" fmla="*/ 665 h 61598"/>
                      <a:gd name="connsiteX4" fmla="*/ 4730 w 54796"/>
                      <a:gd name="connsiteY4" fmla="*/ 908 h 61598"/>
                      <a:gd name="connsiteX5" fmla="*/ 54121 w 54796"/>
                      <a:gd name="connsiteY5" fmla="*/ 57111 h 61598"/>
                      <a:gd name="connsiteX6" fmla="*/ 53878 w 54796"/>
                      <a:gd name="connsiteY6" fmla="*/ 60923 h 61598"/>
                      <a:gd name="connsiteX7" fmla="*/ 52093 w 54796"/>
                      <a:gd name="connsiteY7" fmla="*/ 61598 h 61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796" h="61598">
                        <a:moveTo>
                          <a:pt x="52093" y="61598"/>
                        </a:moveTo>
                        <a:cubicBezTo>
                          <a:pt x="51336" y="61598"/>
                          <a:pt x="50607" y="61274"/>
                          <a:pt x="50066" y="60679"/>
                        </a:cubicBezTo>
                        <a:lnTo>
                          <a:pt x="675" y="4476"/>
                        </a:lnTo>
                        <a:cubicBezTo>
                          <a:pt x="-325" y="3368"/>
                          <a:pt x="-190" y="1638"/>
                          <a:pt x="919" y="665"/>
                        </a:cubicBezTo>
                        <a:cubicBezTo>
                          <a:pt x="2027" y="-309"/>
                          <a:pt x="3757" y="-201"/>
                          <a:pt x="4730" y="908"/>
                        </a:cubicBezTo>
                        <a:lnTo>
                          <a:pt x="54121" y="57111"/>
                        </a:lnTo>
                        <a:cubicBezTo>
                          <a:pt x="55121" y="58219"/>
                          <a:pt x="54986" y="59949"/>
                          <a:pt x="53878" y="60923"/>
                        </a:cubicBezTo>
                        <a:cubicBezTo>
                          <a:pt x="53364" y="61382"/>
                          <a:pt x="52715" y="61598"/>
                          <a:pt x="52093" y="6159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BD523F44-62D5-48E0-A9FF-5FAFDC96F7B2}"/>
                      </a:ext>
                    </a:extLst>
                  </p:cNvPr>
                  <p:cNvSpPr/>
                  <p:nvPr/>
                </p:nvSpPr>
                <p:spPr>
                  <a:xfrm>
                    <a:off x="9176091" y="4457514"/>
                    <a:ext cx="38603" cy="43161"/>
                  </a:xfrm>
                  <a:custGeom>
                    <a:avLst/>
                    <a:gdLst>
                      <a:gd name="connsiteX0" fmla="*/ 35900 w 38603"/>
                      <a:gd name="connsiteY0" fmla="*/ 43161 h 43161"/>
                      <a:gd name="connsiteX1" fmla="*/ 33873 w 38603"/>
                      <a:gd name="connsiteY1" fmla="*/ 42242 h 43161"/>
                      <a:gd name="connsiteX2" fmla="*/ 675 w 38603"/>
                      <a:gd name="connsiteY2" fmla="*/ 4476 h 43161"/>
                      <a:gd name="connsiteX3" fmla="*/ 919 w 38603"/>
                      <a:gd name="connsiteY3" fmla="*/ 665 h 43161"/>
                      <a:gd name="connsiteX4" fmla="*/ 4731 w 38603"/>
                      <a:gd name="connsiteY4" fmla="*/ 908 h 43161"/>
                      <a:gd name="connsiteX5" fmla="*/ 37928 w 38603"/>
                      <a:gd name="connsiteY5" fmla="*/ 38674 h 43161"/>
                      <a:gd name="connsiteX6" fmla="*/ 37684 w 38603"/>
                      <a:gd name="connsiteY6" fmla="*/ 42486 h 43161"/>
                      <a:gd name="connsiteX7" fmla="*/ 35900 w 38603"/>
                      <a:gd name="connsiteY7" fmla="*/ 43161 h 4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8603" h="43161">
                        <a:moveTo>
                          <a:pt x="35900" y="43161"/>
                        </a:moveTo>
                        <a:cubicBezTo>
                          <a:pt x="35143" y="43161"/>
                          <a:pt x="34414" y="42864"/>
                          <a:pt x="33873" y="42242"/>
                        </a:cubicBezTo>
                        <a:lnTo>
                          <a:pt x="675" y="4476"/>
                        </a:lnTo>
                        <a:cubicBezTo>
                          <a:pt x="-325" y="3368"/>
                          <a:pt x="-190" y="1638"/>
                          <a:pt x="919" y="665"/>
                        </a:cubicBezTo>
                        <a:cubicBezTo>
                          <a:pt x="2027" y="-309"/>
                          <a:pt x="3757" y="-201"/>
                          <a:pt x="4731" y="908"/>
                        </a:cubicBezTo>
                        <a:lnTo>
                          <a:pt x="37928" y="38674"/>
                        </a:lnTo>
                        <a:cubicBezTo>
                          <a:pt x="38928" y="39782"/>
                          <a:pt x="38793" y="41512"/>
                          <a:pt x="37684" y="42486"/>
                        </a:cubicBezTo>
                        <a:cubicBezTo>
                          <a:pt x="37171" y="42945"/>
                          <a:pt x="36522" y="43161"/>
                          <a:pt x="35900" y="4316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484" name="Graphic 2">
                  <a:extLst>
                    <a:ext uri="{FF2B5EF4-FFF2-40B4-BE49-F238E27FC236}">
                      <a16:creationId xmlns:a16="http://schemas.microsoft.com/office/drawing/2014/main" id="{0C09DEB0-7F22-0AF7-7337-0D2BBB11F1AD}"/>
                    </a:ext>
                  </a:extLst>
                </p:cNvPr>
                <p:cNvGrpSpPr/>
                <p:nvPr/>
              </p:nvGrpSpPr>
              <p:grpSpPr>
                <a:xfrm>
                  <a:off x="8836682" y="4291500"/>
                  <a:ext cx="306830" cy="260485"/>
                  <a:chOff x="8836682" y="4291500"/>
                  <a:chExt cx="306830" cy="260485"/>
                </a:xfrm>
              </p:grpSpPr>
              <p:grpSp>
                <p:nvGrpSpPr>
                  <p:cNvPr id="1489" name="Graphic 2">
                    <a:extLst>
                      <a:ext uri="{FF2B5EF4-FFF2-40B4-BE49-F238E27FC236}">
                        <a16:creationId xmlns:a16="http://schemas.microsoft.com/office/drawing/2014/main" id="{00CF6A70-889B-6B46-C3F3-D08ABE49F273}"/>
                      </a:ext>
                    </a:extLst>
                  </p:cNvPr>
                  <p:cNvGrpSpPr/>
                  <p:nvPr/>
                </p:nvGrpSpPr>
                <p:grpSpPr>
                  <a:xfrm>
                    <a:off x="8836682" y="4291500"/>
                    <a:ext cx="306830" cy="260485"/>
                    <a:chOff x="8836682" y="4291500"/>
                    <a:chExt cx="306830" cy="260485"/>
                  </a:xfrm>
                </p:grpSpPr>
                <p:sp>
                  <p:nvSpPr>
                    <p:cNvPr id="1492" name="Freeform: Shape 1491">
                      <a:extLst>
                        <a:ext uri="{FF2B5EF4-FFF2-40B4-BE49-F238E27FC236}">
                          <a16:creationId xmlns:a16="http://schemas.microsoft.com/office/drawing/2014/main" id="{1312A53D-0109-4E0C-7C32-F3BE38F23C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39463" y="4294128"/>
                      <a:ext cx="301320" cy="255126"/>
                    </a:xfrm>
                    <a:custGeom>
                      <a:avLst/>
                      <a:gdLst>
                        <a:gd name="connsiteX0" fmla="*/ 224871 w 301320"/>
                        <a:gd name="connsiteY0" fmla="*/ 110605 h 255126"/>
                        <a:gd name="connsiteX1" fmla="*/ 197053 w 301320"/>
                        <a:gd name="connsiteY1" fmla="*/ 40101 h 255126"/>
                        <a:gd name="connsiteX2" fmla="*/ 215787 w 301320"/>
                        <a:gd name="connsiteY2" fmla="*/ 10 h 255126"/>
                        <a:gd name="connsiteX3" fmla="*/ 7682 w 301320"/>
                        <a:gd name="connsiteY3" fmla="*/ 75218 h 255126"/>
                        <a:gd name="connsiteX4" fmla="*/ 57019 w 301320"/>
                        <a:gd name="connsiteY4" fmla="*/ 255127 h 255126"/>
                        <a:gd name="connsiteX5" fmla="*/ 211192 w 301320"/>
                        <a:gd name="connsiteY5" fmla="*/ 194166 h 255126"/>
                        <a:gd name="connsiteX6" fmla="*/ 282966 w 301320"/>
                        <a:gd name="connsiteY6" fmla="*/ 151561 h 255126"/>
                        <a:gd name="connsiteX7" fmla="*/ 301160 w 301320"/>
                        <a:gd name="connsiteY7" fmla="*/ 133070 h 255126"/>
                        <a:gd name="connsiteX8" fmla="*/ 224871 w 301320"/>
                        <a:gd name="connsiteY8" fmla="*/ 110605 h 2551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01320" h="255126">
                          <a:moveTo>
                            <a:pt x="224871" y="110605"/>
                          </a:moveTo>
                          <a:cubicBezTo>
                            <a:pt x="194485" y="87788"/>
                            <a:pt x="148392" y="72758"/>
                            <a:pt x="197053" y="40101"/>
                          </a:cubicBezTo>
                          <a:cubicBezTo>
                            <a:pt x="245687" y="7444"/>
                            <a:pt x="221248" y="1200"/>
                            <a:pt x="215787" y="10"/>
                          </a:cubicBezTo>
                          <a:cubicBezTo>
                            <a:pt x="212435" y="-720"/>
                            <a:pt x="111275" y="37938"/>
                            <a:pt x="7682" y="75218"/>
                          </a:cubicBezTo>
                          <a:cubicBezTo>
                            <a:pt x="-17513" y="171971"/>
                            <a:pt x="24605" y="201222"/>
                            <a:pt x="57019" y="255127"/>
                          </a:cubicBezTo>
                          <a:cubicBezTo>
                            <a:pt x="126279" y="224362"/>
                            <a:pt x="186969" y="199275"/>
                            <a:pt x="211192" y="194166"/>
                          </a:cubicBezTo>
                          <a:cubicBezTo>
                            <a:pt x="211192" y="194166"/>
                            <a:pt x="272612" y="178486"/>
                            <a:pt x="282966" y="151561"/>
                          </a:cubicBezTo>
                          <a:cubicBezTo>
                            <a:pt x="282966" y="151561"/>
                            <a:pt x="297807" y="150425"/>
                            <a:pt x="301160" y="133070"/>
                          </a:cubicBezTo>
                          <a:cubicBezTo>
                            <a:pt x="304512" y="115714"/>
                            <a:pt x="254797" y="133070"/>
                            <a:pt x="224871" y="11060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93" name="Freeform: Shape 1492">
                      <a:extLst>
                        <a:ext uri="{FF2B5EF4-FFF2-40B4-BE49-F238E27FC236}">
                          <a16:creationId xmlns:a16="http://schemas.microsoft.com/office/drawing/2014/main" id="{6673C279-AB87-EB39-E9F6-3CBD955B9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36682" y="4291500"/>
                      <a:ext cx="306830" cy="260485"/>
                    </a:xfrm>
                    <a:custGeom>
                      <a:avLst/>
                      <a:gdLst>
                        <a:gd name="connsiteX0" fmla="*/ 59799 w 306830"/>
                        <a:gd name="connsiteY0" fmla="*/ 260486 h 260485"/>
                        <a:gd name="connsiteX1" fmla="*/ 57474 w 306830"/>
                        <a:gd name="connsiteY1" fmla="*/ 259188 h 260485"/>
                        <a:gd name="connsiteX2" fmla="*/ 38551 w 306830"/>
                        <a:gd name="connsiteY2" fmla="*/ 230614 h 260485"/>
                        <a:gd name="connsiteX3" fmla="*/ 7841 w 306830"/>
                        <a:gd name="connsiteY3" fmla="*/ 77198 h 260485"/>
                        <a:gd name="connsiteX4" fmla="*/ 9544 w 306830"/>
                        <a:gd name="connsiteY4" fmla="*/ 75332 h 260485"/>
                        <a:gd name="connsiteX5" fmla="*/ 128600 w 306830"/>
                        <a:gd name="connsiteY5" fmla="*/ 31808 h 260485"/>
                        <a:gd name="connsiteX6" fmla="*/ 219163 w 306830"/>
                        <a:gd name="connsiteY6" fmla="*/ 43 h 260485"/>
                        <a:gd name="connsiteX7" fmla="*/ 232085 w 306830"/>
                        <a:gd name="connsiteY7" fmla="*/ 9965 h 260485"/>
                        <a:gd name="connsiteX8" fmla="*/ 201348 w 306830"/>
                        <a:gd name="connsiteY8" fmla="*/ 45000 h 260485"/>
                        <a:gd name="connsiteX9" fmla="*/ 181316 w 306830"/>
                        <a:gd name="connsiteY9" fmla="*/ 69223 h 260485"/>
                        <a:gd name="connsiteX10" fmla="*/ 211296 w 306830"/>
                        <a:gd name="connsiteY10" fmla="*/ 98906 h 260485"/>
                        <a:gd name="connsiteX11" fmla="*/ 229300 w 306830"/>
                        <a:gd name="connsiteY11" fmla="*/ 111071 h 260485"/>
                        <a:gd name="connsiteX12" fmla="*/ 280718 w 306830"/>
                        <a:gd name="connsiteY12" fmla="*/ 123776 h 260485"/>
                        <a:gd name="connsiteX13" fmla="*/ 305184 w 306830"/>
                        <a:gd name="connsiteY13" fmla="*/ 129237 h 260485"/>
                        <a:gd name="connsiteX14" fmla="*/ 306617 w 306830"/>
                        <a:gd name="connsiteY14" fmla="*/ 136212 h 260485"/>
                        <a:gd name="connsiteX15" fmla="*/ 287666 w 306830"/>
                        <a:gd name="connsiteY15" fmla="*/ 156649 h 260485"/>
                        <a:gd name="connsiteX16" fmla="*/ 214675 w 306830"/>
                        <a:gd name="connsiteY16" fmla="*/ 199417 h 260485"/>
                        <a:gd name="connsiteX17" fmla="*/ 60935 w 306830"/>
                        <a:gd name="connsiteY17" fmla="*/ 260242 h 260485"/>
                        <a:gd name="connsiteX18" fmla="*/ 59826 w 306830"/>
                        <a:gd name="connsiteY18" fmla="*/ 260486 h 260485"/>
                        <a:gd name="connsiteX19" fmla="*/ 12707 w 306830"/>
                        <a:gd name="connsiteY19" fmla="*/ 79928 h 260485"/>
                        <a:gd name="connsiteX20" fmla="*/ 42984 w 306830"/>
                        <a:gd name="connsiteY20" fmla="*/ 227505 h 260485"/>
                        <a:gd name="connsiteX21" fmla="*/ 60881 w 306830"/>
                        <a:gd name="connsiteY21" fmla="*/ 254349 h 260485"/>
                        <a:gd name="connsiteX22" fmla="*/ 213432 w 306830"/>
                        <a:gd name="connsiteY22" fmla="*/ 194172 h 260485"/>
                        <a:gd name="connsiteX23" fmla="*/ 283233 w 306830"/>
                        <a:gd name="connsiteY23" fmla="*/ 153243 h 260485"/>
                        <a:gd name="connsiteX24" fmla="*/ 285557 w 306830"/>
                        <a:gd name="connsiteY24" fmla="*/ 151513 h 260485"/>
                        <a:gd name="connsiteX25" fmla="*/ 301318 w 306830"/>
                        <a:gd name="connsiteY25" fmla="*/ 135212 h 260485"/>
                        <a:gd name="connsiteX26" fmla="*/ 300967 w 306830"/>
                        <a:gd name="connsiteY26" fmla="*/ 132617 h 260485"/>
                        <a:gd name="connsiteX27" fmla="*/ 280502 w 306830"/>
                        <a:gd name="connsiteY27" fmla="*/ 129210 h 260485"/>
                        <a:gd name="connsiteX28" fmla="*/ 226056 w 306830"/>
                        <a:gd name="connsiteY28" fmla="*/ 115423 h 260485"/>
                        <a:gd name="connsiteX29" fmla="*/ 208376 w 306830"/>
                        <a:gd name="connsiteY29" fmla="*/ 103474 h 260485"/>
                        <a:gd name="connsiteX30" fmla="*/ 175909 w 306830"/>
                        <a:gd name="connsiteY30" fmla="*/ 69304 h 260485"/>
                        <a:gd name="connsiteX31" fmla="*/ 198320 w 306830"/>
                        <a:gd name="connsiteY31" fmla="*/ 40540 h 260485"/>
                        <a:gd name="connsiteX32" fmla="*/ 226759 w 306830"/>
                        <a:gd name="connsiteY32" fmla="*/ 10992 h 260485"/>
                        <a:gd name="connsiteX33" fmla="*/ 218352 w 306830"/>
                        <a:gd name="connsiteY33" fmla="*/ 5423 h 260485"/>
                        <a:gd name="connsiteX34" fmla="*/ 130465 w 306830"/>
                        <a:gd name="connsiteY34" fmla="*/ 36917 h 260485"/>
                        <a:gd name="connsiteX35" fmla="*/ 12707 w 306830"/>
                        <a:gd name="connsiteY35" fmla="*/ 79982 h 2604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306830" h="260485">
                          <a:moveTo>
                            <a:pt x="59799" y="260486"/>
                          </a:moveTo>
                          <a:cubicBezTo>
                            <a:pt x="58880" y="260486"/>
                            <a:pt x="57988" y="259999"/>
                            <a:pt x="57474" y="259188"/>
                          </a:cubicBezTo>
                          <a:cubicBezTo>
                            <a:pt x="51365" y="248996"/>
                            <a:pt x="44850" y="239643"/>
                            <a:pt x="38551" y="230614"/>
                          </a:cubicBezTo>
                          <a:cubicBezTo>
                            <a:pt x="10950" y="190982"/>
                            <a:pt x="-12867" y="156731"/>
                            <a:pt x="7841" y="77198"/>
                          </a:cubicBezTo>
                          <a:cubicBezTo>
                            <a:pt x="8057" y="76332"/>
                            <a:pt x="8706" y="75630"/>
                            <a:pt x="9544" y="75332"/>
                          </a:cubicBezTo>
                          <a:cubicBezTo>
                            <a:pt x="51797" y="60139"/>
                            <a:pt x="94375" y="44433"/>
                            <a:pt x="128600" y="31808"/>
                          </a:cubicBezTo>
                          <a:cubicBezTo>
                            <a:pt x="204916" y="3666"/>
                            <a:pt x="216784" y="-497"/>
                            <a:pt x="219163" y="43"/>
                          </a:cubicBezTo>
                          <a:cubicBezTo>
                            <a:pt x="228679" y="2125"/>
                            <a:pt x="231436" y="6586"/>
                            <a:pt x="232085" y="9965"/>
                          </a:cubicBezTo>
                          <a:cubicBezTo>
                            <a:pt x="233707" y="18562"/>
                            <a:pt x="223650" y="30024"/>
                            <a:pt x="201348" y="45000"/>
                          </a:cubicBezTo>
                          <a:cubicBezTo>
                            <a:pt x="187804" y="54084"/>
                            <a:pt x="181235" y="62032"/>
                            <a:pt x="181316" y="69223"/>
                          </a:cubicBezTo>
                          <a:cubicBezTo>
                            <a:pt x="181424" y="79739"/>
                            <a:pt x="195941" y="89038"/>
                            <a:pt x="211296" y="98906"/>
                          </a:cubicBezTo>
                          <a:cubicBezTo>
                            <a:pt x="217324" y="102771"/>
                            <a:pt x="223569" y="106772"/>
                            <a:pt x="229300" y="111071"/>
                          </a:cubicBezTo>
                          <a:cubicBezTo>
                            <a:pt x="244331" y="122344"/>
                            <a:pt x="264498" y="123155"/>
                            <a:pt x="280718" y="123776"/>
                          </a:cubicBezTo>
                          <a:cubicBezTo>
                            <a:pt x="292802" y="124263"/>
                            <a:pt x="301534" y="124588"/>
                            <a:pt x="305184" y="129237"/>
                          </a:cubicBezTo>
                          <a:cubicBezTo>
                            <a:pt x="306671" y="131103"/>
                            <a:pt x="307157" y="133455"/>
                            <a:pt x="306617" y="136212"/>
                          </a:cubicBezTo>
                          <a:cubicBezTo>
                            <a:pt x="303913" y="150161"/>
                            <a:pt x="293857" y="155487"/>
                            <a:pt x="287666" y="156649"/>
                          </a:cubicBezTo>
                          <a:cubicBezTo>
                            <a:pt x="275420" y="183629"/>
                            <a:pt x="217189" y="198768"/>
                            <a:pt x="214675" y="199417"/>
                          </a:cubicBezTo>
                          <a:cubicBezTo>
                            <a:pt x="193400" y="203904"/>
                            <a:pt x="141711" y="224369"/>
                            <a:pt x="60935" y="260242"/>
                          </a:cubicBezTo>
                          <a:cubicBezTo>
                            <a:pt x="60583" y="260405"/>
                            <a:pt x="60205" y="260486"/>
                            <a:pt x="59826" y="260486"/>
                          </a:cubicBezTo>
                          <a:close/>
                          <a:moveTo>
                            <a:pt x="12707" y="79928"/>
                          </a:moveTo>
                          <a:cubicBezTo>
                            <a:pt x="-6757" y="156082"/>
                            <a:pt x="16302" y="189198"/>
                            <a:pt x="42984" y="227505"/>
                          </a:cubicBezTo>
                          <a:cubicBezTo>
                            <a:pt x="48905" y="236020"/>
                            <a:pt x="55014" y="244806"/>
                            <a:pt x="60881" y="254349"/>
                          </a:cubicBezTo>
                          <a:cubicBezTo>
                            <a:pt x="140765" y="218908"/>
                            <a:pt x="192075" y="198687"/>
                            <a:pt x="213432" y="194172"/>
                          </a:cubicBezTo>
                          <a:cubicBezTo>
                            <a:pt x="213918" y="194037"/>
                            <a:pt x="273527" y="178547"/>
                            <a:pt x="283233" y="153243"/>
                          </a:cubicBezTo>
                          <a:cubicBezTo>
                            <a:pt x="283611" y="152270"/>
                            <a:pt x="284503" y="151594"/>
                            <a:pt x="285557" y="151513"/>
                          </a:cubicBezTo>
                          <a:cubicBezTo>
                            <a:pt x="286071" y="151459"/>
                            <a:pt x="298398" y="150215"/>
                            <a:pt x="301318" y="135212"/>
                          </a:cubicBezTo>
                          <a:cubicBezTo>
                            <a:pt x="301615" y="133671"/>
                            <a:pt x="301264" y="132995"/>
                            <a:pt x="300967" y="132617"/>
                          </a:cubicBezTo>
                          <a:cubicBezTo>
                            <a:pt x="298831" y="129940"/>
                            <a:pt x="289937" y="129589"/>
                            <a:pt x="280502" y="129210"/>
                          </a:cubicBezTo>
                          <a:cubicBezTo>
                            <a:pt x="264444" y="128588"/>
                            <a:pt x="242439" y="127723"/>
                            <a:pt x="226056" y="115423"/>
                          </a:cubicBezTo>
                          <a:cubicBezTo>
                            <a:pt x="220487" y="111260"/>
                            <a:pt x="214351" y="107286"/>
                            <a:pt x="208376" y="103474"/>
                          </a:cubicBezTo>
                          <a:cubicBezTo>
                            <a:pt x="191751" y="92796"/>
                            <a:pt x="176044" y="82739"/>
                            <a:pt x="175909" y="69304"/>
                          </a:cubicBezTo>
                          <a:cubicBezTo>
                            <a:pt x="175828" y="60139"/>
                            <a:pt x="183154" y="50705"/>
                            <a:pt x="198320" y="40540"/>
                          </a:cubicBezTo>
                          <a:cubicBezTo>
                            <a:pt x="225570" y="22238"/>
                            <a:pt x="227300" y="13777"/>
                            <a:pt x="226759" y="10992"/>
                          </a:cubicBezTo>
                          <a:cubicBezTo>
                            <a:pt x="226273" y="8505"/>
                            <a:pt x="223380" y="6559"/>
                            <a:pt x="218352" y="5423"/>
                          </a:cubicBezTo>
                          <a:cubicBezTo>
                            <a:pt x="213540" y="6261"/>
                            <a:pt x="174990" y="20481"/>
                            <a:pt x="130465" y="36917"/>
                          </a:cubicBezTo>
                          <a:cubicBezTo>
                            <a:pt x="96592" y="49407"/>
                            <a:pt x="54528" y="64924"/>
                            <a:pt x="12707" y="799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defTabSz="91440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427A245F-B6D9-D150-6DFD-3D6327B26BD7}"/>
                      </a:ext>
                    </a:extLst>
                  </p:cNvPr>
                  <p:cNvSpPr/>
                  <p:nvPr/>
                </p:nvSpPr>
                <p:spPr>
                  <a:xfrm>
                    <a:off x="9042544" y="4422601"/>
                    <a:ext cx="70968" cy="24980"/>
                  </a:xfrm>
                  <a:custGeom>
                    <a:avLst/>
                    <a:gdLst>
                      <a:gd name="connsiteX0" fmla="*/ 62665 w 70968"/>
                      <a:gd name="connsiteY0" fmla="*/ 24980 h 24980"/>
                      <a:gd name="connsiteX1" fmla="*/ 1109 w 70968"/>
                      <a:gd name="connsiteY1" fmla="*/ 4894 h 24980"/>
                      <a:gd name="connsiteX2" fmla="*/ 515 w 70968"/>
                      <a:gd name="connsiteY2" fmla="*/ 1109 h 24980"/>
                      <a:gd name="connsiteX3" fmla="*/ 4299 w 70968"/>
                      <a:gd name="connsiteY3" fmla="*/ 515 h 24980"/>
                      <a:gd name="connsiteX4" fmla="*/ 68126 w 70968"/>
                      <a:gd name="connsiteY4" fmla="*/ 19384 h 24980"/>
                      <a:gd name="connsiteX5" fmla="*/ 70964 w 70968"/>
                      <a:gd name="connsiteY5" fmla="*/ 21925 h 24980"/>
                      <a:gd name="connsiteX6" fmla="*/ 68423 w 70968"/>
                      <a:gd name="connsiteY6" fmla="*/ 24764 h 24980"/>
                      <a:gd name="connsiteX7" fmla="*/ 62665 w 70968"/>
                      <a:gd name="connsiteY7" fmla="*/ 24926 h 2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0968" h="24980">
                        <a:moveTo>
                          <a:pt x="62665" y="24980"/>
                        </a:moveTo>
                        <a:cubicBezTo>
                          <a:pt x="40633" y="24980"/>
                          <a:pt x="18979" y="17951"/>
                          <a:pt x="1109" y="4894"/>
                        </a:cubicBezTo>
                        <a:cubicBezTo>
                          <a:pt x="-107" y="4002"/>
                          <a:pt x="-350" y="2326"/>
                          <a:pt x="515" y="1109"/>
                        </a:cubicBezTo>
                        <a:cubicBezTo>
                          <a:pt x="1407" y="-107"/>
                          <a:pt x="3083" y="-350"/>
                          <a:pt x="4299" y="515"/>
                        </a:cubicBezTo>
                        <a:cubicBezTo>
                          <a:pt x="22439" y="13761"/>
                          <a:pt x="45661" y="20655"/>
                          <a:pt x="68126" y="19384"/>
                        </a:cubicBezTo>
                        <a:cubicBezTo>
                          <a:pt x="69559" y="19303"/>
                          <a:pt x="70883" y="20439"/>
                          <a:pt x="70964" y="21925"/>
                        </a:cubicBezTo>
                        <a:cubicBezTo>
                          <a:pt x="71045" y="23412"/>
                          <a:pt x="69910" y="24683"/>
                          <a:pt x="68423" y="24764"/>
                        </a:cubicBezTo>
                        <a:cubicBezTo>
                          <a:pt x="66504" y="24872"/>
                          <a:pt x="64584" y="24926"/>
                          <a:pt x="62665" y="2492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D616438E-A51A-1858-89C0-9C1083F3E2BC}"/>
                      </a:ext>
                    </a:extLst>
                  </p:cNvPr>
                  <p:cNvSpPr/>
                  <p:nvPr/>
                </p:nvSpPr>
                <p:spPr>
                  <a:xfrm>
                    <a:off x="9043671" y="4454466"/>
                    <a:ext cx="56189" cy="14959"/>
                  </a:xfrm>
                  <a:custGeom>
                    <a:avLst/>
                    <a:gdLst>
                      <a:gd name="connsiteX0" fmla="*/ 47616 w 56189"/>
                      <a:gd name="connsiteY0" fmla="*/ 14959 h 14959"/>
                      <a:gd name="connsiteX1" fmla="*/ 1604 w 56189"/>
                      <a:gd name="connsiteY1" fmla="*/ 5173 h 14959"/>
                      <a:gd name="connsiteX2" fmla="*/ 226 w 56189"/>
                      <a:gd name="connsiteY2" fmla="*/ 1604 h 14959"/>
                      <a:gd name="connsiteX3" fmla="*/ 3794 w 56189"/>
                      <a:gd name="connsiteY3" fmla="*/ 226 h 14959"/>
                      <a:gd name="connsiteX4" fmla="*/ 53347 w 56189"/>
                      <a:gd name="connsiteY4" fmla="*/ 9390 h 14959"/>
                      <a:gd name="connsiteX5" fmla="*/ 56185 w 56189"/>
                      <a:gd name="connsiteY5" fmla="*/ 11931 h 14959"/>
                      <a:gd name="connsiteX6" fmla="*/ 53617 w 56189"/>
                      <a:gd name="connsiteY6" fmla="*/ 14770 h 14959"/>
                      <a:gd name="connsiteX7" fmla="*/ 47616 w 56189"/>
                      <a:gd name="connsiteY7" fmla="*/ 14932 h 14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89" h="14959">
                        <a:moveTo>
                          <a:pt x="47616" y="14959"/>
                        </a:moveTo>
                        <a:cubicBezTo>
                          <a:pt x="31828" y="14959"/>
                          <a:pt x="16013" y="11607"/>
                          <a:pt x="1604" y="5173"/>
                        </a:cubicBezTo>
                        <a:cubicBezTo>
                          <a:pt x="253" y="4551"/>
                          <a:pt x="-369" y="2956"/>
                          <a:pt x="226" y="1604"/>
                        </a:cubicBezTo>
                        <a:cubicBezTo>
                          <a:pt x="848" y="253"/>
                          <a:pt x="2443" y="-369"/>
                          <a:pt x="3794" y="226"/>
                        </a:cubicBezTo>
                        <a:cubicBezTo>
                          <a:pt x="19285" y="7119"/>
                          <a:pt x="36397" y="10282"/>
                          <a:pt x="53347" y="9390"/>
                        </a:cubicBezTo>
                        <a:cubicBezTo>
                          <a:pt x="54834" y="9309"/>
                          <a:pt x="56104" y="10444"/>
                          <a:pt x="56185" y="11931"/>
                        </a:cubicBezTo>
                        <a:cubicBezTo>
                          <a:pt x="56267" y="13418"/>
                          <a:pt x="55131" y="14689"/>
                          <a:pt x="53617" y="14770"/>
                        </a:cubicBezTo>
                        <a:cubicBezTo>
                          <a:pt x="51617" y="14878"/>
                          <a:pt x="49616" y="14932"/>
                          <a:pt x="47616" y="149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85" name="Freeform: Shape 1484">
                  <a:extLst>
                    <a:ext uri="{FF2B5EF4-FFF2-40B4-BE49-F238E27FC236}">
                      <a16:creationId xmlns:a16="http://schemas.microsoft.com/office/drawing/2014/main" id="{1C983BCD-6748-FBCD-8A8D-D1EC9EF498B8}"/>
                    </a:ext>
                  </a:extLst>
                </p:cNvPr>
                <p:cNvSpPr/>
                <p:nvPr/>
              </p:nvSpPr>
              <p:spPr>
                <a:xfrm>
                  <a:off x="8204555" y="4123412"/>
                  <a:ext cx="694981" cy="532726"/>
                </a:xfrm>
                <a:custGeom>
                  <a:avLst/>
                  <a:gdLst>
                    <a:gd name="connsiteX0" fmla="*/ 473955 w 694981"/>
                    <a:gd name="connsiteY0" fmla="*/ 303165 h 532726"/>
                    <a:gd name="connsiteX1" fmla="*/ 160553 w 694981"/>
                    <a:gd name="connsiteY1" fmla="*/ 29287 h 532726"/>
                    <a:gd name="connsiteX2" fmla="*/ 51229 w 694981"/>
                    <a:gd name="connsiteY2" fmla="*/ 7227 h 532726"/>
                    <a:gd name="connsiteX3" fmla="*/ 19113 w 694981"/>
                    <a:gd name="connsiteY3" fmla="*/ 208547 h 532726"/>
                    <a:gd name="connsiteX4" fmla="*/ 298452 w 694981"/>
                    <a:gd name="connsiteY4" fmla="*/ 486750 h 532726"/>
                    <a:gd name="connsiteX5" fmla="*/ 500772 w 694981"/>
                    <a:gd name="connsiteY5" fmla="*/ 514811 h 532726"/>
                    <a:gd name="connsiteX6" fmla="*/ 694982 w 694981"/>
                    <a:gd name="connsiteY6" fmla="*/ 425249 h 532726"/>
                    <a:gd name="connsiteX7" fmla="*/ 642536 w 694981"/>
                    <a:gd name="connsiteY7" fmla="*/ 245962 h 532726"/>
                    <a:gd name="connsiteX8" fmla="*/ 473901 w 694981"/>
                    <a:gd name="connsiteY8" fmla="*/ 303165 h 532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94981" h="532726">
                      <a:moveTo>
                        <a:pt x="473955" y="303165"/>
                      </a:moveTo>
                      <a:cubicBezTo>
                        <a:pt x="473955" y="303165"/>
                        <a:pt x="273879" y="104494"/>
                        <a:pt x="160553" y="29287"/>
                      </a:cubicBezTo>
                      <a:cubicBezTo>
                        <a:pt x="124274" y="5200"/>
                        <a:pt x="78966" y="-9642"/>
                        <a:pt x="51229" y="7227"/>
                      </a:cubicBezTo>
                      <a:cubicBezTo>
                        <a:pt x="-270" y="38532"/>
                        <a:pt x="-16571" y="138908"/>
                        <a:pt x="19113" y="208547"/>
                      </a:cubicBezTo>
                      <a:cubicBezTo>
                        <a:pt x="19113" y="208547"/>
                        <a:pt x="171421" y="376102"/>
                        <a:pt x="298452" y="486750"/>
                      </a:cubicBezTo>
                      <a:cubicBezTo>
                        <a:pt x="354358" y="535465"/>
                        <a:pt x="433756" y="546549"/>
                        <a:pt x="500772" y="514811"/>
                      </a:cubicBezTo>
                      <a:cubicBezTo>
                        <a:pt x="557732" y="487859"/>
                        <a:pt x="630128" y="454067"/>
                        <a:pt x="694982" y="425249"/>
                      </a:cubicBezTo>
                      <a:cubicBezTo>
                        <a:pt x="662568" y="371344"/>
                        <a:pt x="644375" y="308869"/>
                        <a:pt x="642536" y="245962"/>
                      </a:cubicBezTo>
                      <a:cubicBezTo>
                        <a:pt x="577818" y="269238"/>
                        <a:pt x="513343" y="291730"/>
                        <a:pt x="473901" y="3031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86" name="Graphic 2">
                  <a:extLst>
                    <a:ext uri="{FF2B5EF4-FFF2-40B4-BE49-F238E27FC236}">
                      <a16:creationId xmlns:a16="http://schemas.microsoft.com/office/drawing/2014/main" id="{A6936A45-C58A-F054-F1F1-DAA3F8D21449}"/>
                    </a:ext>
                  </a:extLst>
                </p:cNvPr>
                <p:cNvGrpSpPr/>
                <p:nvPr/>
              </p:nvGrpSpPr>
              <p:grpSpPr>
                <a:xfrm>
                  <a:off x="8220968" y="4173139"/>
                  <a:ext cx="681307" cy="485656"/>
                  <a:chOff x="8220968" y="4173139"/>
                  <a:chExt cx="681307" cy="485656"/>
                </a:xfrm>
              </p:grpSpPr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1CEEA261-45FF-2171-D578-654471FE7688}"/>
                      </a:ext>
                    </a:extLst>
                  </p:cNvPr>
                  <p:cNvSpPr/>
                  <p:nvPr/>
                </p:nvSpPr>
                <p:spPr>
                  <a:xfrm>
                    <a:off x="8223614" y="4175839"/>
                    <a:ext cx="675922" cy="480271"/>
                  </a:xfrm>
                  <a:custGeom>
                    <a:avLst/>
                    <a:gdLst>
                      <a:gd name="connsiteX0" fmla="*/ 54 w 675922"/>
                      <a:gd name="connsiteY0" fmla="*/ 156092 h 480271"/>
                      <a:gd name="connsiteX1" fmla="*/ 279393 w 675922"/>
                      <a:gd name="connsiteY1" fmla="*/ 434296 h 480271"/>
                      <a:gd name="connsiteX2" fmla="*/ 481713 w 675922"/>
                      <a:gd name="connsiteY2" fmla="*/ 462357 h 480271"/>
                      <a:gd name="connsiteX3" fmla="*/ 675922 w 675922"/>
                      <a:gd name="connsiteY3" fmla="*/ 372794 h 480271"/>
                      <a:gd name="connsiteX4" fmla="*/ 623477 w 675922"/>
                      <a:gd name="connsiteY4" fmla="*/ 193507 h 480271"/>
                      <a:gd name="connsiteX5" fmla="*/ 454841 w 675922"/>
                      <a:gd name="connsiteY5" fmla="*/ 250710 h 480271"/>
                      <a:gd name="connsiteX6" fmla="*/ 174070 w 675922"/>
                      <a:gd name="connsiteY6" fmla="*/ 0 h 480271"/>
                      <a:gd name="connsiteX7" fmla="*/ 0 w 675922"/>
                      <a:gd name="connsiteY7" fmla="*/ 156065 h 48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75922" h="480271">
                        <a:moveTo>
                          <a:pt x="54" y="156092"/>
                        </a:moveTo>
                        <a:cubicBezTo>
                          <a:pt x="54" y="156092"/>
                          <a:pt x="152362" y="323647"/>
                          <a:pt x="279393" y="434296"/>
                        </a:cubicBezTo>
                        <a:cubicBezTo>
                          <a:pt x="335298" y="483010"/>
                          <a:pt x="414696" y="494094"/>
                          <a:pt x="481713" y="462357"/>
                        </a:cubicBezTo>
                        <a:cubicBezTo>
                          <a:pt x="538673" y="435404"/>
                          <a:pt x="611069" y="401612"/>
                          <a:pt x="675922" y="372794"/>
                        </a:cubicBezTo>
                        <a:cubicBezTo>
                          <a:pt x="643509" y="318889"/>
                          <a:pt x="625315" y="256414"/>
                          <a:pt x="623477" y="193507"/>
                        </a:cubicBezTo>
                        <a:cubicBezTo>
                          <a:pt x="558759" y="216783"/>
                          <a:pt x="494283" y="239275"/>
                          <a:pt x="454841" y="250710"/>
                        </a:cubicBezTo>
                        <a:cubicBezTo>
                          <a:pt x="454841" y="250710"/>
                          <a:pt x="289287" y="86318"/>
                          <a:pt x="174070" y="0"/>
                        </a:cubicBezTo>
                        <a:lnTo>
                          <a:pt x="0" y="1560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DB4853DF-650A-4145-410B-076D76A9AF8C}"/>
                      </a:ext>
                    </a:extLst>
                  </p:cNvPr>
                  <p:cNvSpPr/>
                  <p:nvPr/>
                </p:nvSpPr>
                <p:spPr>
                  <a:xfrm>
                    <a:off x="8220968" y="4173139"/>
                    <a:ext cx="681307" cy="485656"/>
                  </a:xfrm>
                  <a:custGeom>
                    <a:avLst/>
                    <a:gdLst>
                      <a:gd name="connsiteX0" fmla="*/ 404744 w 681307"/>
                      <a:gd name="connsiteY0" fmla="*/ 485657 h 485656"/>
                      <a:gd name="connsiteX1" fmla="*/ 280281 w 681307"/>
                      <a:gd name="connsiteY1" fmla="*/ 439024 h 485656"/>
                      <a:gd name="connsiteX2" fmla="*/ 699 w 681307"/>
                      <a:gd name="connsiteY2" fmla="*/ 160577 h 485656"/>
                      <a:gd name="connsiteX3" fmla="*/ 889 w 681307"/>
                      <a:gd name="connsiteY3" fmla="*/ 156765 h 485656"/>
                      <a:gd name="connsiteX4" fmla="*/ 4700 w 681307"/>
                      <a:gd name="connsiteY4" fmla="*/ 156955 h 485656"/>
                      <a:gd name="connsiteX5" fmla="*/ 283823 w 681307"/>
                      <a:gd name="connsiteY5" fmla="*/ 434942 h 485656"/>
                      <a:gd name="connsiteX6" fmla="*/ 483223 w 681307"/>
                      <a:gd name="connsiteY6" fmla="*/ 462597 h 485656"/>
                      <a:gd name="connsiteX7" fmla="*/ 674729 w 681307"/>
                      <a:gd name="connsiteY7" fmla="*/ 374251 h 485656"/>
                      <a:gd name="connsiteX8" fmla="*/ 623582 w 681307"/>
                      <a:gd name="connsiteY8" fmla="*/ 199992 h 485656"/>
                      <a:gd name="connsiteX9" fmla="*/ 458271 w 681307"/>
                      <a:gd name="connsiteY9" fmla="*/ 256006 h 485656"/>
                      <a:gd name="connsiteX10" fmla="*/ 455622 w 681307"/>
                      <a:gd name="connsiteY10" fmla="*/ 255330 h 485656"/>
                      <a:gd name="connsiteX11" fmla="*/ 175148 w 681307"/>
                      <a:gd name="connsiteY11" fmla="*/ 4863 h 485656"/>
                      <a:gd name="connsiteX12" fmla="*/ 174607 w 681307"/>
                      <a:gd name="connsiteY12" fmla="*/ 1078 h 485656"/>
                      <a:gd name="connsiteX13" fmla="*/ 178392 w 681307"/>
                      <a:gd name="connsiteY13" fmla="*/ 538 h 485656"/>
                      <a:gd name="connsiteX14" fmla="*/ 458298 w 681307"/>
                      <a:gd name="connsiteY14" fmla="*/ 250383 h 485656"/>
                      <a:gd name="connsiteX15" fmla="*/ 625231 w 681307"/>
                      <a:gd name="connsiteY15" fmla="*/ 193666 h 485656"/>
                      <a:gd name="connsiteX16" fmla="*/ 627664 w 681307"/>
                      <a:gd name="connsiteY16" fmla="*/ 193964 h 485656"/>
                      <a:gd name="connsiteX17" fmla="*/ 628853 w 681307"/>
                      <a:gd name="connsiteY17" fmla="*/ 196126 h 485656"/>
                      <a:gd name="connsiteX18" fmla="*/ 680920 w 681307"/>
                      <a:gd name="connsiteY18" fmla="*/ 374089 h 485656"/>
                      <a:gd name="connsiteX19" fmla="*/ 681190 w 681307"/>
                      <a:gd name="connsiteY19" fmla="*/ 376306 h 485656"/>
                      <a:gd name="connsiteX20" fmla="*/ 679704 w 681307"/>
                      <a:gd name="connsiteY20" fmla="*/ 377955 h 485656"/>
                      <a:gd name="connsiteX21" fmla="*/ 485548 w 681307"/>
                      <a:gd name="connsiteY21" fmla="*/ 467490 h 485656"/>
                      <a:gd name="connsiteX22" fmla="*/ 404744 w 681307"/>
                      <a:gd name="connsiteY22" fmla="*/ 485657 h 485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681307" h="485656">
                        <a:moveTo>
                          <a:pt x="404744" y="485657"/>
                        </a:moveTo>
                        <a:cubicBezTo>
                          <a:pt x="359895" y="485657"/>
                          <a:pt x="315506" y="469707"/>
                          <a:pt x="280281" y="439024"/>
                        </a:cubicBezTo>
                        <a:cubicBezTo>
                          <a:pt x="154575" y="329510"/>
                          <a:pt x="2240" y="162253"/>
                          <a:pt x="699" y="160577"/>
                        </a:cubicBezTo>
                        <a:cubicBezTo>
                          <a:pt x="-301" y="159469"/>
                          <a:pt x="-220" y="157766"/>
                          <a:pt x="889" y="156765"/>
                        </a:cubicBezTo>
                        <a:cubicBezTo>
                          <a:pt x="1997" y="155765"/>
                          <a:pt x="3700" y="155846"/>
                          <a:pt x="4700" y="156955"/>
                        </a:cubicBezTo>
                        <a:cubicBezTo>
                          <a:pt x="6214" y="158631"/>
                          <a:pt x="158360" y="325645"/>
                          <a:pt x="283823" y="434942"/>
                        </a:cubicBezTo>
                        <a:cubicBezTo>
                          <a:pt x="338971" y="482980"/>
                          <a:pt x="417234" y="493821"/>
                          <a:pt x="483223" y="462597"/>
                        </a:cubicBezTo>
                        <a:cubicBezTo>
                          <a:pt x="533965" y="438564"/>
                          <a:pt x="608091" y="403907"/>
                          <a:pt x="674729" y="374251"/>
                        </a:cubicBezTo>
                        <a:cubicBezTo>
                          <a:pt x="643641" y="321562"/>
                          <a:pt x="626015" y="261440"/>
                          <a:pt x="623582" y="199992"/>
                        </a:cubicBezTo>
                        <a:cubicBezTo>
                          <a:pt x="545265" y="228134"/>
                          <a:pt x="491144" y="246463"/>
                          <a:pt x="458271" y="256006"/>
                        </a:cubicBezTo>
                        <a:cubicBezTo>
                          <a:pt x="457325" y="256276"/>
                          <a:pt x="456325" y="256006"/>
                          <a:pt x="455622" y="255330"/>
                        </a:cubicBezTo>
                        <a:cubicBezTo>
                          <a:pt x="453973" y="253681"/>
                          <a:pt x="288878" y="90100"/>
                          <a:pt x="175148" y="4863"/>
                        </a:cubicBezTo>
                        <a:cubicBezTo>
                          <a:pt x="173958" y="3971"/>
                          <a:pt x="173715" y="2268"/>
                          <a:pt x="174607" y="1078"/>
                        </a:cubicBezTo>
                        <a:cubicBezTo>
                          <a:pt x="175499" y="-111"/>
                          <a:pt x="177202" y="-354"/>
                          <a:pt x="178392" y="538"/>
                        </a:cubicBezTo>
                        <a:cubicBezTo>
                          <a:pt x="287445" y="82261"/>
                          <a:pt x="443457" y="235704"/>
                          <a:pt x="458298" y="250383"/>
                        </a:cubicBezTo>
                        <a:cubicBezTo>
                          <a:pt x="491685" y="240624"/>
                          <a:pt x="546347" y="222052"/>
                          <a:pt x="625231" y="193666"/>
                        </a:cubicBezTo>
                        <a:cubicBezTo>
                          <a:pt x="626042" y="193369"/>
                          <a:pt x="626961" y="193477"/>
                          <a:pt x="627664" y="193964"/>
                        </a:cubicBezTo>
                        <a:cubicBezTo>
                          <a:pt x="628367" y="194450"/>
                          <a:pt x="628826" y="195261"/>
                          <a:pt x="628853" y="196126"/>
                        </a:cubicBezTo>
                        <a:cubicBezTo>
                          <a:pt x="630692" y="258980"/>
                          <a:pt x="648696" y="320508"/>
                          <a:pt x="680920" y="374089"/>
                        </a:cubicBezTo>
                        <a:cubicBezTo>
                          <a:pt x="681326" y="374765"/>
                          <a:pt x="681407" y="375549"/>
                          <a:pt x="681190" y="376306"/>
                        </a:cubicBezTo>
                        <a:cubicBezTo>
                          <a:pt x="680947" y="377036"/>
                          <a:pt x="680406" y="377657"/>
                          <a:pt x="679704" y="377955"/>
                        </a:cubicBezTo>
                        <a:cubicBezTo>
                          <a:pt x="612417" y="407854"/>
                          <a:pt x="536966" y="443133"/>
                          <a:pt x="485548" y="467490"/>
                        </a:cubicBezTo>
                        <a:cubicBezTo>
                          <a:pt x="459785" y="479682"/>
                          <a:pt x="432156" y="485657"/>
                          <a:pt x="404744" y="485657"/>
                        </a:cubicBezTo>
                        <a:close/>
                      </a:path>
                    </a:pathLst>
                  </a:custGeom>
                  <a:solidFill>
                    <a:srgbClr val="5479F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1451" name="Graphic 2">
              <a:extLst>
                <a:ext uri="{FF2B5EF4-FFF2-40B4-BE49-F238E27FC236}">
                  <a16:creationId xmlns:a16="http://schemas.microsoft.com/office/drawing/2014/main" id="{C5A79F45-CB8C-FF14-E1B5-6CE4D9FF85FF}"/>
                </a:ext>
              </a:extLst>
            </p:cNvPr>
            <p:cNvGrpSpPr/>
            <p:nvPr/>
          </p:nvGrpSpPr>
          <p:grpSpPr>
            <a:xfrm>
              <a:off x="10001401" y="3737381"/>
              <a:ext cx="676300" cy="919225"/>
              <a:chOff x="10001401" y="3737381"/>
              <a:chExt cx="676300" cy="919225"/>
            </a:xfrm>
          </p:grpSpPr>
          <p:grpSp>
            <p:nvGrpSpPr>
              <p:cNvPr id="1475" name="Graphic 2">
                <a:extLst>
                  <a:ext uri="{FF2B5EF4-FFF2-40B4-BE49-F238E27FC236}">
                    <a16:creationId xmlns:a16="http://schemas.microsoft.com/office/drawing/2014/main" id="{BEF6D9B6-10DF-CEB2-DA49-50778B4AB855}"/>
                  </a:ext>
                </a:extLst>
              </p:cNvPr>
              <p:cNvGrpSpPr/>
              <p:nvPr/>
            </p:nvGrpSpPr>
            <p:grpSpPr>
              <a:xfrm>
                <a:off x="10001401" y="3737381"/>
                <a:ext cx="676300" cy="919225"/>
                <a:chOff x="10001401" y="3737381"/>
                <a:chExt cx="676300" cy="919225"/>
              </a:xfrm>
            </p:grpSpPr>
            <p:sp>
              <p:nvSpPr>
                <p:cNvPr id="1477" name="Freeform: Shape 1476">
                  <a:extLst>
                    <a:ext uri="{FF2B5EF4-FFF2-40B4-BE49-F238E27FC236}">
                      <a16:creationId xmlns:a16="http://schemas.microsoft.com/office/drawing/2014/main" id="{D1CD0DC3-DC78-2632-D003-B3FA3542D2BB}"/>
                    </a:ext>
                  </a:extLst>
                </p:cNvPr>
                <p:cNvSpPr/>
                <p:nvPr/>
              </p:nvSpPr>
              <p:spPr>
                <a:xfrm>
                  <a:off x="10004132" y="3740084"/>
                  <a:ext cx="670921" cy="913818"/>
                </a:xfrm>
                <a:custGeom>
                  <a:avLst/>
                  <a:gdLst>
                    <a:gd name="connsiteX0" fmla="*/ 670894 w 670921"/>
                    <a:gd name="connsiteY0" fmla="*/ 0 h 913818"/>
                    <a:gd name="connsiteX1" fmla="*/ 0 w 670921"/>
                    <a:gd name="connsiteY1" fmla="*/ 0 h 913818"/>
                    <a:gd name="connsiteX2" fmla="*/ 0 w 670921"/>
                    <a:gd name="connsiteY2" fmla="*/ 555974 h 913818"/>
                    <a:gd name="connsiteX3" fmla="*/ 126193 w 670921"/>
                    <a:gd name="connsiteY3" fmla="*/ 783354 h 913818"/>
                    <a:gd name="connsiteX4" fmla="*/ 335461 w 670921"/>
                    <a:gd name="connsiteY4" fmla="*/ 913819 h 913818"/>
                    <a:gd name="connsiteX5" fmla="*/ 544728 w 670921"/>
                    <a:gd name="connsiteY5" fmla="*/ 783354 h 913818"/>
                    <a:gd name="connsiteX6" fmla="*/ 670921 w 670921"/>
                    <a:gd name="connsiteY6" fmla="*/ 555974 h 913818"/>
                    <a:gd name="connsiteX7" fmla="*/ 670921 w 670921"/>
                    <a:gd name="connsiteY7" fmla="*/ 0 h 913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0921" h="913818">
                      <a:moveTo>
                        <a:pt x="670894" y="0"/>
                      </a:moveTo>
                      <a:lnTo>
                        <a:pt x="0" y="0"/>
                      </a:lnTo>
                      <a:lnTo>
                        <a:pt x="0" y="555974"/>
                      </a:lnTo>
                      <a:cubicBezTo>
                        <a:pt x="0" y="648456"/>
                        <a:pt x="47714" y="734423"/>
                        <a:pt x="126193" y="783354"/>
                      </a:cubicBezTo>
                      <a:lnTo>
                        <a:pt x="335461" y="913819"/>
                      </a:lnTo>
                      <a:lnTo>
                        <a:pt x="544728" y="783354"/>
                      </a:lnTo>
                      <a:cubicBezTo>
                        <a:pt x="623207" y="734423"/>
                        <a:pt x="670921" y="648456"/>
                        <a:pt x="670921" y="555974"/>
                      </a:cubicBezTo>
                      <a:lnTo>
                        <a:pt x="67092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8" name="Freeform: Shape 1477">
                  <a:extLst>
                    <a:ext uri="{FF2B5EF4-FFF2-40B4-BE49-F238E27FC236}">
                      <a16:creationId xmlns:a16="http://schemas.microsoft.com/office/drawing/2014/main" id="{94D9A8D3-1A35-B69A-7B67-9CDE9E658408}"/>
                    </a:ext>
                  </a:extLst>
                </p:cNvPr>
                <p:cNvSpPr/>
                <p:nvPr/>
              </p:nvSpPr>
              <p:spPr>
                <a:xfrm>
                  <a:off x="10001401" y="3737381"/>
                  <a:ext cx="676300" cy="919225"/>
                </a:xfrm>
                <a:custGeom>
                  <a:avLst/>
                  <a:gdLst>
                    <a:gd name="connsiteX0" fmla="*/ 338164 w 676300"/>
                    <a:gd name="connsiteY0" fmla="*/ 919225 h 919225"/>
                    <a:gd name="connsiteX1" fmla="*/ 336731 w 676300"/>
                    <a:gd name="connsiteY1" fmla="*/ 918820 h 919225"/>
                    <a:gd name="connsiteX2" fmla="*/ 127464 w 676300"/>
                    <a:gd name="connsiteY2" fmla="*/ 788355 h 919225"/>
                    <a:gd name="connsiteX3" fmla="*/ 0 w 676300"/>
                    <a:gd name="connsiteY3" fmla="*/ 558678 h 919225"/>
                    <a:gd name="connsiteX4" fmla="*/ 0 w 676300"/>
                    <a:gd name="connsiteY4" fmla="*/ 2703 h 919225"/>
                    <a:gd name="connsiteX5" fmla="*/ 2703 w 676300"/>
                    <a:gd name="connsiteY5" fmla="*/ 0 h 919225"/>
                    <a:gd name="connsiteX6" fmla="*/ 673597 w 676300"/>
                    <a:gd name="connsiteY6" fmla="*/ 0 h 919225"/>
                    <a:gd name="connsiteX7" fmla="*/ 676301 w 676300"/>
                    <a:gd name="connsiteY7" fmla="*/ 2703 h 919225"/>
                    <a:gd name="connsiteX8" fmla="*/ 676301 w 676300"/>
                    <a:gd name="connsiteY8" fmla="*/ 558678 h 919225"/>
                    <a:gd name="connsiteX9" fmla="*/ 548837 w 676300"/>
                    <a:gd name="connsiteY9" fmla="*/ 788355 h 919225"/>
                    <a:gd name="connsiteX10" fmla="*/ 339570 w 676300"/>
                    <a:gd name="connsiteY10" fmla="*/ 918820 h 919225"/>
                    <a:gd name="connsiteX11" fmla="*/ 338137 w 676300"/>
                    <a:gd name="connsiteY11" fmla="*/ 919225 h 919225"/>
                    <a:gd name="connsiteX12" fmla="*/ 5434 w 676300"/>
                    <a:gd name="connsiteY12" fmla="*/ 5407 h 919225"/>
                    <a:gd name="connsiteX13" fmla="*/ 5434 w 676300"/>
                    <a:gd name="connsiteY13" fmla="*/ 558678 h 919225"/>
                    <a:gd name="connsiteX14" fmla="*/ 130356 w 676300"/>
                    <a:gd name="connsiteY14" fmla="*/ 783760 h 919225"/>
                    <a:gd name="connsiteX15" fmla="*/ 338191 w 676300"/>
                    <a:gd name="connsiteY15" fmla="*/ 913332 h 919225"/>
                    <a:gd name="connsiteX16" fmla="*/ 546026 w 676300"/>
                    <a:gd name="connsiteY16" fmla="*/ 783760 h 919225"/>
                    <a:gd name="connsiteX17" fmla="*/ 670948 w 676300"/>
                    <a:gd name="connsiteY17" fmla="*/ 558678 h 919225"/>
                    <a:gd name="connsiteX18" fmla="*/ 670948 w 676300"/>
                    <a:gd name="connsiteY18" fmla="*/ 5407 h 919225"/>
                    <a:gd name="connsiteX19" fmla="*/ 5461 w 676300"/>
                    <a:gd name="connsiteY19" fmla="*/ 5407 h 919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76300" h="919225">
                      <a:moveTo>
                        <a:pt x="338164" y="919225"/>
                      </a:moveTo>
                      <a:cubicBezTo>
                        <a:pt x="337677" y="919225"/>
                        <a:pt x="337164" y="919090"/>
                        <a:pt x="336731" y="918820"/>
                      </a:cubicBezTo>
                      <a:lnTo>
                        <a:pt x="127464" y="788355"/>
                      </a:lnTo>
                      <a:cubicBezTo>
                        <a:pt x="47660" y="738586"/>
                        <a:pt x="0" y="652728"/>
                        <a:pt x="0" y="558678"/>
                      </a:cubicBezTo>
                      <a:lnTo>
                        <a:pt x="0" y="2703"/>
                      </a:lnTo>
                      <a:cubicBezTo>
                        <a:pt x="0" y="1217"/>
                        <a:pt x="1216" y="0"/>
                        <a:pt x="2703" y="0"/>
                      </a:cubicBezTo>
                      <a:lnTo>
                        <a:pt x="673597" y="0"/>
                      </a:lnTo>
                      <a:cubicBezTo>
                        <a:pt x="675084" y="0"/>
                        <a:pt x="676301" y="1217"/>
                        <a:pt x="676301" y="2703"/>
                      </a:cubicBezTo>
                      <a:lnTo>
                        <a:pt x="676301" y="558678"/>
                      </a:lnTo>
                      <a:cubicBezTo>
                        <a:pt x="676301" y="652728"/>
                        <a:pt x="628641" y="738586"/>
                        <a:pt x="548837" y="788355"/>
                      </a:cubicBezTo>
                      <a:lnTo>
                        <a:pt x="339570" y="918820"/>
                      </a:lnTo>
                      <a:cubicBezTo>
                        <a:pt x="339137" y="919090"/>
                        <a:pt x="338623" y="919225"/>
                        <a:pt x="338137" y="919225"/>
                      </a:cubicBezTo>
                      <a:close/>
                      <a:moveTo>
                        <a:pt x="5434" y="5407"/>
                      </a:moveTo>
                      <a:lnTo>
                        <a:pt x="5434" y="558678"/>
                      </a:lnTo>
                      <a:cubicBezTo>
                        <a:pt x="5434" y="650862"/>
                        <a:pt x="52121" y="734991"/>
                        <a:pt x="130356" y="783760"/>
                      </a:cubicBezTo>
                      <a:lnTo>
                        <a:pt x="338191" y="913332"/>
                      </a:lnTo>
                      <a:lnTo>
                        <a:pt x="546026" y="783760"/>
                      </a:lnTo>
                      <a:cubicBezTo>
                        <a:pt x="624234" y="734991"/>
                        <a:pt x="670948" y="650862"/>
                        <a:pt x="670948" y="558678"/>
                      </a:cubicBezTo>
                      <a:lnTo>
                        <a:pt x="670948" y="5407"/>
                      </a:lnTo>
                      <a:lnTo>
                        <a:pt x="5461" y="5407"/>
                      </a:lnTo>
                      <a:close/>
                    </a:path>
                  </a:pathLst>
                </a:custGeom>
                <a:solidFill>
                  <a:srgbClr val="5479F7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76" name="Freeform: Shape 1475">
                <a:extLst>
                  <a:ext uri="{FF2B5EF4-FFF2-40B4-BE49-F238E27FC236}">
                    <a16:creationId xmlns:a16="http://schemas.microsoft.com/office/drawing/2014/main" id="{A9B3D0DD-0FBD-104C-C5DD-BF4EF61C56F6}"/>
                  </a:ext>
                </a:extLst>
              </p:cNvPr>
              <p:cNvSpPr/>
              <p:nvPr/>
            </p:nvSpPr>
            <p:spPr>
              <a:xfrm>
                <a:off x="10062416" y="3798368"/>
                <a:ext cx="554297" cy="786841"/>
              </a:xfrm>
              <a:custGeom>
                <a:avLst/>
                <a:gdLst>
                  <a:gd name="connsiteX0" fmla="*/ 98727 w 554297"/>
                  <a:gd name="connsiteY0" fmla="*/ 675598 h 786841"/>
                  <a:gd name="connsiteX1" fmla="*/ 0 w 554297"/>
                  <a:gd name="connsiteY1" fmla="*/ 497690 h 786841"/>
                  <a:gd name="connsiteX2" fmla="*/ 0 w 554297"/>
                  <a:gd name="connsiteY2" fmla="*/ 0 h 786841"/>
                  <a:gd name="connsiteX3" fmla="*/ 554298 w 554297"/>
                  <a:gd name="connsiteY3" fmla="*/ 0 h 786841"/>
                  <a:gd name="connsiteX4" fmla="*/ 554298 w 554297"/>
                  <a:gd name="connsiteY4" fmla="*/ 497690 h 786841"/>
                  <a:gd name="connsiteX5" fmla="*/ 455571 w 554297"/>
                  <a:gd name="connsiteY5" fmla="*/ 675598 h 786841"/>
                  <a:gd name="connsiteX6" fmla="*/ 277149 w 554297"/>
                  <a:gd name="connsiteY6" fmla="*/ 786842 h 786841"/>
                  <a:gd name="connsiteX7" fmla="*/ 98727 w 554297"/>
                  <a:gd name="connsiteY7" fmla="*/ 675598 h 786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4297" h="786841">
                    <a:moveTo>
                      <a:pt x="98727" y="675598"/>
                    </a:moveTo>
                    <a:cubicBezTo>
                      <a:pt x="36901" y="637048"/>
                      <a:pt x="0" y="570545"/>
                      <a:pt x="0" y="497690"/>
                    </a:cubicBezTo>
                    <a:lnTo>
                      <a:pt x="0" y="0"/>
                    </a:lnTo>
                    <a:lnTo>
                      <a:pt x="554298" y="0"/>
                    </a:lnTo>
                    <a:lnTo>
                      <a:pt x="554298" y="497690"/>
                    </a:lnTo>
                    <a:cubicBezTo>
                      <a:pt x="554298" y="570545"/>
                      <a:pt x="517397" y="637048"/>
                      <a:pt x="455571" y="675598"/>
                    </a:cubicBezTo>
                    <a:lnTo>
                      <a:pt x="277149" y="786842"/>
                    </a:lnTo>
                    <a:lnTo>
                      <a:pt x="98727" y="675598"/>
                    </a:lnTo>
                    <a:close/>
                  </a:path>
                </a:pathLst>
              </a:custGeom>
              <a:solidFill>
                <a:srgbClr val="E2EA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52" name="Graphic 2">
              <a:extLst>
                <a:ext uri="{FF2B5EF4-FFF2-40B4-BE49-F238E27FC236}">
                  <a16:creationId xmlns:a16="http://schemas.microsoft.com/office/drawing/2014/main" id="{8B4AEB85-8DCA-B996-C8FA-CF20F913937C}"/>
                </a:ext>
              </a:extLst>
            </p:cNvPr>
            <p:cNvGrpSpPr/>
            <p:nvPr/>
          </p:nvGrpSpPr>
          <p:grpSpPr>
            <a:xfrm>
              <a:off x="10380846" y="3868270"/>
              <a:ext cx="579414" cy="615442"/>
              <a:chOff x="10380846" y="3868270"/>
              <a:chExt cx="579414" cy="615442"/>
            </a:xfrm>
            <a:solidFill>
              <a:srgbClr val="5479F7"/>
            </a:solidFill>
          </p:grpSpPr>
          <p:grpSp>
            <p:nvGrpSpPr>
              <p:cNvPr id="1465" name="Graphic 2">
                <a:extLst>
                  <a:ext uri="{FF2B5EF4-FFF2-40B4-BE49-F238E27FC236}">
                    <a16:creationId xmlns:a16="http://schemas.microsoft.com/office/drawing/2014/main" id="{FBEBA40E-2834-0874-4AF7-9FD9085CF36C}"/>
                  </a:ext>
                </a:extLst>
              </p:cNvPr>
              <p:cNvGrpSpPr/>
              <p:nvPr/>
            </p:nvGrpSpPr>
            <p:grpSpPr>
              <a:xfrm>
                <a:off x="10408582" y="3931935"/>
                <a:ext cx="487452" cy="491046"/>
                <a:chOff x="10408582" y="3931935"/>
                <a:chExt cx="487452" cy="491046"/>
              </a:xfrm>
              <a:solidFill>
                <a:srgbClr val="5479F7"/>
              </a:solidFill>
            </p:grpSpPr>
            <p:sp>
              <p:nvSpPr>
                <p:cNvPr id="1472" name="Freeform: Shape 1471">
                  <a:extLst>
                    <a:ext uri="{FF2B5EF4-FFF2-40B4-BE49-F238E27FC236}">
                      <a16:creationId xmlns:a16="http://schemas.microsoft.com/office/drawing/2014/main" id="{6FF04481-38C7-9142-A561-757A79884997}"/>
                    </a:ext>
                  </a:extLst>
                </p:cNvPr>
                <p:cNvSpPr/>
                <p:nvPr/>
              </p:nvSpPr>
              <p:spPr>
                <a:xfrm>
                  <a:off x="10408582" y="3932690"/>
                  <a:ext cx="487452" cy="181188"/>
                </a:xfrm>
                <a:custGeom>
                  <a:avLst/>
                  <a:gdLst>
                    <a:gd name="connsiteX0" fmla="*/ 2703 w 487452"/>
                    <a:gd name="connsiteY0" fmla="*/ 181161 h 181188"/>
                    <a:gd name="connsiteX1" fmla="*/ 0 w 487452"/>
                    <a:gd name="connsiteY1" fmla="*/ 178458 h 181188"/>
                    <a:gd name="connsiteX2" fmla="*/ 2703 w 487452"/>
                    <a:gd name="connsiteY2" fmla="*/ 175755 h 181188"/>
                    <a:gd name="connsiteX3" fmla="*/ 267282 w 487452"/>
                    <a:gd name="connsiteY3" fmla="*/ 174944 h 181188"/>
                    <a:gd name="connsiteX4" fmla="*/ 483037 w 487452"/>
                    <a:gd name="connsiteY4" fmla="*/ 604 h 181188"/>
                    <a:gd name="connsiteX5" fmla="*/ 486849 w 487452"/>
                    <a:gd name="connsiteY5" fmla="*/ 1009 h 181188"/>
                    <a:gd name="connsiteX6" fmla="*/ 486444 w 487452"/>
                    <a:gd name="connsiteY6" fmla="*/ 4821 h 181188"/>
                    <a:gd name="connsiteX7" fmla="*/ 269931 w 487452"/>
                    <a:gd name="connsiteY7" fmla="*/ 179783 h 181188"/>
                    <a:gd name="connsiteX8" fmla="*/ 268228 w 487452"/>
                    <a:gd name="connsiteY8" fmla="*/ 180377 h 181188"/>
                    <a:gd name="connsiteX9" fmla="*/ 2703 w 487452"/>
                    <a:gd name="connsiteY9" fmla="*/ 181188 h 181188"/>
                    <a:gd name="connsiteX10" fmla="*/ 2703 w 487452"/>
                    <a:gd name="connsiteY10" fmla="*/ 181188 h 181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7452" h="181188">
                      <a:moveTo>
                        <a:pt x="2703" y="181161"/>
                      </a:moveTo>
                      <a:cubicBezTo>
                        <a:pt x="1217" y="181161"/>
                        <a:pt x="0" y="179945"/>
                        <a:pt x="0" y="178458"/>
                      </a:cubicBezTo>
                      <a:cubicBezTo>
                        <a:pt x="0" y="176971"/>
                        <a:pt x="1189" y="175755"/>
                        <a:pt x="2703" y="175755"/>
                      </a:cubicBezTo>
                      <a:lnTo>
                        <a:pt x="267282" y="174944"/>
                      </a:lnTo>
                      <a:lnTo>
                        <a:pt x="483037" y="604"/>
                      </a:lnTo>
                      <a:cubicBezTo>
                        <a:pt x="484200" y="-343"/>
                        <a:pt x="485903" y="-153"/>
                        <a:pt x="486849" y="1009"/>
                      </a:cubicBezTo>
                      <a:cubicBezTo>
                        <a:pt x="487795" y="2172"/>
                        <a:pt x="487606" y="3875"/>
                        <a:pt x="486444" y="4821"/>
                      </a:cubicBezTo>
                      <a:lnTo>
                        <a:pt x="269931" y="179783"/>
                      </a:lnTo>
                      <a:cubicBezTo>
                        <a:pt x="269444" y="180161"/>
                        <a:pt x="268850" y="180377"/>
                        <a:pt x="268228" y="180377"/>
                      </a:cubicBezTo>
                      <a:lnTo>
                        <a:pt x="2703" y="181188"/>
                      </a:lnTo>
                      <a:lnTo>
                        <a:pt x="2703" y="18118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3" name="Freeform: Shape 1472">
                  <a:extLst>
                    <a:ext uri="{FF2B5EF4-FFF2-40B4-BE49-F238E27FC236}">
                      <a16:creationId xmlns:a16="http://schemas.microsoft.com/office/drawing/2014/main" id="{398CDAD6-3BC7-46F8-9857-93EA70F4444E}"/>
                    </a:ext>
                  </a:extLst>
                </p:cNvPr>
                <p:cNvSpPr/>
                <p:nvPr/>
              </p:nvSpPr>
              <p:spPr>
                <a:xfrm>
                  <a:off x="10463644" y="3931935"/>
                  <a:ext cx="215848" cy="491046"/>
                </a:xfrm>
                <a:custGeom>
                  <a:avLst/>
                  <a:gdLst>
                    <a:gd name="connsiteX0" fmla="*/ 2709 w 215848"/>
                    <a:gd name="connsiteY0" fmla="*/ 491019 h 491046"/>
                    <a:gd name="connsiteX1" fmla="*/ 1195 w 215848"/>
                    <a:gd name="connsiteY1" fmla="*/ 490560 h 491046"/>
                    <a:gd name="connsiteX2" fmla="*/ 465 w 215848"/>
                    <a:gd name="connsiteY2" fmla="*/ 486802 h 491046"/>
                    <a:gd name="connsiteX3" fmla="*/ 209652 w 215848"/>
                    <a:gd name="connsiteY3" fmla="*/ 178753 h 491046"/>
                    <a:gd name="connsiteX4" fmla="*/ 31419 w 215848"/>
                    <a:gd name="connsiteY4" fmla="*/ 4630 h 491046"/>
                    <a:gd name="connsiteX5" fmla="*/ 31365 w 215848"/>
                    <a:gd name="connsiteY5" fmla="*/ 818 h 491046"/>
                    <a:gd name="connsiteX6" fmla="*/ 35177 w 215848"/>
                    <a:gd name="connsiteY6" fmla="*/ 764 h 491046"/>
                    <a:gd name="connsiteX7" fmla="*/ 215031 w 215848"/>
                    <a:gd name="connsiteY7" fmla="*/ 176483 h 491046"/>
                    <a:gd name="connsiteX8" fmla="*/ 215383 w 215848"/>
                    <a:gd name="connsiteY8" fmla="*/ 179943 h 491046"/>
                    <a:gd name="connsiteX9" fmla="*/ 4926 w 215848"/>
                    <a:gd name="connsiteY9" fmla="*/ 489857 h 491046"/>
                    <a:gd name="connsiteX10" fmla="*/ 2682 w 215848"/>
                    <a:gd name="connsiteY10" fmla="*/ 491046 h 491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848" h="491046">
                      <a:moveTo>
                        <a:pt x="2709" y="491019"/>
                      </a:moveTo>
                      <a:cubicBezTo>
                        <a:pt x="2195" y="491019"/>
                        <a:pt x="1655" y="490857"/>
                        <a:pt x="1195" y="490560"/>
                      </a:cubicBezTo>
                      <a:cubicBezTo>
                        <a:pt x="-48" y="489722"/>
                        <a:pt x="-373" y="488045"/>
                        <a:pt x="465" y="486802"/>
                      </a:cubicBezTo>
                      <a:lnTo>
                        <a:pt x="209652" y="178753"/>
                      </a:lnTo>
                      <a:lnTo>
                        <a:pt x="31419" y="4630"/>
                      </a:lnTo>
                      <a:cubicBezTo>
                        <a:pt x="30364" y="3575"/>
                        <a:pt x="30337" y="1872"/>
                        <a:pt x="31365" y="818"/>
                      </a:cubicBezTo>
                      <a:cubicBezTo>
                        <a:pt x="32419" y="-263"/>
                        <a:pt x="34122" y="-263"/>
                        <a:pt x="35177" y="764"/>
                      </a:cubicBezTo>
                      <a:lnTo>
                        <a:pt x="215031" y="176483"/>
                      </a:lnTo>
                      <a:cubicBezTo>
                        <a:pt x="215977" y="177402"/>
                        <a:pt x="216113" y="178862"/>
                        <a:pt x="215383" y="179943"/>
                      </a:cubicBezTo>
                      <a:lnTo>
                        <a:pt x="4926" y="489857"/>
                      </a:lnTo>
                      <a:cubicBezTo>
                        <a:pt x="4412" y="490614"/>
                        <a:pt x="3547" y="491046"/>
                        <a:pt x="2682" y="49104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4" name="Freeform: Shape 1473">
                  <a:extLst>
                    <a:ext uri="{FF2B5EF4-FFF2-40B4-BE49-F238E27FC236}">
                      <a16:creationId xmlns:a16="http://schemas.microsoft.com/office/drawing/2014/main" id="{3DAC56F1-134C-D270-AE20-2B4A74F08165}"/>
                    </a:ext>
                  </a:extLst>
                </p:cNvPr>
                <p:cNvSpPr/>
                <p:nvPr/>
              </p:nvSpPr>
              <p:spPr>
                <a:xfrm>
                  <a:off x="10674122" y="4107622"/>
                  <a:ext cx="155060" cy="173702"/>
                </a:xfrm>
                <a:custGeom>
                  <a:avLst/>
                  <a:gdLst>
                    <a:gd name="connsiteX0" fmla="*/ 152373 w 155060"/>
                    <a:gd name="connsiteY0" fmla="*/ 173703 h 173702"/>
                    <a:gd name="connsiteX1" fmla="*/ 150346 w 155060"/>
                    <a:gd name="connsiteY1" fmla="*/ 172784 h 173702"/>
                    <a:gd name="connsiteX2" fmla="*/ 687 w 155060"/>
                    <a:gd name="connsiteY2" fmla="*/ 4499 h 173702"/>
                    <a:gd name="connsiteX3" fmla="*/ 904 w 155060"/>
                    <a:gd name="connsiteY3" fmla="*/ 687 h 173702"/>
                    <a:gd name="connsiteX4" fmla="*/ 4715 w 155060"/>
                    <a:gd name="connsiteY4" fmla="*/ 904 h 173702"/>
                    <a:gd name="connsiteX5" fmla="*/ 154374 w 155060"/>
                    <a:gd name="connsiteY5" fmla="*/ 169188 h 173702"/>
                    <a:gd name="connsiteX6" fmla="*/ 154157 w 155060"/>
                    <a:gd name="connsiteY6" fmla="*/ 173000 h 173702"/>
                    <a:gd name="connsiteX7" fmla="*/ 152373 w 155060"/>
                    <a:gd name="connsiteY7" fmla="*/ 173676 h 173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5060" h="173702">
                      <a:moveTo>
                        <a:pt x="152373" y="173703"/>
                      </a:moveTo>
                      <a:cubicBezTo>
                        <a:pt x="151616" y="173703"/>
                        <a:pt x="150886" y="173405"/>
                        <a:pt x="150346" y="172784"/>
                      </a:cubicBezTo>
                      <a:lnTo>
                        <a:pt x="687" y="4499"/>
                      </a:lnTo>
                      <a:cubicBezTo>
                        <a:pt x="-313" y="3391"/>
                        <a:pt x="-205" y="1688"/>
                        <a:pt x="904" y="687"/>
                      </a:cubicBezTo>
                      <a:cubicBezTo>
                        <a:pt x="2012" y="-313"/>
                        <a:pt x="3715" y="-205"/>
                        <a:pt x="4715" y="904"/>
                      </a:cubicBezTo>
                      <a:lnTo>
                        <a:pt x="154374" y="169188"/>
                      </a:lnTo>
                      <a:cubicBezTo>
                        <a:pt x="155374" y="170296"/>
                        <a:pt x="155266" y="172000"/>
                        <a:pt x="154157" y="173000"/>
                      </a:cubicBezTo>
                      <a:cubicBezTo>
                        <a:pt x="153644" y="173459"/>
                        <a:pt x="152995" y="173676"/>
                        <a:pt x="152373" y="17367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66" name="Freeform: Shape 1465">
                <a:extLst>
                  <a:ext uri="{FF2B5EF4-FFF2-40B4-BE49-F238E27FC236}">
                    <a16:creationId xmlns:a16="http://schemas.microsoft.com/office/drawing/2014/main" id="{34D1C3BD-6C05-6F18-BB8A-5769B168EC27}"/>
                  </a:ext>
                </a:extLst>
              </p:cNvPr>
              <p:cNvSpPr/>
              <p:nvPr/>
            </p:nvSpPr>
            <p:spPr>
              <a:xfrm rot="-2700000">
                <a:off x="10541147" y="3974676"/>
                <a:ext cx="271309" cy="271309"/>
              </a:xfrm>
              <a:custGeom>
                <a:avLst/>
                <a:gdLst>
                  <a:gd name="connsiteX0" fmla="*/ 271310 w 271309"/>
                  <a:gd name="connsiteY0" fmla="*/ 135655 h 271309"/>
                  <a:gd name="connsiteX1" fmla="*/ 135655 w 271309"/>
                  <a:gd name="connsiteY1" fmla="*/ 271310 h 271309"/>
                  <a:gd name="connsiteX2" fmla="*/ 0 w 271309"/>
                  <a:gd name="connsiteY2" fmla="*/ 135655 h 271309"/>
                  <a:gd name="connsiteX3" fmla="*/ 135655 w 271309"/>
                  <a:gd name="connsiteY3" fmla="*/ 0 h 271309"/>
                  <a:gd name="connsiteX4" fmla="*/ 271310 w 271309"/>
                  <a:gd name="connsiteY4" fmla="*/ 135655 h 27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309" h="271309">
                    <a:moveTo>
                      <a:pt x="271310" y="135655"/>
                    </a:moveTo>
                    <a:cubicBezTo>
                      <a:pt x="271310" y="210575"/>
                      <a:pt x="210575" y="271310"/>
                      <a:pt x="135655" y="271310"/>
                    </a:cubicBezTo>
                    <a:cubicBezTo>
                      <a:pt x="60735" y="271310"/>
                      <a:pt x="0" y="210575"/>
                      <a:pt x="0" y="135655"/>
                    </a:cubicBezTo>
                    <a:cubicBezTo>
                      <a:pt x="0" y="60735"/>
                      <a:pt x="60735" y="0"/>
                      <a:pt x="135655" y="0"/>
                    </a:cubicBezTo>
                    <a:cubicBezTo>
                      <a:pt x="210575" y="0"/>
                      <a:pt x="271310" y="60735"/>
                      <a:pt x="271310" y="13565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7" name="Freeform: Shape 1466">
                <a:extLst>
                  <a:ext uri="{FF2B5EF4-FFF2-40B4-BE49-F238E27FC236}">
                    <a16:creationId xmlns:a16="http://schemas.microsoft.com/office/drawing/2014/main" id="{051F046E-20CF-7C7D-1809-F1D44BADD147}"/>
                  </a:ext>
                </a:extLst>
              </p:cNvPr>
              <p:cNvSpPr/>
              <p:nvPr/>
            </p:nvSpPr>
            <p:spPr>
              <a:xfrm rot="-4603200">
                <a:off x="10456785" y="3894544"/>
                <a:ext cx="80127" cy="80127"/>
              </a:xfrm>
              <a:custGeom>
                <a:avLst/>
                <a:gdLst>
                  <a:gd name="connsiteX0" fmla="*/ 80128 w 80127"/>
                  <a:gd name="connsiteY0" fmla="*/ 40064 h 80127"/>
                  <a:gd name="connsiteX1" fmla="*/ 40064 w 80127"/>
                  <a:gd name="connsiteY1" fmla="*/ 80128 h 80127"/>
                  <a:gd name="connsiteX2" fmla="*/ 0 w 80127"/>
                  <a:gd name="connsiteY2" fmla="*/ 40064 h 80127"/>
                  <a:gd name="connsiteX3" fmla="*/ 40064 w 80127"/>
                  <a:gd name="connsiteY3" fmla="*/ 0 h 80127"/>
                  <a:gd name="connsiteX4" fmla="*/ 80128 w 80127"/>
                  <a:gd name="connsiteY4" fmla="*/ 40064 h 80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27" h="80127">
                    <a:moveTo>
                      <a:pt x="80128" y="40064"/>
                    </a:moveTo>
                    <a:cubicBezTo>
                      <a:pt x="80128" y="62191"/>
                      <a:pt x="62191" y="80128"/>
                      <a:pt x="40064" y="80128"/>
                    </a:cubicBezTo>
                    <a:cubicBezTo>
                      <a:pt x="17937" y="80128"/>
                      <a:pt x="0" y="62191"/>
                      <a:pt x="0" y="40064"/>
                    </a:cubicBezTo>
                    <a:cubicBezTo>
                      <a:pt x="0" y="17937"/>
                      <a:pt x="17937" y="0"/>
                      <a:pt x="40064" y="0"/>
                    </a:cubicBezTo>
                    <a:cubicBezTo>
                      <a:pt x="62191" y="0"/>
                      <a:pt x="80128" y="17937"/>
                      <a:pt x="80128" y="400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8" name="Freeform: Shape 1467">
                <a:extLst>
                  <a:ext uri="{FF2B5EF4-FFF2-40B4-BE49-F238E27FC236}">
                    <a16:creationId xmlns:a16="http://schemas.microsoft.com/office/drawing/2014/main" id="{6A780BAE-5042-6D91-F946-56F729AFDDD2}"/>
                  </a:ext>
                </a:extLst>
              </p:cNvPr>
              <p:cNvSpPr/>
              <p:nvPr/>
            </p:nvSpPr>
            <p:spPr>
              <a:xfrm>
                <a:off x="10380846" y="4080708"/>
                <a:ext cx="60879" cy="60879"/>
              </a:xfrm>
              <a:custGeom>
                <a:avLst/>
                <a:gdLst>
                  <a:gd name="connsiteX0" fmla="*/ 51959 w 60879"/>
                  <a:gd name="connsiteY0" fmla="*/ 51959 h 60879"/>
                  <a:gd name="connsiteX1" fmla="*/ 8921 w 60879"/>
                  <a:gd name="connsiteY1" fmla="*/ 51959 h 60879"/>
                  <a:gd name="connsiteX2" fmla="*/ 8921 w 60879"/>
                  <a:gd name="connsiteY2" fmla="*/ 8921 h 60879"/>
                  <a:gd name="connsiteX3" fmla="*/ 51959 w 60879"/>
                  <a:gd name="connsiteY3" fmla="*/ 8921 h 60879"/>
                  <a:gd name="connsiteX4" fmla="*/ 51959 w 60879"/>
                  <a:gd name="connsiteY4" fmla="*/ 51959 h 60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879" h="60879">
                    <a:moveTo>
                      <a:pt x="51959" y="51959"/>
                    </a:moveTo>
                    <a:cubicBezTo>
                      <a:pt x="40064" y="63853"/>
                      <a:pt x="20789" y="63853"/>
                      <a:pt x="8921" y="51959"/>
                    </a:cubicBezTo>
                    <a:cubicBezTo>
                      <a:pt x="-2974" y="40064"/>
                      <a:pt x="-2974" y="20789"/>
                      <a:pt x="8921" y="8921"/>
                    </a:cubicBezTo>
                    <a:cubicBezTo>
                      <a:pt x="20816" y="-2974"/>
                      <a:pt x="40091" y="-2974"/>
                      <a:pt x="51959" y="8921"/>
                    </a:cubicBezTo>
                    <a:cubicBezTo>
                      <a:pt x="63854" y="20816"/>
                      <a:pt x="63854" y="40091"/>
                      <a:pt x="51959" y="519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9" name="Freeform: Shape 1468">
                <a:extLst>
                  <a:ext uri="{FF2B5EF4-FFF2-40B4-BE49-F238E27FC236}">
                    <a16:creationId xmlns:a16="http://schemas.microsoft.com/office/drawing/2014/main" id="{0FD83EBD-A62B-8BAB-310B-992A620E2088}"/>
                  </a:ext>
                </a:extLst>
              </p:cNvPr>
              <p:cNvSpPr/>
              <p:nvPr/>
            </p:nvSpPr>
            <p:spPr>
              <a:xfrm rot="-4596000">
                <a:off x="10837491" y="3879659"/>
                <a:ext cx="111378" cy="111378"/>
              </a:xfrm>
              <a:custGeom>
                <a:avLst/>
                <a:gdLst>
                  <a:gd name="connsiteX0" fmla="*/ 111379 w 111378"/>
                  <a:gd name="connsiteY0" fmla="*/ 55689 h 111378"/>
                  <a:gd name="connsiteX1" fmla="*/ 55689 w 111378"/>
                  <a:gd name="connsiteY1" fmla="*/ 111379 h 111378"/>
                  <a:gd name="connsiteX2" fmla="*/ 0 w 111378"/>
                  <a:gd name="connsiteY2" fmla="*/ 55689 h 111378"/>
                  <a:gd name="connsiteX3" fmla="*/ 55689 w 111378"/>
                  <a:gd name="connsiteY3" fmla="*/ 0 h 111378"/>
                  <a:gd name="connsiteX4" fmla="*/ 111379 w 111378"/>
                  <a:gd name="connsiteY4" fmla="*/ 55689 h 111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1378" h="111378">
                    <a:moveTo>
                      <a:pt x="111379" y="55689"/>
                    </a:moveTo>
                    <a:cubicBezTo>
                      <a:pt x="111379" y="86446"/>
                      <a:pt x="86446" y="111379"/>
                      <a:pt x="55689" y="111379"/>
                    </a:cubicBezTo>
                    <a:cubicBezTo>
                      <a:pt x="24933" y="111379"/>
                      <a:pt x="0" y="86446"/>
                      <a:pt x="0" y="55689"/>
                    </a:cubicBezTo>
                    <a:cubicBezTo>
                      <a:pt x="0" y="24933"/>
                      <a:pt x="24933" y="0"/>
                      <a:pt x="55689" y="0"/>
                    </a:cubicBezTo>
                    <a:cubicBezTo>
                      <a:pt x="86446" y="0"/>
                      <a:pt x="111379" y="24933"/>
                      <a:pt x="111379" y="556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0" name="Freeform: Shape 1469">
                <a:extLst>
                  <a:ext uri="{FF2B5EF4-FFF2-40B4-BE49-F238E27FC236}">
                    <a16:creationId xmlns:a16="http://schemas.microsoft.com/office/drawing/2014/main" id="{31262E32-2FF8-F6E5-6673-3A735BE8CF93}"/>
                  </a:ext>
                </a:extLst>
              </p:cNvPr>
              <p:cNvSpPr/>
              <p:nvPr/>
            </p:nvSpPr>
            <p:spPr>
              <a:xfrm rot="-1282801">
                <a:off x="10793851" y="4245999"/>
                <a:ext cx="65259" cy="65259"/>
              </a:xfrm>
              <a:custGeom>
                <a:avLst/>
                <a:gdLst>
                  <a:gd name="connsiteX0" fmla="*/ 65259 w 65259"/>
                  <a:gd name="connsiteY0" fmla="*/ 32630 h 65259"/>
                  <a:gd name="connsiteX1" fmla="*/ 32630 w 65259"/>
                  <a:gd name="connsiteY1" fmla="*/ 65259 h 65259"/>
                  <a:gd name="connsiteX2" fmla="*/ 0 w 65259"/>
                  <a:gd name="connsiteY2" fmla="*/ 32630 h 65259"/>
                  <a:gd name="connsiteX3" fmla="*/ 32630 w 65259"/>
                  <a:gd name="connsiteY3" fmla="*/ 0 h 65259"/>
                  <a:gd name="connsiteX4" fmla="*/ 65259 w 65259"/>
                  <a:gd name="connsiteY4" fmla="*/ 32630 h 65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259" h="65259">
                    <a:moveTo>
                      <a:pt x="65259" y="32630"/>
                    </a:moveTo>
                    <a:cubicBezTo>
                      <a:pt x="65259" y="50650"/>
                      <a:pt x="50650" y="65259"/>
                      <a:pt x="32630" y="65259"/>
                    </a:cubicBezTo>
                    <a:cubicBezTo>
                      <a:pt x="14609" y="65259"/>
                      <a:pt x="0" y="50650"/>
                      <a:pt x="0" y="32630"/>
                    </a:cubicBezTo>
                    <a:cubicBezTo>
                      <a:pt x="0" y="14609"/>
                      <a:pt x="14609" y="0"/>
                      <a:pt x="32630" y="0"/>
                    </a:cubicBezTo>
                    <a:cubicBezTo>
                      <a:pt x="50651" y="0"/>
                      <a:pt x="65259" y="14609"/>
                      <a:pt x="65259" y="326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1" name="Freeform: Shape 1470">
                <a:extLst>
                  <a:ext uri="{FF2B5EF4-FFF2-40B4-BE49-F238E27FC236}">
                    <a16:creationId xmlns:a16="http://schemas.microsoft.com/office/drawing/2014/main" id="{7D32FF26-2D5D-E765-903D-4133645C7531}"/>
                  </a:ext>
                </a:extLst>
              </p:cNvPr>
              <p:cNvSpPr/>
              <p:nvPr/>
            </p:nvSpPr>
            <p:spPr>
              <a:xfrm rot="-2700000">
                <a:off x="10421481" y="4375372"/>
                <a:ext cx="89751" cy="89751"/>
              </a:xfrm>
              <a:custGeom>
                <a:avLst/>
                <a:gdLst>
                  <a:gd name="connsiteX0" fmla="*/ 89752 w 89751"/>
                  <a:gd name="connsiteY0" fmla="*/ 44876 h 89751"/>
                  <a:gd name="connsiteX1" fmla="*/ 44876 w 89751"/>
                  <a:gd name="connsiteY1" fmla="*/ 89752 h 89751"/>
                  <a:gd name="connsiteX2" fmla="*/ 0 w 89751"/>
                  <a:gd name="connsiteY2" fmla="*/ 44876 h 89751"/>
                  <a:gd name="connsiteX3" fmla="*/ 44876 w 89751"/>
                  <a:gd name="connsiteY3" fmla="*/ 0 h 89751"/>
                  <a:gd name="connsiteX4" fmla="*/ 89752 w 89751"/>
                  <a:gd name="connsiteY4" fmla="*/ 44876 h 89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751" h="89751">
                    <a:moveTo>
                      <a:pt x="89752" y="44876"/>
                    </a:moveTo>
                    <a:cubicBezTo>
                      <a:pt x="89752" y="69660"/>
                      <a:pt x="69660" y="89752"/>
                      <a:pt x="44876" y="89752"/>
                    </a:cubicBezTo>
                    <a:cubicBezTo>
                      <a:pt x="20092" y="89752"/>
                      <a:pt x="0" y="69660"/>
                      <a:pt x="0" y="44876"/>
                    </a:cubicBezTo>
                    <a:cubicBezTo>
                      <a:pt x="0" y="20092"/>
                      <a:pt x="20092" y="0"/>
                      <a:pt x="44876" y="0"/>
                    </a:cubicBezTo>
                    <a:cubicBezTo>
                      <a:pt x="69660" y="0"/>
                      <a:pt x="89752" y="20092"/>
                      <a:pt x="89752" y="448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53" name="Graphic 2">
              <a:extLst>
                <a:ext uri="{FF2B5EF4-FFF2-40B4-BE49-F238E27FC236}">
                  <a16:creationId xmlns:a16="http://schemas.microsoft.com/office/drawing/2014/main" id="{C35FBC58-228F-39D9-31C4-50262FCD8275}"/>
                </a:ext>
              </a:extLst>
            </p:cNvPr>
            <p:cNvGrpSpPr/>
            <p:nvPr/>
          </p:nvGrpSpPr>
          <p:grpSpPr>
            <a:xfrm>
              <a:off x="10760961" y="4244689"/>
              <a:ext cx="423960" cy="496742"/>
              <a:chOff x="10760961" y="4244689"/>
              <a:chExt cx="423960" cy="496742"/>
            </a:xfrm>
            <a:solidFill>
              <a:srgbClr val="5479F7"/>
            </a:solidFill>
          </p:grpSpPr>
          <p:grpSp>
            <p:nvGrpSpPr>
              <p:cNvPr id="1455" name="Graphic 2">
                <a:extLst>
                  <a:ext uri="{FF2B5EF4-FFF2-40B4-BE49-F238E27FC236}">
                    <a16:creationId xmlns:a16="http://schemas.microsoft.com/office/drawing/2014/main" id="{EF629133-3CED-9EF1-60AA-1ECBDF2D027F}"/>
                  </a:ext>
                </a:extLst>
              </p:cNvPr>
              <p:cNvGrpSpPr/>
              <p:nvPr/>
            </p:nvGrpSpPr>
            <p:grpSpPr>
              <a:xfrm>
                <a:off x="10800372" y="4273743"/>
                <a:ext cx="365721" cy="442039"/>
                <a:chOff x="10800372" y="4273743"/>
                <a:chExt cx="365721" cy="442039"/>
              </a:xfrm>
              <a:solidFill>
                <a:srgbClr val="5479F7"/>
              </a:solidFill>
            </p:grpSpPr>
            <p:sp>
              <p:nvSpPr>
                <p:cNvPr id="1462" name="Freeform: Shape 1461">
                  <a:extLst>
                    <a:ext uri="{FF2B5EF4-FFF2-40B4-BE49-F238E27FC236}">
                      <a16:creationId xmlns:a16="http://schemas.microsoft.com/office/drawing/2014/main" id="{B05B7924-9F0B-309D-15C3-DECC25BFABAE}"/>
                    </a:ext>
                  </a:extLst>
                </p:cNvPr>
                <p:cNvSpPr/>
                <p:nvPr/>
              </p:nvSpPr>
              <p:spPr>
                <a:xfrm>
                  <a:off x="10801089" y="4562023"/>
                  <a:ext cx="365004" cy="94150"/>
                </a:xfrm>
                <a:custGeom>
                  <a:avLst/>
                  <a:gdLst>
                    <a:gd name="connsiteX0" fmla="*/ 2698 w 365004"/>
                    <a:gd name="connsiteY0" fmla="*/ 94151 h 94150"/>
                    <a:gd name="connsiteX1" fmla="*/ 292 w 365004"/>
                    <a:gd name="connsiteY1" fmla="*/ 92664 h 94150"/>
                    <a:gd name="connsiteX2" fmla="*/ 1481 w 365004"/>
                    <a:gd name="connsiteY2" fmla="*/ 89041 h 94150"/>
                    <a:gd name="connsiteX3" fmla="*/ 177308 w 365004"/>
                    <a:gd name="connsiteY3" fmla="*/ 290 h 94150"/>
                    <a:gd name="connsiteX4" fmla="*/ 179092 w 365004"/>
                    <a:gd name="connsiteY4" fmla="*/ 46 h 94150"/>
                    <a:gd name="connsiteX5" fmla="*/ 362867 w 365004"/>
                    <a:gd name="connsiteY5" fmla="*/ 39056 h 94150"/>
                    <a:gd name="connsiteX6" fmla="*/ 364949 w 365004"/>
                    <a:gd name="connsiteY6" fmla="*/ 42273 h 94150"/>
                    <a:gd name="connsiteX7" fmla="*/ 361731 w 365004"/>
                    <a:gd name="connsiteY7" fmla="*/ 44355 h 94150"/>
                    <a:gd name="connsiteX8" fmla="*/ 178876 w 365004"/>
                    <a:gd name="connsiteY8" fmla="*/ 5534 h 94150"/>
                    <a:gd name="connsiteX9" fmla="*/ 3887 w 365004"/>
                    <a:gd name="connsiteY9" fmla="*/ 93853 h 94150"/>
                    <a:gd name="connsiteX10" fmla="*/ 2671 w 365004"/>
                    <a:gd name="connsiteY10" fmla="*/ 94151 h 9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5004" h="94150">
                      <a:moveTo>
                        <a:pt x="2698" y="94151"/>
                      </a:moveTo>
                      <a:cubicBezTo>
                        <a:pt x="1697" y="94151"/>
                        <a:pt x="751" y="93610"/>
                        <a:pt x="292" y="92664"/>
                      </a:cubicBezTo>
                      <a:cubicBezTo>
                        <a:pt x="-384" y="91339"/>
                        <a:pt x="156" y="89717"/>
                        <a:pt x="1481" y="89041"/>
                      </a:cubicBezTo>
                      <a:lnTo>
                        <a:pt x="177308" y="290"/>
                      </a:lnTo>
                      <a:cubicBezTo>
                        <a:pt x="177849" y="19"/>
                        <a:pt x="178471" y="-62"/>
                        <a:pt x="179092" y="46"/>
                      </a:cubicBezTo>
                      <a:lnTo>
                        <a:pt x="362867" y="39056"/>
                      </a:lnTo>
                      <a:cubicBezTo>
                        <a:pt x="364327" y="39353"/>
                        <a:pt x="365246" y="40813"/>
                        <a:pt x="364949" y="42273"/>
                      </a:cubicBezTo>
                      <a:cubicBezTo>
                        <a:pt x="364624" y="43733"/>
                        <a:pt x="363218" y="44679"/>
                        <a:pt x="361731" y="44355"/>
                      </a:cubicBezTo>
                      <a:lnTo>
                        <a:pt x="178876" y="5534"/>
                      </a:lnTo>
                      <a:lnTo>
                        <a:pt x="3887" y="93853"/>
                      </a:lnTo>
                      <a:cubicBezTo>
                        <a:pt x="3509" y="94042"/>
                        <a:pt x="3076" y="94151"/>
                        <a:pt x="2671" y="9415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3" name="Freeform: Shape 1462">
                  <a:extLst>
                    <a:ext uri="{FF2B5EF4-FFF2-40B4-BE49-F238E27FC236}">
                      <a16:creationId xmlns:a16="http://schemas.microsoft.com/office/drawing/2014/main" id="{85DEB165-F287-6A00-CC0B-A35AEACF6B16}"/>
                    </a:ext>
                  </a:extLst>
                </p:cNvPr>
                <p:cNvSpPr/>
                <p:nvPr/>
              </p:nvSpPr>
              <p:spPr>
                <a:xfrm>
                  <a:off x="10976927" y="4273743"/>
                  <a:ext cx="105346" cy="442039"/>
                </a:xfrm>
                <a:custGeom>
                  <a:avLst/>
                  <a:gdLst>
                    <a:gd name="connsiteX0" fmla="*/ 100900 w 105346"/>
                    <a:gd name="connsiteY0" fmla="*/ 442040 h 442039"/>
                    <a:gd name="connsiteX1" fmla="*/ 98657 w 105346"/>
                    <a:gd name="connsiteY1" fmla="*/ 440823 h 442039"/>
                    <a:gd name="connsiteX2" fmla="*/ 443 w 105346"/>
                    <a:gd name="connsiteY2" fmla="*/ 292490 h 442039"/>
                    <a:gd name="connsiteX3" fmla="*/ 146 w 105346"/>
                    <a:gd name="connsiteY3" fmla="*/ 290111 h 442039"/>
                    <a:gd name="connsiteX4" fmla="*/ 100089 w 105346"/>
                    <a:gd name="connsiteY4" fmla="*/ 1824 h 442039"/>
                    <a:gd name="connsiteX5" fmla="*/ 103523 w 105346"/>
                    <a:gd name="connsiteY5" fmla="*/ 148 h 442039"/>
                    <a:gd name="connsiteX6" fmla="*/ 105199 w 105346"/>
                    <a:gd name="connsiteY6" fmla="*/ 3581 h 442039"/>
                    <a:gd name="connsiteX7" fmla="*/ 5688 w 105346"/>
                    <a:gd name="connsiteY7" fmla="*/ 290597 h 442039"/>
                    <a:gd name="connsiteX8" fmla="*/ 103171 w 105346"/>
                    <a:gd name="connsiteY8" fmla="*/ 437822 h 442039"/>
                    <a:gd name="connsiteX9" fmla="*/ 102414 w 105346"/>
                    <a:gd name="connsiteY9" fmla="*/ 441580 h 442039"/>
                    <a:gd name="connsiteX10" fmla="*/ 100928 w 105346"/>
                    <a:gd name="connsiteY10" fmla="*/ 442040 h 442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5346" h="442039">
                      <a:moveTo>
                        <a:pt x="100900" y="442040"/>
                      </a:moveTo>
                      <a:cubicBezTo>
                        <a:pt x="100035" y="442040"/>
                        <a:pt x="99170" y="441607"/>
                        <a:pt x="98657" y="440823"/>
                      </a:cubicBezTo>
                      <a:lnTo>
                        <a:pt x="443" y="292490"/>
                      </a:lnTo>
                      <a:cubicBezTo>
                        <a:pt x="-16" y="291787"/>
                        <a:pt x="-124" y="290895"/>
                        <a:pt x="146" y="290111"/>
                      </a:cubicBezTo>
                      <a:lnTo>
                        <a:pt x="100089" y="1824"/>
                      </a:lnTo>
                      <a:cubicBezTo>
                        <a:pt x="100576" y="418"/>
                        <a:pt x="102117" y="-339"/>
                        <a:pt x="103523" y="148"/>
                      </a:cubicBezTo>
                      <a:cubicBezTo>
                        <a:pt x="104928" y="634"/>
                        <a:pt x="105685" y="2175"/>
                        <a:pt x="105199" y="3581"/>
                      </a:cubicBezTo>
                      <a:lnTo>
                        <a:pt x="5688" y="290597"/>
                      </a:lnTo>
                      <a:lnTo>
                        <a:pt x="103171" y="437822"/>
                      </a:lnTo>
                      <a:cubicBezTo>
                        <a:pt x="103982" y="439066"/>
                        <a:pt x="103658" y="440742"/>
                        <a:pt x="102414" y="441580"/>
                      </a:cubicBezTo>
                      <a:cubicBezTo>
                        <a:pt x="101955" y="441877"/>
                        <a:pt x="101441" y="442040"/>
                        <a:pt x="100928" y="44204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4" name="Freeform: Shape 1463">
                  <a:extLst>
                    <a:ext uri="{FF2B5EF4-FFF2-40B4-BE49-F238E27FC236}">
                      <a16:creationId xmlns:a16="http://schemas.microsoft.com/office/drawing/2014/main" id="{7DF1F31F-BADB-B1B2-6CEC-0561AEBDD29C}"/>
                    </a:ext>
                  </a:extLst>
                </p:cNvPr>
                <p:cNvSpPr/>
                <p:nvPr/>
              </p:nvSpPr>
              <p:spPr>
                <a:xfrm>
                  <a:off x="10800372" y="4400237"/>
                  <a:ext cx="181927" cy="167211"/>
                </a:xfrm>
                <a:custGeom>
                  <a:avLst/>
                  <a:gdLst>
                    <a:gd name="connsiteX0" fmla="*/ 179242 w 181927"/>
                    <a:gd name="connsiteY0" fmla="*/ 167212 h 167211"/>
                    <a:gd name="connsiteX1" fmla="*/ 177404 w 181927"/>
                    <a:gd name="connsiteY1" fmla="*/ 166509 h 167211"/>
                    <a:gd name="connsiteX2" fmla="*/ 874 w 181927"/>
                    <a:gd name="connsiteY2" fmla="*/ 4686 h 167211"/>
                    <a:gd name="connsiteX3" fmla="*/ 712 w 181927"/>
                    <a:gd name="connsiteY3" fmla="*/ 874 h 167211"/>
                    <a:gd name="connsiteX4" fmla="*/ 4524 w 181927"/>
                    <a:gd name="connsiteY4" fmla="*/ 712 h 167211"/>
                    <a:gd name="connsiteX5" fmla="*/ 181053 w 181927"/>
                    <a:gd name="connsiteY5" fmla="*/ 162535 h 167211"/>
                    <a:gd name="connsiteX6" fmla="*/ 181215 w 181927"/>
                    <a:gd name="connsiteY6" fmla="*/ 166347 h 167211"/>
                    <a:gd name="connsiteX7" fmla="*/ 179215 w 181927"/>
                    <a:gd name="connsiteY7" fmla="*/ 167212 h 1672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1927" h="167211">
                      <a:moveTo>
                        <a:pt x="179242" y="167212"/>
                      </a:moveTo>
                      <a:cubicBezTo>
                        <a:pt x="178593" y="167212"/>
                        <a:pt x="177944" y="166969"/>
                        <a:pt x="177404" y="166509"/>
                      </a:cubicBezTo>
                      <a:lnTo>
                        <a:pt x="874" y="4686"/>
                      </a:lnTo>
                      <a:cubicBezTo>
                        <a:pt x="-234" y="3685"/>
                        <a:pt x="-289" y="1955"/>
                        <a:pt x="712" y="874"/>
                      </a:cubicBezTo>
                      <a:cubicBezTo>
                        <a:pt x="1712" y="-234"/>
                        <a:pt x="3415" y="-289"/>
                        <a:pt x="4524" y="712"/>
                      </a:cubicBezTo>
                      <a:lnTo>
                        <a:pt x="181053" y="162535"/>
                      </a:lnTo>
                      <a:cubicBezTo>
                        <a:pt x="182162" y="163535"/>
                        <a:pt x="182216" y="165266"/>
                        <a:pt x="181215" y="166347"/>
                      </a:cubicBezTo>
                      <a:cubicBezTo>
                        <a:pt x="180675" y="166942"/>
                        <a:pt x="179945" y="167212"/>
                        <a:pt x="179215" y="167212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56" name="Freeform: Shape 1455">
                <a:extLst>
                  <a:ext uri="{FF2B5EF4-FFF2-40B4-BE49-F238E27FC236}">
                    <a16:creationId xmlns:a16="http://schemas.microsoft.com/office/drawing/2014/main" id="{6C943690-4EC1-20DA-3E9E-FA1976E79885}"/>
                  </a:ext>
                </a:extLst>
              </p:cNvPr>
              <p:cNvSpPr/>
              <p:nvPr/>
            </p:nvSpPr>
            <p:spPr>
              <a:xfrm rot="-598201">
                <a:off x="10883640" y="4468728"/>
                <a:ext cx="191939" cy="191939"/>
              </a:xfrm>
              <a:custGeom>
                <a:avLst/>
                <a:gdLst>
                  <a:gd name="connsiteX0" fmla="*/ 191939 w 191939"/>
                  <a:gd name="connsiteY0" fmla="*/ 95969 h 191939"/>
                  <a:gd name="connsiteX1" fmla="*/ 95970 w 191939"/>
                  <a:gd name="connsiteY1" fmla="*/ 191939 h 191939"/>
                  <a:gd name="connsiteX2" fmla="*/ 0 w 191939"/>
                  <a:gd name="connsiteY2" fmla="*/ 95969 h 191939"/>
                  <a:gd name="connsiteX3" fmla="*/ 95970 w 191939"/>
                  <a:gd name="connsiteY3" fmla="*/ 0 h 191939"/>
                  <a:gd name="connsiteX4" fmla="*/ 191939 w 191939"/>
                  <a:gd name="connsiteY4" fmla="*/ 95969 h 191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939" h="191939">
                    <a:moveTo>
                      <a:pt x="191939" y="95969"/>
                    </a:moveTo>
                    <a:cubicBezTo>
                      <a:pt x="191939" y="148972"/>
                      <a:pt x="148972" y="191939"/>
                      <a:pt x="95970" y="191939"/>
                    </a:cubicBezTo>
                    <a:cubicBezTo>
                      <a:pt x="42967" y="191939"/>
                      <a:pt x="0" y="148972"/>
                      <a:pt x="0" y="95969"/>
                    </a:cubicBezTo>
                    <a:cubicBezTo>
                      <a:pt x="0" y="42967"/>
                      <a:pt x="42967" y="0"/>
                      <a:pt x="95970" y="0"/>
                    </a:cubicBezTo>
                    <a:cubicBezTo>
                      <a:pt x="148972" y="0"/>
                      <a:pt x="191939" y="42967"/>
                      <a:pt x="191939" y="9596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7" name="Freeform: Shape 1456">
                <a:extLst>
                  <a:ext uri="{FF2B5EF4-FFF2-40B4-BE49-F238E27FC236}">
                    <a16:creationId xmlns:a16="http://schemas.microsoft.com/office/drawing/2014/main" id="{B193E905-D330-D6F3-908C-7EC772D2F1A2}"/>
                  </a:ext>
                </a:extLst>
              </p:cNvPr>
              <p:cNvSpPr/>
              <p:nvPr/>
            </p:nvSpPr>
            <p:spPr>
              <a:xfrm>
                <a:off x="11046060" y="4684728"/>
                <a:ext cx="56703" cy="56703"/>
              </a:xfrm>
              <a:custGeom>
                <a:avLst/>
                <a:gdLst>
                  <a:gd name="connsiteX0" fmla="*/ 642 w 56703"/>
                  <a:gd name="connsiteY0" fmla="*/ 22377 h 56703"/>
                  <a:gd name="connsiteX1" fmla="*/ 34326 w 56703"/>
                  <a:gd name="connsiteY1" fmla="*/ 642 h 56703"/>
                  <a:gd name="connsiteX2" fmla="*/ 56061 w 56703"/>
                  <a:gd name="connsiteY2" fmla="*/ 34326 h 56703"/>
                  <a:gd name="connsiteX3" fmla="*/ 22377 w 56703"/>
                  <a:gd name="connsiteY3" fmla="*/ 56061 h 56703"/>
                  <a:gd name="connsiteX4" fmla="*/ 642 w 56703"/>
                  <a:gd name="connsiteY4" fmla="*/ 22377 h 56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703" h="56703">
                    <a:moveTo>
                      <a:pt x="642" y="22377"/>
                    </a:moveTo>
                    <a:cubicBezTo>
                      <a:pt x="3940" y="7076"/>
                      <a:pt x="19025" y="-2656"/>
                      <a:pt x="34326" y="642"/>
                    </a:cubicBezTo>
                    <a:cubicBezTo>
                      <a:pt x="49627" y="3940"/>
                      <a:pt x="59359" y="19025"/>
                      <a:pt x="56061" y="34326"/>
                    </a:cubicBezTo>
                    <a:cubicBezTo>
                      <a:pt x="52763" y="49627"/>
                      <a:pt x="37678" y="59359"/>
                      <a:pt x="22377" y="56061"/>
                    </a:cubicBezTo>
                    <a:cubicBezTo>
                      <a:pt x="7076" y="52763"/>
                      <a:pt x="-2656" y="37678"/>
                      <a:pt x="642" y="2237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77F29A65-1292-2C67-FC87-AD57CB5C9873}"/>
                  </a:ext>
                </a:extLst>
              </p:cNvPr>
              <p:cNvSpPr/>
              <p:nvPr/>
            </p:nvSpPr>
            <p:spPr>
              <a:xfrm>
                <a:off x="11141856" y="4582195"/>
                <a:ext cx="43065" cy="43065"/>
              </a:xfrm>
              <a:custGeom>
                <a:avLst/>
                <a:gdLst>
                  <a:gd name="connsiteX0" fmla="*/ 9854 w 43065"/>
                  <a:gd name="connsiteY0" fmla="*/ 3447 h 43065"/>
                  <a:gd name="connsiteX1" fmla="*/ 39618 w 43065"/>
                  <a:gd name="connsiteY1" fmla="*/ 9854 h 43065"/>
                  <a:gd name="connsiteX2" fmla="*/ 33211 w 43065"/>
                  <a:gd name="connsiteY2" fmla="*/ 39618 h 43065"/>
                  <a:gd name="connsiteX3" fmla="*/ 3447 w 43065"/>
                  <a:gd name="connsiteY3" fmla="*/ 33211 h 43065"/>
                  <a:gd name="connsiteX4" fmla="*/ 9854 w 43065"/>
                  <a:gd name="connsiteY4" fmla="*/ 3447 h 4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065" h="43065">
                    <a:moveTo>
                      <a:pt x="9854" y="3447"/>
                    </a:moveTo>
                    <a:cubicBezTo>
                      <a:pt x="19857" y="-3014"/>
                      <a:pt x="33184" y="-121"/>
                      <a:pt x="39618" y="9854"/>
                    </a:cubicBezTo>
                    <a:cubicBezTo>
                      <a:pt x="46079" y="19857"/>
                      <a:pt x="43187" y="33184"/>
                      <a:pt x="33211" y="39618"/>
                    </a:cubicBezTo>
                    <a:cubicBezTo>
                      <a:pt x="23209" y="46079"/>
                      <a:pt x="9881" y="43187"/>
                      <a:pt x="3447" y="33211"/>
                    </a:cubicBezTo>
                    <a:cubicBezTo>
                      <a:pt x="-3014" y="23209"/>
                      <a:pt x="-121" y="9881"/>
                      <a:pt x="9854" y="344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9" name="Freeform: Shape 1458">
                <a:extLst>
                  <a:ext uri="{FF2B5EF4-FFF2-40B4-BE49-F238E27FC236}">
                    <a16:creationId xmlns:a16="http://schemas.microsoft.com/office/drawing/2014/main" id="{6932C731-7413-104A-681D-FA0853245048}"/>
                  </a:ext>
                </a:extLst>
              </p:cNvPr>
              <p:cNvSpPr/>
              <p:nvPr/>
            </p:nvSpPr>
            <p:spPr>
              <a:xfrm>
                <a:off x="10760961" y="4614059"/>
                <a:ext cx="78821" cy="78821"/>
              </a:xfrm>
              <a:custGeom>
                <a:avLst/>
                <a:gdLst>
                  <a:gd name="connsiteX0" fmla="*/ 888 w 78821"/>
                  <a:gd name="connsiteY0" fmla="*/ 31111 h 78821"/>
                  <a:gd name="connsiteX1" fmla="*/ 47710 w 78821"/>
                  <a:gd name="connsiteY1" fmla="*/ 888 h 78821"/>
                  <a:gd name="connsiteX2" fmla="*/ 77934 w 78821"/>
                  <a:gd name="connsiteY2" fmla="*/ 47710 h 78821"/>
                  <a:gd name="connsiteX3" fmla="*/ 31111 w 78821"/>
                  <a:gd name="connsiteY3" fmla="*/ 77934 h 78821"/>
                  <a:gd name="connsiteX4" fmla="*/ 888 w 78821"/>
                  <a:gd name="connsiteY4" fmla="*/ 31111 h 78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821" h="78821">
                    <a:moveTo>
                      <a:pt x="888" y="31111"/>
                    </a:moveTo>
                    <a:cubicBezTo>
                      <a:pt x="5483" y="9836"/>
                      <a:pt x="26434" y="-3681"/>
                      <a:pt x="47710" y="888"/>
                    </a:cubicBezTo>
                    <a:cubicBezTo>
                      <a:pt x="68985" y="5456"/>
                      <a:pt x="82502" y="26434"/>
                      <a:pt x="77934" y="47710"/>
                    </a:cubicBezTo>
                    <a:cubicBezTo>
                      <a:pt x="73338" y="68985"/>
                      <a:pt x="52387" y="82502"/>
                      <a:pt x="31111" y="77934"/>
                    </a:cubicBezTo>
                    <a:cubicBezTo>
                      <a:pt x="9836" y="73338"/>
                      <a:pt x="-3681" y="52387"/>
                      <a:pt x="888" y="311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0" name="Freeform: Shape 1459">
                <a:extLst>
                  <a:ext uri="{FF2B5EF4-FFF2-40B4-BE49-F238E27FC236}">
                    <a16:creationId xmlns:a16="http://schemas.microsoft.com/office/drawing/2014/main" id="{0B6445B0-EE09-CFE4-BFFD-9EDCBA55CDCE}"/>
                  </a:ext>
                </a:extLst>
              </p:cNvPr>
              <p:cNvSpPr/>
              <p:nvPr/>
            </p:nvSpPr>
            <p:spPr>
              <a:xfrm>
                <a:off x="10779983" y="4379821"/>
                <a:ext cx="46201" cy="46201"/>
              </a:xfrm>
              <a:custGeom>
                <a:avLst/>
                <a:gdLst>
                  <a:gd name="connsiteX0" fmla="*/ 528 w 46201"/>
                  <a:gd name="connsiteY0" fmla="*/ 18235 h 46201"/>
                  <a:gd name="connsiteX1" fmla="*/ 27967 w 46201"/>
                  <a:gd name="connsiteY1" fmla="*/ 528 h 46201"/>
                  <a:gd name="connsiteX2" fmla="*/ 45674 w 46201"/>
                  <a:gd name="connsiteY2" fmla="*/ 27967 h 46201"/>
                  <a:gd name="connsiteX3" fmla="*/ 18235 w 46201"/>
                  <a:gd name="connsiteY3" fmla="*/ 45674 h 46201"/>
                  <a:gd name="connsiteX4" fmla="*/ 528 w 46201"/>
                  <a:gd name="connsiteY4" fmla="*/ 18235 h 46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201" h="46201">
                    <a:moveTo>
                      <a:pt x="528" y="18235"/>
                    </a:moveTo>
                    <a:cubicBezTo>
                      <a:pt x="3204" y="5772"/>
                      <a:pt x="15504" y="-2175"/>
                      <a:pt x="27967" y="528"/>
                    </a:cubicBezTo>
                    <a:cubicBezTo>
                      <a:pt x="40430" y="3204"/>
                      <a:pt x="48377" y="15505"/>
                      <a:pt x="45674" y="27967"/>
                    </a:cubicBezTo>
                    <a:cubicBezTo>
                      <a:pt x="42998" y="40430"/>
                      <a:pt x="30697" y="48377"/>
                      <a:pt x="18235" y="45674"/>
                    </a:cubicBezTo>
                    <a:cubicBezTo>
                      <a:pt x="5772" y="42998"/>
                      <a:pt x="-2175" y="30697"/>
                      <a:pt x="528" y="18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1" name="Freeform: Shape 1460">
                <a:extLst>
                  <a:ext uri="{FF2B5EF4-FFF2-40B4-BE49-F238E27FC236}">
                    <a16:creationId xmlns:a16="http://schemas.microsoft.com/office/drawing/2014/main" id="{66EB3B5D-85DB-8ED3-799D-83C599118775}"/>
                  </a:ext>
                </a:extLst>
              </p:cNvPr>
              <p:cNvSpPr/>
              <p:nvPr/>
            </p:nvSpPr>
            <p:spPr>
              <a:xfrm rot="-3985800">
                <a:off x="11047786" y="4244689"/>
                <a:ext cx="63529" cy="63529"/>
              </a:xfrm>
              <a:custGeom>
                <a:avLst/>
                <a:gdLst>
                  <a:gd name="connsiteX0" fmla="*/ 63529 w 63529"/>
                  <a:gd name="connsiteY0" fmla="*/ 31765 h 63529"/>
                  <a:gd name="connsiteX1" fmla="*/ 31765 w 63529"/>
                  <a:gd name="connsiteY1" fmla="*/ 63529 h 63529"/>
                  <a:gd name="connsiteX2" fmla="*/ 0 w 63529"/>
                  <a:gd name="connsiteY2" fmla="*/ 31765 h 63529"/>
                  <a:gd name="connsiteX3" fmla="*/ 31765 w 63529"/>
                  <a:gd name="connsiteY3" fmla="*/ 0 h 63529"/>
                  <a:gd name="connsiteX4" fmla="*/ 63529 w 63529"/>
                  <a:gd name="connsiteY4" fmla="*/ 31765 h 63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529" h="63529">
                    <a:moveTo>
                      <a:pt x="63529" y="31765"/>
                    </a:moveTo>
                    <a:cubicBezTo>
                      <a:pt x="63529" y="49308"/>
                      <a:pt x="49308" y="63529"/>
                      <a:pt x="31765" y="63529"/>
                    </a:cubicBezTo>
                    <a:cubicBezTo>
                      <a:pt x="14221" y="63529"/>
                      <a:pt x="0" y="49308"/>
                      <a:pt x="0" y="31765"/>
                    </a:cubicBezTo>
                    <a:cubicBezTo>
                      <a:pt x="0" y="14221"/>
                      <a:pt x="14221" y="0"/>
                      <a:pt x="31765" y="0"/>
                    </a:cubicBezTo>
                    <a:cubicBezTo>
                      <a:pt x="49308" y="0"/>
                      <a:pt x="63529" y="14221"/>
                      <a:pt x="63529" y="3176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54" name="Freeform: Shape 1453">
              <a:extLst>
                <a:ext uri="{FF2B5EF4-FFF2-40B4-BE49-F238E27FC236}">
                  <a16:creationId xmlns:a16="http://schemas.microsoft.com/office/drawing/2014/main" id="{0FD2B9A3-2FC3-CE38-8CEC-924AD92AD467}"/>
                </a:ext>
              </a:extLst>
            </p:cNvPr>
            <p:cNvSpPr/>
            <p:nvPr/>
          </p:nvSpPr>
          <p:spPr>
            <a:xfrm>
              <a:off x="10647019" y="4710376"/>
              <a:ext cx="265281" cy="526966"/>
            </a:xfrm>
            <a:custGeom>
              <a:avLst/>
              <a:gdLst>
                <a:gd name="connsiteX0" fmla="*/ 262578 w 265281"/>
                <a:gd name="connsiteY0" fmla="*/ 526967 h 526966"/>
                <a:gd name="connsiteX1" fmla="*/ 2703 w 265281"/>
                <a:gd name="connsiteY1" fmla="*/ 526967 h 526966"/>
                <a:gd name="connsiteX2" fmla="*/ 0 w 265281"/>
                <a:gd name="connsiteY2" fmla="*/ 524264 h 526966"/>
                <a:gd name="connsiteX3" fmla="*/ 2703 w 265281"/>
                <a:gd name="connsiteY3" fmla="*/ 521560 h 526966"/>
                <a:gd name="connsiteX4" fmla="*/ 259875 w 265281"/>
                <a:gd name="connsiteY4" fmla="*/ 521560 h 526966"/>
                <a:gd name="connsiteX5" fmla="*/ 259875 w 265281"/>
                <a:gd name="connsiteY5" fmla="*/ 2703 h 526966"/>
                <a:gd name="connsiteX6" fmla="*/ 262578 w 265281"/>
                <a:gd name="connsiteY6" fmla="*/ 0 h 526966"/>
                <a:gd name="connsiteX7" fmla="*/ 265281 w 265281"/>
                <a:gd name="connsiteY7" fmla="*/ 2703 h 526966"/>
                <a:gd name="connsiteX8" fmla="*/ 265281 w 265281"/>
                <a:gd name="connsiteY8" fmla="*/ 524264 h 526966"/>
                <a:gd name="connsiteX9" fmla="*/ 262578 w 265281"/>
                <a:gd name="connsiteY9" fmla="*/ 526967 h 52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5281" h="526966">
                  <a:moveTo>
                    <a:pt x="262578" y="526967"/>
                  </a:moveTo>
                  <a:lnTo>
                    <a:pt x="2703" y="526967"/>
                  </a:lnTo>
                  <a:cubicBezTo>
                    <a:pt x="1216" y="526967"/>
                    <a:pt x="0" y="525751"/>
                    <a:pt x="0" y="524264"/>
                  </a:cubicBezTo>
                  <a:cubicBezTo>
                    <a:pt x="0" y="522777"/>
                    <a:pt x="1216" y="521560"/>
                    <a:pt x="2703" y="521560"/>
                  </a:cubicBezTo>
                  <a:lnTo>
                    <a:pt x="259875" y="521560"/>
                  </a:lnTo>
                  <a:lnTo>
                    <a:pt x="259875" y="2703"/>
                  </a:lnTo>
                  <a:cubicBezTo>
                    <a:pt x="259875" y="1216"/>
                    <a:pt x="261091" y="0"/>
                    <a:pt x="262578" y="0"/>
                  </a:cubicBezTo>
                  <a:cubicBezTo>
                    <a:pt x="264065" y="0"/>
                    <a:pt x="265281" y="1216"/>
                    <a:pt x="265281" y="2703"/>
                  </a:cubicBezTo>
                  <a:lnTo>
                    <a:pt x="265281" y="524264"/>
                  </a:lnTo>
                  <a:cubicBezTo>
                    <a:pt x="265281" y="525751"/>
                    <a:pt x="264065" y="526967"/>
                    <a:pt x="262578" y="52696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967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FBE24-CF6E-4217-A64C-5BAD5A16E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C3015-F9BB-9B13-405D-4F6F668AB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2153688"/>
            <a:ext cx="5643563" cy="41258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lIns="91440" tIns="91440" rIns="91440" anchor="t"/>
          <a:lstStyle/>
          <a:p>
            <a:r>
              <a:rPr lang="en-US" dirty="0"/>
              <a:t>Leveraged existing relationship with 2 religious organizations and gained access to their congregation:</a:t>
            </a:r>
          </a:p>
          <a:p>
            <a:pPr lvl="1"/>
            <a:r>
              <a:rPr lang="en-US" dirty="0"/>
              <a:t>Inland Empire Concerned African American Churches (IECAAC)</a:t>
            </a:r>
          </a:p>
          <a:p>
            <a:pPr lvl="1"/>
            <a:r>
              <a:rPr lang="en-US" dirty="0"/>
              <a:t>Congregations Organized for Prophetic Engagement (COPE)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0B3DE-D703-1E51-7894-48ED0A4B2CA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775" y="2153688"/>
            <a:ext cx="5643563" cy="41258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91440" tIns="91440" rIns="91440"/>
          <a:lstStyle/>
          <a:p>
            <a:r>
              <a:rPr lang="en-US" dirty="0"/>
              <a:t>Faith/community leaders organized platforms to:</a:t>
            </a:r>
          </a:p>
          <a:p>
            <a:pPr lvl="1"/>
            <a:r>
              <a:rPr lang="en-US" dirty="0"/>
              <a:t>Disseminate information</a:t>
            </a:r>
          </a:p>
          <a:p>
            <a:pPr lvl="1"/>
            <a:r>
              <a:rPr lang="en-US" dirty="0"/>
              <a:t>Manage major processes necessary for vaccine clinics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F8A95-AFB4-F291-B6AE-AD4695E2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/>
              <a:t>Tier 1: Engage Faith/Community Leaders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13E44F-FFF9-3BED-1E90-6D2CCAC202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  <a:noFill/>
        </p:spPr>
        <p:txBody>
          <a:bodyPr anchor="b"/>
          <a:lstStyle/>
          <a:p>
            <a:r>
              <a:rPr lang="en-US" altLang="en-US"/>
              <a:t>Abdul-Mutakabbir. Lancet Glob Health. 2021;9:e749.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FA1B75A-54FA-9B17-11A6-975C3E92EE72}"/>
              </a:ext>
            </a:extLst>
          </p:cNvPr>
          <p:cNvSpPr/>
          <p:nvPr/>
        </p:nvSpPr>
        <p:spPr bwMode="auto">
          <a:xfrm>
            <a:off x="5673310" y="4306908"/>
            <a:ext cx="856493" cy="554182"/>
          </a:xfrm>
          <a:prstGeom prst="rightArrow">
            <a:avLst/>
          </a:prstGeom>
          <a:solidFill>
            <a:schemeClr val="tx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2FA0B61-7B2E-0817-88F3-E68E5C932909}"/>
              </a:ext>
            </a:extLst>
          </p:cNvPr>
          <p:cNvSpPr txBox="1">
            <a:spLocks/>
          </p:cNvSpPr>
          <p:nvPr/>
        </p:nvSpPr>
        <p:spPr bwMode="auto">
          <a:xfrm>
            <a:off x="128937" y="1265942"/>
            <a:ext cx="10877529" cy="1008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US is a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highly religious nation 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faith leaders 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occupy large roles in the Black community</a:t>
            </a:r>
          </a:p>
        </p:txBody>
      </p:sp>
    </p:spTree>
    <p:extLst>
      <p:ext uri="{BB962C8B-B14F-4D97-AF65-F5344CB8AC3E}">
        <p14:creationId xmlns:p14="http://schemas.microsoft.com/office/powerpoint/2010/main" val="4210592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18B3B7-4F25-F9FE-44B2-923BB7FF9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Education sessions were offered alongside community vaccination clinics, intentionally focusing on: </a:t>
            </a:r>
          </a:p>
          <a:p>
            <a:pPr lvl="1"/>
            <a:r>
              <a:rPr lang="en-US" sz="2200"/>
              <a:t>Translating the pathophysiology of the disease</a:t>
            </a:r>
          </a:p>
          <a:p>
            <a:pPr lvl="1"/>
            <a:r>
              <a:rPr lang="en-US" sz="2200"/>
              <a:t>Mechanism of vaccines </a:t>
            </a:r>
          </a:p>
          <a:p>
            <a:pPr lvl="1"/>
            <a:r>
              <a:rPr lang="en-US" sz="2200"/>
              <a:t>Race/ethnicity-specific clinical trial information </a:t>
            </a:r>
          </a:p>
          <a:p>
            <a:r>
              <a:rPr lang="en-US"/>
              <a:t>Previous published research, an increase in postsession awareness and acceptance of the vaccines was reported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C7970A-56A7-17A7-427E-D75F90CD0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Tier 2: Provide Vaccine Education Through Black HCPs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3A498-637C-69CA-DEA2-32B6625312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>
                <a:latin typeface="+mn-lt"/>
              </a:rPr>
              <a:t>Abdul-Mutakabbir. Lancet Glob Health. 2021;9:e749.</a:t>
            </a:r>
            <a:endParaRPr lang="en-US" altLang="en-US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096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FFDF-D93B-FE5E-9470-4CD76997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/>
              <a:t>Tier 3: Address Barriers to Vaccination in the Black Community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D1025-458F-EC03-D30E-2B42D12E18A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>
                <a:latin typeface="+mn-lt"/>
                <a:cs typeface="Arial" panose="020B0604020202020204" pitchFamily="34" charset="0"/>
              </a:rPr>
              <a:t>Abdul-Mutakabbir. Lancet Glob Health. 2021;9:e749.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C0B15CD-F1D7-A47F-3A45-706F42EEF1D0}"/>
              </a:ext>
            </a:extLst>
          </p:cNvPr>
          <p:cNvSpPr/>
          <p:nvPr/>
        </p:nvSpPr>
        <p:spPr>
          <a:xfrm>
            <a:off x="709910" y="1513047"/>
            <a:ext cx="2582642" cy="4652621"/>
          </a:xfrm>
          <a:custGeom>
            <a:avLst/>
            <a:gdLst>
              <a:gd name="csX0" fmla="*/ 0 w 2582642"/>
              <a:gd name="csY0" fmla="*/ 258264 h 4652621"/>
              <a:gd name="csX1" fmla="*/ 258264 w 2582642"/>
              <a:gd name="csY1" fmla="*/ 0 h 4652621"/>
              <a:gd name="csX2" fmla="*/ 2324378 w 2582642"/>
              <a:gd name="csY2" fmla="*/ 0 h 4652621"/>
              <a:gd name="csX3" fmla="*/ 2582642 w 2582642"/>
              <a:gd name="csY3" fmla="*/ 258264 h 4652621"/>
              <a:gd name="csX4" fmla="*/ 2582642 w 2582642"/>
              <a:gd name="csY4" fmla="*/ 4394357 h 4652621"/>
              <a:gd name="csX5" fmla="*/ 2324378 w 2582642"/>
              <a:gd name="csY5" fmla="*/ 4652621 h 4652621"/>
              <a:gd name="csX6" fmla="*/ 258264 w 2582642"/>
              <a:gd name="csY6" fmla="*/ 4652621 h 4652621"/>
              <a:gd name="csX7" fmla="*/ 0 w 2582642"/>
              <a:gd name="csY7" fmla="*/ 4394357 h 4652621"/>
              <a:gd name="csX8" fmla="*/ 0 w 2582642"/>
              <a:gd name="csY8" fmla="*/ 258264 h 4652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82642" h="4652621">
                <a:moveTo>
                  <a:pt x="0" y="258264"/>
                </a:moveTo>
                <a:cubicBezTo>
                  <a:pt x="0" y="115629"/>
                  <a:pt x="115629" y="0"/>
                  <a:pt x="258264" y="0"/>
                </a:cubicBezTo>
                <a:lnTo>
                  <a:pt x="2324378" y="0"/>
                </a:lnTo>
                <a:cubicBezTo>
                  <a:pt x="2467013" y="0"/>
                  <a:pt x="2582642" y="115629"/>
                  <a:pt x="2582642" y="258264"/>
                </a:cubicBezTo>
                <a:lnTo>
                  <a:pt x="2582642" y="4394357"/>
                </a:lnTo>
                <a:cubicBezTo>
                  <a:pt x="2582642" y="4536992"/>
                  <a:pt x="2467013" y="4652621"/>
                  <a:pt x="2324378" y="4652621"/>
                </a:cubicBezTo>
                <a:lnTo>
                  <a:pt x="258264" y="4652621"/>
                </a:lnTo>
                <a:cubicBezTo>
                  <a:pt x="115629" y="4652621"/>
                  <a:pt x="0" y="4536992"/>
                  <a:pt x="0" y="4394357"/>
                </a:cubicBezTo>
                <a:lnTo>
                  <a:pt x="0" y="258264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5196" tIns="2086244" rIns="225196" bIns="115572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Lack of Digital Readiness</a:t>
            </a:r>
          </a:p>
        </p:txBody>
      </p:sp>
      <p:sp>
        <p:nvSpPr>
          <p:cNvPr id="18" name="Oval 17" descr="Internet outline">
            <a:extLst>
              <a:ext uri="{FF2B5EF4-FFF2-40B4-BE49-F238E27FC236}">
                <a16:creationId xmlns:a16="http://schemas.microsoft.com/office/drawing/2014/main" id="{DF9FD783-E347-5A21-3501-4F41BC34E243}"/>
              </a:ext>
            </a:extLst>
          </p:cNvPr>
          <p:cNvSpPr/>
          <p:nvPr/>
        </p:nvSpPr>
        <p:spPr>
          <a:xfrm>
            <a:off x="1229023" y="1792204"/>
            <a:ext cx="1549322" cy="1549322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chemeClr val="bg2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EAAD971-E74D-FA51-FB53-18DE338DC14D}"/>
              </a:ext>
            </a:extLst>
          </p:cNvPr>
          <p:cNvSpPr/>
          <p:nvPr/>
        </p:nvSpPr>
        <p:spPr>
          <a:xfrm>
            <a:off x="3372485" y="1513047"/>
            <a:ext cx="2582642" cy="4652621"/>
          </a:xfrm>
          <a:custGeom>
            <a:avLst/>
            <a:gdLst>
              <a:gd name="csX0" fmla="*/ 0 w 2582642"/>
              <a:gd name="csY0" fmla="*/ 258264 h 4652621"/>
              <a:gd name="csX1" fmla="*/ 258264 w 2582642"/>
              <a:gd name="csY1" fmla="*/ 0 h 4652621"/>
              <a:gd name="csX2" fmla="*/ 2324378 w 2582642"/>
              <a:gd name="csY2" fmla="*/ 0 h 4652621"/>
              <a:gd name="csX3" fmla="*/ 2582642 w 2582642"/>
              <a:gd name="csY3" fmla="*/ 258264 h 4652621"/>
              <a:gd name="csX4" fmla="*/ 2582642 w 2582642"/>
              <a:gd name="csY4" fmla="*/ 4394357 h 4652621"/>
              <a:gd name="csX5" fmla="*/ 2324378 w 2582642"/>
              <a:gd name="csY5" fmla="*/ 4652621 h 4652621"/>
              <a:gd name="csX6" fmla="*/ 258264 w 2582642"/>
              <a:gd name="csY6" fmla="*/ 4652621 h 4652621"/>
              <a:gd name="csX7" fmla="*/ 0 w 2582642"/>
              <a:gd name="csY7" fmla="*/ 4394357 h 4652621"/>
              <a:gd name="csX8" fmla="*/ 0 w 2582642"/>
              <a:gd name="csY8" fmla="*/ 258264 h 4652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82642" h="4652621">
                <a:moveTo>
                  <a:pt x="0" y="258264"/>
                </a:moveTo>
                <a:cubicBezTo>
                  <a:pt x="0" y="115629"/>
                  <a:pt x="115629" y="0"/>
                  <a:pt x="258264" y="0"/>
                </a:cubicBezTo>
                <a:lnTo>
                  <a:pt x="2324378" y="0"/>
                </a:lnTo>
                <a:cubicBezTo>
                  <a:pt x="2467013" y="0"/>
                  <a:pt x="2582642" y="115629"/>
                  <a:pt x="2582642" y="258264"/>
                </a:cubicBezTo>
                <a:lnTo>
                  <a:pt x="2582642" y="4394357"/>
                </a:lnTo>
                <a:cubicBezTo>
                  <a:pt x="2582642" y="4536992"/>
                  <a:pt x="2467013" y="4652621"/>
                  <a:pt x="2324378" y="4652621"/>
                </a:cubicBezTo>
                <a:lnTo>
                  <a:pt x="258264" y="4652621"/>
                </a:lnTo>
                <a:cubicBezTo>
                  <a:pt x="115629" y="4652621"/>
                  <a:pt x="0" y="4536992"/>
                  <a:pt x="0" y="4394357"/>
                </a:cubicBezTo>
                <a:lnTo>
                  <a:pt x="0" y="258264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5196" tIns="2086244" rIns="225196" bIns="115572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Limited Transport Options</a:t>
            </a:r>
          </a:p>
        </p:txBody>
      </p:sp>
      <p:sp>
        <p:nvSpPr>
          <p:cNvPr id="20" name="Oval 19" descr="No Driving outline">
            <a:extLst>
              <a:ext uri="{FF2B5EF4-FFF2-40B4-BE49-F238E27FC236}">
                <a16:creationId xmlns:a16="http://schemas.microsoft.com/office/drawing/2014/main" id="{00923EF5-909F-180B-7072-7E884B3A56D3}"/>
              </a:ext>
            </a:extLst>
          </p:cNvPr>
          <p:cNvSpPr/>
          <p:nvPr/>
        </p:nvSpPr>
        <p:spPr>
          <a:xfrm>
            <a:off x="3889145" y="1792204"/>
            <a:ext cx="1549322" cy="1549322"/>
          </a:xfrm>
          <a:prstGeom prst="ellipse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chemeClr val="bg2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0E6FDF2-E8C1-C2C8-1973-15AE2462B742}"/>
              </a:ext>
            </a:extLst>
          </p:cNvPr>
          <p:cNvSpPr/>
          <p:nvPr/>
        </p:nvSpPr>
        <p:spPr>
          <a:xfrm>
            <a:off x="6032607" y="1513047"/>
            <a:ext cx="2582642" cy="4652621"/>
          </a:xfrm>
          <a:custGeom>
            <a:avLst/>
            <a:gdLst>
              <a:gd name="csX0" fmla="*/ 0 w 2582642"/>
              <a:gd name="csY0" fmla="*/ 258264 h 4652621"/>
              <a:gd name="csX1" fmla="*/ 258264 w 2582642"/>
              <a:gd name="csY1" fmla="*/ 0 h 4652621"/>
              <a:gd name="csX2" fmla="*/ 2324378 w 2582642"/>
              <a:gd name="csY2" fmla="*/ 0 h 4652621"/>
              <a:gd name="csX3" fmla="*/ 2582642 w 2582642"/>
              <a:gd name="csY3" fmla="*/ 258264 h 4652621"/>
              <a:gd name="csX4" fmla="*/ 2582642 w 2582642"/>
              <a:gd name="csY4" fmla="*/ 4394357 h 4652621"/>
              <a:gd name="csX5" fmla="*/ 2324378 w 2582642"/>
              <a:gd name="csY5" fmla="*/ 4652621 h 4652621"/>
              <a:gd name="csX6" fmla="*/ 258264 w 2582642"/>
              <a:gd name="csY6" fmla="*/ 4652621 h 4652621"/>
              <a:gd name="csX7" fmla="*/ 0 w 2582642"/>
              <a:gd name="csY7" fmla="*/ 4394357 h 4652621"/>
              <a:gd name="csX8" fmla="*/ 0 w 2582642"/>
              <a:gd name="csY8" fmla="*/ 258264 h 4652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82642" h="4652621">
                <a:moveTo>
                  <a:pt x="0" y="258264"/>
                </a:moveTo>
                <a:cubicBezTo>
                  <a:pt x="0" y="115629"/>
                  <a:pt x="115629" y="0"/>
                  <a:pt x="258264" y="0"/>
                </a:cubicBezTo>
                <a:lnTo>
                  <a:pt x="2324378" y="0"/>
                </a:lnTo>
                <a:cubicBezTo>
                  <a:pt x="2467013" y="0"/>
                  <a:pt x="2582642" y="115629"/>
                  <a:pt x="2582642" y="258264"/>
                </a:cubicBezTo>
                <a:lnTo>
                  <a:pt x="2582642" y="4394357"/>
                </a:lnTo>
                <a:cubicBezTo>
                  <a:pt x="2582642" y="4536992"/>
                  <a:pt x="2467013" y="4652621"/>
                  <a:pt x="2324378" y="4652621"/>
                </a:cubicBezTo>
                <a:lnTo>
                  <a:pt x="258264" y="4652621"/>
                </a:lnTo>
                <a:cubicBezTo>
                  <a:pt x="115629" y="4652621"/>
                  <a:pt x="0" y="4536992"/>
                  <a:pt x="0" y="4394357"/>
                </a:cubicBezTo>
                <a:lnTo>
                  <a:pt x="0" y="258264"/>
                </a:lnTo>
                <a:close/>
              </a:path>
            </a:pathLst>
          </a:custGeom>
          <a:solidFill>
            <a:schemeClr val="tx1"/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5196" tIns="2086244" rIns="225196" bIns="115572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Distance to Healthcare Facilities</a:t>
            </a:r>
          </a:p>
        </p:txBody>
      </p:sp>
      <p:sp>
        <p:nvSpPr>
          <p:cNvPr id="22" name="Oval 21" descr="Map with pin outline">
            <a:extLst>
              <a:ext uri="{FF2B5EF4-FFF2-40B4-BE49-F238E27FC236}">
                <a16:creationId xmlns:a16="http://schemas.microsoft.com/office/drawing/2014/main" id="{A45B9F4D-0335-C92F-77B2-198F7C83A7A0}"/>
              </a:ext>
            </a:extLst>
          </p:cNvPr>
          <p:cNvSpPr/>
          <p:nvPr/>
        </p:nvSpPr>
        <p:spPr>
          <a:xfrm>
            <a:off x="6549267" y="1792204"/>
            <a:ext cx="1549322" cy="1549322"/>
          </a:xfrm>
          <a:prstGeom prst="ellipse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chemeClr val="bg2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7BAF605-2B9E-38E4-0AB6-C0AB84CB110A}"/>
              </a:ext>
            </a:extLst>
          </p:cNvPr>
          <p:cNvSpPr/>
          <p:nvPr/>
        </p:nvSpPr>
        <p:spPr>
          <a:xfrm>
            <a:off x="8692730" y="1513047"/>
            <a:ext cx="2592826" cy="4652621"/>
          </a:xfrm>
          <a:custGeom>
            <a:avLst/>
            <a:gdLst>
              <a:gd name="csX0" fmla="*/ 0 w 2786903"/>
              <a:gd name="csY0" fmla="*/ 278690 h 4652621"/>
              <a:gd name="csX1" fmla="*/ 278690 w 2786903"/>
              <a:gd name="csY1" fmla="*/ 0 h 4652621"/>
              <a:gd name="csX2" fmla="*/ 2508213 w 2786903"/>
              <a:gd name="csY2" fmla="*/ 0 h 4652621"/>
              <a:gd name="csX3" fmla="*/ 2786903 w 2786903"/>
              <a:gd name="csY3" fmla="*/ 278690 h 4652621"/>
              <a:gd name="csX4" fmla="*/ 2786903 w 2786903"/>
              <a:gd name="csY4" fmla="*/ 4373931 h 4652621"/>
              <a:gd name="csX5" fmla="*/ 2508213 w 2786903"/>
              <a:gd name="csY5" fmla="*/ 4652621 h 4652621"/>
              <a:gd name="csX6" fmla="*/ 278690 w 2786903"/>
              <a:gd name="csY6" fmla="*/ 4652621 h 4652621"/>
              <a:gd name="csX7" fmla="*/ 0 w 2786903"/>
              <a:gd name="csY7" fmla="*/ 4373931 h 4652621"/>
              <a:gd name="csX8" fmla="*/ 0 w 2786903"/>
              <a:gd name="csY8" fmla="*/ 278690 h 4652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786903" h="4652621">
                <a:moveTo>
                  <a:pt x="0" y="278690"/>
                </a:moveTo>
                <a:cubicBezTo>
                  <a:pt x="0" y="124774"/>
                  <a:pt x="124774" y="0"/>
                  <a:pt x="278690" y="0"/>
                </a:cubicBezTo>
                <a:lnTo>
                  <a:pt x="2508213" y="0"/>
                </a:lnTo>
                <a:cubicBezTo>
                  <a:pt x="2662129" y="0"/>
                  <a:pt x="2786903" y="124774"/>
                  <a:pt x="2786903" y="278690"/>
                </a:cubicBezTo>
                <a:lnTo>
                  <a:pt x="2786903" y="4373931"/>
                </a:lnTo>
                <a:cubicBezTo>
                  <a:pt x="2786903" y="4527847"/>
                  <a:pt x="2662129" y="4652621"/>
                  <a:pt x="2508213" y="4652621"/>
                </a:cubicBezTo>
                <a:lnTo>
                  <a:pt x="278690" y="4652621"/>
                </a:lnTo>
                <a:cubicBezTo>
                  <a:pt x="124774" y="4652621"/>
                  <a:pt x="0" y="4527847"/>
                  <a:pt x="0" y="4373931"/>
                </a:cubicBezTo>
                <a:lnTo>
                  <a:pt x="0" y="27869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solidFill>
              <a:srgbClr val="FFFFFF"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5196" tIns="2086244" rIns="225196" bIns="115572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Discrimination and Stigmatization </a:t>
            </a:r>
          </a:p>
        </p:txBody>
      </p:sp>
      <p:sp>
        <p:nvSpPr>
          <p:cNvPr id="24" name="Oval 23" descr="Hospital outline">
            <a:extLst>
              <a:ext uri="{FF2B5EF4-FFF2-40B4-BE49-F238E27FC236}">
                <a16:creationId xmlns:a16="http://schemas.microsoft.com/office/drawing/2014/main" id="{5A1B4E98-784B-0E3D-AB13-463E5D776451}"/>
              </a:ext>
            </a:extLst>
          </p:cNvPr>
          <p:cNvSpPr/>
          <p:nvPr/>
        </p:nvSpPr>
        <p:spPr>
          <a:xfrm>
            <a:off x="9311519" y="1792204"/>
            <a:ext cx="1549322" cy="1549322"/>
          </a:xfrm>
          <a:prstGeom prst="ellipse">
            <a:avLst/>
          </a:pr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  <a:ln w="25400" cap="flat" cmpd="sng" algn="ctr">
            <a:solidFill>
              <a:schemeClr val="bg2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511FE29A-4B88-EC4B-6A01-271489A93668}"/>
              </a:ext>
            </a:extLst>
          </p:cNvPr>
          <p:cNvSpPr/>
          <p:nvPr/>
        </p:nvSpPr>
        <p:spPr>
          <a:xfrm>
            <a:off x="1040460" y="5187182"/>
            <a:ext cx="9910614" cy="697893"/>
          </a:xfrm>
          <a:prstGeom prst="leftRightArrow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30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F2E17-E46D-A6D7-7269-231C3A24D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Takeaway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3CCB0-255B-3CB2-07CE-7B212056B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Successful shingles vaccine uptake requires broad collaboration and care coordination between primary care, specialties, and pharmacy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Patients’ concerns regarding vaccine safety and need for a second dose require coordinated and intentional approaches to communication</a:t>
            </a:r>
          </a:p>
          <a:p>
            <a:pPr marL="800100" lvl="2" indent="-342900">
              <a:buFont typeface="Calibri" panose="020F0502020204030204" pitchFamily="34" charset="0"/>
              <a:buChar char="─"/>
            </a:pPr>
            <a:r>
              <a:rPr lang="en-US" sz="2000" dirty="0"/>
              <a:t>Education about adverse events, tolerability, and why the second dose is essential is important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Benefits of RZV extend beyond shingles</a:t>
            </a:r>
          </a:p>
          <a:p>
            <a:pPr marL="800100" lvl="2" indent="-342900">
              <a:buFont typeface="Calibri" panose="020F0502020204030204" pitchFamily="34" charset="0"/>
              <a:buChar char="─"/>
            </a:pPr>
            <a:r>
              <a:rPr lang="en-US" sz="2000" dirty="0"/>
              <a:t>Associated with a reduction in dementia and major cardiovascular adverse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Disparities exist in RZV uptake </a:t>
            </a:r>
          </a:p>
          <a:p>
            <a:pPr marL="804672" lvl="1" indent="-342900">
              <a:buFont typeface="Calibri" panose="020F0502020204030204" pitchFamily="34" charset="0"/>
              <a:buChar char="─"/>
            </a:pPr>
            <a:r>
              <a:rPr lang="en-US" dirty="0"/>
              <a:t>These should be addressed by removing barriers to access </a:t>
            </a:r>
          </a:p>
        </p:txBody>
      </p:sp>
    </p:spTree>
    <p:extLst>
      <p:ext uri="{BB962C8B-B14F-4D97-AF65-F5344CB8AC3E}">
        <p14:creationId xmlns:p14="http://schemas.microsoft.com/office/powerpoint/2010/main" val="3997812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417287"/>
            <a:ext cx="11740260" cy="2092881"/>
          </a:xfrm>
        </p:spPr>
        <p:txBody>
          <a:bodyPr/>
          <a:lstStyle/>
          <a:p>
            <a:r>
              <a:rPr lang="en-US" dirty="0" err="1"/>
              <a:t>ClinicalThought</a:t>
            </a:r>
            <a:r>
              <a:rPr lang="en-US" dirty="0"/>
              <a:t> commentaries featuring expert faculty perspectives</a:t>
            </a:r>
          </a:p>
          <a:p>
            <a:r>
              <a:rPr lang="en-US" dirty="0"/>
              <a:t>Podcasts of expert-led discourse</a:t>
            </a:r>
          </a:p>
          <a:p>
            <a:r>
              <a:rPr lang="en-US" dirty="0"/>
              <a:t>A Clinical Focus Module exploring all the key data </a:t>
            </a:r>
          </a:p>
          <a:p>
            <a:endParaRPr lang="en-US" dirty="0"/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603908"/>
            <a:ext cx="11740260" cy="521168"/>
          </a:xfrm>
        </p:spPr>
        <p:txBody>
          <a:bodyPr/>
          <a:lstStyle/>
          <a:p>
            <a:r>
              <a:rPr lang="en-US" altLang="en-US" dirty="0"/>
              <a:t>Go Online for More Coverage of Shingles!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1_2017_HTAA_Diabetes">
  <a:themeElements>
    <a:clrScheme name="Custom 10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054A0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296479-83b8-4427-9edc-0a7afd523cea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E13F891BC0B0418DD2F2114E1ADC80" ma:contentTypeVersion="11" ma:contentTypeDescription="Create a new document." ma:contentTypeScope="" ma:versionID="ec829cd786c82353557e6b403ac88323">
  <xsd:schema xmlns:xsd="http://www.w3.org/2001/XMLSchema" xmlns:xs="http://www.w3.org/2001/XMLSchema" xmlns:p="http://schemas.microsoft.com/office/2006/metadata/properties" xmlns:ns2="6f296479-83b8-4427-9edc-0a7afd523cea" xmlns:ns3="22fd6914-46d4-4c7e-bbad-46e82841b69d" targetNamespace="http://schemas.microsoft.com/office/2006/metadata/properties" ma:root="true" ma:fieldsID="bec9b013b7469eba850fc0c1c97b7686" ns2:_="" ns3:_="">
    <xsd:import namespace="6f296479-83b8-4427-9edc-0a7afd523cea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296479-83b8-4427-9edc-0a7afd523c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2BF528-79E7-49C7-8398-55B164A86230}">
  <ds:schemaRefs>
    <ds:schemaRef ds:uri="http://schemas.microsoft.com/office/2006/metadata/properties"/>
    <ds:schemaRef ds:uri="6f296479-83b8-4427-9edc-0a7afd523cea"/>
    <ds:schemaRef ds:uri="http://www.w3.org/XML/1998/namespace"/>
    <ds:schemaRef ds:uri="http://schemas.microsoft.com/office/2006/documentManagement/types"/>
    <ds:schemaRef ds:uri="http://purl.org/dc/elements/1.1/"/>
    <ds:schemaRef ds:uri="22fd6914-46d4-4c7e-bbad-46e82841b69d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539089-611E-4A4E-BAF3-CAE40F3466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296479-83b8-4427-9edc-0a7afd523cea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1927</TotalTime>
  <Words>3521</Words>
  <Application>Microsoft Office PowerPoint</Application>
  <PresentationFormat>Widescreen</PresentationFormat>
  <Paragraphs>375</Paragraphs>
  <Slides>34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Arial</vt:lpstr>
      <vt:lpstr>Calibri</vt:lpstr>
      <vt:lpstr>Poppins</vt:lpstr>
      <vt:lpstr>Poppins Light</vt:lpstr>
      <vt:lpstr>Roboto</vt:lpstr>
      <vt:lpstr>Roboto Bold</vt:lpstr>
      <vt:lpstr>Tahoma</vt:lpstr>
      <vt:lpstr>Times</vt:lpstr>
      <vt:lpstr>Times New Roman</vt:lpstr>
      <vt:lpstr>Wingdings</vt:lpstr>
      <vt:lpstr>7_Office</vt:lpstr>
      <vt:lpstr>1_2017_HTAA_Diabetes</vt:lpstr>
      <vt:lpstr>4_Office</vt:lpstr>
      <vt:lpstr>2_Office</vt:lpstr>
      <vt:lpstr>Shingles Solutions: Optimizing Shingles Vaccination in Clinical Practice</vt:lpstr>
      <vt:lpstr>About These Slides</vt:lpstr>
      <vt:lpstr>Epidemiology of Shingles</vt:lpstr>
      <vt:lpstr>Potential Complications of Shingles</vt:lpstr>
      <vt:lpstr>The Disease Burden of Shingles</vt:lpstr>
      <vt:lpstr>CDC Guidelines for RZV: Older Adults</vt:lpstr>
      <vt:lpstr>CDC Guidelines for RZV: People With Immunocompromise</vt:lpstr>
      <vt:lpstr>Uptake of Shingles Vaccine in US Adults</vt:lpstr>
      <vt:lpstr>3 Major Areas of Emphasis for Shingles Vaccination</vt:lpstr>
      <vt:lpstr>Care Coordination Is a Foundation for RZV Uptake</vt:lpstr>
      <vt:lpstr>Strategies to Boost RZV Uptake</vt:lpstr>
      <vt:lpstr> Care Coordination Considerations to Support RZV Uptake</vt:lpstr>
      <vt:lpstr>NVAC Adult Vaccination Standards of Care for All HCPs Include:</vt:lpstr>
      <vt:lpstr>How the Healthcare Team Can Support Vaccination</vt:lpstr>
      <vt:lpstr>Pharmacists’ Role: Proactive Approaches to RZV Uptake</vt:lpstr>
      <vt:lpstr>Pharmacists’ Role Across Care Settings </vt:lpstr>
      <vt:lpstr>Need for Second Dose: Real-world Efficacy of RZV Vaccination After 1 and 2 Doses</vt:lpstr>
      <vt:lpstr>Questions to Ask About Series Completion</vt:lpstr>
      <vt:lpstr>Patient Counseling on RZV Safety and Adverse Events</vt:lpstr>
      <vt:lpstr>Patient Counseling on RZV Benefits: Talking Points</vt:lpstr>
      <vt:lpstr>HZ Incidence and HZ-related Hospitalization Risk in  Black Vs White Adults</vt:lpstr>
      <vt:lpstr>Disparities in RZV Uptake Persist Across Many Groups</vt:lpstr>
      <vt:lpstr>Vaccine Equity: Role of Social Determinants of Health</vt:lpstr>
      <vt:lpstr>Addressing Disparities in Vaccine Access and Uptake</vt:lpstr>
      <vt:lpstr>Addressing Biases Relevant to Vaccine Hesitancy</vt:lpstr>
      <vt:lpstr>Motivational Interviewing Strategies</vt:lpstr>
      <vt:lpstr>Getting Patients on Board With Vaccination </vt:lpstr>
      <vt:lpstr>NVAC: Strategies Shown to Improve Vaccination Rates</vt:lpstr>
      <vt:lpstr>A Model of Care: Addressing Equitable Vaccination Access in the Black Community</vt:lpstr>
      <vt:lpstr>Tier 1: Engage Faith/Community Leaders</vt:lpstr>
      <vt:lpstr>Tier 2: Provide Vaccine Education Through Black HCPs</vt:lpstr>
      <vt:lpstr>Tier 3: Address Barriers to Vaccination in the Black Community</vt:lpstr>
      <vt:lpstr>Takeaway Points</vt:lpstr>
      <vt:lpstr>Go Online for More Coverage of Shingles!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Shingles Solutions: Optimizing Shingles Vaccination in Clinical Practice</dc:title>
  <dc:creator>Davidson, El (NYC-FUB)</dc:creator>
  <cp:lastModifiedBy>Valerie Wenzel</cp:lastModifiedBy>
  <cp:revision>3</cp:revision>
  <dcterms:created xsi:type="dcterms:W3CDTF">2025-10-10T13:11:02Z</dcterms:created>
  <dcterms:modified xsi:type="dcterms:W3CDTF">2026-01-22T15:33:34Z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0x01010099E13F891BC0B0418DD2F2114E1ADC80</vt:lpwstr>
  </property>
  <property fmtid="{D5CDD505-2E9C-101B-9397-08002B2CF9AE}" pid="3" name="MediaServiceImageTags">
    <vt:lpwstr/>
  </property>
</Properties>
</file>