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5" r:id="rId5"/>
  </p:sldMasterIdLst>
  <p:notesMasterIdLst>
    <p:notesMasterId r:id="rId17"/>
  </p:notesMasterIdLst>
  <p:handoutMasterIdLst>
    <p:handoutMasterId r:id="rId18"/>
  </p:handoutMasterIdLst>
  <p:sldIdLst>
    <p:sldId id="321" r:id="rId6"/>
    <p:sldId id="308" r:id="rId7"/>
    <p:sldId id="2147474697" r:id="rId8"/>
    <p:sldId id="2145706427" r:id="rId9"/>
    <p:sldId id="2147474701" r:id="rId10"/>
    <p:sldId id="2147474260" r:id="rId11"/>
    <p:sldId id="2147474698" r:id="rId12"/>
    <p:sldId id="2147474699" r:id="rId13"/>
    <p:sldId id="2147474700" r:id="rId14"/>
    <p:sldId id="214747470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mcartwright@clinicaloptions.com" initials="m" lastIdx="39" clrIdx="28">
    <p:extLst>
      <p:ext uri="{19B8F6BF-5375-455C-9EA6-DF929625EA0E}">
        <p15:presenceInfo xmlns:p15="http://schemas.microsoft.com/office/powerpoint/2012/main" userId="mcartwright@clinicaloptions.com" providerId="None"/>
      </p:ext>
    </p:extLst>
  </p:cmAuthor>
  <p:cmAuthor id="1" name="Taryn Gross" initials="TG" lastIdx="2" clrIdx="6"/>
  <p:cmAuthor id="30" name="clinicaloptions\randrie" initials="c" lastIdx="50" clrIdx="29">
    <p:extLst>
      <p:ext uri="{19B8F6BF-5375-455C-9EA6-DF929625EA0E}">
        <p15:presenceInfo xmlns:p15="http://schemas.microsoft.com/office/powerpoint/2012/main" userId="clinicaloptions\randrie" providerId="None"/>
      </p:ext>
    </p:extLst>
  </p:cmAuthor>
  <p:cmAuthor id="2" name="Melanie Couton" initials="MAC" lastIdx="4" clrIdx="3"/>
  <p:cmAuthor id="31" name="Christy Seals" initials="CS" lastIdx="4" clrIdx="30">
    <p:extLst>
      <p:ext uri="{19B8F6BF-5375-455C-9EA6-DF929625EA0E}">
        <p15:presenceInfo xmlns:p15="http://schemas.microsoft.com/office/powerpoint/2012/main" userId="S::cseals@clinicaloptions.com::0852e532-1f9e-4bbf-9b56-be19a9543a31" providerId="AD"/>
      </p:ext>
    </p:extLst>
  </p:cmAuthor>
  <p:cmAuthor id="3" name="ralfieri" initials="ra" lastIdx="2" clrIdx="8"/>
  <p:cmAuthor id="32" name="Kelly Brandt" initials="KB" lastIdx="7" clrIdx="31">
    <p:extLst>
      <p:ext uri="{19B8F6BF-5375-455C-9EA6-DF929625EA0E}">
        <p15:presenceInfo xmlns:p15="http://schemas.microsoft.com/office/powerpoint/2012/main" userId="S::kbrandt@clinicaloptions.com::c2ce0454-3868-4af6-8edb-27f1a98afcf2" providerId="AD"/>
      </p:ext>
    </p:extLst>
  </p:cmAuthor>
  <p:cmAuthor id="4" name="Megan Capel" initials="MC" lastIdx="14" clrIdx="0"/>
  <p:cmAuthor id="33" name="Maddelynne Parker" initials="MP" lastIdx="15" clrIdx="32">
    <p:extLst>
      <p:ext uri="{19B8F6BF-5375-455C-9EA6-DF929625EA0E}">
        <p15:presenceInfo xmlns:p15="http://schemas.microsoft.com/office/powerpoint/2012/main" userId="Maddelynne Parker" providerId="None"/>
      </p:ext>
    </p:extLst>
  </p:cmAuthor>
  <p:cmAuthor id="5" name="Andrew Bowser" initials="AB" lastIdx="9" clrIdx="2"/>
  <p:cmAuthor id="34" name="Timothy Quill" initials="TQ" lastIdx="1" clrIdx="33">
    <p:extLst>
      <p:ext uri="{19B8F6BF-5375-455C-9EA6-DF929625EA0E}">
        <p15:presenceInfo xmlns:p15="http://schemas.microsoft.com/office/powerpoint/2012/main" userId="S::tquill@clinicaloptions.com::b1dc6efb-2995-45e7-a306-57a2c67aa886" providerId="AD"/>
      </p:ext>
    </p:extLst>
  </p:cmAuthor>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4" clrIdx="14">
    <p:extLst>
      <p:ext uri="{19B8F6BF-5375-455C-9EA6-DF929625EA0E}">
        <p15:presenceInfo xmlns:p15="http://schemas.microsoft.com/office/powerpoint/2012/main" userId="S::jeimers@clinicaloptions.com::e496f3f7-6a48-4339-9b0c-9f426a43f948" providerId="AD"/>
      </p:ext>
    </p:extLst>
  </p:cmAuthor>
  <p:cmAuthor id="16" name="Nicole Mitchell" initials="NM" lastIdx="1" clrIdx="15">
    <p:extLst>
      <p:ext uri="{19B8F6BF-5375-455C-9EA6-DF929625EA0E}">
        <p15:presenceInfo xmlns:p15="http://schemas.microsoft.com/office/powerpoint/2012/main" userId="S::nmitchell@practicingclinicians.com::e6112baa-5d07-499c-8da8-7bdc6749eb49" providerId="AD"/>
      </p:ext>
    </p:extLst>
  </p:cmAuthor>
  <p:cmAuthor id="17" name="Hillary Tunggal" initials="HT" lastIdx="29" clrIdx="16">
    <p:extLst>
      <p:ext uri="{19B8F6BF-5375-455C-9EA6-DF929625EA0E}">
        <p15:presenceInfo xmlns:p15="http://schemas.microsoft.com/office/powerpoint/2012/main" userId="S::htunggal@cealliance.com::ad64bda3-5530-4833-84b4-5d3ed1bf5c1c" providerId="AD"/>
      </p:ext>
    </p:extLst>
  </p:cmAuthor>
  <p:cmAuthor id="18" name="nhanson" initials="n" lastIdx="45" clrIdx="17">
    <p:extLst>
      <p:ext uri="{19B8F6BF-5375-455C-9EA6-DF929625EA0E}">
        <p15:presenceInfo xmlns:p15="http://schemas.microsoft.com/office/powerpoint/2012/main" userId="nhanson" providerId="None"/>
      </p:ext>
    </p:extLst>
  </p:cmAuthor>
  <p:cmAuthor id="19" name="Dussadee Royal" initials="DR" lastIdx="4" clrIdx="18">
    <p:extLst>
      <p:ext uri="{19B8F6BF-5375-455C-9EA6-DF929625EA0E}">
        <p15:presenceInfo xmlns:p15="http://schemas.microsoft.com/office/powerpoint/2012/main" userId="S::droyal@clinicaloptions.com::51beead8-6fa0-4b98-aeba-37044af35e17" providerId="AD"/>
      </p:ext>
    </p:extLst>
  </p:cmAuthor>
  <p:cmAuthor id="20" name="Kristen Rosenthal" initials="KR" lastIdx="20" clrIdx="19">
    <p:extLst>
      <p:ext uri="{19B8F6BF-5375-455C-9EA6-DF929625EA0E}">
        <p15:presenceInfo xmlns:p15="http://schemas.microsoft.com/office/powerpoint/2012/main" userId="S::krosenthal@clinicaloptions.com::67a58a6d-22ff-4b03-8f01-10ea3f44af52" providerId="AD"/>
      </p:ext>
    </p:extLst>
  </p:cmAuthor>
  <p:cmAuthor id="21" name="CLINICALOPTIONS\tquill" initials="C" lastIdx="25" clrIdx="20">
    <p:extLst>
      <p:ext uri="{19B8F6BF-5375-455C-9EA6-DF929625EA0E}">
        <p15:presenceInfo xmlns:p15="http://schemas.microsoft.com/office/powerpoint/2012/main" userId="CLINICALOPTIONS\tquill" providerId="None"/>
      </p:ext>
    </p:extLst>
  </p:cmAuthor>
  <p:cmAuthor id="22" name="Marie Becker" initials="MB" lastIdx="1" clrIdx="21">
    <p:extLst>
      <p:ext uri="{19B8F6BF-5375-455C-9EA6-DF929625EA0E}">
        <p15:presenceInfo xmlns:p15="http://schemas.microsoft.com/office/powerpoint/2012/main" userId="S::mbecker@clinicaloptions.com::a16991b8-7bb5-4da5-98af-c360d036dd20" providerId="AD"/>
      </p:ext>
    </p:extLst>
  </p:cmAuthor>
  <p:cmAuthor id="23" name="CLINICALOPTIONS\krosenthal" initials="C" lastIdx="14" clrIdx="22">
    <p:extLst>
      <p:ext uri="{19B8F6BF-5375-455C-9EA6-DF929625EA0E}">
        <p15:presenceInfo xmlns:p15="http://schemas.microsoft.com/office/powerpoint/2012/main" userId="CLINICALOPTIONS\krosenthal" providerId="None"/>
      </p:ext>
    </p:extLst>
  </p:cmAuthor>
  <p:cmAuthor id="24" name="aboecler@clinicaloptions.com" initials="a" lastIdx="2" clrIdx="23">
    <p:extLst>
      <p:ext uri="{19B8F6BF-5375-455C-9EA6-DF929625EA0E}">
        <p15:presenceInfo xmlns:p15="http://schemas.microsoft.com/office/powerpoint/2012/main" userId="aboecler@clinicaloptions.com" providerId="None"/>
      </p:ext>
    </p:extLst>
  </p:cmAuthor>
  <p:cmAuthor id="25" name="Megan Cartwright" initials="MC" lastIdx="149" clrIdx="24">
    <p:extLst>
      <p:ext uri="{19B8F6BF-5375-455C-9EA6-DF929625EA0E}">
        <p15:presenceInfo xmlns:p15="http://schemas.microsoft.com/office/powerpoint/2012/main" userId="S::mcartwright@clinicaloptions.com::aaeaf566-570c-41b1-9c90-11c8d9ac162b" providerId="AD"/>
      </p:ext>
    </p:extLst>
  </p:cmAuthor>
  <p:cmAuthor id="26" name="Melanie Couton" initials="" lastIdx="3" clrIdx="25">
    <p:extLst>
      <p:ext uri="{19B8F6BF-5375-455C-9EA6-DF929625EA0E}">
        <p15:presenceInfo xmlns:p15="http://schemas.microsoft.com/office/powerpoint/2012/main" userId="S::mcouton@clinicaloptions.com::b5a8fb1e-a716-46a0-9a38-0d707f5e2bfc" providerId="AD"/>
      </p:ext>
    </p:extLst>
  </p:cmAuthor>
  <p:cmAuthor id="27" name="Heist, Rebecca S.,MD, MPH" initials="HRSM" lastIdx="11" clrIdx="26">
    <p:extLst>
      <p:ext uri="{19B8F6BF-5375-455C-9EA6-DF929625EA0E}">
        <p15:presenceInfo xmlns:p15="http://schemas.microsoft.com/office/powerpoint/2012/main" userId="S::rheist@partners.org::9990de2d-c7db-44c2-a14d-67a56f7ef733" providerId="AD"/>
      </p:ext>
    </p:extLst>
  </p:cmAuthor>
  <p:cmAuthor id="28" name="Stephen Liu" initials="SL" lastIdx="3" clrIdx="27">
    <p:extLst>
      <p:ext uri="{19B8F6BF-5375-455C-9EA6-DF929625EA0E}">
        <p15:presenceInfo xmlns:p15="http://schemas.microsoft.com/office/powerpoint/2012/main" userId="3fec9a32ed7d54b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6C1C4F"/>
    <a:srgbClr val="97A0C6"/>
    <a:srgbClr val="FFFFFF"/>
    <a:srgbClr val="377A8F"/>
    <a:srgbClr val="BFE0CE"/>
    <a:srgbClr val="00823B"/>
    <a:srgbClr val="65DD8D"/>
    <a:srgbClr val="93AF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8F0770-DCAC-41E8-B53D-38D80CCC223F}" v="2" dt="2024-04-19T18:27:41.28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7" autoAdjust="0"/>
    <p:restoredTop sz="86077" autoAdjust="0"/>
  </p:normalViewPr>
  <p:slideViewPr>
    <p:cSldViewPr snapToGrid="0">
      <p:cViewPr varScale="1">
        <p:scale>
          <a:sx n="74" d="100"/>
          <a:sy n="74" d="100"/>
        </p:scale>
        <p:origin x="730" y="62"/>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362279156507436"/>
          <c:y val="4.2119303454657225E-2"/>
          <c:w val="0.63275462519311565"/>
          <c:h val="0.91576139309068549"/>
        </c:manualLayout>
      </c:layout>
      <c:pieChart>
        <c:varyColors val="1"/>
        <c:ser>
          <c:idx val="0"/>
          <c:order val="0"/>
          <c:tx>
            <c:strRef>
              <c:f>Sheet1!$B$1</c:f>
              <c:strCache>
                <c:ptCount val="1"/>
                <c:pt idx="0">
                  <c:v>Sales</c:v>
                </c:pt>
              </c:strCache>
            </c:strRef>
          </c:tx>
          <c:dPt>
            <c:idx val="0"/>
            <c:bubble3D val="0"/>
            <c:spPr>
              <a:solidFill>
                <a:schemeClr val="tx2"/>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058B-4845-819A-4F4032A3AD00}"/>
              </c:ext>
            </c:extLst>
          </c:dPt>
          <c:dPt>
            <c:idx val="1"/>
            <c:bubble3D val="0"/>
            <c:spPr>
              <a:solidFill>
                <a:schemeClr val="accent2"/>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058B-4845-819A-4F4032A3AD00}"/>
              </c:ext>
            </c:extLst>
          </c:dPt>
          <c:dPt>
            <c:idx val="2"/>
            <c:bubble3D val="0"/>
            <c:spPr>
              <a:solidFill>
                <a:schemeClr val="accent3"/>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058B-4845-819A-4F4032A3AD00}"/>
              </c:ext>
            </c:extLst>
          </c:dPt>
          <c:dPt>
            <c:idx val="3"/>
            <c:bubble3D val="0"/>
            <c:spPr>
              <a:solidFill>
                <a:schemeClr val="accent4">
                  <a:lumMod val="75000"/>
                </a:schemeClr>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7-058B-4845-819A-4F4032A3AD00}"/>
              </c:ext>
            </c:extLst>
          </c:dPt>
          <c:dPt>
            <c:idx val="4"/>
            <c:bubble3D val="0"/>
            <c:spPr>
              <a:solidFill>
                <a:schemeClr val="accent5"/>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9-058B-4845-819A-4F4032A3AD00}"/>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B-058B-4845-819A-4F4032A3AD00}"/>
              </c:ext>
            </c:extLst>
          </c:dPt>
          <c:cat>
            <c:strRef>
              <c:f>Sheet1!$A$2:$A$6</c:f>
              <c:strCache>
                <c:ptCount val="3"/>
                <c:pt idx="0">
                  <c:v>≥50%</c:v>
                </c:pt>
                <c:pt idx="1">
                  <c:v>≥1–49%</c:v>
                </c:pt>
                <c:pt idx="2">
                  <c:v>&lt;1%</c:v>
                </c:pt>
              </c:strCache>
            </c:strRef>
          </c:cat>
          <c:val>
            <c:numRef>
              <c:f>Sheet1!$B$2:$B$6</c:f>
              <c:numCache>
                <c:formatCode>General</c:formatCode>
                <c:ptCount val="5"/>
                <c:pt idx="0">
                  <c:v>60</c:v>
                </c:pt>
                <c:pt idx="1">
                  <c:v>60</c:v>
                </c:pt>
                <c:pt idx="2">
                  <c:v>60</c:v>
                </c:pt>
                <c:pt idx="3">
                  <c:v>60</c:v>
                </c:pt>
                <c:pt idx="4">
                  <c:v>60</c:v>
                </c:pt>
              </c:numCache>
            </c:numRef>
          </c:val>
          <c:extLst>
            <c:ext xmlns:c16="http://schemas.microsoft.com/office/drawing/2014/chart" uri="{C3380CC4-5D6E-409C-BE32-E72D297353CC}">
              <c16:uniqueId val="{0000000C-058B-4845-819A-4F4032A3AD0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v>
                </c:pt>
              </c:strCache>
            </c:strRef>
          </c:tx>
          <c:spPr>
            <a:solidFill>
              <a:srgbClr val="071D49"/>
            </a:solidFill>
            <a:ln>
              <a:noFill/>
            </a:ln>
          </c:spPr>
          <c:dPt>
            <c:idx val="0"/>
            <c:bubble3D val="0"/>
            <c:spPr>
              <a:solidFill>
                <a:srgbClr val="071D49"/>
              </a:solidFill>
              <a:ln w="19050">
                <a:noFill/>
              </a:ln>
              <a:effectLst>
                <a:outerShdw blurRad="50800" dist="38100" dir="2700000" algn="tl" rotWithShape="0">
                  <a:prstClr val="black">
                    <a:alpha val="40000"/>
                  </a:prstClr>
                </a:outerShdw>
              </a:effectLst>
              <a:sp3d/>
            </c:spPr>
            <c:extLst>
              <c:ext xmlns:c16="http://schemas.microsoft.com/office/drawing/2014/chart" uri="{C3380CC4-5D6E-409C-BE32-E72D297353CC}">
                <c16:uniqueId val="{00000001-FE1A-4FA9-BAF1-680A2ADF4B1C}"/>
              </c:ext>
            </c:extLst>
          </c:dPt>
          <c:dLbls>
            <c:delete val="1"/>
          </c:dLbls>
          <c:cat>
            <c:strRef>
              <c:f>Sheet1!$A$2</c:f>
              <c:strCache>
                <c:ptCount val="1"/>
                <c:pt idx="0">
                  <c:v>NSCLC</c:v>
                </c:pt>
              </c:strCache>
            </c:strRef>
          </c:cat>
          <c:val>
            <c:numRef>
              <c:f>Sheet1!$B$2</c:f>
              <c:numCache>
                <c:formatCode>0%</c:formatCode>
                <c:ptCount val="1"/>
                <c:pt idx="0">
                  <c:v>0.01</c:v>
                </c:pt>
              </c:numCache>
            </c:numRef>
          </c:val>
          <c:extLst>
            <c:ext xmlns:c16="http://schemas.microsoft.com/office/drawing/2014/chart" uri="{C3380CC4-5D6E-409C-BE32-E72D297353CC}">
              <c16:uniqueId val="{00000002-FE1A-4FA9-BAF1-680A2ADF4B1C}"/>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bg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v>
                </c:pt>
              </c:strCache>
            </c:strRef>
          </c:tx>
          <c:spPr>
            <a:ln>
              <a:noFill/>
            </a:ln>
            <a:effectLst>
              <a:outerShdw blurRad="50800" dist="38100" dir="2700000" algn="tl" rotWithShape="0">
                <a:prstClr val="black">
                  <a:alpha val="40000"/>
                </a:prstClr>
              </a:outerShdw>
            </a:effectLst>
          </c:spPr>
          <c:dPt>
            <c:idx val="0"/>
            <c:bubble3D val="0"/>
            <c:spPr>
              <a:solidFill>
                <a:srgbClr val="00A9E0"/>
              </a:solidFill>
              <a:ln w="19050">
                <a:noFill/>
              </a:ln>
              <a:effectLst>
                <a:outerShdw blurRad="50800" dist="38100" dir="2700000" algn="tl" rotWithShape="0">
                  <a:prstClr val="black">
                    <a:alpha val="40000"/>
                  </a:prstClr>
                </a:outerShdw>
              </a:effectLst>
              <a:sp3d/>
            </c:spPr>
            <c:extLst>
              <c:ext xmlns:c16="http://schemas.microsoft.com/office/drawing/2014/chart" uri="{C3380CC4-5D6E-409C-BE32-E72D297353CC}">
                <c16:uniqueId val="{00000001-1ED5-449A-8E7D-DB6A5B59CBC9}"/>
              </c:ext>
            </c:extLst>
          </c:dPt>
          <c:dPt>
            <c:idx val="1"/>
            <c:bubble3D val="0"/>
            <c:spPr>
              <a:solidFill>
                <a:srgbClr val="0082BA"/>
              </a:solidFill>
              <a:ln w="19050">
                <a:noFill/>
              </a:ln>
              <a:effectLst>
                <a:outerShdw blurRad="50800" dist="38100" dir="2700000" algn="tl" rotWithShape="0">
                  <a:prstClr val="black">
                    <a:alpha val="40000"/>
                  </a:prstClr>
                </a:outerShdw>
              </a:effectLst>
              <a:sp3d/>
            </c:spPr>
            <c:extLst>
              <c:ext xmlns:c16="http://schemas.microsoft.com/office/drawing/2014/chart" uri="{C3380CC4-5D6E-409C-BE32-E72D297353CC}">
                <c16:uniqueId val="{00000003-1ED5-449A-8E7D-DB6A5B59CBC9}"/>
              </c:ext>
            </c:extLst>
          </c:dPt>
          <c:dPt>
            <c:idx val="2"/>
            <c:bubble3D val="0"/>
            <c:spPr>
              <a:solidFill>
                <a:srgbClr val="0082BA">
                  <a:lumMod val="50000"/>
                </a:srgbClr>
              </a:solidFill>
              <a:ln w="19050">
                <a:noFill/>
              </a:ln>
              <a:effectLst>
                <a:outerShdw blurRad="50800" dist="38100" dir="2700000" algn="tl" rotWithShape="0">
                  <a:prstClr val="black">
                    <a:alpha val="40000"/>
                  </a:prstClr>
                </a:outerShdw>
              </a:effectLst>
              <a:sp3d/>
            </c:spPr>
            <c:extLst>
              <c:ext xmlns:c16="http://schemas.microsoft.com/office/drawing/2014/chart" uri="{C3380CC4-5D6E-409C-BE32-E72D297353CC}">
                <c16:uniqueId val="{00000005-1ED5-449A-8E7D-DB6A5B59CBC9}"/>
              </c:ext>
            </c:extLst>
          </c:dPt>
          <c:cat>
            <c:strRef>
              <c:f>Sheet1!$A$2:$A$4</c:f>
              <c:strCache>
                <c:ptCount val="3"/>
                <c:pt idx="0">
                  <c:v>≥50%</c:v>
                </c:pt>
                <c:pt idx="1">
                  <c:v>≥1–49%</c:v>
                </c:pt>
                <c:pt idx="2">
                  <c:v>&lt;1%</c:v>
                </c:pt>
              </c:strCache>
            </c:strRef>
          </c:cat>
          <c:val>
            <c:numRef>
              <c:f>Sheet1!$B$2:$B$4</c:f>
              <c:numCache>
                <c:formatCode>0%</c:formatCode>
                <c:ptCount val="3"/>
                <c:pt idx="0">
                  <c:v>0.17829999999999999</c:v>
                </c:pt>
                <c:pt idx="1">
                  <c:v>0.25629999999999997</c:v>
                </c:pt>
                <c:pt idx="2">
                  <c:v>0.56540000000000001</c:v>
                </c:pt>
              </c:numCache>
            </c:numRef>
          </c:val>
          <c:extLst>
            <c:ext xmlns:c16="http://schemas.microsoft.com/office/drawing/2014/chart" uri="{C3380CC4-5D6E-409C-BE32-E72D297353CC}">
              <c16:uniqueId val="{00000006-1ED5-449A-8E7D-DB6A5B59CBC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46330661380817"/>
          <c:y val="1.1706450161862413E-2"/>
          <c:w val="0.84820379270735291"/>
          <c:h val="0.94270015264473606"/>
        </c:manualLayout>
      </c:layout>
      <c:pieChart>
        <c:varyColors val="1"/>
        <c:ser>
          <c:idx val="0"/>
          <c:order val="0"/>
          <c:tx>
            <c:strRef>
              <c:f>Sheet1!$B$1</c:f>
              <c:strCache>
                <c:ptCount val="1"/>
                <c:pt idx="0">
                  <c:v>%</c:v>
                </c:pt>
              </c:strCache>
            </c:strRef>
          </c:tx>
          <c:spPr>
            <a:ln>
              <a:noFill/>
            </a:ln>
            <a:effectLst>
              <a:outerShdw blurRad="50800" dist="38100" dir="2700000" algn="tl" rotWithShape="0">
                <a:prstClr val="black">
                  <a:alpha val="40000"/>
                </a:prstClr>
              </a:outerShdw>
            </a:effectLst>
          </c:spPr>
          <c:dPt>
            <c:idx val="0"/>
            <c:bubble3D val="0"/>
            <c:spPr>
              <a:solidFill>
                <a:srgbClr val="DC8633"/>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AA24-4DC5-8C87-0E4508DDC648}"/>
              </c:ext>
            </c:extLst>
          </c:dPt>
          <c:dPt>
            <c:idx val="1"/>
            <c:bubble3D val="0"/>
            <c:spPr>
              <a:solidFill>
                <a:srgbClr val="702082"/>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AA24-4DC5-8C87-0E4508DDC648}"/>
              </c:ext>
            </c:extLst>
          </c:dPt>
          <c:dPt>
            <c:idx val="2"/>
            <c:bubble3D val="0"/>
            <c:spPr>
              <a:solidFill>
                <a:srgbClr val="6BBBAE">
                  <a:lumMod val="75000"/>
                </a:srgb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5-AA24-4DC5-8C87-0E4508DDC648}"/>
              </c:ext>
            </c:extLst>
          </c:dPt>
          <c:dPt>
            <c:idx val="3"/>
            <c:bubble3D val="0"/>
            <c:spPr>
              <a:solidFill>
                <a:srgbClr val="7F7F7F"/>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7-AA24-4DC5-8C87-0E4508DDC648}"/>
              </c:ext>
            </c:extLst>
          </c:dPt>
          <c:dLbls>
            <c:delete val="1"/>
          </c:dLbls>
          <c:cat>
            <c:strRef>
              <c:f>Sheet1!$A$2:$A$5</c:f>
              <c:strCache>
                <c:ptCount val="4"/>
                <c:pt idx="0">
                  <c:v>Adenocarcinoma </c:v>
                </c:pt>
                <c:pt idx="1">
                  <c:v>Squamous</c:v>
                </c:pt>
                <c:pt idx="2">
                  <c:v>Large Cell</c:v>
                </c:pt>
                <c:pt idx="3">
                  <c:v>Other</c:v>
                </c:pt>
              </c:strCache>
            </c:strRef>
          </c:cat>
          <c:val>
            <c:numRef>
              <c:f>Sheet1!$B$2:$B$5</c:f>
              <c:numCache>
                <c:formatCode>0%</c:formatCode>
                <c:ptCount val="4"/>
                <c:pt idx="0">
                  <c:v>0.4</c:v>
                </c:pt>
                <c:pt idx="1">
                  <c:v>0.25</c:v>
                </c:pt>
                <c:pt idx="2">
                  <c:v>0.1</c:v>
                </c:pt>
                <c:pt idx="3">
                  <c:v>0.25</c:v>
                </c:pt>
              </c:numCache>
            </c:numRef>
          </c:val>
          <c:extLst>
            <c:ext xmlns:c16="http://schemas.microsoft.com/office/drawing/2014/chart" uri="{C3380CC4-5D6E-409C-BE32-E72D297353CC}">
              <c16:uniqueId val="{00000008-AA24-4DC5-8C87-0E4508DDC648}"/>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b="0">
          <a:solidFill>
            <a:schemeClr val="bg1"/>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1729288380190477E-2"/>
          <c:y val="0"/>
          <c:w val="0.82861240432358274"/>
          <c:h val="0.98363674782725219"/>
        </c:manualLayout>
      </c:layout>
      <c:pieChart>
        <c:varyColors val="1"/>
        <c:ser>
          <c:idx val="0"/>
          <c:order val="0"/>
          <c:tx>
            <c:strRef>
              <c:f>Sheet1!$B$1</c:f>
              <c:strCache>
                <c:ptCount val="1"/>
                <c:pt idx="0">
                  <c:v>%</c:v>
                </c:pt>
              </c:strCache>
            </c:strRef>
          </c:tx>
          <c:spPr>
            <a:ln>
              <a:noFill/>
            </a:ln>
            <a:effectLst>
              <a:outerShdw blurRad="50800" dist="38100" dir="2700000" algn="tl" rotWithShape="0">
                <a:prstClr val="black">
                  <a:alpha val="40000"/>
                </a:prstClr>
              </a:outerShdw>
            </a:effectLst>
          </c:spPr>
          <c:dPt>
            <c:idx val="0"/>
            <c:bubble3D val="0"/>
            <c:spPr>
              <a:solidFill>
                <a:srgbClr val="DC8633"/>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8630-491A-A7A9-F93347062DB5}"/>
              </c:ext>
            </c:extLst>
          </c:dPt>
          <c:dPt>
            <c:idx val="1"/>
            <c:bubble3D val="0"/>
            <c:spPr>
              <a:solidFill>
                <a:srgbClr val="7F7F7F"/>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8630-491A-A7A9-F93347062DB5}"/>
              </c:ext>
            </c:extLst>
          </c:dPt>
          <c:dPt>
            <c:idx val="2"/>
            <c:bubble3D val="0"/>
            <c:spPr>
              <a:solidFill>
                <a:srgbClr val="6BBBAE">
                  <a:lumMod val="75000"/>
                </a:srgb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5-8630-491A-A7A9-F93347062DB5}"/>
              </c:ext>
            </c:extLst>
          </c:dPt>
          <c:dPt>
            <c:idx val="3"/>
            <c:bubble3D val="0"/>
            <c:spPr>
              <a:solidFill>
                <a:srgbClr val="7F7F7F"/>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7-8630-491A-A7A9-F93347062DB5}"/>
              </c:ext>
            </c:extLst>
          </c:dPt>
          <c:dPt>
            <c:idx val="4"/>
            <c:bubble3D val="0"/>
            <c:spPr>
              <a:solidFill>
                <a:schemeClr val="accent5"/>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9-8630-491A-A7A9-F93347062DB5}"/>
              </c:ext>
            </c:extLst>
          </c:dPt>
          <c:dPt>
            <c:idx val="5"/>
            <c:bubble3D val="0"/>
            <c:spPr>
              <a:solidFill>
                <a:schemeClr val="accent6"/>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B-8630-491A-A7A9-F93347062DB5}"/>
              </c:ext>
            </c:extLst>
          </c:dPt>
          <c:dPt>
            <c:idx val="6"/>
            <c:bubble3D val="0"/>
            <c:spPr>
              <a:solidFill>
                <a:schemeClr val="accent1">
                  <a:lumMod val="6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D-8630-491A-A7A9-F93347062DB5}"/>
              </c:ext>
            </c:extLst>
          </c:dPt>
          <c:dPt>
            <c:idx val="7"/>
            <c:bubble3D val="0"/>
            <c:spPr>
              <a:solidFill>
                <a:schemeClr val="accent2">
                  <a:lumMod val="6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F-8630-491A-A7A9-F93347062DB5}"/>
              </c:ext>
            </c:extLst>
          </c:dPt>
          <c:dPt>
            <c:idx val="8"/>
            <c:bubble3D val="0"/>
            <c:spPr>
              <a:solidFill>
                <a:schemeClr val="accent3">
                  <a:lumMod val="6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11-8630-491A-A7A9-F93347062DB5}"/>
              </c:ext>
            </c:extLst>
          </c:dPt>
          <c:dPt>
            <c:idx val="9"/>
            <c:bubble3D val="0"/>
            <c:spPr>
              <a:solidFill>
                <a:schemeClr val="accent4">
                  <a:lumMod val="6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13-8630-491A-A7A9-F93347062DB5}"/>
              </c:ext>
            </c:extLst>
          </c:dPt>
          <c:dPt>
            <c:idx val="10"/>
            <c:bubble3D val="0"/>
            <c:spPr>
              <a:solidFill>
                <a:schemeClr val="accent5">
                  <a:lumMod val="6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15-8630-491A-A7A9-F93347062DB5}"/>
              </c:ext>
            </c:extLst>
          </c:dPt>
          <c:dPt>
            <c:idx val="11"/>
            <c:bubble3D val="0"/>
            <c:spPr>
              <a:solidFill>
                <a:schemeClr val="accent6">
                  <a:lumMod val="6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17-8630-491A-A7A9-F93347062DB5}"/>
              </c:ext>
            </c:extLst>
          </c:dPt>
          <c:dPt>
            <c:idx val="12"/>
            <c:bubble3D val="0"/>
            <c:spPr>
              <a:solidFill>
                <a:schemeClr val="accent1">
                  <a:lumMod val="80000"/>
                  <a:lumOff val="2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19-8630-491A-A7A9-F93347062DB5}"/>
              </c:ext>
            </c:extLst>
          </c:dPt>
          <c:dPt>
            <c:idx val="13"/>
            <c:bubble3D val="0"/>
            <c:spPr>
              <a:solidFill>
                <a:schemeClr val="accent2">
                  <a:lumMod val="80000"/>
                  <a:lumOff val="2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1B-8630-491A-A7A9-F93347062DB5}"/>
              </c:ext>
            </c:extLst>
          </c:dPt>
          <c:dPt>
            <c:idx val="14"/>
            <c:bubble3D val="0"/>
            <c:spPr>
              <a:solidFill>
                <a:schemeClr val="accent3">
                  <a:lumMod val="80000"/>
                  <a:lumOff val="2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1D-8630-491A-A7A9-F93347062DB5}"/>
              </c:ext>
            </c:extLst>
          </c:dPt>
          <c:dPt>
            <c:idx val="15"/>
            <c:bubble3D val="0"/>
            <c:spPr>
              <a:solidFill>
                <a:schemeClr val="accent4">
                  <a:lumMod val="80000"/>
                  <a:lumOff val="2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1F-8630-491A-A7A9-F93347062DB5}"/>
              </c:ext>
            </c:extLst>
          </c:dPt>
          <c:dPt>
            <c:idx val="16"/>
            <c:bubble3D val="0"/>
            <c:spPr>
              <a:solidFill>
                <a:schemeClr val="accent5">
                  <a:lumMod val="80000"/>
                  <a:lumOff val="2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21-8630-491A-A7A9-F93347062DB5}"/>
              </c:ext>
            </c:extLst>
          </c:dPt>
          <c:dPt>
            <c:idx val="17"/>
            <c:bubble3D val="0"/>
            <c:spPr>
              <a:solidFill>
                <a:schemeClr val="accent6">
                  <a:lumMod val="80000"/>
                  <a:lumOff val="2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23-8630-491A-A7A9-F93347062DB5}"/>
              </c:ext>
            </c:extLst>
          </c:dPt>
          <c:dPt>
            <c:idx val="18"/>
            <c:bubble3D val="0"/>
            <c:spPr>
              <a:solidFill>
                <a:schemeClr val="accent1">
                  <a:lumMod val="8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25-8630-491A-A7A9-F93347062DB5}"/>
              </c:ext>
            </c:extLst>
          </c:dPt>
          <c:dPt>
            <c:idx val="19"/>
            <c:bubble3D val="0"/>
            <c:spPr>
              <a:solidFill>
                <a:schemeClr val="accent2">
                  <a:lumMod val="8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27-8630-491A-A7A9-F93347062DB5}"/>
              </c:ext>
            </c:extLst>
          </c:dPt>
          <c:dPt>
            <c:idx val="20"/>
            <c:bubble3D val="0"/>
            <c:spPr>
              <a:solidFill>
                <a:schemeClr val="accent3">
                  <a:lumMod val="8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29-8630-491A-A7A9-F93347062DB5}"/>
              </c:ext>
            </c:extLst>
          </c:dPt>
          <c:dPt>
            <c:idx val="21"/>
            <c:bubble3D val="0"/>
            <c:spPr>
              <a:solidFill>
                <a:srgbClr val="071D49"/>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2B-8630-491A-A7A9-F93347062DB5}"/>
              </c:ext>
            </c:extLst>
          </c:dPt>
          <c:dPt>
            <c:idx val="22"/>
            <c:bubble3D val="0"/>
            <c:spPr>
              <a:solidFill>
                <a:srgbClr val="071D49"/>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2D-8630-491A-A7A9-F93347062DB5}"/>
              </c:ext>
            </c:extLst>
          </c:dPt>
          <c:dPt>
            <c:idx val="23"/>
            <c:bubble3D val="0"/>
            <c:spPr>
              <a:solidFill>
                <a:schemeClr val="accent6">
                  <a:lumMod val="80000"/>
                </a:schemeClr>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2F-8630-491A-A7A9-F93347062DB5}"/>
              </c:ext>
            </c:extLst>
          </c:dPt>
          <c:dPt>
            <c:idx val="24"/>
            <c:bubble3D val="0"/>
            <c:spPr>
              <a:solidFill>
                <a:srgbClr val="071D49"/>
              </a:solidFill>
              <a:ln w="19050">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31-8630-491A-A7A9-F93347062DB5}"/>
              </c:ext>
            </c:extLst>
          </c:dPt>
          <c:dLbls>
            <c:delete val="1"/>
          </c:dLbls>
          <c:cat>
            <c:strRef>
              <c:f>Sheet1!$A$2:$A$26</c:f>
              <c:strCache>
                <c:ptCount val="25"/>
                <c:pt idx="0">
                  <c:v>No mutations</c:v>
                </c:pt>
                <c:pt idx="1">
                  <c:v>UMD</c:v>
                </c:pt>
                <c:pt idx="2">
                  <c:v>Other drivers</c:v>
                </c:pt>
                <c:pt idx="3">
                  <c:v>PTEN loss</c:v>
                </c:pt>
                <c:pt idx="4">
                  <c:v>CDKN1A loss</c:v>
                </c:pt>
                <c:pt idx="5">
                  <c:v>BRAF non-V600E</c:v>
                </c:pt>
                <c:pt idx="6">
                  <c:v>NF1 loss</c:v>
                </c:pt>
                <c:pt idx="7">
                  <c:v>KRAS</c:v>
                </c:pt>
                <c:pt idx="8">
                  <c:v>FGFR1/2</c:v>
                </c:pt>
                <c:pt idx="9">
                  <c:v>NRAS</c:v>
                </c:pt>
                <c:pt idx="10">
                  <c:v>PIK3CA</c:v>
                </c:pt>
                <c:pt idx="11">
                  <c:v>MAP2K1</c:v>
                </c:pt>
                <c:pt idx="12">
                  <c:v>ERBB2 mut</c:v>
                </c:pt>
                <c:pt idx="13">
                  <c:v>TSC1/2 loss</c:v>
                </c:pt>
                <c:pt idx="14">
                  <c:v>BRCA1/2 LOSS</c:v>
                </c:pt>
                <c:pt idx="15">
                  <c:v>ERBB2 amp</c:v>
                </c:pt>
                <c:pt idx="16">
                  <c:v>MET amp</c:v>
                </c:pt>
                <c:pt idx="17">
                  <c:v>MET splice</c:v>
                </c:pt>
                <c:pt idx="18">
                  <c:v>BRAF V600E</c:v>
                </c:pt>
                <c:pt idx="19">
                  <c:v>RET fusion</c:v>
                </c:pt>
                <c:pt idx="20">
                  <c:v>ALK fusion</c:v>
                </c:pt>
                <c:pt idx="21">
                  <c:v>EGFR WT amp</c:v>
                </c:pt>
                <c:pt idx="22">
                  <c:v>EGFR exon20</c:v>
                </c:pt>
                <c:pt idx="23">
                  <c:v>EGFR T790M</c:v>
                </c:pt>
                <c:pt idx="24">
                  <c:v>EGFR sensitizing</c:v>
                </c:pt>
              </c:strCache>
            </c:strRef>
          </c:cat>
          <c:val>
            <c:numRef>
              <c:f>Sheet1!$B$2:$B$26</c:f>
              <c:numCache>
                <c:formatCode>0%</c:formatCode>
                <c:ptCount val="25"/>
                <c:pt idx="0">
                  <c:v>1.2E-2</c:v>
                </c:pt>
                <c:pt idx="1">
                  <c:v>0.12</c:v>
                </c:pt>
                <c:pt idx="2">
                  <c:v>2.9000000000000001E-2</c:v>
                </c:pt>
                <c:pt idx="3">
                  <c:v>7.0000000000000001E-3</c:v>
                </c:pt>
                <c:pt idx="4">
                  <c:v>1.9E-2</c:v>
                </c:pt>
                <c:pt idx="5">
                  <c:v>1.2999999999999999E-2</c:v>
                </c:pt>
                <c:pt idx="6">
                  <c:v>1.9E-2</c:v>
                </c:pt>
                <c:pt idx="7">
                  <c:v>0.253</c:v>
                </c:pt>
                <c:pt idx="8">
                  <c:v>7.0000000000000001E-3</c:v>
                </c:pt>
                <c:pt idx="9">
                  <c:v>1.2E-2</c:v>
                </c:pt>
                <c:pt idx="10">
                  <c:v>0.02</c:v>
                </c:pt>
                <c:pt idx="11">
                  <c:v>7.0000000000000001E-3</c:v>
                </c:pt>
                <c:pt idx="12">
                  <c:v>2.3E-2</c:v>
                </c:pt>
                <c:pt idx="13">
                  <c:v>7.0000000000000001E-3</c:v>
                </c:pt>
                <c:pt idx="14">
                  <c:v>1.2999999999999999E-2</c:v>
                </c:pt>
                <c:pt idx="15">
                  <c:v>1.4E-2</c:v>
                </c:pt>
                <c:pt idx="16">
                  <c:v>1.4E-2</c:v>
                </c:pt>
                <c:pt idx="17">
                  <c:v>0.03</c:v>
                </c:pt>
                <c:pt idx="18">
                  <c:v>2.1000000000000001E-2</c:v>
                </c:pt>
                <c:pt idx="19">
                  <c:v>1.7000000000000001E-2</c:v>
                </c:pt>
                <c:pt idx="20">
                  <c:v>0.01</c:v>
                </c:pt>
                <c:pt idx="21">
                  <c:v>0.01</c:v>
                </c:pt>
                <c:pt idx="22">
                  <c:v>2.1000000000000001E-2</c:v>
                </c:pt>
                <c:pt idx="23">
                  <c:v>5.5E-2</c:v>
                </c:pt>
                <c:pt idx="24">
                  <c:v>0.19400000000000001</c:v>
                </c:pt>
              </c:numCache>
            </c:numRef>
          </c:val>
          <c:extLst>
            <c:ext xmlns:c16="http://schemas.microsoft.com/office/drawing/2014/chart" uri="{C3380CC4-5D6E-409C-BE32-E72D297353CC}">
              <c16:uniqueId val="{00000032-8630-491A-A7A9-F93347062DB5}"/>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88004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17974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71099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Arial" panose="020B0604020202020204" pitchFamily="34" charset="0"/>
                <a:cs typeface="Arial" panose="020B0604020202020204" pitchFamily="34" charset="0"/>
              </a:rPr>
              <a:t>IHC, immunohistochemistry; NSCLC, non-small-cell lung cancer; NSQ, nonsquamous; SQ, squamous.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059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TPS, tumor proportion score.</a:t>
            </a:r>
          </a:p>
        </p:txBody>
      </p:sp>
      <p:sp>
        <p:nvSpPr>
          <p:cNvPr id="4" name="Slide Number Placeholder 3"/>
          <p:cNvSpPr>
            <a:spLocks noGrp="1"/>
          </p:cNvSpPr>
          <p:nvPr>
            <p:ph type="sldNum" sz="quarter" idx="5"/>
          </p:nvPr>
        </p:nvSpPr>
        <p:spPr/>
        <p:txBody>
          <a:bodyPr/>
          <a:lstStyle/>
          <a:p>
            <a:fld id="{12D3E058-411A-44C1-A7BD-89B4CD426041}" type="slidenum">
              <a:rPr lang="fr-FR" smtClean="0"/>
              <a:t>5</a:t>
            </a:fld>
            <a:endParaRPr lang="fr-FR" dirty="0"/>
          </a:p>
        </p:txBody>
      </p:sp>
    </p:spTree>
    <p:extLst>
      <p:ext uri="{BB962C8B-B14F-4D97-AF65-F5344CB8AC3E}">
        <p14:creationId xmlns:p14="http://schemas.microsoft.com/office/powerpoint/2010/main" val="724092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a:extLst>
              <a:ext uri="{FF2B5EF4-FFF2-40B4-BE49-F238E27FC236}">
                <a16:creationId xmlns:a16="http://schemas.microsoft.com/office/drawing/2014/main" id="{CD68087F-60E6-4000-ACDF-9332E711325F}"/>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88CFAFF2-B724-40D5-AC8A-B3378808A35E}"/>
              </a:ext>
            </a:extLst>
          </p:cNvPr>
          <p:cNvSpPr>
            <a:spLocks noGrp="1"/>
          </p:cNvSpPr>
          <p:nvPr>
            <p:ph type="body" idx="1"/>
          </p:nvPr>
        </p:nvSpPr>
        <p:spPr/>
        <p:txBody>
          <a:bodyPr/>
          <a:lstStyle/>
          <a:p>
            <a:r>
              <a:rPr lang="en-US" sz="1100" i="1" dirty="0"/>
              <a:t>CT, chemotherapy; NSCLC, non-small-cell lung cancer; TKI, tyrosine kinase inhibitor.</a:t>
            </a:r>
          </a:p>
          <a:p>
            <a:pPr defTabSz="850894">
              <a:defRPr/>
            </a:pPr>
            <a:endParaRPr lang="en-US" b="1" i="0" dirty="0"/>
          </a:p>
        </p:txBody>
      </p:sp>
      <p:sp>
        <p:nvSpPr>
          <p:cNvPr id="175108" name="Slide Number Placeholder 3">
            <a:extLst>
              <a:ext uri="{FF2B5EF4-FFF2-40B4-BE49-F238E27FC236}">
                <a16:creationId xmlns:a16="http://schemas.microsoft.com/office/drawing/2014/main" id="{060DB90C-5B5D-4225-85B2-4715C5456F53}"/>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16130" indent="-275434">
              <a:defRPr b="1">
                <a:solidFill>
                  <a:schemeClr val="tx1"/>
                </a:solidFill>
                <a:latin typeface="Arial" panose="020B0604020202020204" pitchFamily="34" charset="0"/>
                <a:ea typeface="MS PGothic" panose="020B0600070205080204" pitchFamily="34" charset="-128"/>
              </a:defRPr>
            </a:lvl2pPr>
            <a:lvl3pPr marL="1101738" indent="-220348">
              <a:defRPr b="1">
                <a:solidFill>
                  <a:schemeClr val="tx1"/>
                </a:solidFill>
                <a:latin typeface="Arial" panose="020B0604020202020204" pitchFamily="34" charset="0"/>
                <a:ea typeface="MS PGothic" panose="020B0600070205080204" pitchFamily="34" charset="-128"/>
              </a:defRPr>
            </a:lvl3pPr>
            <a:lvl4pPr marL="1542433" indent="-220348">
              <a:defRPr b="1">
                <a:solidFill>
                  <a:schemeClr val="tx1"/>
                </a:solidFill>
                <a:latin typeface="Arial" panose="020B0604020202020204" pitchFamily="34" charset="0"/>
                <a:ea typeface="MS PGothic" panose="020B0600070205080204" pitchFamily="34" charset="-128"/>
              </a:defRPr>
            </a:lvl4pPr>
            <a:lvl5pPr marL="1983128" indent="-220348">
              <a:defRPr b="1">
                <a:solidFill>
                  <a:schemeClr val="tx1"/>
                </a:solidFill>
                <a:latin typeface="Arial" panose="020B0604020202020204" pitchFamily="34" charset="0"/>
                <a:ea typeface="MS PGothic" panose="020B0600070205080204" pitchFamily="34" charset="-128"/>
              </a:defRPr>
            </a:lvl5pPr>
            <a:lvl6pPr marL="2423823" indent="-220348"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864518" indent="-220348"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305213" indent="-220348"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745908" indent="-220348"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881390" rtl="0" eaLnBrk="1" fontAlgn="auto" latinLnBrk="0" hangingPunct="1">
              <a:lnSpc>
                <a:spcPct val="100000"/>
              </a:lnSpc>
              <a:spcBef>
                <a:spcPts val="0"/>
              </a:spcBef>
              <a:spcAft>
                <a:spcPts val="0"/>
              </a:spcAft>
              <a:buClrTx/>
              <a:buSzTx/>
              <a:buFontTx/>
              <a:buNone/>
              <a:tabLst/>
              <a:defRPr/>
            </a:pPr>
            <a:fld id="{A32E81BD-430D-4209-A067-B507F21D0907}" type="slidenum">
              <a:rPr kumimoji="0" lang="en-US" altLang="en-US" sz="12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881390" rtl="0" eaLnBrk="1" fontAlgn="auto" latinLnBrk="0" hangingPunct="1">
                <a:lnSpc>
                  <a:spcPct val="100000"/>
                </a:lnSpc>
                <a:spcBef>
                  <a:spcPts val="0"/>
                </a:spcBef>
                <a:spcAft>
                  <a:spcPts val="0"/>
                </a:spcAft>
                <a:buClrTx/>
                <a:buSzTx/>
                <a:buFontTx/>
                <a:buNone/>
                <a:tabLst/>
                <a:defRPr/>
              </a:pPr>
              <a:t>6</a:t>
            </a:fld>
            <a:endPar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747967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59E627-F4D7-4304-8B07-5ADBE61F001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4997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AC, atypical carcinoid; BC, breast cancer; NSCLC, non-small-cell lung cancer; OSCC, oral squamous cell carcinoma; SCC, squamous cell carcinoma; SGC, salivary gland carcinoma; TNBC, triple-negative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59E627-F4D7-4304-8B07-5ADBE61F001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1493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IHC, immunohistochemistry; LCSS, lung cancer-specific survival;</a:t>
            </a:r>
            <a:r>
              <a:rPr lang="en-US" b="0" i="1" dirty="0"/>
              <a:t> SCC, squamous cell carcinoma.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D3E058-411A-44C1-A7BD-89B4CD42604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5407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59E627-F4D7-4304-8B07-5ADBE61F001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3469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28495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A94DB756-D2F1-6878-8235-33FB343EE9A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DBB1449-1535-8814-C429-FDA5F33E2C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B6E0CF03-C615-C128-E15F-BFFAA3B96D88}"/>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F423997-3E26-14C1-78CB-C9D3E3D458D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DFF21567-7DFD-0194-3D0A-F5D99226B1AF}"/>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F6599445-A4C0-6D83-691D-EE16603B75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01BE712-7943-A904-B00D-C344F88ECF6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70D0DED2-B1D5-B488-C9DF-56CB28386B5E}"/>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AC0B568-D0BC-EBED-6C07-9BA6B1D840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4310A61-B437-4072-AB70-30348BA55F2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F5AA74DF-E248-2A02-2B84-8DEB39A99566}"/>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85890D00-617E-53F8-E0E5-5D502F4E14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696BFAC-5FDF-0DAB-0716-7ADE56FE952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6384484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9628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238768"/>
      </p:ext>
    </p:extLst>
  </p:cSld>
  <p:clrMap bg1="dk2" tx1="lt1" bg2="dk1" tx2="lt2" accent1="accent1" accent2="accent2" accent3="accent3" accent4="accent4" accent5="accent5" accent6="accent6" hlink="hlink" folHlink="folHlink"/>
  <p:sldLayoutIdLst>
    <p:sldLayoutId id="2147484746"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7" r:id="rId11"/>
    <p:sldLayoutId id="2147484747" r:id="rId1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creativecommons.org/licenses/by-nc-nd/4.0/"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TROP-2 as a Therapeutic Target in </a:t>
            </a:r>
            <a:br>
              <a:rPr lang="en-US" altLang="en-US" dirty="0"/>
            </a:br>
            <a:r>
              <a:rPr lang="en-US" altLang="en-US" dirty="0"/>
              <a:t>Advanced NSCLC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396104" y="636675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and Daiichi Sankyo,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62978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Presenting Faculty</a:t>
            </a:r>
          </a:p>
        </p:txBody>
      </p:sp>
      <p:sp>
        <p:nvSpPr>
          <p:cNvPr id="2" name="Content Placeholder 1">
            <a:extLst>
              <a:ext uri="{FF2B5EF4-FFF2-40B4-BE49-F238E27FC236}">
                <a16:creationId xmlns:a16="http://schemas.microsoft.com/office/drawing/2014/main" id="{C558FC95-885D-0459-CC52-0F638ED479F8}"/>
              </a:ext>
            </a:extLst>
          </p:cNvPr>
          <p:cNvSpPr txBox="1">
            <a:spLocks/>
          </p:cNvSpPr>
          <p:nvPr/>
        </p:nvSpPr>
        <p:spPr bwMode="auto">
          <a:xfrm>
            <a:off x="616757" y="1520509"/>
            <a:ext cx="10872443" cy="4679462"/>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Narjust Florez, MD</a:t>
            </a:r>
            <a:b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br>
            <a:r>
              <a:rPr lang="en-US" sz="2600" b="0" i="0" dirty="0">
                <a:effectLst/>
                <a:latin typeface="+mn-lt"/>
              </a:rPr>
              <a:t>Associate Director of The Cancer Care Equity Program</a:t>
            </a:r>
            <a:br>
              <a:rPr lang="en-US" sz="2600" dirty="0">
                <a:latin typeface="+mn-lt"/>
              </a:rPr>
            </a:br>
            <a:r>
              <a:rPr lang="en-US" sz="2600" b="0" i="0" dirty="0">
                <a:effectLst/>
                <a:latin typeface="+mn-lt"/>
              </a:rPr>
              <a:t>Thoracic Medical Oncologist</a:t>
            </a:r>
            <a:br>
              <a:rPr lang="en-US" sz="2600" dirty="0">
                <a:latin typeface="+mn-lt"/>
              </a:rPr>
            </a:br>
            <a:r>
              <a:rPr lang="en-US" sz="2600" b="0" i="0" dirty="0">
                <a:effectLst/>
                <a:latin typeface="+mn-lt"/>
              </a:rPr>
              <a:t>Dana-Farber Cancer Institute</a:t>
            </a:r>
            <a:br>
              <a:rPr lang="en-US" sz="2600" dirty="0">
                <a:latin typeface="+mn-lt"/>
              </a:rPr>
            </a:br>
            <a:r>
              <a:rPr lang="en-US" sz="2600" b="0" i="0" dirty="0">
                <a:effectLst/>
                <a:latin typeface="+mn-lt"/>
              </a:rPr>
              <a:t>Assistant Professor of Medicine</a:t>
            </a:r>
            <a:br>
              <a:rPr lang="en-US" sz="2600" dirty="0">
                <a:latin typeface="+mn-lt"/>
              </a:rPr>
            </a:br>
            <a:r>
              <a:rPr lang="en-US" sz="2600" b="0" i="0" dirty="0">
                <a:effectLst/>
                <a:latin typeface="+mn-lt"/>
              </a:rPr>
              <a:t>Harvard Medical School</a:t>
            </a:r>
            <a:br>
              <a:rPr lang="en-US" sz="2600" dirty="0">
                <a:latin typeface="+mn-lt"/>
              </a:rPr>
            </a:br>
            <a:r>
              <a:rPr lang="en-US" sz="2600" b="0" i="0" dirty="0">
                <a:effectLst/>
                <a:latin typeface="+mn-lt"/>
              </a:rPr>
              <a:t>Associate Editor, </a:t>
            </a:r>
            <a:r>
              <a:rPr lang="en-US" sz="2600" b="0" i="1" dirty="0">
                <a:effectLst/>
                <a:latin typeface="+mn-lt"/>
              </a:rPr>
              <a:t>JAMA Oncology</a:t>
            </a:r>
            <a:br>
              <a:rPr lang="en-US" sz="2600" dirty="0">
                <a:latin typeface="+mn-lt"/>
              </a:rPr>
            </a:br>
            <a:r>
              <a:rPr lang="en-US" sz="2600" b="0" i="0" dirty="0">
                <a:effectLst/>
                <a:latin typeface="+mn-lt"/>
              </a:rPr>
              <a:t>Boston, Massachusetts</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600" b="1" i="0" u="none" strike="noStrike" kern="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Narjust Florez, MD: </a:t>
            </a:r>
            <a:r>
              <a:rPr kumimoji="0" lang="en-US" sz="2600" b="0" i="1"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consultant/advisor/speaker: </a:t>
            </a:r>
            <a:r>
              <a:rPr lang="en-US" sz="2600" b="0" i="0" dirty="0">
                <a:solidFill>
                  <a:srgbClr val="181818"/>
                </a:solidFill>
                <a:effectLst/>
                <a:latin typeface="+mn-lt"/>
              </a:rPr>
              <a:t>AstraZeneca</a:t>
            </a:r>
            <a:r>
              <a:rPr lang="en-US" sz="2600" b="0" i="0">
                <a:solidFill>
                  <a:srgbClr val="181818"/>
                </a:solidFill>
                <a:effectLst/>
                <a:latin typeface="+mn-lt"/>
              </a:rPr>
              <a:t>, Bristol Myers </a:t>
            </a:r>
            <a:r>
              <a:rPr lang="en-US" sz="2600" b="0" i="0" dirty="0">
                <a:solidFill>
                  <a:srgbClr val="181818"/>
                </a:solidFill>
                <a:effectLst/>
                <a:latin typeface="+mn-lt"/>
              </a:rPr>
              <a:t>Squibb, DSI, Janssen, Merck, Mirati, Novocure, Pfizer, Regeneron.</a:t>
            </a:r>
            <a:endParaRPr kumimoji="0" lang="en-US" sz="2600" b="0" i="0" u="none" strike="noStrike" kern="120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2067901"/>
      </p:ext>
    </p:extLst>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B17B76D-2271-5692-F50F-BB90ADC78F72}"/>
              </a:ext>
            </a:extLst>
          </p:cNvPr>
          <p:cNvCxnSpPr>
            <a:cxnSpLocks/>
          </p:cNvCxnSpPr>
          <p:nvPr/>
        </p:nvCxnSpPr>
        <p:spPr bwMode="auto">
          <a:xfrm>
            <a:off x="5191988" y="2358404"/>
            <a:ext cx="0" cy="109728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63E219C-7C3A-0A0D-76F2-7D4729328CCB}"/>
              </a:ext>
            </a:extLst>
          </p:cNvPr>
          <p:cNvCxnSpPr>
            <a:cxnSpLocks/>
          </p:cNvCxnSpPr>
          <p:nvPr/>
        </p:nvCxnSpPr>
        <p:spPr bwMode="auto">
          <a:xfrm>
            <a:off x="9512687" y="2358404"/>
            <a:ext cx="0" cy="109728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5FD1CB7-4DCB-5BD4-238B-B29822A45B74}"/>
              </a:ext>
            </a:extLst>
          </p:cNvPr>
          <p:cNvCxnSpPr>
            <a:cxnSpLocks/>
          </p:cNvCxnSpPr>
          <p:nvPr/>
        </p:nvCxnSpPr>
        <p:spPr bwMode="auto">
          <a:xfrm>
            <a:off x="1738605" y="2346372"/>
            <a:ext cx="0" cy="1005840"/>
          </a:xfrm>
          <a:prstGeom prst="line">
            <a:avLst/>
          </a:prstGeom>
          <a:noFill/>
          <a:ln w="28575" cap="flat" cmpd="sng" algn="ctr">
            <a:solidFill>
              <a:schemeClr val="bg1"/>
            </a:solidFill>
            <a:prstDash val="solid"/>
            <a:round/>
            <a:headEnd type="none" w="med" len="med"/>
            <a:tailEnd type="none" w="med" len="med"/>
          </a:ln>
          <a:effectLst/>
        </p:spPr>
      </p:cxnSp>
      <p:sp>
        <p:nvSpPr>
          <p:cNvPr id="25" name="Title 1">
            <a:extLst>
              <a:ext uri="{FF2B5EF4-FFF2-40B4-BE49-F238E27FC236}">
                <a16:creationId xmlns:a16="http://schemas.microsoft.com/office/drawing/2014/main" id="{1DD206C2-31F2-C854-0950-9EA697B0E6B9}"/>
              </a:ext>
            </a:extLst>
          </p:cNvPr>
          <p:cNvSpPr>
            <a:spLocks noGrp="1"/>
          </p:cNvSpPr>
          <p:nvPr>
            <p:ph type="title"/>
          </p:nvPr>
        </p:nvSpPr>
        <p:spPr/>
        <p:txBody>
          <a:bodyPr/>
          <a:lstStyle/>
          <a:p>
            <a:r>
              <a:rPr lang="en-US" dirty="0"/>
              <a:t>Molecular and PD-L1 Testing at Initial Diagnosis to </a:t>
            </a:r>
            <a:br>
              <a:rPr lang="en-US" dirty="0"/>
            </a:br>
            <a:r>
              <a:rPr lang="en-US" dirty="0"/>
              <a:t>Guide Treatment in NSCLC</a:t>
            </a:r>
          </a:p>
        </p:txBody>
      </p:sp>
      <p:sp>
        <p:nvSpPr>
          <p:cNvPr id="26" name="TextBox 25">
            <a:extLst>
              <a:ext uri="{FF2B5EF4-FFF2-40B4-BE49-F238E27FC236}">
                <a16:creationId xmlns:a16="http://schemas.microsoft.com/office/drawing/2014/main" id="{1C8D80D7-B2E3-D9DE-CB0E-3AE344C9D4FF}"/>
              </a:ext>
            </a:extLst>
          </p:cNvPr>
          <p:cNvSpPr txBox="1"/>
          <p:nvPr/>
        </p:nvSpPr>
        <p:spPr>
          <a:xfrm>
            <a:off x="4556837" y="1437207"/>
            <a:ext cx="4380652" cy="393192"/>
          </a:xfrm>
          <a:prstGeom prst="rect">
            <a:avLst/>
          </a:prstGeom>
          <a:noFill/>
          <a:ln w="28575">
            <a:solidFill>
              <a:schemeClr val="accent3"/>
            </a:solidFill>
          </a:ln>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Initial Diagnosis of NSCLC</a:t>
            </a:r>
          </a:p>
        </p:txBody>
      </p:sp>
      <p:sp>
        <p:nvSpPr>
          <p:cNvPr id="27" name="TextBox 26">
            <a:extLst>
              <a:ext uri="{FF2B5EF4-FFF2-40B4-BE49-F238E27FC236}">
                <a16:creationId xmlns:a16="http://schemas.microsoft.com/office/drawing/2014/main" id="{4E0EEBFA-9A89-929D-3DCF-618A4C0C66CB}"/>
              </a:ext>
            </a:extLst>
          </p:cNvPr>
          <p:cNvSpPr txBox="1"/>
          <p:nvPr/>
        </p:nvSpPr>
        <p:spPr bwMode="auto">
          <a:xfrm>
            <a:off x="7261246" y="1965212"/>
            <a:ext cx="1599220"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Advanced</a:t>
            </a:r>
          </a:p>
        </p:txBody>
      </p:sp>
      <p:sp>
        <p:nvSpPr>
          <p:cNvPr id="28" name="TextBox 27">
            <a:extLst>
              <a:ext uri="{FF2B5EF4-FFF2-40B4-BE49-F238E27FC236}">
                <a16:creationId xmlns:a16="http://schemas.microsoft.com/office/drawing/2014/main" id="{574E3180-64E2-E927-0E14-A8797B695CD2}"/>
              </a:ext>
            </a:extLst>
          </p:cNvPr>
          <p:cNvSpPr txBox="1"/>
          <p:nvPr/>
        </p:nvSpPr>
        <p:spPr bwMode="auto">
          <a:xfrm>
            <a:off x="2801047" y="1965212"/>
            <a:ext cx="1894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Early Stage</a:t>
            </a:r>
          </a:p>
        </p:txBody>
      </p:sp>
      <p:sp>
        <p:nvSpPr>
          <p:cNvPr id="34" name="TextBox 33">
            <a:extLst>
              <a:ext uri="{FF2B5EF4-FFF2-40B4-BE49-F238E27FC236}">
                <a16:creationId xmlns:a16="http://schemas.microsoft.com/office/drawing/2014/main" id="{EBE7090B-CA2B-E0A8-E771-B373DBE805EE}"/>
              </a:ext>
            </a:extLst>
          </p:cNvPr>
          <p:cNvSpPr txBox="1"/>
          <p:nvPr/>
        </p:nvSpPr>
        <p:spPr>
          <a:xfrm>
            <a:off x="7284107" y="2539648"/>
            <a:ext cx="4474506" cy="1224725"/>
          </a:xfrm>
          <a:prstGeom prst="rect">
            <a:avLst/>
          </a:prstGeom>
          <a:solidFill>
            <a:schemeClr val="accent3"/>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1" dirty="0">
                <a:solidFill>
                  <a:srgbClr val="FFFFFF"/>
                </a:solidFill>
                <a:latin typeface="Calibri" panose="020F0502020204030204" pitchFamily="34" charset="0"/>
                <a:cs typeface="Arial" panose="020B0604020202020204" pitchFamily="34" charset="0"/>
              </a:rPr>
              <a:t>Broad NGS</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testing and PD-L1 IHC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diagnosis)</a:t>
            </a:r>
          </a:p>
        </p:txBody>
      </p:sp>
      <p:sp>
        <p:nvSpPr>
          <p:cNvPr id="39" name="TextBox 38">
            <a:extLst>
              <a:ext uri="{FF2B5EF4-FFF2-40B4-BE49-F238E27FC236}">
                <a16:creationId xmlns:a16="http://schemas.microsoft.com/office/drawing/2014/main" id="{8D188CC0-BF0D-C280-8565-EDED1BDD726F}"/>
              </a:ext>
            </a:extLst>
          </p:cNvPr>
          <p:cNvSpPr txBox="1"/>
          <p:nvPr/>
        </p:nvSpPr>
        <p:spPr>
          <a:xfrm>
            <a:off x="3399180" y="2539648"/>
            <a:ext cx="3585992" cy="1224726"/>
          </a:xfrm>
          <a:prstGeom prst="rect">
            <a:avLst/>
          </a:prstGeom>
          <a:solidFill>
            <a:schemeClr val="accent6"/>
          </a:solidFill>
        </p:spPr>
        <p:txBody>
          <a:bodyPr wrap="square" lIns="91440" tIns="45720" rIns="91440" bIns="45720" rtlCol="0" anchor="ctr" anchorCtr="1">
            <a:noAutofit/>
          </a:bodyPr>
          <a:lstStyle/>
          <a:p>
            <a:pPr algn="ctr">
              <a:defRPr/>
            </a:pPr>
            <a:r>
              <a:rPr kumimoji="0" lang="en-US" sz="1800" b="1" i="0" u="none" strike="noStrike" kern="1200" cap="none" spc="0" normalizeH="0" baseline="0" noProof="0" dirty="0">
                <a:ln>
                  <a:noFill/>
                </a:ln>
                <a:solidFill>
                  <a:srgbClr val="FFFFFF"/>
                </a:solidFill>
                <a:effectLst/>
                <a:uLnTx/>
                <a:uFillTx/>
                <a:latin typeface="Calibri"/>
                <a:ea typeface="Calibri"/>
                <a:cs typeface="Arial"/>
              </a:rPr>
              <a:t>Adjuvant:</a:t>
            </a:r>
            <a:r>
              <a:rPr lang="en-US" dirty="0">
                <a:solidFill>
                  <a:srgbClr val="FFFFFF"/>
                </a:solidFill>
                <a:latin typeface="Calibri"/>
                <a:ea typeface="Calibri"/>
                <a:cs typeface="Arial"/>
              </a:rPr>
              <a:t> </a:t>
            </a:r>
            <a:endParaRPr lang="en-US" sz="1800" b="1" i="0" u="none" strike="noStrike" kern="1200" cap="none" spc="0" normalizeH="0" baseline="0" noProof="0" dirty="0">
              <a:ln>
                <a:noFill/>
              </a:ln>
              <a:solidFill>
                <a:srgbClr val="FFFFFF"/>
              </a:solidFill>
              <a:effectLst/>
              <a:uLnTx/>
              <a:uFillTx/>
              <a:latin typeface="Calibri" panose="020F0502020204030204" pitchFamily="34" charset="0"/>
              <a:ea typeface="Calibri"/>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a:ea typeface="Calibri"/>
                <a:cs typeface="Arial"/>
              </a:rPr>
              <a:t>Molecular testing (</a:t>
            </a:r>
            <a:r>
              <a:rPr kumimoji="0" lang="en-US" sz="1800" b="1" i="1" u="none" strike="noStrike" kern="1200" cap="none" spc="0" normalizeH="0" baseline="0" noProof="0" dirty="0">
                <a:ln>
                  <a:noFill/>
                </a:ln>
                <a:solidFill>
                  <a:srgbClr val="FFFFFF"/>
                </a:solidFill>
                <a:effectLst/>
                <a:uLnTx/>
                <a:uFillTx/>
                <a:latin typeface="Calibri"/>
                <a:ea typeface="Calibri"/>
                <a:cs typeface="Arial"/>
              </a:rPr>
              <a:t>EGFR/ALK</a:t>
            </a:r>
            <a:r>
              <a:rPr kumimoji="0" lang="en-US" sz="1800" b="1" i="0" u="none" strike="noStrike" kern="1200" cap="none" spc="0" normalizeH="0" baseline="0" noProof="0" dirty="0">
                <a:ln>
                  <a:noFill/>
                </a:ln>
                <a:solidFill>
                  <a:srgbClr val="FFFFFF"/>
                </a:solidFill>
                <a:effectLst/>
                <a:uLnTx/>
                <a:uFillTx/>
                <a:latin typeface="Calibri"/>
                <a:ea typeface="Calibri"/>
                <a:cs typeface="Arial"/>
              </a:rPr>
              <a:t>) and PD-L1 IHC</a:t>
            </a:r>
            <a:endParaRPr lang="en-US" sz="1800" b="1" i="0" u="none" strike="noStrike" kern="1200" cap="none" spc="0" normalizeH="0" baseline="0" noProof="0" dirty="0">
              <a:ln>
                <a:noFill/>
              </a:ln>
              <a:solidFill>
                <a:srgbClr val="FFFFFF"/>
              </a:solidFill>
              <a:effectLst/>
              <a:uLnTx/>
              <a:uFillTx/>
              <a:latin typeface="Calibri"/>
              <a:ea typeface="Calibri"/>
              <a:cs typeface="Arial"/>
            </a:endParaRPr>
          </a:p>
        </p:txBody>
      </p:sp>
      <p:sp>
        <p:nvSpPr>
          <p:cNvPr id="42" name="TextBox 41">
            <a:extLst>
              <a:ext uri="{FF2B5EF4-FFF2-40B4-BE49-F238E27FC236}">
                <a16:creationId xmlns:a16="http://schemas.microsoft.com/office/drawing/2014/main" id="{2ED407B7-09DB-E7B1-10E0-C8B88753E81D}"/>
              </a:ext>
            </a:extLst>
          </p:cNvPr>
          <p:cNvSpPr txBox="1"/>
          <p:nvPr/>
        </p:nvSpPr>
        <p:spPr>
          <a:xfrm>
            <a:off x="522287" y="2539648"/>
            <a:ext cx="2432635" cy="1224725"/>
          </a:xfrm>
          <a:prstGeom prst="rect">
            <a:avLst/>
          </a:prstGeom>
          <a:solidFill>
            <a:schemeClr val="accent4"/>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Neoadjuvant: </a:t>
            </a:r>
          </a:p>
          <a:p>
            <a:pPr algn="ctr" eaLnBrk="0" fontAlgn="base" hangingPunct="0">
              <a:spcBef>
                <a:spcPct val="0"/>
              </a:spcBef>
              <a:spcAft>
                <a:spcPct val="0"/>
              </a:spcAft>
              <a:defRPr/>
            </a:pPr>
            <a:r>
              <a:rPr lang="en-US" b="1" i="1" dirty="0">
                <a:solidFill>
                  <a:srgbClr val="FFFFFF"/>
                </a:solidFill>
                <a:latin typeface="Calibri" panose="020F0502020204030204" pitchFamily="34" charset="0"/>
                <a:cs typeface="Arial" panose="020B0604020202020204" pitchFamily="34" charset="0"/>
              </a:rPr>
              <a:t>EGFR/ALK </a:t>
            </a:r>
            <a:r>
              <a:rPr lang="en-US" b="1" dirty="0">
                <a:solidFill>
                  <a:srgbClr val="FFFFFF"/>
                </a:solidFill>
                <a:latin typeface="Calibri" panose="020F0502020204030204" pitchFamily="34" charset="0"/>
                <a:cs typeface="Arial" panose="020B0604020202020204" pitchFamily="34" charset="0"/>
              </a:rPr>
              <a:t>testing*</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PD-L1 IHC</a:t>
            </a:r>
          </a:p>
        </p:txBody>
      </p:sp>
      <p:cxnSp>
        <p:nvCxnSpPr>
          <p:cNvPr id="44" name="Straight Connector 43">
            <a:extLst>
              <a:ext uri="{FF2B5EF4-FFF2-40B4-BE49-F238E27FC236}">
                <a16:creationId xmlns:a16="http://schemas.microsoft.com/office/drawing/2014/main" id="{D5D23064-D308-2AE9-930B-C7AA153DB465}"/>
              </a:ext>
            </a:extLst>
          </p:cNvPr>
          <p:cNvCxnSpPr/>
          <p:nvPr/>
        </p:nvCxnSpPr>
        <p:spPr bwMode="auto">
          <a:xfrm>
            <a:off x="1738605" y="2358404"/>
            <a:ext cx="7782754"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9ACC2A4-BF4F-00CE-84DB-8654D79C8A67}"/>
              </a:ext>
            </a:extLst>
          </p:cNvPr>
          <p:cNvCxnSpPr/>
          <p:nvPr/>
        </p:nvCxnSpPr>
        <p:spPr bwMode="auto">
          <a:xfrm>
            <a:off x="6747163" y="1830399"/>
            <a:ext cx="0" cy="516177"/>
          </a:xfrm>
          <a:prstGeom prst="line">
            <a:avLst/>
          </a:prstGeom>
          <a:noFill/>
          <a:ln w="28575" cap="flat" cmpd="sng" algn="ctr">
            <a:solidFill>
              <a:schemeClr val="bg1"/>
            </a:solidFill>
            <a:prstDash val="solid"/>
            <a:round/>
            <a:headEnd type="none" w="med" len="med"/>
            <a:tailEnd type="none" w="med" len="med"/>
          </a:ln>
          <a:effectLst/>
        </p:spPr>
      </p:cxnSp>
      <p:sp>
        <p:nvSpPr>
          <p:cNvPr id="3" name="Content Placeholder 2">
            <a:extLst>
              <a:ext uri="{FF2B5EF4-FFF2-40B4-BE49-F238E27FC236}">
                <a16:creationId xmlns:a16="http://schemas.microsoft.com/office/drawing/2014/main" id="{6A184C1F-4272-8088-DD36-580514C818DA}"/>
              </a:ext>
            </a:extLst>
          </p:cNvPr>
          <p:cNvSpPr txBox="1">
            <a:spLocks/>
          </p:cNvSpPr>
          <p:nvPr/>
        </p:nvSpPr>
        <p:spPr>
          <a:xfrm>
            <a:off x="628671" y="4097017"/>
            <a:ext cx="10877529" cy="21529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buClr>
                <a:srgbClr val="000000"/>
              </a:buCl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Test for PD-L1 expression required for all advanced NSCLC</a:t>
            </a:r>
          </a:p>
          <a:p>
            <a:pPr marL="342900" marR="0" lvl="0" indent="-34290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Broad molecular testing for all cases of advanced NSCLC should include </a:t>
            </a:r>
            <a:r>
              <a:rPr lang="en-US" sz="2000" b="0" i="1" kern="0" dirty="0">
                <a:solidFill>
                  <a:srgbClr val="000000"/>
                </a:solidFill>
              </a:rPr>
              <a:t>ALK, BRAF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KRAS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MET</a:t>
            </a:r>
            <a:r>
              <a:rPr kumimoji="0" lang="en-US" sz="20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ex14,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NTRK, PD-LI, RET, </a:t>
            </a:r>
            <a:r>
              <a:rPr kumimoji="0" lang="en-US" sz="20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ROS1 </a:t>
            </a:r>
            <a:r>
              <a:rPr lang="en-US" sz="2000" b="0" kern="0" dirty="0">
                <a:solidFill>
                  <a:srgbClr val="000000"/>
                </a:solidFill>
              </a:rPr>
              <a:t>mutation</a:t>
            </a:r>
            <a:endParaRPr kumimoji="0" lang="en-US" sz="2000" b="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Biomarker results should be obtained before starting checkpoint inhibitor therapy</a:t>
            </a:r>
            <a:endParaRPr kumimoji="0" lang="en-US" sz="2000" b="1" i="0" u="none" strike="noStrike" kern="0" cap="none" spc="0" normalizeH="0" baseline="0" noProof="0" dirty="0">
              <a:ln>
                <a:noFill/>
              </a:ln>
              <a:solidFill>
                <a:srgbClr val="00823B"/>
              </a:solidFill>
              <a:effectLst/>
              <a:uLnTx/>
              <a:uFillTx/>
              <a:latin typeface="Calibri" panose="020F0502020204030204" pitchFamily="34" charset="0"/>
              <a:ea typeface="+mn-ea"/>
              <a:cs typeface="+mn-cs"/>
            </a:endParaRPr>
          </a:p>
        </p:txBody>
      </p:sp>
      <p:sp>
        <p:nvSpPr>
          <p:cNvPr id="4" name="Text Box 11">
            <a:extLst>
              <a:ext uri="{FF2B5EF4-FFF2-40B4-BE49-F238E27FC236}">
                <a16:creationId xmlns:a16="http://schemas.microsoft.com/office/drawing/2014/main" id="{0AB9D888-7404-B6FA-16B2-6C67DD6E49EC}"/>
              </a:ext>
            </a:extLst>
          </p:cNvPr>
          <p:cNvSpPr txBox="1">
            <a:spLocks noChangeArrowheads="1"/>
          </p:cNvSpPr>
          <p:nvPr/>
        </p:nvSpPr>
        <p:spPr bwMode="auto">
          <a:xfrm>
            <a:off x="342421"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6669" eaLnBrk="1" fontAlgn="auto" hangingPunct="1">
              <a:defRPr/>
            </a:pPr>
            <a:r>
              <a:rPr lang="en-US" altLang="en-US" sz="1200" b="0" spc="-10" dirty="0">
                <a:solidFill>
                  <a:srgbClr val="455560"/>
                </a:solidFill>
                <a:latin typeface="Calibri"/>
                <a:ea typeface="Calibri"/>
                <a:cs typeface="Arial"/>
              </a:rPr>
              <a:t>Pennell. ASCO Educ Book. 2019;39:351. Godoy. Biomark Res. 2023;11:7. NCCN. NSCLC. V3.2024.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1135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rot="21330123">
            <a:off x="349796" y="4134731"/>
            <a:ext cx="10246798" cy="2312345"/>
          </a:xfrm>
          <a:custGeom>
            <a:avLst/>
            <a:gdLst>
              <a:gd name="T0" fmla="*/ 0 w 5151"/>
              <a:gd name="T1" fmla="*/ 0 h 1883"/>
              <a:gd name="T2" fmla="*/ 4195 w 5151"/>
              <a:gd name="T3" fmla="*/ 1630 h 1883"/>
              <a:gd name="T4" fmla="*/ 3897 w 5151"/>
              <a:gd name="T5" fmla="*/ 1883 h 1883"/>
              <a:gd name="T6" fmla="*/ 5151 w 5151"/>
              <a:gd name="T7" fmla="*/ 1662 h 1883"/>
              <a:gd name="T8" fmla="*/ 4876 w 5151"/>
              <a:gd name="T9" fmla="*/ 975 h 1883"/>
              <a:gd name="T10" fmla="*/ 4623 w 5151"/>
              <a:gd name="T11" fmla="*/ 1183 h 1883"/>
              <a:gd name="T12" fmla="*/ 0 w 5151"/>
              <a:gd name="T13" fmla="*/ 0 h 1883"/>
            </a:gdLst>
            <a:ahLst/>
            <a:cxnLst>
              <a:cxn ang="0">
                <a:pos x="T0" y="T1"/>
              </a:cxn>
              <a:cxn ang="0">
                <a:pos x="T2" y="T3"/>
              </a:cxn>
              <a:cxn ang="0">
                <a:pos x="T4" y="T5"/>
              </a:cxn>
              <a:cxn ang="0">
                <a:pos x="T6" y="T7"/>
              </a:cxn>
              <a:cxn ang="0">
                <a:pos x="T8" y="T9"/>
              </a:cxn>
              <a:cxn ang="0">
                <a:pos x="T10" y="T11"/>
              </a:cxn>
              <a:cxn ang="0">
                <a:pos x="T12" y="T13"/>
              </a:cxn>
            </a:cxnLst>
            <a:rect l="0" t="0" r="r" b="b"/>
            <a:pathLst>
              <a:path w="5151" h="1883">
                <a:moveTo>
                  <a:pt x="0" y="0"/>
                </a:moveTo>
                <a:lnTo>
                  <a:pt x="4195" y="1630"/>
                </a:lnTo>
                <a:lnTo>
                  <a:pt x="3897" y="1883"/>
                </a:lnTo>
                <a:lnTo>
                  <a:pt x="5151" y="1662"/>
                </a:lnTo>
                <a:lnTo>
                  <a:pt x="4876" y="975"/>
                </a:lnTo>
                <a:lnTo>
                  <a:pt x="4623" y="1183"/>
                </a:lnTo>
                <a:lnTo>
                  <a:pt x="0" y="0"/>
                </a:lnTo>
                <a:close/>
              </a:path>
            </a:pathLst>
          </a:custGeom>
          <a:gradFill flip="none" rotWithShape="1">
            <a:gsLst>
              <a:gs pos="18000">
                <a:srgbClr val="0082BA">
                  <a:lumMod val="0"/>
                  <a:lumOff val="100000"/>
                </a:srgbClr>
              </a:gs>
              <a:gs pos="0">
                <a:srgbClr val="0082BA">
                  <a:lumMod val="0"/>
                  <a:lumOff val="100000"/>
                </a:srgbClr>
              </a:gs>
              <a:gs pos="100000">
                <a:srgbClr val="0082BA">
                  <a:lumMod val="100000"/>
                </a:srgbClr>
              </a:gs>
            </a:gsLst>
            <a:path path="circle">
              <a:fillToRect l="50000" t="-80000" r="50000" b="180000"/>
            </a:path>
            <a:tileRect/>
          </a:gradFill>
          <a:ln w="9525" cap="flat" cmpd="sng" algn="ctr">
            <a:noFill/>
            <a:prstDash val="soli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aphicFrame>
        <p:nvGraphicFramePr>
          <p:cNvPr id="4" name="Chart 12">
            <a:extLst>
              <a:ext uri="{FF2B5EF4-FFF2-40B4-BE49-F238E27FC236}">
                <a16:creationId xmlns:a16="http://schemas.microsoft.com/office/drawing/2014/main" id="{80C4B7D7-92C0-B74B-5276-A5D11AE70C40}"/>
              </a:ext>
            </a:extLst>
          </p:cNvPr>
          <p:cNvGraphicFramePr/>
          <p:nvPr/>
        </p:nvGraphicFramePr>
        <p:xfrm>
          <a:off x="7012896" y="1359494"/>
          <a:ext cx="6057557" cy="418552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111"/>
          <p:cNvSpPr txBox="1"/>
          <p:nvPr/>
        </p:nvSpPr>
        <p:spPr>
          <a:xfrm>
            <a:off x="10662524" y="5398511"/>
            <a:ext cx="1456601" cy="313930"/>
          </a:xfrm>
          <a:prstGeom prst="rect">
            <a:avLst/>
          </a:prstGeom>
          <a:noFill/>
          <a:ln w="3175">
            <a:noFill/>
          </a:ln>
        </p:spPr>
        <p:txBody>
          <a:bodyPr wrap="square" lIns="18287" tIns="18287" rIns="18287" bIns="18287" rtlCol="0" anchor="ctr" anchorCtr="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a:ea typeface="+mn-ea"/>
                <a:cs typeface="Calibri" panose="020F0502020204030204" pitchFamily="34" charset="0"/>
              </a:rPr>
              <a:t>Future View?</a:t>
            </a:r>
            <a:endParaRPr kumimoji="0" lang="en-US" sz="1800" b="1" i="1" u="none" strike="noStrike" kern="1200" cap="none" spc="0" normalizeH="0" baseline="0" noProof="0" dirty="0">
              <a:ln>
                <a:noFill/>
              </a:ln>
              <a:solidFill>
                <a:srgbClr val="015873"/>
              </a:solidFill>
              <a:effectLst/>
              <a:uLnTx/>
              <a:uFillTx/>
              <a:latin typeface="Calibri" panose="020F0502020204030204"/>
              <a:ea typeface="+mn-ea"/>
              <a:cs typeface="Calibri" panose="020F0502020204030204" pitchFamily="34" charset="0"/>
            </a:endParaRPr>
          </a:p>
        </p:txBody>
      </p:sp>
      <p:sp>
        <p:nvSpPr>
          <p:cNvPr id="7" name="TextBox 10">
            <a:extLst>
              <a:ext uri="{FF2B5EF4-FFF2-40B4-BE49-F238E27FC236}">
                <a16:creationId xmlns:a16="http://schemas.microsoft.com/office/drawing/2014/main" id="{738EBE0F-B3B4-4E17-1A19-A8E280448067}"/>
              </a:ext>
            </a:extLst>
          </p:cNvPr>
          <p:cNvSpPr txBox="1"/>
          <p:nvPr/>
        </p:nvSpPr>
        <p:spPr>
          <a:xfrm>
            <a:off x="772388" y="2136996"/>
            <a:ext cx="1945844" cy="565146"/>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t>Histology-Based </a:t>
            </a:r>
            <a:b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br>
            <a: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t>Subtyping</a:t>
            </a:r>
            <a:r>
              <a:rPr kumimoji="0" lang="en-GB" sz="1600" b="1" i="0" u="none" strike="noStrike" kern="0" cap="none" spc="0" normalizeH="0" baseline="30000" noProof="0" dirty="0">
                <a:ln>
                  <a:noFill/>
                </a:ln>
                <a:solidFill>
                  <a:srgbClr val="2D2926"/>
                </a:solidFill>
                <a:effectLst/>
                <a:uLnTx/>
                <a:uFillTx/>
                <a:latin typeface="Calibri" panose="020F0502020204030204"/>
                <a:ea typeface="+mn-ea"/>
                <a:cs typeface="+mn-cs"/>
              </a:rPr>
              <a:t>1</a:t>
            </a:r>
            <a:endPar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endParaRPr>
          </a:p>
        </p:txBody>
      </p:sp>
      <p:sp>
        <p:nvSpPr>
          <p:cNvPr id="8" name="TextBox 13">
            <a:extLst>
              <a:ext uri="{FF2B5EF4-FFF2-40B4-BE49-F238E27FC236}">
                <a16:creationId xmlns:a16="http://schemas.microsoft.com/office/drawing/2014/main" id="{641C9813-58D5-A704-90A1-4D9CDC343A95}"/>
              </a:ext>
            </a:extLst>
          </p:cNvPr>
          <p:cNvSpPr txBox="1"/>
          <p:nvPr/>
        </p:nvSpPr>
        <p:spPr>
          <a:xfrm>
            <a:off x="25822" y="2182505"/>
            <a:ext cx="1094246" cy="811367"/>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t>NSCLC </a:t>
            </a:r>
            <a:b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br>
            <a: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t>as One Disease</a:t>
            </a:r>
          </a:p>
        </p:txBody>
      </p:sp>
      <p:sp>
        <p:nvSpPr>
          <p:cNvPr id="9" name="Text Placeholder 4">
            <a:extLst>
              <a:ext uri="{FF2B5EF4-FFF2-40B4-BE49-F238E27FC236}">
                <a16:creationId xmlns:a16="http://schemas.microsoft.com/office/drawing/2014/main" id="{7757CF83-DCBA-0DAB-BEDB-451E1E1D839F}"/>
              </a:ext>
            </a:extLst>
          </p:cNvPr>
          <p:cNvSpPr txBox="1">
            <a:spLocks/>
          </p:cNvSpPr>
          <p:nvPr/>
        </p:nvSpPr>
        <p:spPr>
          <a:xfrm>
            <a:off x="4152005" y="6368861"/>
            <a:ext cx="7782608" cy="298386"/>
          </a:xfrm>
          <a:prstGeom prst="rect">
            <a:avLst/>
          </a:prstGeom>
        </p:spPr>
        <p:txBody>
          <a:bodyPr/>
          <a:lstStyle>
            <a:lvl1pPr marL="263525" indent="-263525" algn="l" rtl="0" eaLnBrk="1" fontAlgn="base" hangingPunct="1">
              <a:spcBef>
                <a:spcPts val="1200"/>
              </a:spcBef>
              <a:spcAft>
                <a:spcPts val="0"/>
              </a:spcAft>
              <a:buClr>
                <a:schemeClr val="tx1"/>
              </a:buClr>
              <a:buSzPct val="110000"/>
              <a:buFont typeface="Arial" panose="020B0604020202020204" pitchFamily="34" charset="0"/>
              <a:buChar char="•"/>
              <a:defRPr sz="2200">
                <a:solidFill>
                  <a:schemeClr val="tx1"/>
                </a:solidFill>
                <a:latin typeface="+mn-lt"/>
                <a:ea typeface="+mn-ea"/>
                <a:cs typeface="+mn-cs"/>
              </a:defRPr>
            </a:lvl1pPr>
            <a:lvl2pPr marL="660400" indent="-339725" algn="l" rtl="0" eaLnBrk="1" fontAlgn="base" hangingPunct="1">
              <a:spcBef>
                <a:spcPts val="600"/>
              </a:spcBef>
              <a:spcAft>
                <a:spcPts val="0"/>
              </a:spcAft>
              <a:buFont typeface="Arial" panose="020B0604020202020204" pitchFamily="34" charset="0"/>
              <a:buChar char="–"/>
              <a:defRPr sz="2200">
                <a:solidFill>
                  <a:schemeClr val="tx1"/>
                </a:solidFill>
                <a:latin typeface="+mn-lt"/>
              </a:defRPr>
            </a:lvl2pPr>
            <a:lvl3pPr marL="1008063" indent="-311150" algn="l" rtl="0" eaLnBrk="1" fontAlgn="base" hangingPunct="1">
              <a:spcBef>
                <a:spcPts val="600"/>
              </a:spcBef>
              <a:spcAft>
                <a:spcPts val="0"/>
              </a:spcAft>
              <a:buSzPct val="90000"/>
              <a:buFont typeface="Arial" panose="020B0604020202020204" pitchFamily="34" charset="0"/>
              <a:buChar char="•"/>
              <a:defRPr sz="2000">
                <a:solidFill>
                  <a:schemeClr val="tx1"/>
                </a:solidFill>
                <a:latin typeface="+mn-lt"/>
              </a:defRPr>
            </a:lvl3pPr>
            <a:lvl4pPr marL="1376363" indent="-339725" algn="l" rtl="0" eaLnBrk="1" fontAlgn="base" hangingPunct="1">
              <a:spcBef>
                <a:spcPts val="300"/>
              </a:spcBef>
              <a:spcAft>
                <a:spcPts val="0"/>
              </a:spcAft>
              <a:buSzPct val="90000"/>
              <a:buFont typeface="Arial" panose="020B0604020202020204" pitchFamily="34" charset="0"/>
              <a:buChar char="–"/>
              <a:defRPr sz="1800">
                <a:solidFill>
                  <a:schemeClr val="tx1"/>
                </a:solidFill>
                <a:latin typeface="+mn-lt"/>
              </a:defRPr>
            </a:lvl4pPr>
            <a:lvl5pPr marL="1716088" indent="-292100" algn="l" rtl="0" eaLnBrk="1" fontAlgn="base" hangingPunct="1">
              <a:spcBef>
                <a:spcPts val="300"/>
              </a:spcBef>
              <a:spcAft>
                <a:spcPts val="0"/>
              </a:spcAft>
              <a:buFont typeface="Arial" panose="020B0604020202020204" pitchFamily="34" charset="0"/>
              <a:buChar char="•"/>
              <a:defRPr sz="1800">
                <a:solidFill>
                  <a:schemeClr val="tx1"/>
                </a:solidFill>
                <a:latin typeface="+mn-lt"/>
              </a:defRPr>
            </a:lvl5pPr>
            <a:lvl6pPr marL="1314450" indent="-169863" algn="l" rtl="0" eaLnBrk="1" fontAlgn="base" hangingPunct="1">
              <a:lnSpc>
                <a:spcPct val="100000"/>
              </a:lnSpc>
              <a:spcBef>
                <a:spcPts val="0"/>
              </a:spcBef>
              <a:spcAft>
                <a:spcPts val="300"/>
              </a:spcAft>
              <a:buFont typeface="Calibri" pitchFamily="34" charset="0"/>
              <a:buChar char="–"/>
              <a:defRPr sz="1600" baseline="0">
                <a:solidFill>
                  <a:srgbClr val="000000"/>
                </a:solidFill>
                <a:latin typeface="+mn-lt"/>
              </a:defRPr>
            </a:lvl6pPr>
            <a:lvl7pPr marL="2513013" indent="-227013" algn="l" rtl="0" eaLnBrk="1" fontAlgn="base" hangingPunct="1">
              <a:spcBef>
                <a:spcPct val="0"/>
              </a:spcBef>
              <a:spcAft>
                <a:spcPct val="30000"/>
              </a:spcAft>
              <a:buChar char="–"/>
              <a:defRPr sz="1600">
                <a:solidFill>
                  <a:schemeClr val="tx1"/>
                </a:solidFill>
                <a:latin typeface="+mn-lt"/>
              </a:defRPr>
            </a:lvl7pPr>
            <a:lvl8pPr marL="2970213" indent="-227013" algn="l" rtl="0" eaLnBrk="1" fontAlgn="base" hangingPunct="1">
              <a:spcBef>
                <a:spcPct val="0"/>
              </a:spcBef>
              <a:spcAft>
                <a:spcPct val="30000"/>
              </a:spcAft>
              <a:buChar char="–"/>
              <a:defRPr sz="1600">
                <a:solidFill>
                  <a:schemeClr val="tx1"/>
                </a:solidFill>
                <a:latin typeface="+mn-lt"/>
              </a:defRPr>
            </a:lvl8pPr>
            <a:lvl9pPr marL="3427413" indent="-227013" algn="l" rtl="0" eaLnBrk="1" fontAlgn="base" hangingPunct="1">
              <a:spcBef>
                <a:spcPct val="0"/>
              </a:spcBef>
              <a:spcAft>
                <a:spcPct val="30000"/>
              </a:spcAft>
              <a:buChar char="–"/>
              <a:defRPr sz="1600">
                <a:solidFill>
                  <a:schemeClr val="tx1"/>
                </a:solidFill>
                <a:latin typeface="+mn-lt"/>
              </a:defRPr>
            </a:lvl9pPr>
          </a:lstStyle>
          <a:p>
            <a:pPr marL="0" marR="0" lvl="0" indent="0" algn="l" defTabSz="914400" rtl="0" eaLnBrk="1" fontAlgn="base" latinLnBrk="0" hangingPunct="1">
              <a:lnSpc>
                <a:spcPct val="100000"/>
              </a:lnSpc>
              <a:spcBef>
                <a:spcPts val="1200"/>
              </a:spcBef>
              <a:spcAft>
                <a:spcPts val="0"/>
              </a:spcAft>
              <a:buClr>
                <a:srgbClr val="2D2926"/>
              </a:buClr>
              <a:buSzPct val="110000"/>
              <a:buFont typeface="Arial" panose="020B0604020202020204" pitchFamily="34" charset="0"/>
              <a:buNone/>
              <a:tabLst/>
              <a:defRPr/>
            </a:pPr>
            <a:endParaRPr kumimoji="0" lang="en-US" altLang="en-US" sz="1000" b="0" i="0" u="none" strike="noStrike" kern="1200" cap="none" spc="0" normalizeH="0" baseline="0" noProof="0" dirty="0">
              <a:ln>
                <a:noFill/>
              </a:ln>
              <a:solidFill>
                <a:srgbClr val="2D2926"/>
              </a:solidFill>
              <a:effectLst/>
              <a:uLnTx/>
              <a:uFillTx/>
              <a:latin typeface="Calibri" panose="020F0502020204030204"/>
              <a:ea typeface="+mn-ea"/>
              <a:cs typeface="Calibri" panose="020F0502020204030204" pitchFamily="34" charset="0"/>
            </a:endParaRPr>
          </a:p>
        </p:txBody>
      </p:sp>
      <p:graphicFrame>
        <p:nvGraphicFramePr>
          <p:cNvPr id="10" name="Chart 52">
            <a:extLst>
              <a:ext uri="{FF2B5EF4-FFF2-40B4-BE49-F238E27FC236}">
                <a16:creationId xmlns:a16="http://schemas.microsoft.com/office/drawing/2014/main" id="{6F2A3F7C-8D44-19EE-FB31-ABA38592FE4D}"/>
              </a:ext>
            </a:extLst>
          </p:cNvPr>
          <p:cNvGraphicFramePr>
            <a:graphicFrameLocks noChangeAspect="1"/>
          </p:cNvGraphicFramePr>
          <p:nvPr/>
        </p:nvGraphicFramePr>
        <p:xfrm>
          <a:off x="85329" y="2856332"/>
          <a:ext cx="884210" cy="795577"/>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53">
            <a:extLst>
              <a:ext uri="{FF2B5EF4-FFF2-40B4-BE49-F238E27FC236}">
                <a16:creationId xmlns:a16="http://schemas.microsoft.com/office/drawing/2014/main" id="{A8F8E828-C5D5-D5DA-C9A1-F968E175611C}"/>
              </a:ext>
            </a:extLst>
          </p:cNvPr>
          <p:cNvSpPr txBox="1"/>
          <p:nvPr/>
        </p:nvSpPr>
        <p:spPr>
          <a:xfrm>
            <a:off x="274904" y="3155210"/>
            <a:ext cx="478798" cy="211203"/>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a:ln>
                  <a:noFill/>
                </a:ln>
                <a:solidFill>
                  <a:srgbClr val="FFFFFF"/>
                </a:solidFill>
                <a:effectLst/>
                <a:uLnTx/>
                <a:uFillTx/>
                <a:latin typeface="Calibri" panose="020F0502020204030204"/>
                <a:ea typeface="+mn-ea"/>
                <a:cs typeface="+mn-cs"/>
              </a:rPr>
              <a:t>NSCLC</a:t>
            </a:r>
          </a:p>
        </p:txBody>
      </p:sp>
      <p:sp>
        <p:nvSpPr>
          <p:cNvPr id="12" name="TextBox 19">
            <a:extLst>
              <a:ext uri="{FF2B5EF4-FFF2-40B4-BE49-F238E27FC236}">
                <a16:creationId xmlns:a16="http://schemas.microsoft.com/office/drawing/2014/main" id="{62A8DF61-2D1C-A114-48F6-35471B315024}"/>
              </a:ext>
            </a:extLst>
          </p:cNvPr>
          <p:cNvSpPr txBox="1"/>
          <p:nvPr/>
        </p:nvSpPr>
        <p:spPr>
          <a:xfrm>
            <a:off x="5367698" y="5560412"/>
            <a:ext cx="1456601" cy="313930"/>
          </a:xfrm>
          <a:prstGeom prst="rect">
            <a:avLst/>
          </a:prstGeom>
          <a:noFill/>
          <a:ln w="3175">
            <a:noFill/>
          </a:ln>
        </p:spPr>
        <p:txBody>
          <a:bodyPr wrap="square" lIns="18287" tIns="18287" rIns="18287" bIns="18287" rtlCol="0" anchor="ctr" anchorCtr="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a:ea typeface="+mn-ea"/>
                <a:cs typeface="Calibri" panose="020F0502020204030204" pitchFamily="34" charset="0"/>
              </a:rPr>
              <a:t>Present View</a:t>
            </a:r>
            <a:endParaRPr kumimoji="0" lang="en-US" sz="1800" b="1" i="1" u="none" strike="noStrike" kern="1200" cap="none" spc="0" normalizeH="0" baseline="0" noProof="0" dirty="0">
              <a:ln>
                <a:noFill/>
              </a:ln>
              <a:solidFill>
                <a:srgbClr val="015873"/>
              </a:solidFill>
              <a:effectLst/>
              <a:uLnTx/>
              <a:uFillTx/>
              <a:latin typeface="Calibri" panose="020F0502020204030204"/>
              <a:ea typeface="+mn-ea"/>
              <a:cs typeface="Calibri" panose="020F0502020204030204" pitchFamily="34" charset="0"/>
            </a:endParaRPr>
          </a:p>
        </p:txBody>
      </p:sp>
      <p:graphicFrame>
        <p:nvGraphicFramePr>
          <p:cNvPr id="13" name="Chart 21">
            <a:extLst>
              <a:ext uri="{FF2B5EF4-FFF2-40B4-BE49-F238E27FC236}">
                <a16:creationId xmlns:a16="http://schemas.microsoft.com/office/drawing/2014/main" id="{E853B825-8847-C08D-6376-E2415AA037F0}"/>
              </a:ext>
            </a:extLst>
          </p:cNvPr>
          <p:cNvGraphicFramePr>
            <a:graphicFrameLocks noChangeAspect="1"/>
          </p:cNvGraphicFramePr>
          <p:nvPr/>
        </p:nvGraphicFramePr>
        <p:xfrm>
          <a:off x="4692738" y="1795841"/>
          <a:ext cx="3563237" cy="3206059"/>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22">
            <a:extLst>
              <a:ext uri="{FF2B5EF4-FFF2-40B4-BE49-F238E27FC236}">
                <a16:creationId xmlns:a16="http://schemas.microsoft.com/office/drawing/2014/main" id="{A6EE21B2-10A0-99A9-FDA9-7E2026574FE2}"/>
              </a:ext>
            </a:extLst>
          </p:cNvPr>
          <p:cNvSpPr txBox="1"/>
          <p:nvPr/>
        </p:nvSpPr>
        <p:spPr>
          <a:xfrm>
            <a:off x="4723948" y="1432526"/>
            <a:ext cx="3514114" cy="318924"/>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t>PD-L1 Expression Level</a:t>
            </a:r>
            <a:r>
              <a:rPr kumimoji="0" lang="en-GB" sz="1600" b="1" i="0" u="none" strike="noStrike" kern="0" cap="none" spc="0" normalizeH="0" baseline="30000" noProof="0" dirty="0">
                <a:ln>
                  <a:noFill/>
                </a:ln>
                <a:solidFill>
                  <a:srgbClr val="2D2926"/>
                </a:solidFill>
                <a:effectLst/>
                <a:uLnTx/>
                <a:uFillTx/>
                <a:latin typeface="Calibri" panose="020F0502020204030204"/>
                <a:ea typeface="+mn-ea"/>
                <a:cs typeface="+mn-cs"/>
              </a:rPr>
              <a:t>4</a:t>
            </a:r>
            <a:endPar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endParaRPr>
          </a:p>
        </p:txBody>
      </p:sp>
      <p:sp>
        <p:nvSpPr>
          <p:cNvPr id="15" name="TextBox 23">
            <a:extLst>
              <a:ext uri="{FF2B5EF4-FFF2-40B4-BE49-F238E27FC236}">
                <a16:creationId xmlns:a16="http://schemas.microsoft.com/office/drawing/2014/main" id="{223EDA21-CBEE-41AA-90EB-F9494DC30CF5}"/>
              </a:ext>
            </a:extLst>
          </p:cNvPr>
          <p:cNvSpPr txBox="1"/>
          <p:nvPr/>
        </p:nvSpPr>
        <p:spPr>
          <a:xfrm>
            <a:off x="6256905" y="2452009"/>
            <a:ext cx="1558067" cy="503590"/>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Calibri" panose="020F0502020204030204"/>
                <a:ea typeface="+mn-ea"/>
                <a:cs typeface="+mn-cs"/>
              </a:rPr>
              <a:t>~18% with</a:t>
            </a:r>
            <a:br>
              <a:rPr kumimoji="0" lang="en-GB" sz="1400" b="1" i="0" u="none" strike="noStrike" kern="0" cap="none" spc="0" normalizeH="0" baseline="0" noProof="0" dirty="0">
                <a:ln>
                  <a:noFill/>
                </a:ln>
                <a:solidFill>
                  <a:srgbClr val="FFFFFF"/>
                </a:solidFill>
                <a:effectLst/>
                <a:uLnTx/>
                <a:uFillTx/>
                <a:latin typeface="Calibri" panose="020F0502020204030204"/>
                <a:ea typeface="+mn-ea"/>
                <a:cs typeface="+mn-cs"/>
              </a:rPr>
            </a:br>
            <a:r>
              <a:rPr kumimoji="0" lang="en-GB" sz="1400" b="1" i="0" u="none" strike="noStrike" kern="0" cap="none" spc="0" normalizeH="0" baseline="0" noProof="0" dirty="0">
                <a:ln>
                  <a:noFill/>
                </a:ln>
                <a:solidFill>
                  <a:srgbClr val="FFFFFF"/>
                </a:solidFill>
                <a:effectLst/>
                <a:uLnTx/>
                <a:uFillTx/>
                <a:latin typeface="Calibri" panose="020F0502020204030204"/>
                <a:ea typeface="+mn-ea"/>
                <a:cs typeface="+mn-cs"/>
              </a:rPr>
              <a:t>TPS ≥50%</a:t>
            </a:r>
          </a:p>
        </p:txBody>
      </p:sp>
      <p:sp>
        <p:nvSpPr>
          <p:cNvPr id="16" name="TextBox 24">
            <a:extLst>
              <a:ext uri="{FF2B5EF4-FFF2-40B4-BE49-F238E27FC236}">
                <a16:creationId xmlns:a16="http://schemas.microsoft.com/office/drawing/2014/main" id="{5DA5C66F-7DD0-0CF5-ECB6-34DF9D304243}"/>
              </a:ext>
            </a:extLst>
          </p:cNvPr>
          <p:cNvSpPr txBox="1"/>
          <p:nvPr/>
        </p:nvSpPr>
        <p:spPr>
          <a:xfrm>
            <a:off x="6464989" y="3528419"/>
            <a:ext cx="1558067" cy="503590"/>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FFFFFF"/>
                </a:solidFill>
                <a:latin typeface="+mn-lt"/>
                <a:ea typeface="+mn-ea"/>
                <a:cs typeface="+mn-cs"/>
              </a:defRPr>
            </a:pPr>
            <a:r>
              <a:rPr kumimoji="0" lang="en-GB" sz="1400" b="1" i="0" u="none" strike="noStrike" kern="1200" cap="none" spc="0" normalizeH="0" baseline="0" noProof="0" dirty="0">
                <a:ln>
                  <a:noFill/>
                </a:ln>
                <a:solidFill>
                  <a:srgbClr val="FFFFFF"/>
                </a:solidFill>
                <a:effectLst/>
                <a:uLnTx/>
                <a:uFillTx/>
                <a:latin typeface="Calibri"/>
                <a:ea typeface="+mn-ea"/>
                <a:cs typeface="+mn-cs"/>
              </a:rPr>
              <a:t>~26% with </a:t>
            </a:r>
            <a:br>
              <a:rPr kumimoji="0" lang="en-GB" sz="1400" b="1" i="0" u="none" strike="noStrike" kern="1200" cap="none" spc="0" normalizeH="0" baseline="0" noProof="0" dirty="0">
                <a:ln>
                  <a:noFill/>
                </a:ln>
                <a:solidFill>
                  <a:srgbClr val="FFFFFF"/>
                </a:solidFill>
                <a:effectLst/>
                <a:uLnTx/>
                <a:uFillTx/>
                <a:latin typeface="Calibri"/>
                <a:ea typeface="+mn-ea"/>
                <a:cs typeface="+mn-cs"/>
              </a:rPr>
            </a:br>
            <a:r>
              <a:rPr kumimoji="0" lang="en-GB" sz="1400" b="1" i="0" u="none" strike="noStrike" kern="1200" cap="none" spc="0" normalizeH="0" baseline="0" noProof="0" dirty="0">
                <a:ln>
                  <a:noFill/>
                </a:ln>
                <a:solidFill>
                  <a:srgbClr val="FFFFFF"/>
                </a:solidFill>
                <a:effectLst/>
                <a:uLnTx/>
                <a:uFillTx/>
                <a:latin typeface="Calibri"/>
                <a:ea typeface="+mn-ea"/>
                <a:cs typeface="+mn-cs"/>
              </a:rPr>
              <a:t>TPS </a:t>
            </a:r>
            <a:r>
              <a:rPr kumimoji="0" lang="en-US" sz="1400" b="1" i="0" u="none" strike="noStrike" kern="1200" cap="none" spc="0" normalizeH="0" baseline="0" noProof="0" dirty="0">
                <a:ln>
                  <a:noFill/>
                </a:ln>
                <a:solidFill>
                  <a:srgbClr val="FFFFFF"/>
                </a:solidFill>
                <a:effectLst/>
                <a:uLnTx/>
                <a:uFillTx/>
                <a:latin typeface="Calibri"/>
                <a:ea typeface="+mn-ea"/>
                <a:cs typeface="+mn-cs"/>
              </a:rPr>
              <a:t>1%-49%</a:t>
            </a:r>
          </a:p>
        </p:txBody>
      </p:sp>
      <p:sp>
        <p:nvSpPr>
          <p:cNvPr id="17" name="TextBox 27">
            <a:extLst>
              <a:ext uri="{FF2B5EF4-FFF2-40B4-BE49-F238E27FC236}">
                <a16:creationId xmlns:a16="http://schemas.microsoft.com/office/drawing/2014/main" id="{FEF3FAD5-B08D-A3D6-8D6D-F8EF625272AF}"/>
              </a:ext>
            </a:extLst>
          </p:cNvPr>
          <p:cNvSpPr txBox="1"/>
          <p:nvPr/>
        </p:nvSpPr>
        <p:spPr>
          <a:xfrm>
            <a:off x="4967712" y="3355599"/>
            <a:ext cx="1558067" cy="503590"/>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FFFFFF"/>
                </a:solidFill>
                <a:latin typeface="+mn-lt"/>
                <a:ea typeface="+mn-ea"/>
                <a:cs typeface="+mn-cs"/>
              </a:defRPr>
            </a:pPr>
            <a:r>
              <a:rPr kumimoji="0" lang="en-GB" sz="1400" b="1" i="0" u="none" strike="noStrike" kern="1200" cap="none" spc="0" normalizeH="0" baseline="0" noProof="0" dirty="0">
                <a:ln>
                  <a:noFill/>
                </a:ln>
                <a:solidFill>
                  <a:srgbClr val="FFFFFF"/>
                </a:solidFill>
                <a:effectLst/>
                <a:uLnTx/>
                <a:uFillTx/>
                <a:latin typeface="Calibri"/>
                <a:ea typeface="+mn-ea"/>
                <a:cs typeface="+mn-cs"/>
              </a:rPr>
              <a:t>~56% with </a:t>
            </a:r>
            <a:br>
              <a:rPr kumimoji="0" lang="en-GB" sz="1400" b="1" i="0" u="none" strike="noStrike" kern="1200" cap="none" spc="0" normalizeH="0" baseline="0" noProof="0" dirty="0">
                <a:ln>
                  <a:noFill/>
                </a:ln>
                <a:solidFill>
                  <a:srgbClr val="FFFFFF"/>
                </a:solidFill>
                <a:effectLst/>
                <a:uLnTx/>
                <a:uFillTx/>
                <a:latin typeface="Calibri"/>
                <a:ea typeface="+mn-ea"/>
                <a:cs typeface="+mn-cs"/>
              </a:rPr>
            </a:br>
            <a:r>
              <a:rPr kumimoji="0" lang="en-GB" sz="1400" b="1" i="0" u="none" strike="noStrike" kern="1200" cap="none" spc="0" normalizeH="0" baseline="0" noProof="0" dirty="0">
                <a:ln>
                  <a:noFill/>
                </a:ln>
                <a:solidFill>
                  <a:srgbClr val="FFFFFF"/>
                </a:solidFill>
                <a:effectLst/>
                <a:uLnTx/>
                <a:uFillTx/>
                <a:latin typeface="Calibri"/>
                <a:ea typeface="+mn-ea"/>
                <a:cs typeface="+mn-cs"/>
              </a:rPr>
              <a:t>TPS </a:t>
            </a:r>
            <a:r>
              <a:rPr kumimoji="0" lang="en-US" sz="1400" b="1" i="0" u="none" strike="noStrike" kern="1200" cap="none" spc="0" normalizeH="0" baseline="0" noProof="0" dirty="0">
                <a:ln>
                  <a:noFill/>
                </a:ln>
                <a:solidFill>
                  <a:srgbClr val="FFFFFF"/>
                </a:solidFill>
                <a:effectLst/>
                <a:uLnTx/>
                <a:uFillTx/>
                <a:latin typeface="Calibri"/>
                <a:ea typeface="+mn-ea"/>
                <a:cs typeface="+mn-cs"/>
              </a:rPr>
              <a:t>&lt;1%</a:t>
            </a:r>
          </a:p>
        </p:txBody>
      </p:sp>
      <p:sp>
        <p:nvSpPr>
          <p:cNvPr id="18" name="TextBox 32">
            <a:extLst>
              <a:ext uri="{FF2B5EF4-FFF2-40B4-BE49-F238E27FC236}">
                <a16:creationId xmlns:a16="http://schemas.microsoft.com/office/drawing/2014/main" id="{11AE023A-04B1-284E-071C-AD4B246466AF}"/>
              </a:ext>
            </a:extLst>
          </p:cNvPr>
          <p:cNvSpPr txBox="1"/>
          <p:nvPr/>
        </p:nvSpPr>
        <p:spPr>
          <a:xfrm>
            <a:off x="61101" y="4684364"/>
            <a:ext cx="1297438" cy="590929"/>
          </a:xfrm>
          <a:prstGeom prst="rect">
            <a:avLst/>
          </a:prstGeom>
          <a:noFill/>
          <a:ln w="3175">
            <a:noFill/>
          </a:ln>
        </p:spPr>
        <p:txBody>
          <a:bodyPr wrap="square" lIns="18287" tIns="18287" rIns="18287" bIns="18287" rtlCol="0" anchor="ctr" anchorCtr="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a:ea typeface="+mn-ea"/>
                <a:cs typeface="Calibri" panose="020F0502020204030204" pitchFamily="34" charset="0"/>
              </a:rPr>
              <a:t>Traditional View</a:t>
            </a:r>
            <a:endParaRPr kumimoji="0" lang="en-US" sz="1800" b="1" i="1" u="none" strike="noStrike" kern="1200" cap="none" spc="0" normalizeH="0" baseline="0" noProof="0" dirty="0">
              <a:ln>
                <a:noFill/>
              </a:ln>
              <a:solidFill>
                <a:srgbClr val="015873"/>
              </a:solidFill>
              <a:effectLst/>
              <a:uLnTx/>
              <a:uFillTx/>
              <a:latin typeface="Calibri" panose="020F0502020204030204"/>
              <a:ea typeface="+mn-ea"/>
              <a:cs typeface="Calibri" panose="020F0502020204030204" pitchFamily="34" charset="0"/>
            </a:endParaRPr>
          </a:p>
        </p:txBody>
      </p:sp>
      <p:sp>
        <p:nvSpPr>
          <p:cNvPr id="19" name="TextBox 35">
            <a:extLst>
              <a:ext uri="{FF2B5EF4-FFF2-40B4-BE49-F238E27FC236}">
                <a16:creationId xmlns:a16="http://schemas.microsoft.com/office/drawing/2014/main" id="{1858D13B-F4BE-D4AB-7470-BD0C4456A846}"/>
              </a:ext>
            </a:extLst>
          </p:cNvPr>
          <p:cNvSpPr txBox="1"/>
          <p:nvPr/>
        </p:nvSpPr>
        <p:spPr>
          <a:xfrm>
            <a:off x="6962238" y="1069191"/>
            <a:ext cx="4470270" cy="310714"/>
          </a:xfrm>
          <a:prstGeom prst="rect">
            <a:avLst/>
          </a:prstGeom>
          <a:noFill/>
        </p:spPr>
        <p:txBody>
          <a:bodyPr wrap="square" lIns="0" tIns="0" rIns="0" bIns="0"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endParaRPr>
          </a:p>
        </p:txBody>
      </p:sp>
      <p:sp>
        <p:nvSpPr>
          <p:cNvPr id="20" name="TextBox 43">
            <a:extLst>
              <a:ext uri="{FF2B5EF4-FFF2-40B4-BE49-F238E27FC236}">
                <a16:creationId xmlns:a16="http://schemas.microsoft.com/office/drawing/2014/main" id="{48AB7E94-48C6-FC99-E813-8CECAE23E75D}"/>
              </a:ext>
            </a:extLst>
          </p:cNvPr>
          <p:cNvSpPr txBox="1"/>
          <p:nvPr/>
        </p:nvSpPr>
        <p:spPr>
          <a:xfrm>
            <a:off x="8856307" y="1133986"/>
            <a:ext cx="2416156" cy="318924"/>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t>Protein Expression</a:t>
            </a:r>
            <a:r>
              <a:rPr kumimoji="0" lang="en-GB" sz="1600" b="1" i="0" u="none" strike="noStrike" kern="0" cap="none" spc="0" normalizeH="0" baseline="30000" noProof="0" dirty="0">
                <a:ln>
                  <a:noFill/>
                </a:ln>
                <a:solidFill>
                  <a:srgbClr val="2D2926"/>
                </a:solidFill>
                <a:effectLst/>
                <a:uLnTx/>
                <a:uFillTx/>
                <a:latin typeface="Calibri" panose="020F0502020204030204"/>
                <a:ea typeface="+mn-ea"/>
                <a:cs typeface="+mn-cs"/>
              </a:rPr>
              <a:t>5</a:t>
            </a:r>
            <a:endPar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endParaRPr>
          </a:p>
        </p:txBody>
      </p:sp>
      <p:graphicFrame>
        <p:nvGraphicFramePr>
          <p:cNvPr id="21" name="Chart 48">
            <a:extLst>
              <a:ext uri="{FF2B5EF4-FFF2-40B4-BE49-F238E27FC236}">
                <a16:creationId xmlns:a16="http://schemas.microsoft.com/office/drawing/2014/main" id="{370DB475-74E2-7745-C90F-BCCDF376D77D}"/>
              </a:ext>
            </a:extLst>
          </p:cNvPr>
          <p:cNvGraphicFramePr>
            <a:graphicFrameLocks noChangeAspect="1"/>
          </p:cNvGraphicFramePr>
          <p:nvPr/>
        </p:nvGraphicFramePr>
        <p:xfrm>
          <a:off x="924336" y="2666909"/>
          <a:ext cx="1530028" cy="1376658"/>
        </p:xfrm>
        <a:graphic>
          <a:graphicData uri="http://schemas.openxmlformats.org/drawingml/2006/chart">
            <c:chart xmlns:c="http://schemas.openxmlformats.org/drawingml/2006/chart" xmlns:r="http://schemas.openxmlformats.org/officeDocument/2006/relationships" r:id="rId6"/>
          </a:graphicData>
        </a:graphic>
      </p:graphicFrame>
      <p:sp>
        <p:nvSpPr>
          <p:cNvPr id="22" name="TextBox 49">
            <a:extLst>
              <a:ext uri="{FF2B5EF4-FFF2-40B4-BE49-F238E27FC236}">
                <a16:creationId xmlns:a16="http://schemas.microsoft.com/office/drawing/2014/main" id="{637BB588-C8AB-3A2C-51FB-D71E5265345A}"/>
              </a:ext>
            </a:extLst>
          </p:cNvPr>
          <p:cNvSpPr txBox="1"/>
          <p:nvPr/>
        </p:nvSpPr>
        <p:spPr>
          <a:xfrm>
            <a:off x="979450" y="3281935"/>
            <a:ext cx="786242" cy="380480"/>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Large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10%</a:t>
            </a:r>
          </a:p>
        </p:txBody>
      </p:sp>
      <p:sp>
        <p:nvSpPr>
          <p:cNvPr id="23" name="TextBox 54">
            <a:extLst>
              <a:ext uri="{FF2B5EF4-FFF2-40B4-BE49-F238E27FC236}">
                <a16:creationId xmlns:a16="http://schemas.microsoft.com/office/drawing/2014/main" id="{7F63C61E-BB90-69B6-339B-57624E91B6CE}"/>
              </a:ext>
            </a:extLst>
          </p:cNvPr>
          <p:cNvSpPr txBox="1"/>
          <p:nvPr/>
        </p:nvSpPr>
        <p:spPr>
          <a:xfrm>
            <a:off x="1163670" y="2868912"/>
            <a:ext cx="608702" cy="380480"/>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Other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25%</a:t>
            </a:r>
          </a:p>
        </p:txBody>
      </p:sp>
      <p:sp>
        <p:nvSpPr>
          <p:cNvPr id="24" name="TextBox 55">
            <a:extLst>
              <a:ext uri="{FF2B5EF4-FFF2-40B4-BE49-F238E27FC236}">
                <a16:creationId xmlns:a16="http://schemas.microsoft.com/office/drawing/2014/main" id="{10358FAF-7964-3CA6-A5AF-BAA4350E1A20}"/>
              </a:ext>
            </a:extLst>
          </p:cNvPr>
          <p:cNvSpPr txBox="1"/>
          <p:nvPr/>
        </p:nvSpPr>
        <p:spPr>
          <a:xfrm>
            <a:off x="970155" y="3589029"/>
            <a:ext cx="1493550" cy="380480"/>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Squamous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25%</a:t>
            </a:r>
          </a:p>
        </p:txBody>
      </p:sp>
      <p:sp>
        <p:nvSpPr>
          <p:cNvPr id="25" name="TextBox 56">
            <a:extLst>
              <a:ext uri="{FF2B5EF4-FFF2-40B4-BE49-F238E27FC236}">
                <a16:creationId xmlns:a16="http://schemas.microsoft.com/office/drawing/2014/main" id="{33FD9341-C5D7-6649-7800-2EB2D77A0E7D}"/>
              </a:ext>
            </a:extLst>
          </p:cNvPr>
          <p:cNvSpPr txBox="1"/>
          <p:nvPr/>
        </p:nvSpPr>
        <p:spPr>
          <a:xfrm>
            <a:off x="1642459" y="2992762"/>
            <a:ext cx="879224" cy="534368"/>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Adeno-</a:t>
            </a:r>
            <a:b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b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carcinoma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a:ea typeface="+mn-ea"/>
                <a:cs typeface="+mn-cs"/>
              </a:rPr>
              <a:t>40%</a:t>
            </a:r>
          </a:p>
        </p:txBody>
      </p:sp>
      <p:sp>
        <p:nvSpPr>
          <p:cNvPr id="26" name="Text Box 11">
            <a:extLst>
              <a:ext uri="{FF2B5EF4-FFF2-40B4-BE49-F238E27FC236}">
                <a16:creationId xmlns:a16="http://schemas.microsoft.com/office/drawing/2014/main" id="{65BBEE75-019E-2A26-6FEE-0E8E8832857A}"/>
              </a:ext>
            </a:extLst>
          </p:cNvPr>
          <p:cNvSpPr txBox="1">
            <a:spLocks noChangeArrowheads="1"/>
          </p:cNvSpPr>
          <p:nvPr/>
        </p:nvSpPr>
        <p:spPr bwMode="auto">
          <a:xfrm>
            <a:off x="411480" y="6174000"/>
            <a:ext cx="79286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https://www.cancer.gov/types/lung/hp/non-small-cell-lung-treatment-pdq#_359. 2. Jordan. Cancer Discov. 2017;7:596.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 Pi. Thorac Cancer. 2018;9:814. 4. Gelatti. Clin Lung Cancer. 2020;21:e511. 5. Marks. Lung Cancer. 2022;163:59.</a:t>
            </a:r>
          </a:p>
        </p:txBody>
      </p:sp>
      <p:graphicFrame>
        <p:nvGraphicFramePr>
          <p:cNvPr id="27" name="Chart 3">
            <a:extLst>
              <a:ext uri="{FF2B5EF4-FFF2-40B4-BE49-F238E27FC236}">
                <a16:creationId xmlns:a16="http://schemas.microsoft.com/office/drawing/2014/main" id="{3BD6D8DA-59F2-8BFC-CA39-85542B3EFD09}"/>
              </a:ext>
            </a:extLst>
          </p:cNvPr>
          <p:cNvGraphicFramePr>
            <a:graphicFrameLocks noChangeAspect="1"/>
          </p:cNvGraphicFramePr>
          <p:nvPr/>
        </p:nvGraphicFramePr>
        <p:xfrm>
          <a:off x="2336552" y="2312322"/>
          <a:ext cx="2764004" cy="2328388"/>
        </p:xfrm>
        <a:graphic>
          <a:graphicData uri="http://schemas.openxmlformats.org/drawingml/2006/chart">
            <c:chart xmlns:c="http://schemas.openxmlformats.org/drawingml/2006/chart" xmlns:r="http://schemas.openxmlformats.org/officeDocument/2006/relationships" r:id="rId7"/>
          </a:graphicData>
        </a:graphic>
      </p:graphicFrame>
      <p:sp>
        <p:nvSpPr>
          <p:cNvPr id="28" name="TextBox 4">
            <a:extLst>
              <a:ext uri="{FF2B5EF4-FFF2-40B4-BE49-F238E27FC236}">
                <a16:creationId xmlns:a16="http://schemas.microsoft.com/office/drawing/2014/main" id="{3831EE53-A01A-5C30-D0AD-52CFC18249DC}"/>
              </a:ext>
            </a:extLst>
          </p:cNvPr>
          <p:cNvSpPr txBox="1"/>
          <p:nvPr/>
        </p:nvSpPr>
        <p:spPr>
          <a:xfrm>
            <a:off x="2599321" y="2679468"/>
            <a:ext cx="1072148" cy="442035"/>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t>EGFR</a:t>
            </a:r>
            <a:b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br>
            <a: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t>~</a:t>
            </a:r>
            <a:r>
              <a:rPr lang="en-GB" sz="1200" kern="0" dirty="0">
                <a:solidFill>
                  <a:srgbClr val="FFFFFF"/>
                </a:solidFill>
                <a:latin typeface="Calibri" panose="020F0502020204030204"/>
                <a:cs typeface="+mn-cs"/>
              </a:rPr>
              <a:t>28</a:t>
            </a:r>
            <a: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t>-54%*</a:t>
            </a:r>
          </a:p>
        </p:txBody>
      </p:sp>
      <p:sp>
        <p:nvSpPr>
          <p:cNvPr id="29" name="TextBox 5">
            <a:extLst>
              <a:ext uri="{FF2B5EF4-FFF2-40B4-BE49-F238E27FC236}">
                <a16:creationId xmlns:a16="http://schemas.microsoft.com/office/drawing/2014/main" id="{FD0B3155-2E4B-CE19-39B4-888B9C4A57C5}"/>
              </a:ext>
            </a:extLst>
          </p:cNvPr>
          <p:cNvSpPr txBox="1"/>
          <p:nvPr/>
        </p:nvSpPr>
        <p:spPr>
          <a:xfrm>
            <a:off x="3572253" y="3724796"/>
            <a:ext cx="1270322" cy="442035"/>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t>KRAS</a:t>
            </a:r>
            <a:b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br>
            <a: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t>~25%</a:t>
            </a:r>
          </a:p>
        </p:txBody>
      </p:sp>
      <p:sp>
        <p:nvSpPr>
          <p:cNvPr id="30" name="TextBox 6">
            <a:extLst>
              <a:ext uri="{FF2B5EF4-FFF2-40B4-BE49-F238E27FC236}">
                <a16:creationId xmlns:a16="http://schemas.microsoft.com/office/drawing/2014/main" id="{ED327E77-727D-8489-2E65-212DC3FAEE63}"/>
              </a:ext>
            </a:extLst>
          </p:cNvPr>
          <p:cNvSpPr txBox="1"/>
          <p:nvPr/>
        </p:nvSpPr>
        <p:spPr>
          <a:xfrm>
            <a:off x="1816020" y="1706048"/>
            <a:ext cx="3717338" cy="565146"/>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t>Comprehensive </a:t>
            </a:r>
            <a:b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br>
            <a:r>
              <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rPr>
              <a:t>Molecular Characterization</a:t>
            </a:r>
            <a:r>
              <a:rPr kumimoji="0" lang="en-GB" sz="1600" b="1" i="0" u="none" strike="noStrike" kern="0" cap="none" spc="0" normalizeH="0" baseline="30000" noProof="0" dirty="0">
                <a:ln>
                  <a:noFill/>
                </a:ln>
                <a:solidFill>
                  <a:srgbClr val="2D2926"/>
                </a:solidFill>
                <a:effectLst/>
                <a:uLnTx/>
                <a:uFillTx/>
                <a:latin typeface="Calibri" panose="020F0502020204030204"/>
                <a:ea typeface="+mn-ea"/>
                <a:cs typeface="+mn-cs"/>
              </a:rPr>
              <a:t>2,3</a:t>
            </a:r>
            <a:endParaRPr kumimoji="0" lang="en-GB" sz="1600" b="1" i="0" u="none" strike="noStrike" kern="0" cap="none" spc="0" normalizeH="0" baseline="0" noProof="0" dirty="0">
              <a:ln>
                <a:noFill/>
              </a:ln>
              <a:solidFill>
                <a:srgbClr val="2D2926"/>
              </a:solidFill>
              <a:effectLst/>
              <a:uLnTx/>
              <a:uFillTx/>
              <a:latin typeface="Calibri" panose="020F0502020204030204"/>
              <a:ea typeface="+mn-ea"/>
              <a:cs typeface="+mn-cs"/>
            </a:endParaRPr>
          </a:p>
        </p:txBody>
      </p:sp>
      <p:sp>
        <p:nvSpPr>
          <p:cNvPr id="31" name="TextBox 7">
            <a:extLst>
              <a:ext uri="{FF2B5EF4-FFF2-40B4-BE49-F238E27FC236}">
                <a16:creationId xmlns:a16="http://schemas.microsoft.com/office/drawing/2014/main" id="{279EC7A5-A207-DED3-9597-1E76019780DE}"/>
              </a:ext>
            </a:extLst>
          </p:cNvPr>
          <p:cNvSpPr txBox="1"/>
          <p:nvPr/>
        </p:nvSpPr>
        <p:spPr>
          <a:xfrm>
            <a:off x="3603950" y="2611471"/>
            <a:ext cx="1001648" cy="442035"/>
          </a:xfrm>
          <a:prstGeom prst="rect">
            <a:avLst/>
          </a:prstGeom>
          <a:noFill/>
        </p:spPr>
        <p:txBody>
          <a:bodyPr wrap="square" lIns="72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t>Unknown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FFFFFF"/>
                </a:solidFill>
                <a:effectLst/>
                <a:uLnTx/>
                <a:uFillTx/>
                <a:latin typeface="Calibri" panose="020F0502020204030204"/>
                <a:ea typeface="+mn-ea"/>
                <a:cs typeface="+mn-cs"/>
              </a:rPr>
              <a:t>~12%</a:t>
            </a:r>
          </a:p>
        </p:txBody>
      </p:sp>
      <p:grpSp>
        <p:nvGrpSpPr>
          <p:cNvPr id="34" name="Group 58">
            <a:extLst>
              <a:ext uri="{FF2B5EF4-FFF2-40B4-BE49-F238E27FC236}">
                <a16:creationId xmlns:a16="http://schemas.microsoft.com/office/drawing/2014/main" id="{7A5AA1A4-1093-BFD6-FC06-C95ECC3461C4}"/>
              </a:ext>
            </a:extLst>
          </p:cNvPr>
          <p:cNvGrpSpPr/>
          <p:nvPr/>
        </p:nvGrpSpPr>
        <p:grpSpPr>
          <a:xfrm rot="829630">
            <a:off x="9192184" y="2567898"/>
            <a:ext cx="1833538" cy="1771051"/>
            <a:chOff x="9162421" y="2806678"/>
            <a:chExt cx="1833538" cy="1771051"/>
          </a:xfrm>
        </p:grpSpPr>
        <p:sp>
          <p:nvSpPr>
            <p:cNvPr id="35" name="Freeform: Shape 30">
              <a:extLst>
                <a:ext uri="{FF2B5EF4-FFF2-40B4-BE49-F238E27FC236}">
                  <a16:creationId xmlns:a16="http://schemas.microsoft.com/office/drawing/2014/main" id="{979F47AB-F90E-DE51-7EAD-5C9C3CF75DA7}"/>
                </a:ext>
              </a:extLst>
            </p:cNvPr>
            <p:cNvSpPr/>
            <p:nvPr/>
          </p:nvSpPr>
          <p:spPr bwMode="auto">
            <a:xfrm>
              <a:off x="9208940" y="2917681"/>
              <a:ext cx="1083144" cy="788403"/>
            </a:xfrm>
            <a:custGeom>
              <a:avLst/>
              <a:gdLst>
                <a:gd name="connsiteX0" fmla="*/ 0 w 1066800"/>
                <a:gd name="connsiteY0" fmla="*/ 647700 h 787400"/>
                <a:gd name="connsiteX1" fmla="*/ 647700 w 1066800"/>
                <a:gd name="connsiteY1" fmla="*/ 0 h 787400"/>
                <a:gd name="connsiteX2" fmla="*/ 1066800 w 1066800"/>
                <a:gd name="connsiteY2" fmla="*/ 260350 h 787400"/>
                <a:gd name="connsiteX3" fmla="*/ 812800 w 1066800"/>
                <a:gd name="connsiteY3" fmla="*/ 787400 h 787400"/>
                <a:gd name="connsiteX4" fmla="*/ 381000 w 1066800"/>
                <a:gd name="connsiteY4" fmla="*/ 387350 h 787400"/>
                <a:gd name="connsiteX5" fmla="*/ 0 w 1066800"/>
                <a:gd name="connsiteY5" fmla="*/ 647700 h 787400"/>
                <a:gd name="connsiteX0" fmla="*/ 0 w 1050132"/>
                <a:gd name="connsiteY0" fmla="*/ 707231 h 787400"/>
                <a:gd name="connsiteX1" fmla="*/ 631032 w 1050132"/>
                <a:gd name="connsiteY1" fmla="*/ 0 h 787400"/>
                <a:gd name="connsiteX2" fmla="*/ 1050132 w 1050132"/>
                <a:gd name="connsiteY2" fmla="*/ 260350 h 787400"/>
                <a:gd name="connsiteX3" fmla="*/ 796132 w 1050132"/>
                <a:gd name="connsiteY3" fmla="*/ 787400 h 787400"/>
                <a:gd name="connsiteX4" fmla="*/ 364332 w 1050132"/>
                <a:gd name="connsiteY4" fmla="*/ 387350 h 787400"/>
                <a:gd name="connsiteX5" fmla="*/ 0 w 1050132"/>
                <a:gd name="connsiteY5" fmla="*/ 707231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3135 h 788067"/>
                <a:gd name="connsiteX1" fmla="*/ 638176 w 1057276"/>
                <a:gd name="connsiteY1" fmla="*/ 667 h 788067"/>
                <a:gd name="connsiteX2" fmla="*/ 1057276 w 1057276"/>
                <a:gd name="connsiteY2" fmla="*/ 261017 h 788067"/>
                <a:gd name="connsiteX3" fmla="*/ 803276 w 1057276"/>
                <a:gd name="connsiteY3" fmla="*/ 788067 h 788067"/>
                <a:gd name="connsiteX4" fmla="*/ 371476 w 1057276"/>
                <a:gd name="connsiteY4" fmla="*/ 388017 h 788067"/>
                <a:gd name="connsiteX5" fmla="*/ 0 w 1057276"/>
                <a:gd name="connsiteY5" fmla="*/ 703135 h 788067"/>
                <a:gd name="connsiteX0" fmla="*/ 0 w 1057276"/>
                <a:gd name="connsiteY0" fmla="*/ 703085 h 788017"/>
                <a:gd name="connsiteX1" fmla="*/ 638176 w 1057276"/>
                <a:gd name="connsiteY1" fmla="*/ 617 h 788017"/>
                <a:gd name="connsiteX2" fmla="*/ 1057276 w 1057276"/>
                <a:gd name="connsiteY2" fmla="*/ 260967 h 788017"/>
                <a:gd name="connsiteX3" fmla="*/ 803276 w 1057276"/>
                <a:gd name="connsiteY3" fmla="*/ 788017 h 788017"/>
                <a:gd name="connsiteX4" fmla="*/ 371476 w 1057276"/>
                <a:gd name="connsiteY4" fmla="*/ 387967 h 788017"/>
                <a:gd name="connsiteX5" fmla="*/ 0 w 1057276"/>
                <a:gd name="connsiteY5" fmla="*/ 703085 h 788017"/>
                <a:gd name="connsiteX0" fmla="*/ 0 w 1076481"/>
                <a:gd name="connsiteY0" fmla="*/ 703085 h 788017"/>
                <a:gd name="connsiteX1" fmla="*/ 638176 w 1076481"/>
                <a:gd name="connsiteY1" fmla="*/ 617 h 788017"/>
                <a:gd name="connsiteX2" fmla="*/ 1057276 w 1076481"/>
                <a:gd name="connsiteY2" fmla="*/ 260967 h 788017"/>
                <a:gd name="connsiteX3" fmla="*/ 803276 w 1076481"/>
                <a:gd name="connsiteY3" fmla="*/ 788017 h 788017"/>
                <a:gd name="connsiteX4" fmla="*/ 371476 w 1076481"/>
                <a:gd name="connsiteY4" fmla="*/ 387967 h 788017"/>
                <a:gd name="connsiteX5" fmla="*/ 0 w 1076481"/>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828174"/>
                <a:gd name="connsiteX1" fmla="*/ 638176 w 1077717"/>
                <a:gd name="connsiteY1" fmla="*/ 617 h 828174"/>
                <a:gd name="connsiteX2" fmla="*/ 1057276 w 1077717"/>
                <a:gd name="connsiteY2" fmla="*/ 260967 h 828174"/>
                <a:gd name="connsiteX3" fmla="*/ 803276 w 1077717"/>
                <a:gd name="connsiteY3" fmla="*/ 788017 h 828174"/>
                <a:gd name="connsiteX4" fmla="*/ 0 w 1077717"/>
                <a:gd name="connsiteY4" fmla="*/ 703085 h 828174"/>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287 w 1069958"/>
                <a:gd name="connsiteY0" fmla="*/ 703085 h 867374"/>
                <a:gd name="connsiteX1" fmla="*/ 638463 w 1069958"/>
                <a:gd name="connsiteY1" fmla="*/ 617 h 867374"/>
                <a:gd name="connsiteX2" fmla="*/ 1057563 w 1069958"/>
                <a:gd name="connsiteY2" fmla="*/ 260967 h 867374"/>
                <a:gd name="connsiteX3" fmla="*/ 803563 w 1069958"/>
                <a:gd name="connsiteY3" fmla="*/ 788017 h 867374"/>
                <a:gd name="connsiteX4" fmla="*/ 559882 w 1069958"/>
                <a:gd name="connsiteY4" fmla="*/ 498298 h 867374"/>
                <a:gd name="connsiteX5" fmla="*/ 287 w 1069958"/>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886098 w 1069943"/>
                <a:gd name="connsiteY4" fmla="*/ 660223 h 867374"/>
                <a:gd name="connsiteX5" fmla="*/ 586060 w 1069943"/>
                <a:gd name="connsiteY5" fmla="*/ 343516 h 867374"/>
                <a:gd name="connsiteX6" fmla="*/ 272 w 1069943"/>
                <a:gd name="connsiteY6"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902767 w 1069943"/>
                <a:gd name="connsiteY4" fmla="*/ 729279 h 867374"/>
                <a:gd name="connsiteX5" fmla="*/ 586060 w 1069943"/>
                <a:gd name="connsiteY5" fmla="*/ 343516 h 867374"/>
                <a:gd name="connsiteX6" fmla="*/ 272 w 1069943"/>
                <a:gd name="connsiteY6" fmla="*/ 703085 h 867374"/>
                <a:gd name="connsiteX0" fmla="*/ 272 w 1079518"/>
                <a:gd name="connsiteY0" fmla="*/ 703085 h 818843"/>
                <a:gd name="connsiteX1" fmla="*/ 638448 w 1079518"/>
                <a:gd name="connsiteY1" fmla="*/ 617 h 818843"/>
                <a:gd name="connsiteX2" fmla="*/ 1057548 w 1079518"/>
                <a:gd name="connsiteY2" fmla="*/ 260967 h 818843"/>
                <a:gd name="connsiteX3" fmla="*/ 998017 w 1079518"/>
                <a:gd name="connsiteY3" fmla="*/ 645936 h 818843"/>
                <a:gd name="connsiteX4" fmla="*/ 803548 w 1079518"/>
                <a:gd name="connsiteY4" fmla="*/ 788017 h 818843"/>
                <a:gd name="connsiteX5" fmla="*/ 902767 w 1079518"/>
                <a:gd name="connsiteY5" fmla="*/ 729279 h 818843"/>
                <a:gd name="connsiteX6" fmla="*/ 586060 w 1079518"/>
                <a:gd name="connsiteY6" fmla="*/ 343516 h 818843"/>
                <a:gd name="connsiteX7" fmla="*/ 272 w 1079518"/>
                <a:gd name="connsiteY7" fmla="*/ 703085 h 818843"/>
                <a:gd name="connsiteX0" fmla="*/ 272 w 1108631"/>
                <a:gd name="connsiteY0" fmla="*/ 703085 h 818843"/>
                <a:gd name="connsiteX1" fmla="*/ 638448 w 1108631"/>
                <a:gd name="connsiteY1" fmla="*/ 617 h 818843"/>
                <a:gd name="connsiteX2" fmla="*/ 1057548 w 1108631"/>
                <a:gd name="connsiteY2" fmla="*/ 260967 h 818843"/>
                <a:gd name="connsiteX3" fmla="*/ 1081361 w 1108631"/>
                <a:gd name="connsiteY3" fmla="*/ 743568 h 818843"/>
                <a:gd name="connsiteX4" fmla="*/ 803548 w 1108631"/>
                <a:gd name="connsiteY4" fmla="*/ 788017 h 818843"/>
                <a:gd name="connsiteX5" fmla="*/ 902767 w 1108631"/>
                <a:gd name="connsiteY5" fmla="*/ 729279 h 818843"/>
                <a:gd name="connsiteX6" fmla="*/ 586060 w 1108631"/>
                <a:gd name="connsiteY6" fmla="*/ 343516 h 818843"/>
                <a:gd name="connsiteX7" fmla="*/ 272 w 1108631"/>
                <a:gd name="connsiteY7" fmla="*/ 703085 h 818843"/>
                <a:gd name="connsiteX0" fmla="*/ 272 w 1070492"/>
                <a:gd name="connsiteY0" fmla="*/ 703085 h 979922"/>
                <a:gd name="connsiteX1" fmla="*/ 638448 w 1070492"/>
                <a:gd name="connsiteY1" fmla="*/ 617 h 979922"/>
                <a:gd name="connsiteX2" fmla="*/ 1057548 w 1070492"/>
                <a:gd name="connsiteY2" fmla="*/ 260967 h 979922"/>
                <a:gd name="connsiteX3" fmla="*/ 909911 w 1070492"/>
                <a:gd name="connsiteY3" fmla="*/ 962643 h 979922"/>
                <a:gd name="connsiteX4" fmla="*/ 803548 w 1070492"/>
                <a:gd name="connsiteY4" fmla="*/ 788017 h 979922"/>
                <a:gd name="connsiteX5" fmla="*/ 902767 w 1070492"/>
                <a:gd name="connsiteY5" fmla="*/ 729279 h 979922"/>
                <a:gd name="connsiteX6" fmla="*/ 586060 w 1070492"/>
                <a:gd name="connsiteY6" fmla="*/ 343516 h 979922"/>
                <a:gd name="connsiteX7" fmla="*/ 272 w 1070492"/>
                <a:gd name="connsiteY7" fmla="*/ 703085 h 979922"/>
                <a:gd name="connsiteX0" fmla="*/ 272 w 1126001"/>
                <a:gd name="connsiteY0" fmla="*/ 703085 h 979922"/>
                <a:gd name="connsiteX1" fmla="*/ 638448 w 1126001"/>
                <a:gd name="connsiteY1" fmla="*/ 617 h 979922"/>
                <a:gd name="connsiteX2" fmla="*/ 1057548 w 1126001"/>
                <a:gd name="connsiteY2" fmla="*/ 260967 h 979922"/>
                <a:gd name="connsiteX3" fmla="*/ 909911 w 1126001"/>
                <a:gd name="connsiteY3" fmla="*/ 962643 h 979922"/>
                <a:gd name="connsiteX4" fmla="*/ 803548 w 1126001"/>
                <a:gd name="connsiteY4" fmla="*/ 788017 h 979922"/>
                <a:gd name="connsiteX5" fmla="*/ 902767 w 1126001"/>
                <a:gd name="connsiteY5" fmla="*/ 729279 h 979922"/>
                <a:gd name="connsiteX6" fmla="*/ 586060 w 1126001"/>
                <a:gd name="connsiteY6" fmla="*/ 343516 h 979922"/>
                <a:gd name="connsiteX7" fmla="*/ 272 w 1126001"/>
                <a:gd name="connsiteY7" fmla="*/ 703085 h 979922"/>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02767 w 1126001"/>
                <a:gd name="connsiteY5" fmla="*/ 729279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19611"/>
                <a:gd name="connsiteY0" fmla="*/ 703085 h 929306"/>
                <a:gd name="connsiteX1" fmla="*/ 638448 w 1119611"/>
                <a:gd name="connsiteY1" fmla="*/ 617 h 929306"/>
                <a:gd name="connsiteX2" fmla="*/ 1057548 w 1119611"/>
                <a:gd name="connsiteY2" fmla="*/ 260967 h 929306"/>
                <a:gd name="connsiteX3" fmla="*/ 895624 w 1119611"/>
                <a:gd name="connsiteY3" fmla="*/ 929306 h 929306"/>
                <a:gd name="connsiteX4" fmla="*/ 803548 w 1119611"/>
                <a:gd name="connsiteY4" fmla="*/ 788017 h 929306"/>
                <a:gd name="connsiteX5" fmla="*/ 962298 w 1119611"/>
                <a:gd name="connsiteY5" fmla="*/ 626886 h 929306"/>
                <a:gd name="connsiteX6" fmla="*/ 586060 w 1119611"/>
                <a:gd name="connsiteY6" fmla="*/ 343516 h 929306"/>
                <a:gd name="connsiteX7" fmla="*/ 272 w 1119611"/>
                <a:gd name="connsiteY7" fmla="*/ 703085 h 929306"/>
                <a:gd name="connsiteX0" fmla="*/ 272 w 1175043"/>
                <a:gd name="connsiteY0" fmla="*/ 703085 h 929306"/>
                <a:gd name="connsiteX1" fmla="*/ 638448 w 1175043"/>
                <a:gd name="connsiteY1" fmla="*/ 617 h 929306"/>
                <a:gd name="connsiteX2" fmla="*/ 1057548 w 1175043"/>
                <a:gd name="connsiteY2" fmla="*/ 260967 h 929306"/>
                <a:gd name="connsiteX3" fmla="*/ 895624 w 1175043"/>
                <a:gd name="connsiteY3" fmla="*/ 929306 h 929306"/>
                <a:gd name="connsiteX4" fmla="*/ 803548 w 1175043"/>
                <a:gd name="connsiteY4" fmla="*/ 788017 h 929306"/>
                <a:gd name="connsiteX5" fmla="*/ 962298 w 1175043"/>
                <a:gd name="connsiteY5" fmla="*/ 626886 h 929306"/>
                <a:gd name="connsiteX6" fmla="*/ 586060 w 1175043"/>
                <a:gd name="connsiteY6" fmla="*/ 343516 h 929306"/>
                <a:gd name="connsiteX7" fmla="*/ 272 w 1175043"/>
                <a:gd name="connsiteY7" fmla="*/ 703085 h 929306"/>
                <a:gd name="connsiteX0" fmla="*/ 272 w 1189434"/>
                <a:gd name="connsiteY0" fmla="*/ 703098 h 929319"/>
                <a:gd name="connsiteX1" fmla="*/ 638448 w 1189434"/>
                <a:gd name="connsiteY1" fmla="*/ 630 h 929319"/>
                <a:gd name="connsiteX2" fmla="*/ 1088504 w 1189434"/>
                <a:gd name="connsiteY2" fmla="*/ 256218 h 929319"/>
                <a:gd name="connsiteX3" fmla="*/ 895624 w 1189434"/>
                <a:gd name="connsiteY3" fmla="*/ 929319 h 929319"/>
                <a:gd name="connsiteX4" fmla="*/ 803548 w 1189434"/>
                <a:gd name="connsiteY4" fmla="*/ 788030 h 929319"/>
                <a:gd name="connsiteX5" fmla="*/ 962298 w 1189434"/>
                <a:gd name="connsiteY5" fmla="*/ 626899 h 929319"/>
                <a:gd name="connsiteX6" fmla="*/ 586060 w 1189434"/>
                <a:gd name="connsiteY6" fmla="*/ 343529 h 929319"/>
                <a:gd name="connsiteX7" fmla="*/ 272 w 1189434"/>
                <a:gd name="connsiteY7" fmla="*/ 703098 h 929319"/>
                <a:gd name="connsiteX0" fmla="*/ 272 w 1178734"/>
                <a:gd name="connsiteY0" fmla="*/ 703098 h 910269"/>
                <a:gd name="connsiteX1" fmla="*/ 638448 w 1178734"/>
                <a:gd name="connsiteY1" fmla="*/ 630 h 910269"/>
                <a:gd name="connsiteX2" fmla="*/ 1088504 w 1178734"/>
                <a:gd name="connsiteY2" fmla="*/ 256218 h 910269"/>
                <a:gd name="connsiteX3" fmla="*/ 874193 w 1178734"/>
                <a:gd name="connsiteY3" fmla="*/ 910269 h 910269"/>
                <a:gd name="connsiteX4" fmla="*/ 803548 w 1178734"/>
                <a:gd name="connsiteY4" fmla="*/ 788030 h 910269"/>
                <a:gd name="connsiteX5" fmla="*/ 962298 w 1178734"/>
                <a:gd name="connsiteY5" fmla="*/ 626899 h 910269"/>
                <a:gd name="connsiteX6" fmla="*/ 586060 w 1178734"/>
                <a:gd name="connsiteY6" fmla="*/ 343529 h 910269"/>
                <a:gd name="connsiteX7" fmla="*/ 272 w 1178734"/>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090334"/>
                <a:gd name="connsiteY0" fmla="*/ 703098 h 855368"/>
                <a:gd name="connsiteX1" fmla="*/ 638448 w 1090334"/>
                <a:gd name="connsiteY1" fmla="*/ 630 h 855368"/>
                <a:gd name="connsiteX2" fmla="*/ 1088504 w 1090334"/>
                <a:gd name="connsiteY2" fmla="*/ 256218 h 855368"/>
                <a:gd name="connsiteX3" fmla="*/ 803548 w 1090334"/>
                <a:gd name="connsiteY3" fmla="*/ 788030 h 855368"/>
                <a:gd name="connsiteX4" fmla="*/ 962298 w 1090334"/>
                <a:gd name="connsiteY4" fmla="*/ 626899 h 855368"/>
                <a:gd name="connsiteX5" fmla="*/ 586060 w 1090334"/>
                <a:gd name="connsiteY5" fmla="*/ 343529 h 855368"/>
                <a:gd name="connsiteX6" fmla="*/ 272 w 1090334"/>
                <a:gd name="connsiteY6" fmla="*/ 703098 h 855368"/>
                <a:gd name="connsiteX0" fmla="*/ 272 w 1090334"/>
                <a:gd name="connsiteY0" fmla="*/ 703098 h 788379"/>
                <a:gd name="connsiteX1" fmla="*/ 638448 w 1090334"/>
                <a:gd name="connsiteY1" fmla="*/ 630 h 788379"/>
                <a:gd name="connsiteX2" fmla="*/ 1088504 w 1090334"/>
                <a:gd name="connsiteY2" fmla="*/ 256218 h 788379"/>
                <a:gd name="connsiteX3" fmla="*/ 803548 w 1090334"/>
                <a:gd name="connsiteY3" fmla="*/ 788030 h 788379"/>
                <a:gd name="connsiteX4" fmla="*/ 586060 w 1090334"/>
                <a:gd name="connsiteY4" fmla="*/ 343529 h 788379"/>
                <a:gd name="connsiteX5" fmla="*/ 272 w 1090334"/>
                <a:gd name="connsiteY5" fmla="*/ 703098 h 788379"/>
                <a:gd name="connsiteX0" fmla="*/ 0 w 1090062"/>
                <a:gd name="connsiteY0" fmla="*/ 703098 h 828538"/>
                <a:gd name="connsiteX1" fmla="*/ 638176 w 1090062"/>
                <a:gd name="connsiteY1" fmla="*/ 630 h 828538"/>
                <a:gd name="connsiteX2" fmla="*/ 1088232 w 1090062"/>
                <a:gd name="connsiteY2" fmla="*/ 256218 h 828538"/>
                <a:gd name="connsiteX3" fmla="*/ 803276 w 1090062"/>
                <a:gd name="connsiteY3" fmla="*/ 788030 h 828538"/>
                <a:gd name="connsiteX4" fmla="*/ 0 w 1090062"/>
                <a:gd name="connsiteY4" fmla="*/ 703098 h 828538"/>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4600"/>
                <a:gd name="connsiteY0" fmla="*/ 703098 h 788030"/>
                <a:gd name="connsiteX1" fmla="*/ 638176 w 1094600"/>
                <a:gd name="connsiteY1" fmla="*/ 630 h 788030"/>
                <a:gd name="connsiteX2" fmla="*/ 1088232 w 1094600"/>
                <a:gd name="connsiteY2" fmla="*/ 256218 h 788030"/>
                <a:gd name="connsiteX3" fmla="*/ 803276 w 1094600"/>
                <a:gd name="connsiteY3" fmla="*/ 788030 h 788030"/>
                <a:gd name="connsiteX4" fmla="*/ 0 w 1094600"/>
                <a:gd name="connsiteY4" fmla="*/ 703098 h 788030"/>
                <a:gd name="connsiteX0" fmla="*/ 0 w 1066080"/>
                <a:gd name="connsiteY0" fmla="*/ 703098 h 788030"/>
                <a:gd name="connsiteX1" fmla="*/ 638176 w 1066080"/>
                <a:gd name="connsiteY1" fmla="*/ 630 h 788030"/>
                <a:gd name="connsiteX2" fmla="*/ 1057276 w 1066080"/>
                <a:gd name="connsiteY2" fmla="*/ 256218 h 788030"/>
                <a:gd name="connsiteX3" fmla="*/ 803276 w 1066080"/>
                <a:gd name="connsiteY3" fmla="*/ 788030 h 788030"/>
                <a:gd name="connsiteX4" fmla="*/ 0 w 1066080"/>
                <a:gd name="connsiteY4" fmla="*/ 703098 h 788030"/>
                <a:gd name="connsiteX0" fmla="*/ 0 w 1075524"/>
                <a:gd name="connsiteY0" fmla="*/ 703098 h 788030"/>
                <a:gd name="connsiteX1" fmla="*/ 638176 w 1075524"/>
                <a:gd name="connsiteY1" fmla="*/ 630 h 788030"/>
                <a:gd name="connsiteX2" fmla="*/ 1057276 w 1075524"/>
                <a:gd name="connsiteY2" fmla="*/ 256218 h 788030"/>
                <a:gd name="connsiteX3" fmla="*/ 803276 w 1075524"/>
                <a:gd name="connsiteY3" fmla="*/ 788030 h 788030"/>
                <a:gd name="connsiteX4" fmla="*/ 0 w 1075524"/>
                <a:gd name="connsiteY4" fmla="*/ 703098 h 788030"/>
                <a:gd name="connsiteX0" fmla="*/ 0 w 1074420"/>
                <a:gd name="connsiteY0" fmla="*/ 703098 h 788030"/>
                <a:gd name="connsiteX1" fmla="*/ 638176 w 1074420"/>
                <a:gd name="connsiteY1" fmla="*/ 630 h 788030"/>
                <a:gd name="connsiteX2" fmla="*/ 1057276 w 1074420"/>
                <a:gd name="connsiteY2" fmla="*/ 256218 h 788030"/>
                <a:gd name="connsiteX3" fmla="*/ 803276 w 1074420"/>
                <a:gd name="connsiteY3" fmla="*/ 788030 h 788030"/>
                <a:gd name="connsiteX4" fmla="*/ 0 w 1074420"/>
                <a:gd name="connsiteY4" fmla="*/ 703098 h 788030"/>
                <a:gd name="connsiteX0" fmla="*/ 0 w 1083144"/>
                <a:gd name="connsiteY0" fmla="*/ 703098 h 788030"/>
                <a:gd name="connsiteX1" fmla="*/ 638176 w 1083144"/>
                <a:gd name="connsiteY1" fmla="*/ 630 h 788030"/>
                <a:gd name="connsiteX2" fmla="*/ 1057276 w 1083144"/>
                <a:gd name="connsiteY2" fmla="*/ 256218 h 788030"/>
                <a:gd name="connsiteX3" fmla="*/ 803276 w 1083144"/>
                <a:gd name="connsiteY3" fmla="*/ 788030 h 788030"/>
                <a:gd name="connsiteX4" fmla="*/ 0 w 1083144"/>
                <a:gd name="connsiteY4" fmla="*/ 703098 h 788030"/>
                <a:gd name="connsiteX0" fmla="*/ 0 w 1083144"/>
                <a:gd name="connsiteY0" fmla="*/ 703160 h 788092"/>
                <a:gd name="connsiteX1" fmla="*/ 638176 w 1083144"/>
                <a:gd name="connsiteY1" fmla="*/ 692 h 788092"/>
                <a:gd name="connsiteX2" fmla="*/ 1057276 w 1083144"/>
                <a:gd name="connsiteY2" fmla="*/ 256280 h 788092"/>
                <a:gd name="connsiteX3" fmla="*/ 803276 w 1083144"/>
                <a:gd name="connsiteY3" fmla="*/ 788092 h 788092"/>
                <a:gd name="connsiteX4" fmla="*/ 0 w 1083144"/>
                <a:gd name="connsiteY4" fmla="*/ 703160 h 788092"/>
                <a:gd name="connsiteX0" fmla="*/ 0 w 1083144"/>
                <a:gd name="connsiteY0" fmla="*/ 703411 h 788343"/>
                <a:gd name="connsiteX1" fmla="*/ 638176 w 1083144"/>
                <a:gd name="connsiteY1" fmla="*/ 943 h 788343"/>
                <a:gd name="connsiteX2" fmla="*/ 1057276 w 1083144"/>
                <a:gd name="connsiteY2" fmla="*/ 256531 h 788343"/>
                <a:gd name="connsiteX3" fmla="*/ 803276 w 1083144"/>
                <a:gd name="connsiteY3" fmla="*/ 788343 h 788343"/>
                <a:gd name="connsiteX4" fmla="*/ 0 w 1083144"/>
                <a:gd name="connsiteY4" fmla="*/ 703411 h 788343"/>
                <a:gd name="connsiteX0" fmla="*/ 0 w 1083144"/>
                <a:gd name="connsiteY0" fmla="*/ 703471 h 788403"/>
                <a:gd name="connsiteX1" fmla="*/ 638176 w 1083144"/>
                <a:gd name="connsiteY1" fmla="*/ 1003 h 788403"/>
                <a:gd name="connsiteX2" fmla="*/ 1057276 w 1083144"/>
                <a:gd name="connsiteY2" fmla="*/ 256591 h 788403"/>
                <a:gd name="connsiteX3" fmla="*/ 803276 w 1083144"/>
                <a:gd name="connsiteY3" fmla="*/ 788403 h 788403"/>
                <a:gd name="connsiteX4" fmla="*/ 0 w 1083144"/>
                <a:gd name="connsiteY4" fmla="*/ 703471 h 788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44" h="788403">
                  <a:moveTo>
                    <a:pt x="0" y="703471"/>
                  </a:moveTo>
                  <a:cubicBezTo>
                    <a:pt x="65087" y="133558"/>
                    <a:pt x="568326" y="4177"/>
                    <a:pt x="638176" y="1003"/>
                  </a:cubicBezTo>
                  <a:cubicBezTo>
                    <a:pt x="899320" y="-14609"/>
                    <a:pt x="1012826" y="155521"/>
                    <a:pt x="1057276" y="256591"/>
                  </a:cubicBezTo>
                  <a:cubicBezTo>
                    <a:pt x="1130036" y="452118"/>
                    <a:pt x="1050529" y="693286"/>
                    <a:pt x="803276" y="788403"/>
                  </a:cubicBezTo>
                  <a:cubicBezTo>
                    <a:pt x="774303" y="308052"/>
                    <a:pt x="132292" y="237010"/>
                    <a:pt x="0" y="703471"/>
                  </a:cubicBezTo>
                  <a:close/>
                </a:path>
              </a:pathLst>
            </a:custGeom>
            <a:solidFill>
              <a:srgbClr val="C4D600"/>
            </a:solidFill>
            <a:ln w="28575" cap="sq" cmpd="sng" algn="ctr">
              <a:no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2D2926"/>
                </a:solidFill>
                <a:effectLst/>
                <a:uLnTx/>
                <a:uFillTx/>
                <a:latin typeface="Calibri" panose="020F0502020204030204"/>
                <a:ea typeface="+mn-ea"/>
                <a:cs typeface="+mn-cs"/>
              </a:endParaRPr>
            </a:p>
          </p:txBody>
        </p:sp>
        <p:sp>
          <p:nvSpPr>
            <p:cNvPr id="36" name="Freeform: Shape 33">
              <a:extLst>
                <a:ext uri="{FF2B5EF4-FFF2-40B4-BE49-F238E27FC236}">
                  <a16:creationId xmlns:a16="http://schemas.microsoft.com/office/drawing/2014/main" id="{BC581A44-0322-887B-B7EF-5F5259EE2234}"/>
                </a:ext>
              </a:extLst>
            </p:cNvPr>
            <p:cNvSpPr/>
            <p:nvPr/>
          </p:nvSpPr>
          <p:spPr bwMode="auto">
            <a:xfrm rot="4434189">
              <a:off x="9767854" y="2954048"/>
              <a:ext cx="1083144" cy="788403"/>
            </a:xfrm>
            <a:custGeom>
              <a:avLst/>
              <a:gdLst>
                <a:gd name="connsiteX0" fmla="*/ 0 w 1066800"/>
                <a:gd name="connsiteY0" fmla="*/ 647700 h 787400"/>
                <a:gd name="connsiteX1" fmla="*/ 647700 w 1066800"/>
                <a:gd name="connsiteY1" fmla="*/ 0 h 787400"/>
                <a:gd name="connsiteX2" fmla="*/ 1066800 w 1066800"/>
                <a:gd name="connsiteY2" fmla="*/ 260350 h 787400"/>
                <a:gd name="connsiteX3" fmla="*/ 812800 w 1066800"/>
                <a:gd name="connsiteY3" fmla="*/ 787400 h 787400"/>
                <a:gd name="connsiteX4" fmla="*/ 381000 w 1066800"/>
                <a:gd name="connsiteY4" fmla="*/ 387350 h 787400"/>
                <a:gd name="connsiteX5" fmla="*/ 0 w 1066800"/>
                <a:gd name="connsiteY5" fmla="*/ 647700 h 787400"/>
                <a:gd name="connsiteX0" fmla="*/ 0 w 1050132"/>
                <a:gd name="connsiteY0" fmla="*/ 707231 h 787400"/>
                <a:gd name="connsiteX1" fmla="*/ 631032 w 1050132"/>
                <a:gd name="connsiteY1" fmla="*/ 0 h 787400"/>
                <a:gd name="connsiteX2" fmla="*/ 1050132 w 1050132"/>
                <a:gd name="connsiteY2" fmla="*/ 260350 h 787400"/>
                <a:gd name="connsiteX3" fmla="*/ 796132 w 1050132"/>
                <a:gd name="connsiteY3" fmla="*/ 787400 h 787400"/>
                <a:gd name="connsiteX4" fmla="*/ 364332 w 1050132"/>
                <a:gd name="connsiteY4" fmla="*/ 387350 h 787400"/>
                <a:gd name="connsiteX5" fmla="*/ 0 w 1050132"/>
                <a:gd name="connsiteY5" fmla="*/ 707231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3135 h 788067"/>
                <a:gd name="connsiteX1" fmla="*/ 638176 w 1057276"/>
                <a:gd name="connsiteY1" fmla="*/ 667 h 788067"/>
                <a:gd name="connsiteX2" fmla="*/ 1057276 w 1057276"/>
                <a:gd name="connsiteY2" fmla="*/ 261017 h 788067"/>
                <a:gd name="connsiteX3" fmla="*/ 803276 w 1057276"/>
                <a:gd name="connsiteY3" fmla="*/ 788067 h 788067"/>
                <a:gd name="connsiteX4" fmla="*/ 371476 w 1057276"/>
                <a:gd name="connsiteY4" fmla="*/ 388017 h 788067"/>
                <a:gd name="connsiteX5" fmla="*/ 0 w 1057276"/>
                <a:gd name="connsiteY5" fmla="*/ 703135 h 788067"/>
                <a:gd name="connsiteX0" fmla="*/ 0 w 1057276"/>
                <a:gd name="connsiteY0" fmla="*/ 703085 h 788017"/>
                <a:gd name="connsiteX1" fmla="*/ 638176 w 1057276"/>
                <a:gd name="connsiteY1" fmla="*/ 617 h 788017"/>
                <a:gd name="connsiteX2" fmla="*/ 1057276 w 1057276"/>
                <a:gd name="connsiteY2" fmla="*/ 260967 h 788017"/>
                <a:gd name="connsiteX3" fmla="*/ 803276 w 1057276"/>
                <a:gd name="connsiteY3" fmla="*/ 788017 h 788017"/>
                <a:gd name="connsiteX4" fmla="*/ 371476 w 1057276"/>
                <a:gd name="connsiteY4" fmla="*/ 387967 h 788017"/>
                <a:gd name="connsiteX5" fmla="*/ 0 w 1057276"/>
                <a:gd name="connsiteY5" fmla="*/ 703085 h 788017"/>
                <a:gd name="connsiteX0" fmla="*/ 0 w 1076481"/>
                <a:gd name="connsiteY0" fmla="*/ 703085 h 788017"/>
                <a:gd name="connsiteX1" fmla="*/ 638176 w 1076481"/>
                <a:gd name="connsiteY1" fmla="*/ 617 h 788017"/>
                <a:gd name="connsiteX2" fmla="*/ 1057276 w 1076481"/>
                <a:gd name="connsiteY2" fmla="*/ 260967 h 788017"/>
                <a:gd name="connsiteX3" fmla="*/ 803276 w 1076481"/>
                <a:gd name="connsiteY3" fmla="*/ 788017 h 788017"/>
                <a:gd name="connsiteX4" fmla="*/ 371476 w 1076481"/>
                <a:gd name="connsiteY4" fmla="*/ 387967 h 788017"/>
                <a:gd name="connsiteX5" fmla="*/ 0 w 1076481"/>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828174"/>
                <a:gd name="connsiteX1" fmla="*/ 638176 w 1077717"/>
                <a:gd name="connsiteY1" fmla="*/ 617 h 828174"/>
                <a:gd name="connsiteX2" fmla="*/ 1057276 w 1077717"/>
                <a:gd name="connsiteY2" fmla="*/ 260967 h 828174"/>
                <a:gd name="connsiteX3" fmla="*/ 803276 w 1077717"/>
                <a:gd name="connsiteY3" fmla="*/ 788017 h 828174"/>
                <a:gd name="connsiteX4" fmla="*/ 0 w 1077717"/>
                <a:gd name="connsiteY4" fmla="*/ 703085 h 828174"/>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287 w 1069958"/>
                <a:gd name="connsiteY0" fmla="*/ 703085 h 867374"/>
                <a:gd name="connsiteX1" fmla="*/ 638463 w 1069958"/>
                <a:gd name="connsiteY1" fmla="*/ 617 h 867374"/>
                <a:gd name="connsiteX2" fmla="*/ 1057563 w 1069958"/>
                <a:gd name="connsiteY2" fmla="*/ 260967 h 867374"/>
                <a:gd name="connsiteX3" fmla="*/ 803563 w 1069958"/>
                <a:gd name="connsiteY3" fmla="*/ 788017 h 867374"/>
                <a:gd name="connsiteX4" fmla="*/ 559882 w 1069958"/>
                <a:gd name="connsiteY4" fmla="*/ 498298 h 867374"/>
                <a:gd name="connsiteX5" fmla="*/ 287 w 1069958"/>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886098 w 1069943"/>
                <a:gd name="connsiteY4" fmla="*/ 660223 h 867374"/>
                <a:gd name="connsiteX5" fmla="*/ 586060 w 1069943"/>
                <a:gd name="connsiteY5" fmla="*/ 343516 h 867374"/>
                <a:gd name="connsiteX6" fmla="*/ 272 w 1069943"/>
                <a:gd name="connsiteY6"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902767 w 1069943"/>
                <a:gd name="connsiteY4" fmla="*/ 729279 h 867374"/>
                <a:gd name="connsiteX5" fmla="*/ 586060 w 1069943"/>
                <a:gd name="connsiteY5" fmla="*/ 343516 h 867374"/>
                <a:gd name="connsiteX6" fmla="*/ 272 w 1069943"/>
                <a:gd name="connsiteY6" fmla="*/ 703085 h 867374"/>
                <a:gd name="connsiteX0" fmla="*/ 272 w 1079518"/>
                <a:gd name="connsiteY0" fmla="*/ 703085 h 818843"/>
                <a:gd name="connsiteX1" fmla="*/ 638448 w 1079518"/>
                <a:gd name="connsiteY1" fmla="*/ 617 h 818843"/>
                <a:gd name="connsiteX2" fmla="*/ 1057548 w 1079518"/>
                <a:gd name="connsiteY2" fmla="*/ 260967 h 818843"/>
                <a:gd name="connsiteX3" fmla="*/ 998017 w 1079518"/>
                <a:gd name="connsiteY3" fmla="*/ 645936 h 818843"/>
                <a:gd name="connsiteX4" fmla="*/ 803548 w 1079518"/>
                <a:gd name="connsiteY4" fmla="*/ 788017 h 818843"/>
                <a:gd name="connsiteX5" fmla="*/ 902767 w 1079518"/>
                <a:gd name="connsiteY5" fmla="*/ 729279 h 818843"/>
                <a:gd name="connsiteX6" fmla="*/ 586060 w 1079518"/>
                <a:gd name="connsiteY6" fmla="*/ 343516 h 818843"/>
                <a:gd name="connsiteX7" fmla="*/ 272 w 1079518"/>
                <a:gd name="connsiteY7" fmla="*/ 703085 h 818843"/>
                <a:gd name="connsiteX0" fmla="*/ 272 w 1108631"/>
                <a:gd name="connsiteY0" fmla="*/ 703085 h 818843"/>
                <a:gd name="connsiteX1" fmla="*/ 638448 w 1108631"/>
                <a:gd name="connsiteY1" fmla="*/ 617 h 818843"/>
                <a:gd name="connsiteX2" fmla="*/ 1057548 w 1108631"/>
                <a:gd name="connsiteY2" fmla="*/ 260967 h 818843"/>
                <a:gd name="connsiteX3" fmla="*/ 1081361 w 1108631"/>
                <a:gd name="connsiteY3" fmla="*/ 743568 h 818843"/>
                <a:gd name="connsiteX4" fmla="*/ 803548 w 1108631"/>
                <a:gd name="connsiteY4" fmla="*/ 788017 h 818843"/>
                <a:gd name="connsiteX5" fmla="*/ 902767 w 1108631"/>
                <a:gd name="connsiteY5" fmla="*/ 729279 h 818843"/>
                <a:gd name="connsiteX6" fmla="*/ 586060 w 1108631"/>
                <a:gd name="connsiteY6" fmla="*/ 343516 h 818843"/>
                <a:gd name="connsiteX7" fmla="*/ 272 w 1108631"/>
                <a:gd name="connsiteY7" fmla="*/ 703085 h 818843"/>
                <a:gd name="connsiteX0" fmla="*/ 272 w 1070492"/>
                <a:gd name="connsiteY0" fmla="*/ 703085 h 979922"/>
                <a:gd name="connsiteX1" fmla="*/ 638448 w 1070492"/>
                <a:gd name="connsiteY1" fmla="*/ 617 h 979922"/>
                <a:gd name="connsiteX2" fmla="*/ 1057548 w 1070492"/>
                <a:gd name="connsiteY2" fmla="*/ 260967 h 979922"/>
                <a:gd name="connsiteX3" fmla="*/ 909911 w 1070492"/>
                <a:gd name="connsiteY3" fmla="*/ 962643 h 979922"/>
                <a:gd name="connsiteX4" fmla="*/ 803548 w 1070492"/>
                <a:gd name="connsiteY4" fmla="*/ 788017 h 979922"/>
                <a:gd name="connsiteX5" fmla="*/ 902767 w 1070492"/>
                <a:gd name="connsiteY5" fmla="*/ 729279 h 979922"/>
                <a:gd name="connsiteX6" fmla="*/ 586060 w 1070492"/>
                <a:gd name="connsiteY6" fmla="*/ 343516 h 979922"/>
                <a:gd name="connsiteX7" fmla="*/ 272 w 1070492"/>
                <a:gd name="connsiteY7" fmla="*/ 703085 h 979922"/>
                <a:gd name="connsiteX0" fmla="*/ 272 w 1126001"/>
                <a:gd name="connsiteY0" fmla="*/ 703085 h 979922"/>
                <a:gd name="connsiteX1" fmla="*/ 638448 w 1126001"/>
                <a:gd name="connsiteY1" fmla="*/ 617 h 979922"/>
                <a:gd name="connsiteX2" fmla="*/ 1057548 w 1126001"/>
                <a:gd name="connsiteY2" fmla="*/ 260967 h 979922"/>
                <a:gd name="connsiteX3" fmla="*/ 909911 w 1126001"/>
                <a:gd name="connsiteY3" fmla="*/ 962643 h 979922"/>
                <a:gd name="connsiteX4" fmla="*/ 803548 w 1126001"/>
                <a:gd name="connsiteY4" fmla="*/ 788017 h 979922"/>
                <a:gd name="connsiteX5" fmla="*/ 902767 w 1126001"/>
                <a:gd name="connsiteY5" fmla="*/ 729279 h 979922"/>
                <a:gd name="connsiteX6" fmla="*/ 586060 w 1126001"/>
                <a:gd name="connsiteY6" fmla="*/ 343516 h 979922"/>
                <a:gd name="connsiteX7" fmla="*/ 272 w 1126001"/>
                <a:gd name="connsiteY7" fmla="*/ 703085 h 979922"/>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02767 w 1126001"/>
                <a:gd name="connsiteY5" fmla="*/ 729279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19611"/>
                <a:gd name="connsiteY0" fmla="*/ 703085 h 929306"/>
                <a:gd name="connsiteX1" fmla="*/ 638448 w 1119611"/>
                <a:gd name="connsiteY1" fmla="*/ 617 h 929306"/>
                <a:gd name="connsiteX2" fmla="*/ 1057548 w 1119611"/>
                <a:gd name="connsiteY2" fmla="*/ 260967 h 929306"/>
                <a:gd name="connsiteX3" fmla="*/ 895624 w 1119611"/>
                <a:gd name="connsiteY3" fmla="*/ 929306 h 929306"/>
                <a:gd name="connsiteX4" fmla="*/ 803548 w 1119611"/>
                <a:gd name="connsiteY4" fmla="*/ 788017 h 929306"/>
                <a:gd name="connsiteX5" fmla="*/ 962298 w 1119611"/>
                <a:gd name="connsiteY5" fmla="*/ 626886 h 929306"/>
                <a:gd name="connsiteX6" fmla="*/ 586060 w 1119611"/>
                <a:gd name="connsiteY6" fmla="*/ 343516 h 929306"/>
                <a:gd name="connsiteX7" fmla="*/ 272 w 1119611"/>
                <a:gd name="connsiteY7" fmla="*/ 703085 h 929306"/>
                <a:gd name="connsiteX0" fmla="*/ 272 w 1175043"/>
                <a:gd name="connsiteY0" fmla="*/ 703085 h 929306"/>
                <a:gd name="connsiteX1" fmla="*/ 638448 w 1175043"/>
                <a:gd name="connsiteY1" fmla="*/ 617 h 929306"/>
                <a:gd name="connsiteX2" fmla="*/ 1057548 w 1175043"/>
                <a:gd name="connsiteY2" fmla="*/ 260967 h 929306"/>
                <a:gd name="connsiteX3" fmla="*/ 895624 w 1175043"/>
                <a:gd name="connsiteY3" fmla="*/ 929306 h 929306"/>
                <a:gd name="connsiteX4" fmla="*/ 803548 w 1175043"/>
                <a:gd name="connsiteY4" fmla="*/ 788017 h 929306"/>
                <a:gd name="connsiteX5" fmla="*/ 962298 w 1175043"/>
                <a:gd name="connsiteY5" fmla="*/ 626886 h 929306"/>
                <a:gd name="connsiteX6" fmla="*/ 586060 w 1175043"/>
                <a:gd name="connsiteY6" fmla="*/ 343516 h 929306"/>
                <a:gd name="connsiteX7" fmla="*/ 272 w 1175043"/>
                <a:gd name="connsiteY7" fmla="*/ 703085 h 929306"/>
                <a:gd name="connsiteX0" fmla="*/ 272 w 1189434"/>
                <a:gd name="connsiteY0" fmla="*/ 703098 h 929319"/>
                <a:gd name="connsiteX1" fmla="*/ 638448 w 1189434"/>
                <a:gd name="connsiteY1" fmla="*/ 630 h 929319"/>
                <a:gd name="connsiteX2" fmla="*/ 1088504 w 1189434"/>
                <a:gd name="connsiteY2" fmla="*/ 256218 h 929319"/>
                <a:gd name="connsiteX3" fmla="*/ 895624 w 1189434"/>
                <a:gd name="connsiteY3" fmla="*/ 929319 h 929319"/>
                <a:gd name="connsiteX4" fmla="*/ 803548 w 1189434"/>
                <a:gd name="connsiteY4" fmla="*/ 788030 h 929319"/>
                <a:gd name="connsiteX5" fmla="*/ 962298 w 1189434"/>
                <a:gd name="connsiteY5" fmla="*/ 626899 h 929319"/>
                <a:gd name="connsiteX6" fmla="*/ 586060 w 1189434"/>
                <a:gd name="connsiteY6" fmla="*/ 343529 h 929319"/>
                <a:gd name="connsiteX7" fmla="*/ 272 w 1189434"/>
                <a:gd name="connsiteY7" fmla="*/ 703098 h 929319"/>
                <a:gd name="connsiteX0" fmla="*/ 272 w 1178734"/>
                <a:gd name="connsiteY0" fmla="*/ 703098 h 910269"/>
                <a:gd name="connsiteX1" fmla="*/ 638448 w 1178734"/>
                <a:gd name="connsiteY1" fmla="*/ 630 h 910269"/>
                <a:gd name="connsiteX2" fmla="*/ 1088504 w 1178734"/>
                <a:gd name="connsiteY2" fmla="*/ 256218 h 910269"/>
                <a:gd name="connsiteX3" fmla="*/ 874193 w 1178734"/>
                <a:gd name="connsiteY3" fmla="*/ 910269 h 910269"/>
                <a:gd name="connsiteX4" fmla="*/ 803548 w 1178734"/>
                <a:gd name="connsiteY4" fmla="*/ 788030 h 910269"/>
                <a:gd name="connsiteX5" fmla="*/ 962298 w 1178734"/>
                <a:gd name="connsiteY5" fmla="*/ 626899 h 910269"/>
                <a:gd name="connsiteX6" fmla="*/ 586060 w 1178734"/>
                <a:gd name="connsiteY6" fmla="*/ 343529 h 910269"/>
                <a:gd name="connsiteX7" fmla="*/ 272 w 1178734"/>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090334"/>
                <a:gd name="connsiteY0" fmla="*/ 703098 h 855368"/>
                <a:gd name="connsiteX1" fmla="*/ 638448 w 1090334"/>
                <a:gd name="connsiteY1" fmla="*/ 630 h 855368"/>
                <a:gd name="connsiteX2" fmla="*/ 1088504 w 1090334"/>
                <a:gd name="connsiteY2" fmla="*/ 256218 h 855368"/>
                <a:gd name="connsiteX3" fmla="*/ 803548 w 1090334"/>
                <a:gd name="connsiteY3" fmla="*/ 788030 h 855368"/>
                <a:gd name="connsiteX4" fmla="*/ 962298 w 1090334"/>
                <a:gd name="connsiteY4" fmla="*/ 626899 h 855368"/>
                <a:gd name="connsiteX5" fmla="*/ 586060 w 1090334"/>
                <a:gd name="connsiteY5" fmla="*/ 343529 h 855368"/>
                <a:gd name="connsiteX6" fmla="*/ 272 w 1090334"/>
                <a:gd name="connsiteY6" fmla="*/ 703098 h 855368"/>
                <a:gd name="connsiteX0" fmla="*/ 272 w 1090334"/>
                <a:gd name="connsiteY0" fmla="*/ 703098 h 788379"/>
                <a:gd name="connsiteX1" fmla="*/ 638448 w 1090334"/>
                <a:gd name="connsiteY1" fmla="*/ 630 h 788379"/>
                <a:gd name="connsiteX2" fmla="*/ 1088504 w 1090334"/>
                <a:gd name="connsiteY2" fmla="*/ 256218 h 788379"/>
                <a:gd name="connsiteX3" fmla="*/ 803548 w 1090334"/>
                <a:gd name="connsiteY3" fmla="*/ 788030 h 788379"/>
                <a:gd name="connsiteX4" fmla="*/ 586060 w 1090334"/>
                <a:gd name="connsiteY4" fmla="*/ 343529 h 788379"/>
                <a:gd name="connsiteX5" fmla="*/ 272 w 1090334"/>
                <a:gd name="connsiteY5" fmla="*/ 703098 h 788379"/>
                <a:gd name="connsiteX0" fmla="*/ 0 w 1090062"/>
                <a:gd name="connsiteY0" fmla="*/ 703098 h 828538"/>
                <a:gd name="connsiteX1" fmla="*/ 638176 w 1090062"/>
                <a:gd name="connsiteY1" fmla="*/ 630 h 828538"/>
                <a:gd name="connsiteX2" fmla="*/ 1088232 w 1090062"/>
                <a:gd name="connsiteY2" fmla="*/ 256218 h 828538"/>
                <a:gd name="connsiteX3" fmla="*/ 803276 w 1090062"/>
                <a:gd name="connsiteY3" fmla="*/ 788030 h 828538"/>
                <a:gd name="connsiteX4" fmla="*/ 0 w 1090062"/>
                <a:gd name="connsiteY4" fmla="*/ 703098 h 828538"/>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4600"/>
                <a:gd name="connsiteY0" fmla="*/ 703098 h 788030"/>
                <a:gd name="connsiteX1" fmla="*/ 638176 w 1094600"/>
                <a:gd name="connsiteY1" fmla="*/ 630 h 788030"/>
                <a:gd name="connsiteX2" fmla="*/ 1088232 w 1094600"/>
                <a:gd name="connsiteY2" fmla="*/ 256218 h 788030"/>
                <a:gd name="connsiteX3" fmla="*/ 803276 w 1094600"/>
                <a:gd name="connsiteY3" fmla="*/ 788030 h 788030"/>
                <a:gd name="connsiteX4" fmla="*/ 0 w 1094600"/>
                <a:gd name="connsiteY4" fmla="*/ 703098 h 788030"/>
                <a:gd name="connsiteX0" fmla="*/ 0 w 1066080"/>
                <a:gd name="connsiteY0" fmla="*/ 703098 h 788030"/>
                <a:gd name="connsiteX1" fmla="*/ 638176 w 1066080"/>
                <a:gd name="connsiteY1" fmla="*/ 630 h 788030"/>
                <a:gd name="connsiteX2" fmla="*/ 1057276 w 1066080"/>
                <a:gd name="connsiteY2" fmla="*/ 256218 h 788030"/>
                <a:gd name="connsiteX3" fmla="*/ 803276 w 1066080"/>
                <a:gd name="connsiteY3" fmla="*/ 788030 h 788030"/>
                <a:gd name="connsiteX4" fmla="*/ 0 w 1066080"/>
                <a:gd name="connsiteY4" fmla="*/ 703098 h 788030"/>
                <a:gd name="connsiteX0" fmla="*/ 0 w 1075524"/>
                <a:gd name="connsiteY0" fmla="*/ 703098 h 788030"/>
                <a:gd name="connsiteX1" fmla="*/ 638176 w 1075524"/>
                <a:gd name="connsiteY1" fmla="*/ 630 h 788030"/>
                <a:gd name="connsiteX2" fmla="*/ 1057276 w 1075524"/>
                <a:gd name="connsiteY2" fmla="*/ 256218 h 788030"/>
                <a:gd name="connsiteX3" fmla="*/ 803276 w 1075524"/>
                <a:gd name="connsiteY3" fmla="*/ 788030 h 788030"/>
                <a:gd name="connsiteX4" fmla="*/ 0 w 1075524"/>
                <a:gd name="connsiteY4" fmla="*/ 703098 h 788030"/>
                <a:gd name="connsiteX0" fmla="*/ 0 w 1074420"/>
                <a:gd name="connsiteY0" fmla="*/ 703098 h 788030"/>
                <a:gd name="connsiteX1" fmla="*/ 638176 w 1074420"/>
                <a:gd name="connsiteY1" fmla="*/ 630 h 788030"/>
                <a:gd name="connsiteX2" fmla="*/ 1057276 w 1074420"/>
                <a:gd name="connsiteY2" fmla="*/ 256218 h 788030"/>
                <a:gd name="connsiteX3" fmla="*/ 803276 w 1074420"/>
                <a:gd name="connsiteY3" fmla="*/ 788030 h 788030"/>
                <a:gd name="connsiteX4" fmla="*/ 0 w 1074420"/>
                <a:gd name="connsiteY4" fmla="*/ 703098 h 788030"/>
                <a:gd name="connsiteX0" fmla="*/ 0 w 1083144"/>
                <a:gd name="connsiteY0" fmla="*/ 703098 h 788030"/>
                <a:gd name="connsiteX1" fmla="*/ 638176 w 1083144"/>
                <a:gd name="connsiteY1" fmla="*/ 630 h 788030"/>
                <a:gd name="connsiteX2" fmla="*/ 1057276 w 1083144"/>
                <a:gd name="connsiteY2" fmla="*/ 256218 h 788030"/>
                <a:gd name="connsiteX3" fmla="*/ 803276 w 1083144"/>
                <a:gd name="connsiteY3" fmla="*/ 788030 h 788030"/>
                <a:gd name="connsiteX4" fmla="*/ 0 w 1083144"/>
                <a:gd name="connsiteY4" fmla="*/ 703098 h 788030"/>
                <a:gd name="connsiteX0" fmla="*/ 0 w 1083144"/>
                <a:gd name="connsiteY0" fmla="*/ 703160 h 788092"/>
                <a:gd name="connsiteX1" fmla="*/ 638176 w 1083144"/>
                <a:gd name="connsiteY1" fmla="*/ 692 h 788092"/>
                <a:gd name="connsiteX2" fmla="*/ 1057276 w 1083144"/>
                <a:gd name="connsiteY2" fmla="*/ 256280 h 788092"/>
                <a:gd name="connsiteX3" fmla="*/ 803276 w 1083144"/>
                <a:gd name="connsiteY3" fmla="*/ 788092 h 788092"/>
                <a:gd name="connsiteX4" fmla="*/ 0 w 1083144"/>
                <a:gd name="connsiteY4" fmla="*/ 703160 h 788092"/>
                <a:gd name="connsiteX0" fmla="*/ 0 w 1083144"/>
                <a:gd name="connsiteY0" fmla="*/ 703411 h 788343"/>
                <a:gd name="connsiteX1" fmla="*/ 638176 w 1083144"/>
                <a:gd name="connsiteY1" fmla="*/ 943 h 788343"/>
                <a:gd name="connsiteX2" fmla="*/ 1057276 w 1083144"/>
                <a:gd name="connsiteY2" fmla="*/ 256531 h 788343"/>
                <a:gd name="connsiteX3" fmla="*/ 803276 w 1083144"/>
                <a:gd name="connsiteY3" fmla="*/ 788343 h 788343"/>
                <a:gd name="connsiteX4" fmla="*/ 0 w 1083144"/>
                <a:gd name="connsiteY4" fmla="*/ 703411 h 788343"/>
                <a:gd name="connsiteX0" fmla="*/ 0 w 1083144"/>
                <a:gd name="connsiteY0" fmla="*/ 703471 h 788403"/>
                <a:gd name="connsiteX1" fmla="*/ 638176 w 1083144"/>
                <a:gd name="connsiteY1" fmla="*/ 1003 h 788403"/>
                <a:gd name="connsiteX2" fmla="*/ 1057276 w 1083144"/>
                <a:gd name="connsiteY2" fmla="*/ 256591 h 788403"/>
                <a:gd name="connsiteX3" fmla="*/ 803276 w 1083144"/>
                <a:gd name="connsiteY3" fmla="*/ 788403 h 788403"/>
                <a:gd name="connsiteX4" fmla="*/ 0 w 1083144"/>
                <a:gd name="connsiteY4" fmla="*/ 703471 h 788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44" h="788403">
                  <a:moveTo>
                    <a:pt x="0" y="703471"/>
                  </a:moveTo>
                  <a:cubicBezTo>
                    <a:pt x="65087" y="133558"/>
                    <a:pt x="568326" y="4177"/>
                    <a:pt x="638176" y="1003"/>
                  </a:cubicBezTo>
                  <a:cubicBezTo>
                    <a:pt x="899320" y="-14609"/>
                    <a:pt x="1012826" y="155521"/>
                    <a:pt x="1057276" y="256591"/>
                  </a:cubicBezTo>
                  <a:cubicBezTo>
                    <a:pt x="1130036" y="452118"/>
                    <a:pt x="1050529" y="693286"/>
                    <a:pt x="803276" y="788403"/>
                  </a:cubicBezTo>
                  <a:cubicBezTo>
                    <a:pt x="774303" y="308052"/>
                    <a:pt x="132292" y="237010"/>
                    <a:pt x="0" y="703471"/>
                  </a:cubicBezTo>
                  <a:close/>
                </a:path>
              </a:pathLst>
            </a:custGeom>
            <a:solidFill>
              <a:srgbClr val="071D49"/>
            </a:solidFill>
            <a:ln w="28575" cap="sq" cmpd="sng" algn="ctr">
              <a:no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2D2926"/>
                </a:solidFill>
                <a:effectLst/>
                <a:uLnTx/>
                <a:uFillTx/>
                <a:latin typeface="Calibri" panose="020F0502020204030204"/>
                <a:ea typeface="+mn-ea"/>
                <a:cs typeface="+mn-cs"/>
              </a:endParaRPr>
            </a:p>
          </p:txBody>
        </p:sp>
        <p:sp>
          <p:nvSpPr>
            <p:cNvPr id="37" name="Freeform: Shape 34">
              <a:extLst>
                <a:ext uri="{FF2B5EF4-FFF2-40B4-BE49-F238E27FC236}">
                  <a16:creationId xmlns:a16="http://schemas.microsoft.com/office/drawing/2014/main" id="{7B1CFBC5-4503-3772-8F4C-0000D93BED6C}"/>
                </a:ext>
              </a:extLst>
            </p:cNvPr>
            <p:cNvSpPr/>
            <p:nvPr/>
          </p:nvSpPr>
          <p:spPr bwMode="auto">
            <a:xfrm rot="8608311">
              <a:off x="9912815" y="3475896"/>
              <a:ext cx="1083144" cy="788403"/>
            </a:xfrm>
            <a:custGeom>
              <a:avLst/>
              <a:gdLst>
                <a:gd name="connsiteX0" fmla="*/ 0 w 1066800"/>
                <a:gd name="connsiteY0" fmla="*/ 647700 h 787400"/>
                <a:gd name="connsiteX1" fmla="*/ 647700 w 1066800"/>
                <a:gd name="connsiteY1" fmla="*/ 0 h 787400"/>
                <a:gd name="connsiteX2" fmla="*/ 1066800 w 1066800"/>
                <a:gd name="connsiteY2" fmla="*/ 260350 h 787400"/>
                <a:gd name="connsiteX3" fmla="*/ 812800 w 1066800"/>
                <a:gd name="connsiteY3" fmla="*/ 787400 h 787400"/>
                <a:gd name="connsiteX4" fmla="*/ 381000 w 1066800"/>
                <a:gd name="connsiteY4" fmla="*/ 387350 h 787400"/>
                <a:gd name="connsiteX5" fmla="*/ 0 w 1066800"/>
                <a:gd name="connsiteY5" fmla="*/ 647700 h 787400"/>
                <a:gd name="connsiteX0" fmla="*/ 0 w 1050132"/>
                <a:gd name="connsiteY0" fmla="*/ 707231 h 787400"/>
                <a:gd name="connsiteX1" fmla="*/ 631032 w 1050132"/>
                <a:gd name="connsiteY1" fmla="*/ 0 h 787400"/>
                <a:gd name="connsiteX2" fmla="*/ 1050132 w 1050132"/>
                <a:gd name="connsiteY2" fmla="*/ 260350 h 787400"/>
                <a:gd name="connsiteX3" fmla="*/ 796132 w 1050132"/>
                <a:gd name="connsiteY3" fmla="*/ 787400 h 787400"/>
                <a:gd name="connsiteX4" fmla="*/ 364332 w 1050132"/>
                <a:gd name="connsiteY4" fmla="*/ 387350 h 787400"/>
                <a:gd name="connsiteX5" fmla="*/ 0 w 1050132"/>
                <a:gd name="connsiteY5" fmla="*/ 707231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3135 h 788067"/>
                <a:gd name="connsiteX1" fmla="*/ 638176 w 1057276"/>
                <a:gd name="connsiteY1" fmla="*/ 667 h 788067"/>
                <a:gd name="connsiteX2" fmla="*/ 1057276 w 1057276"/>
                <a:gd name="connsiteY2" fmla="*/ 261017 h 788067"/>
                <a:gd name="connsiteX3" fmla="*/ 803276 w 1057276"/>
                <a:gd name="connsiteY3" fmla="*/ 788067 h 788067"/>
                <a:gd name="connsiteX4" fmla="*/ 371476 w 1057276"/>
                <a:gd name="connsiteY4" fmla="*/ 388017 h 788067"/>
                <a:gd name="connsiteX5" fmla="*/ 0 w 1057276"/>
                <a:gd name="connsiteY5" fmla="*/ 703135 h 788067"/>
                <a:gd name="connsiteX0" fmla="*/ 0 w 1057276"/>
                <a:gd name="connsiteY0" fmla="*/ 703085 h 788017"/>
                <a:gd name="connsiteX1" fmla="*/ 638176 w 1057276"/>
                <a:gd name="connsiteY1" fmla="*/ 617 h 788017"/>
                <a:gd name="connsiteX2" fmla="*/ 1057276 w 1057276"/>
                <a:gd name="connsiteY2" fmla="*/ 260967 h 788017"/>
                <a:gd name="connsiteX3" fmla="*/ 803276 w 1057276"/>
                <a:gd name="connsiteY3" fmla="*/ 788017 h 788017"/>
                <a:gd name="connsiteX4" fmla="*/ 371476 w 1057276"/>
                <a:gd name="connsiteY4" fmla="*/ 387967 h 788017"/>
                <a:gd name="connsiteX5" fmla="*/ 0 w 1057276"/>
                <a:gd name="connsiteY5" fmla="*/ 703085 h 788017"/>
                <a:gd name="connsiteX0" fmla="*/ 0 w 1076481"/>
                <a:gd name="connsiteY0" fmla="*/ 703085 h 788017"/>
                <a:gd name="connsiteX1" fmla="*/ 638176 w 1076481"/>
                <a:gd name="connsiteY1" fmla="*/ 617 h 788017"/>
                <a:gd name="connsiteX2" fmla="*/ 1057276 w 1076481"/>
                <a:gd name="connsiteY2" fmla="*/ 260967 h 788017"/>
                <a:gd name="connsiteX3" fmla="*/ 803276 w 1076481"/>
                <a:gd name="connsiteY3" fmla="*/ 788017 h 788017"/>
                <a:gd name="connsiteX4" fmla="*/ 371476 w 1076481"/>
                <a:gd name="connsiteY4" fmla="*/ 387967 h 788017"/>
                <a:gd name="connsiteX5" fmla="*/ 0 w 1076481"/>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828174"/>
                <a:gd name="connsiteX1" fmla="*/ 638176 w 1077717"/>
                <a:gd name="connsiteY1" fmla="*/ 617 h 828174"/>
                <a:gd name="connsiteX2" fmla="*/ 1057276 w 1077717"/>
                <a:gd name="connsiteY2" fmla="*/ 260967 h 828174"/>
                <a:gd name="connsiteX3" fmla="*/ 803276 w 1077717"/>
                <a:gd name="connsiteY3" fmla="*/ 788017 h 828174"/>
                <a:gd name="connsiteX4" fmla="*/ 0 w 1077717"/>
                <a:gd name="connsiteY4" fmla="*/ 703085 h 828174"/>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287 w 1069958"/>
                <a:gd name="connsiteY0" fmla="*/ 703085 h 867374"/>
                <a:gd name="connsiteX1" fmla="*/ 638463 w 1069958"/>
                <a:gd name="connsiteY1" fmla="*/ 617 h 867374"/>
                <a:gd name="connsiteX2" fmla="*/ 1057563 w 1069958"/>
                <a:gd name="connsiteY2" fmla="*/ 260967 h 867374"/>
                <a:gd name="connsiteX3" fmla="*/ 803563 w 1069958"/>
                <a:gd name="connsiteY3" fmla="*/ 788017 h 867374"/>
                <a:gd name="connsiteX4" fmla="*/ 559882 w 1069958"/>
                <a:gd name="connsiteY4" fmla="*/ 498298 h 867374"/>
                <a:gd name="connsiteX5" fmla="*/ 287 w 1069958"/>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886098 w 1069943"/>
                <a:gd name="connsiteY4" fmla="*/ 660223 h 867374"/>
                <a:gd name="connsiteX5" fmla="*/ 586060 w 1069943"/>
                <a:gd name="connsiteY5" fmla="*/ 343516 h 867374"/>
                <a:gd name="connsiteX6" fmla="*/ 272 w 1069943"/>
                <a:gd name="connsiteY6"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902767 w 1069943"/>
                <a:gd name="connsiteY4" fmla="*/ 729279 h 867374"/>
                <a:gd name="connsiteX5" fmla="*/ 586060 w 1069943"/>
                <a:gd name="connsiteY5" fmla="*/ 343516 h 867374"/>
                <a:gd name="connsiteX6" fmla="*/ 272 w 1069943"/>
                <a:gd name="connsiteY6" fmla="*/ 703085 h 867374"/>
                <a:gd name="connsiteX0" fmla="*/ 272 w 1079518"/>
                <a:gd name="connsiteY0" fmla="*/ 703085 h 818843"/>
                <a:gd name="connsiteX1" fmla="*/ 638448 w 1079518"/>
                <a:gd name="connsiteY1" fmla="*/ 617 h 818843"/>
                <a:gd name="connsiteX2" fmla="*/ 1057548 w 1079518"/>
                <a:gd name="connsiteY2" fmla="*/ 260967 h 818843"/>
                <a:gd name="connsiteX3" fmla="*/ 998017 w 1079518"/>
                <a:gd name="connsiteY3" fmla="*/ 645936 h 818843"/>
                <a:gd name="connsiteX4" fmla="*/ 803548 w 1079518"/>
                <a:gd name="connsiteY4" fmla="*/ 788017 h 818843"/>
                <a:gd name="connsiteX5" fmla="*/ 902767 w 1079518"/>
                <a:gd name="connsiteY5" fmla="*/ 729279 h 818843"/>
                <a:gd name="connsiteX6" fmla="*/ 586060 w 1079518"/>
                <a:gd name="connsiteY6" fmla="*/ 343516 h 818843"/>
                <a:gd name="connsiteX7" fmla="*/ 272 w 1079518"/>
                <a:gd name="connsiteY7" fmla="*/ 703085 h 818843"/>
                <a:gd name="connsiteX0" fmla="*/ 272 w 1108631"/>
                <a:gd name="connsiteY0" fmla="*/ 703085 h 818843"/>
                <a:gd name="connsiteX1" fmla="*/ 638448 w 1108631"/>
                <a:gd name="connsiteY1" fmla="*/ 617 h 818843"/>
                <a:gd name="connsiteX2" fmla="*/ 1057548 w 1108631"/>
                <a:gd name="connsiteY2" fmla="*/ 260967 h 818843"/>
                <a:gd name="connsiteX3" fmla="*/ 1081361 w 1108631"/>
                <a:gd name="connsiteY3" fmla="*/ 743568 h 818843"/>
                <a:gd name="connsiteX4" fmla="*/ 803548 w 1108631"/>
                <a:gd name="connsiteY4" fmla="*/ 788017 h 818843"/>
                <a:gd name="connsiteX5" fmla="*/ 902767 w 1108631"/>
                <a:gd name="connsiteY5" fmla="*/ 729279 h 818843"/>
                <a:gd name="connsiteX6" fmla="*/ 586060 w 1108631"/>
                <a:gd name="connsiteY6" fmla="*/ 343516 h 818843"/>
                <a:gd name="connsiteX7" fmla="*/ 272 w 1108631"/>
                <a:gd name="connsiteY7" fmla="*/ 703085 h 818843"/>
                <a:gd name="connsiteX0" fmla="*/ 272 w 1070492"/>
                <a:gd name="connsiteY0" fmla="*/ 703085 h 979922"/>
                <a:gd name="connsiteX1" fmla="*/ 638448 w 1070492"/>
                <a:gd name="connsiteY1" fmla="*/ 617 h 979922"/>
                <a:gd name="connsiteX2" fmla="*/ 1057548 w 1070492"/>
                <a:gd name="connsiteY2" fmla="*/ 260967 h 979922"/>
                <a:gd name="connsiteX3" fmla="*/ 909911 w 1070492"/>
                <a:gd name="connsiteY3" fmla="*/ 962643 h 979922"/>
                <a:gd name="connsiteX4" fmla="*/ 803548 w 1070492"/>
                <a:gd name="connsiteY4" fmla="*/ 788017 h 979922"/>
                <a:gd name="connsiteX5" fmla="*/ 902767 w 1070492"/>
                <a:gd name="connsiteY5" fmla="*/ 729279 h 979922"/>
                <a:gd name="connsiteX6" fmla="*/ 586060 w 1070492"/>
                <a:gd name="connsiteY6" fmla="*/ 343516 h 979922"/>
                <a:gd name="connsiteX7" fmla="*/ 272 w 1070492"/>
                <a:gd name="connsiteY7" fmla="*/ 703085 h 979922"/>
                <a:gd name="connsiteX0" fmla="*/ 272 w 1126001"/>
                <a:gd name="connsiteY0" fmla="*/ 703085 h 979922"/>
                <a:gd name="connsiteX1" fmla="*/ 638448 w 1126001"/>
                <a:gd name="connsiteY1" fmla="*/ 617 h 979922"/>
                <a:gd name="connsiteX2" fmla="*/ 1057548 w 1126001"/>
                <a:gd name="connsiteY2" fmla="*/ 260967 h 979922"/>
                <a:gd name="connsiteX3" fmla="*/ 909911 w 1126001"/>
                <a:gd name="connsiteY3" fmla="*/ 962643 h 979922"/>
                <a:gd name="connsiteX4" fmla="*/ 803548 w 1126001"/>
                <a:gd name="connsiteY4" fmla="*/ 788017 h 979922"/>
                <a:gd name="connsiteX5" fmla="*/ 902767 w 1126001"/>
                <a:gd name="connsiteY5" fmla="*/ 729279 h 979922"/>
                <a:gd name="connsiteX6" fmla="*/ 586060 w 1126001"/>
                <a:gd name="connsiteY6" fmla="*/ 343516 h 979922"/>
                <a:gd name="connsiteX7" fmla="*/ 272 w 1126001"/>
                <a:gd name="connsiteY7" fmla="*/ 703085 h 979922"/>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02767 w 1126001"/>
                <a:gd name="connsiteY5" fmla="*/ 729279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19611"/>
                <a:gd name="connsiteY0" fmla="*/ 703085 h 929306"/>
                <a:gd name="connsiteX1" fmla="*/ 638448 w 1119611"/>
                <a:gd name="connsiteY1" fmla="*/ 617 h 929306"/>
                <a:gd name="connsiteX2" fmla="*/ 1057548 w 1119611"/>
                <a:gd name="connsiteY2" fmla="*/ 260967 h 929306"/>
                <a:gd name="connsiteX3" fmla="*/ 895624 w 1119611"/>
                <a:gd name="connsiteY3" fmla="*/ 929306 h 929306"/>
                <a:gd name="connsiteX4" fmla="*/ 803548 w 1119611"/>
                <a:gd name="connsiteY4" fmla="*/ 788017 h 929306"/>
                <a:gd name="connsiteX5" fmla="*/ 962298 w 1119611"/>
                <a:gd name="connsiteY5" fmla="*/ 626886 h 929306"/>
                <a:gd name="connsiteX6" fmla="*/ 586060 w 1119611"/>
                <a:gd name="connsiteY6" fmla="*/ 343516 h 929306"/>
                <a:gd name="connsiteX7" fmla="*/ 272 w 1119611"/>
                <a:gd name="connsiteY7" fmla="*/ 703085 h 929306"/>
                <a:gd name="connsiteX0" fmla="*/ 272 w 1175043"/>
                <a:gd name="connsiteY0" fmla="*/ 703085 h 929306"/>
                <a:gd name="connsiteX1" fmla="*/ 638448 w 1175043"/>
                <a:gd name="connsiteY1" fmla="*/ 617 h 929306"/>
                <a:gd name="connsiteX2" fmla="*/ 1057548 w 1175043"/>
                <a:gd name="connsiteY2" fmla="*/ 260967 h 929306"/>
                <a:gd name="connsiteX3" fmla="*/ 895624 w 1175043"/>
                <a:gd name="connsiteY3" fmla="*/ 929306 h 929306"/>
                <a:gd name="connsiteX4" fmla="*/ 803548 w 1175043"/>
                <a:gd name="connsiteY4" fmla="*/ 788017 h 929306"/>
                <a:gd name="connsiteX5" fmla="*/ 962298 w 1175043"/>
                <a:gd name="connsiteY5" fmla="*/ 626886 h 929306"/>
                <a:gd name="connsiteX6" fmla="*/ 586060 w 1175043"/>
                <a:gd name="connsiteY6" fmla="*/ 343516 h 929306"/>
                <a:gd name="connsiteX7" fmla="*/ 272 w 1175043"/>
                <a:gd name="connsiteY7" fmla="*/ 703085 h 929306"/>
                <a:gd name="connsiteX0" fmla="*/ 272 w 1189434"/>
                <a:gd name="connsiteY0" fmla="*/ 703098 h 929319"/>
                <a:gd name="connsiteX1" fmla="*/ 638448 w 1189434"/>
                <a:gd name="connsiteY1" fmla="*/ 630 h 929319"/>
                <a:gd name="connsiteX2" fmla="*/ 1088504 w 1189434"/>
                <a:gd name="connsiteY2" fmla="*/ 256218 h 929319"/>
                <a:gd name="connsiteX3" fmla="*/ 895624 w 1189434"/>
                <a:gd name="connsiteY3" fmla="*/ 929319 h 929319"/>
                <a:gd name="connsiteX4" fmla="*/ 803548 w 1189434"/>
                <a:gd name="connsiteY4" fmla="*/ 788030 h 929319"/>
                <a:gd name="connsiteX5" fmla="*/ 962298 w 1189434"/>
                <a:gd name="connsiteY5" fmla="*/ 626899 h 929319"/>
                <a:gd name="connsiteX6" fmla="*/ 586060 w 1189434"/>
                <a:gd name="connsiteY6" fmla="*/ 343529 h 929319"/>
                <a:gd name="connsiteX7" fmla="*/ 272 w 1189434"/>
                <a:gd name="connsiteY7" fmla="*/ 703098 h 929319"/>
                <a:gd name="connsiteX0" fmla="*/ 272 w 1178734"/>
                <a:gd name="connsiteY0" fmla="*/ 703098 h 910269"/>
                <a:gd name="connsiteX1" fmla="*/ 638448 w 1178734"/>
                <a:gd name="connsiteY1" fmla="*/ 630 h 910269"/>
                <a:gd name="connsiteX2" fmla="*/ 1088504 w 1178734"/>
                <a:gd name="connsiteY2" fmla="*/ 256218 h 910269"/>
                <a:gd name="connsiteX3" fmla="*/ 874193 w 1178734"/>
                <a:gd name="connsiteY3" fmla="*/ 910269 h 910269"/>
                <a:gd name="connsiteX4" fmla="*/ 803548 w 1178734"/>
                <a:gd name="connsiteY4" fmla="*/ 788030 h 910269"/>
                <a:gd name="connsiteX5" fmla="*/ 962298 w 1178734"/>
                <a:gd name="connsiteY5" fmla="*/ 626899 h 910269"/>
                <a:gd name="connsiteX6" fmla="*/ 586060 w 1178734"/>
                <a:gd name="connsiteY6" fmla="*/ 343529 h 910269"/>
                <a:gd name="connsiteX7" fmla="*/ 272 w 1178734"/>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090334"/>
                <a:gd name="connsiteY0" fmla="*/ 703098 h 855368"/>
                <a:gd name="connsiteX1" fmla="*/ 638448 w 1090334"/>
                <a:gd name="connsiteY1" fmla="*/ 630 h 855368"/>
                <a:gd name="connsiteX2" fmla="*/ 1088504 w 1090334"/>
                <a:gd name="connsiteY2" fmla="*/ 256218 h 855368"/>
                <a:gd name="connsiteX3" fmla="*/ 803548 w 1090334"/>
                <a:gd name="connsiteY3" fmla="*/ 788030 h 855368"/>
                <a:gd name="connsiteX4" fmla="*/ 962298 w 1090334"/>
                <a:gd name="connsiteY4" fmla="*/ 626899 h 855368"/>
                <a:gd name="connsiteX5" fmla="*/ 586060 w 1090334"/>
                <a:gd name="connsiteY5" fmla="*/ 343529 h 855368"/>
                <a:gd name="connsiteX6" fmla="*/ 272 w 1090334"/>
                <a:gd name="connsiteY6" fmla="*/ 703098 h 855368"/>
                <a:gd name="connsiteX0" fmla="*/ 272 w 1090334"/>
                <a:gd name="connsiteY0" fmla="*/ 703098 h 788379"/>
                <a:gd name="connsiteX1" fmla="*/ 638448 w 1090334"/>
                <a:gd name="connsiteY1" fmla="*/ 630 h 788379"/>
                <a:gd name="connsiteX2" fmla="*/ 1088504 w 1090334"/>
                <a:gd name="connsiteY2" fmla="*/ 256218 h 788379"/>
                <a:gd name="connsiteX3" fmla="*/ 803548 w 1090334"/>
                <a:gd name="connsiteY3" fmla="*/ 788030 h 788379"/>
                <a:gd name="connsiteX4" fmla="*/ 586060 w 1090334"/>
                <a:gd name="connsiteY4" fmla="*/ 343529 h 788379"/>
                <a:gd name="connsiteX5" fmla="*/ 272 w 1090334"/>
                <a:gd name="connsiteY5" fmla="*/ 703098 h 788379"/>
                <a:gd name="connsiteX0" fmla="*/ 0 w 1090062"/>
                <a:gd name="connsiteY0" fmla="*/ 703098 h 828538"/>
                <a:gd name="connsiteX1" fmla="*/ 638176 w 1090062"/>
                <a:gd name="connsiteY1" fmla="*/ 630 h 828538"/>
                <a:gd name="connsiteX2" fmla="*/ 1088232 w 1090062"/>
                <a:gd name="connsiteY2" fmla="*/ 256218 h 828538"/>
                <a:gd name="connsiteX3" fmla="*/ 803276 w 1090062"/>
                <a:gd name="connsiteY3" fmla="*/ 788030 h 828538"/>
                <a:gd name="connsiteX4" fmla="*/ 0 w 1090062"/>
                <a:gd name="connsiteY4" fmla="*/ 703098 h 828538"/>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4600"/>
                <a:gd name="connsiteY0" fmla="*/ 703098 h 788030"/>
                <a:gd name="connsiteX1" fmla="*/ 638176 w 1094600"/>
                <a:gd name="connsiteY1" fmla="*/ 630 h 788030"/>
                <a:gd name="connsiteX2" fmla="*/ 1088232 w 1094600"/>
                <a:gd name="connsiteY2" fmla="*/ 256218 h 788030"/>
                <a:gd name="connsiteX3" fmla="*/ 803276 w 1094600"/>
                <a:gd name="connsiteY3" fmla="*/ 788030 h 788030"/>
                <a:gd name="connsiteX4" fmla="*/ 0 w 1094600"/>
                <a:gd name="connsiteY4" fmla="*/ 703098 h 788030"/>
                <a:gd name="connsiteX0" fmla="*/ 0 w 1066080"/>
                <a:gd name="connsiteY0" fmla="*/ 703098 h 788030"/>
                <a:gd name="connsiteX1" fmla="*/ 638176 w 1066080"/>
                <a:gd name="connsiteY1" fmla="*/ 630 h 788030"/>
                <a:gd name="connsiteX2" fmla="*/ 1057276 w 1066080"/>
                <a:gd name="connsiteY2" fmla="*/ 256218 h 788030"/>
                <a:gd name="connsiteX3" fmla="*/ 803276 w 1066080"/>
                <a:gd name="connsiteY3" fmla="*/ 788030 h 788030"/>
                <a:gd name="connsiteX4" fmla="*/ 0 w 1066080"/>
                <a:gd name="connsiteY4" fmla="*/ 703098 h 788030"/>
                <a:gd name="connsiteX0" fmla="*/ 0 w 1075524"/>
                <a:gd name="connsiteY0" fmla="*/ 703098 h 788030"/>
                <a:gd name="connsiteX1" fmla="*/ 638176 w 1075524"/>
                <a:gd name="connsiteY1" fmla="*/ 630 h 788030"/>
                <a:gd name="connsiteX2" fmla="*/ 1057276 w 1075524"/>
                <a:gd name="connsiteY2" fmla="*/ 256218 h 788030"/>
                <a:gd name="connsiteX3" fmla="*/ 803276 w 1075524"/>
                <a:gd name="connsiteY3" fmla="*/ 788030 h 788030"/>
                <a:gd name="connsiteX4" fmla="*/ 0 w 1075524"/>
                <a:gd name="connsiteY4" fmla="*/ 703098 h 788030"/>
                <a:gd name="connsiteX0" fmla="*/ 0 w 1074420"/>
                <a:gd name="connsiteY0" fmla="*/ 703098 h 788030"/>
                <a:gd name="connsiteX1" fmla="*/ 638176 w 1074420"/>
                <a:gd name="connsiteY1" fmla="*/ 630 h 788030"/>
                <a:gd name="connsiteX2" fmla="*/ 1057276 w 1074420"/>
                <a:gd name="connsiteY2" fmla="*/ 256218 h 788030"/>
                <a:gd name="connsiteX3" fmla="*/ 803276 w 1074420"/>
                <a:gd name="connsiteY3" fmla="*/ 788030 h 788030"/>
                <a:gd name="connsiteX4" fmla="*/ 0 w 1074420"/>
                <a:gd name="connsiteY4" fmla="*/ 703098 h 788030"/>
                <a:gd name="connsiteX0" fmla="*/ 0 w 1083144"/>
                <a:gd name="connsiteY0" fmla="*/ 703098 h 788030"/>
                <a:gd name="connsiteX1" fmla="*/ 638176 w 1083144"/>
                <a:gd name="connsiteY1" fmla="*/ 630 h 788030"/>
                <a:gd name="connsiteX2" fmla="*/ 1057276 w 1083144"/>
                <a:gd name="connsiteY2" fmla="*/ 256218 h 788030"/>
                <a:gd name="connsiteX3" fmla="*/ 803276 w 1083144"/>
                <a:gd name="connsiteY3" fmla="*/ 788030 h 788030"/>
                <a:gd name="connsiteX4" fmla="*/ 0 w 1083144"/>
                <a:gd name="connsiteY4" fmla="*/ 703098 h 788030"/>
                <a:gd name="connsiteX0" fmla="*/ 0 w 1083144"/>
                <a:gd name="connsiteY0" fmla="*/ 703160 h 788092"/>
                <a:gd name="connsiteX1" fmla="*/ 638176 w 1083144"/>
                <a:gd name="connsiteY1" fmla="*/ 692 h 788092"/>
                <a:gd name="connsiteX2" fmla="*/ 1057276 w 1083144"/>
                <a:gd name="connsiteY2" fmla="*/ 256280 h 788092"/>
                <a:gd name="connsiteX3" fmla="*/ 803276 w 1083144"/>
                <a:gd name="connsiteY3" fmla="*/ 788092 h 788092"/>
                <a:gd name="connsiteX4" fmla="*/ 0 w 1083144"/>
                <a:gd name="connsiteY4" fmla="*/ 703160 h 788092"/>
                <a:gd name="connsiteX0" fmla="*/ 0 w 1083144"/>
                <a:gd name="connsiteY0" fmla="*/ 703411 h 788343"/>
                <a:gd name="connsiteX1" fmla="*/ 638176 w 1083144"/>
                <a:gd name="connsiteY1" fmla="*/ 943 h 788343"/>
                <a:gd name="connsiteX2" fmla="*/ 1057276 w 1083144"/>
                <a:gd name="connsiteY2" fmla="*/ 256531 h 788343"/>
                <a:gd name="connsiteX3" fmla="*/ 803276 w 1083144"/>
                <a:gd name="connsiteY3" fmla="*/ 788343 h 788343"/>
                <a:gd name="connsiteX4" fmla="*/ 0 w 1083144"/>
                <a:gd name="connsiteY4" fmla="*/ 703411 h 788343"/>
                <a:gd name="connsiteX0" fmla="*/ 0 w 1083144"/>
                <a:gd name="connsiteY0" fmla="*/ 703471 h 788403"/>
                <a:gd name="connsiteX1" fmla="*/ 638176 w 1083144"/>
                <a:gd name="connsiteY1" fmla="*/ 1003 h 788403"/>
                <a:gd name="connsiteX2" fmla="*/ 1057276 w 1083144"/>
                <a:gd name="connsiteY2" fmla="*/ 256591 h 788403"/>
                <a:gd name="connsiteX3" fmla="*/ 803276 w 1083144"/>
                <a:gd name="connsiteY3" fmla="*/ 788403 h 788403"/>
                <a:gd name="connsiteX4" fmla="*/ 0 w 1083144"/>
                <a:gd name="connsiteY4" fmla="*/ 703471 h 788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44" h="788403">
                  <a:moveTo>
                    <a:pt x="0" y="703471"/>
                  </a:moveTo>
                  <a:cubicBezTo>
                    <a:pt x="65087" y="133558"/>
                    <a:pt x="568326" y="4177"/>
                    <a:pt x="638176" y="1003"/>
                  </a:cubicBezTo>
                  <a:cubicBezTo>
                    <a:pt x="899320" y="-14609"/>
                    <a:pt x="1012826" y="155521"/>
                    <a:pt x="1057276" y="256591"/>
                  </a:cubicBezTo>
                  <a:cubicBezTo>
                    <a:pt x="1130036" y="452118"/>
                    <a:pt x="1050529" y="693286"/>
                    <a:pt x="803276" y="788403"/>
                  </a:cubicBezTo>
                  <a:cubicBezTo>
                    <a:pt x="774303" y="308052"/>
                    <a:pt x="132292" y="237010"/>
                    <a:pt x="0" y="703471"/>
                  </a:cubicBezTo>
                  <a:close/>
                </a:path>
              </a:pathLst>
            </a:custGeom>
            <a:solidFill>
              <a:srgbClr val="00A9E0"/>
            </a:solidFill>
            <a:ln w="28575" cap="sq" cmpd="sng" algn="ctr">
              <a:no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2D2926"/>
                </a:solidFill>
                <a:effectLst/>
                <a:uLnTx/>
                <a:uFillTx/>
                <a:latin typeface="Calibri" panose="020F0502020204030204"/>
                <a:ea typeface="+mn-ea"/>
                <a:cs typeface="+mn-cs"/>
              </a:endParaRPr>
            </a:p>
          </p:txBody>
        </p:sp>
        <p:sp>
          <p:nvSpPr>
            <p:cNvPr id="38" name="Freeform: Shape 51">
              <a:extLst>
                <a:ext uri="{FF2B5EF4-FFF2-40B4-BE49-F238E27FC236}">
                  <a16:creationId xmlns:a16="http://schemas.microsoft.com/office/drawing/2014/main" id="{F6BEBA34-868A-9AA2-6BB2-299E9A63B20D}"/>
                </a:ext>
              </a:extLst>
            </p:cNvPr>
            <p:cNvSpPr/>
            <p:nvPr/>
          </p:nvSpPr>
          <p:spPr bwMode="auto">
            <a:xfrm rot="12926068">
              <a:off x="9452057" y="3789326"/>
              <a:ext cx="1083144" cy="788403"/>
            </a:xfrm>
            <a:custGeom>
              <a:avLst/>
              <a:gdLst>
                <a:gd name="connsiteX0" fmla="*/ 0 w 1066800"/>
                <a:gd name="connsiteY0" fmla="*/ 647700 h 787400"/>
                <a:gd name="connsiteX1" fmla="*/ 647700 w 1066800"/>
                <a:gd name="connsiteY1" fmla="*/ 0 h 787400"/>
                <a:gd name="connsiteX2" fmla="*/ 1066800 w 1066800"/>
                <a:gd name="connsiteY2" fmla="*/ 260350 h 787400"/>
                <a:gd name="connsiteX3" fmla="*/ 812800 w 1066800"/>
                <a:gd name="connsiteY3" fmla="*/ 787400 h 787400"/>
                <a:gd name="connsiteX4" fmla="*/ 381000 w 1066800"/>
                <a:gd name="connsiteY4" fmla="*/ 387350 h 787400"/>
                <a:gd name="connsiteX5" fmla="*/ 0 w 1066800"/>
                <a:gd name="connsiteY5" fmla="*/ 647700 h 787400"/>
                <a:gd name="connsiteX0" fmla="*/ 0 w 1050132"/>
                <a:gd name="connsiteY0" fmla="*/ 707231 h 787400"/>
                <a:gd name="connsiteX1" fmla="*/ 631032 w 1050132"/>
                <a:gd name="connsiteY1" fmla="*/ 0 h 787400"/>
                <a:gd name="connsiteX2" fmla="*/ 1050132 w 1050132"/>
                <a:gd name="connsiteY2" fmla="*/ 260350 h 787400"/>
                <a:gd name="connsiteX3" fmla="*/ 796132 w 1050132"/>
                <a:gd name="connsiteY3" fmla="*/ 787400 h 787400"/>
                <a:gd name="connsiteX4" fmla="*/ 364332 w 1050132"/>
                <a:gd name="connsiteY4" fmla="*/ 387350 h 787400"/>
                <a:gd name="connsiteX5" fmla="*/ 0 w 1050132"/>
                <a:gd name="connsiteY5" fmla="*/ 707231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3135 h 788067"/>
                <a:gd name="connsiteX1" fmla="*/ 638176 w 1057276"/>
                <a:gd name="connsiteY1" fmla="*/ 667 h 788067"/>
                <a:gd name="connsiteX2" fmla="*/ 1057276 w 1057276"/>
                <a:gd name="connsiteY2" fmla="*/ 261017 h 788067"/>
                <a:gd name="connsiteX3" fmla="*/ 803276 w 1057276"/>
                <a:gd name="connsiteY3" fmla="*/ 788067 h 788067"/>
                <a:gd name="connsiteX4" fmla="*/ 371476 w 1057276"/>
                <a:gd name="connsiteY4" fmla="*/ 388017 h 788067"/>
                <a:gd name="connsiteX5" fmla="*/ 0 w 1057276"/>
                <a:gd name="connsiteY5" fmla="*/ 703135 h 788067"/>
                <a:gd name="connsiteX0" fmla="*/ 0 w 1057276"/>
                <a:gd name="connsiteY0" fmla="*/ 703085 h 788017"/>
                <a:gd name="connsiteX1" fmla="*/ 638176 w 1057276"/>
                <a:gd name="connsiteY1" fmla="*/ 617 h 788017"/>
                <a:gd name="connsiteX2" fmla="*/ 1057276 w 1057276"/>
                <a:gd name="connsiteY2" fmla="*/ 260967 h 788017"/>
                <a:gd name="connsiteX3" fmla="*/ 803276 w 1057276"/>
                <a:gd name="connsiteY3" fmla="*/ 788017 h 788017"/>
                <a:gd name="connsiteX4" fmla="*/ 371476 w 1057276"/>
                <a:gd name="connsiteY4" fmla="*/ 387967 h 788017"/>
                <a:gd name="connsiteX5" fmla="*/ 0 w 1057276"/>
                <a:gd name="connsiteY5" fmla="*/ 703085 h 788017"/>
                <a:gd name="connsiteX0" fmla="*/ 0 w 1076481"/>
                <a:gd name="connsiteY0" fmla="*/ 703085 h 788017"/>
                <a:gd name="connsiteX1" fmla="*/ 638176 w 1076481"/>
                <a:gd name="connsiteY1" fmla="*/ 617 h 788017"/>
                <a:gd name="connsiteX2" fmla="*/ 1057276 w 1076481"/>
                <a:gd name="connsiteY2" fmla="*/ 260967 h 788017"/>
                <a:gd name="connsiteX3" fmla="*/ 803276 w 1076481"/>
                <a:gd name="connsiteY3" fmla="*/ 788017 h 788017"/>
                <a:gd name="connsiteX4" fmla="*/ 371476 w 1076481"/>
                <a:gd name="connsiteY4" fmla="*/ 387967 h 788017"/>
                <a:gd name="connsiteX5" fmla="*/ 0 w 1076481"/>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828174"/>
                <a:gd name="connsiteX1" fmla="*/ 638176 w 1077717"/>
                <a:gd name="connsiteY1" fmla="*/ 617 h 828174"/>
                <a:gd name="connsiteX2" fmla="*/ 1057276 w 1077717"/>
                <a:gd name="connsiteY2" fmla="*/ 260967 h 828174"/>
                <a:gd name="connsiteX3" fmla="*/ 803276 w 1077717"/>
                <a:gd name="connsiteY3" fmla="*/ 788017 h 828174"/>
                <a:gd name="connsiteX4" fmla="*/ 0 w 1077717"/>
                <a:gd name="connsiteY4" fmla="*/ 703085 h 828174"/>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287 w 1069958"/>
                <a:gd name="connsiteY0" fmla="*/ 703085 h 867374"/>
                <a:gd name="connsiteX1" fmla="*/ 638463 w 1069958"/>
                <a:gd name="connsiteY1" fmla="*/ 617 h 867374"/>
                <a:gd name="connsiteX2" fmla="*/ 1057563 w 1069958"/>
                <a:gd name="connsiteY2" fmla="*/ 260967 h 867374"/>
                <a:gd name="connsiteX3" fmla="*/ 803563 w 1069958"/>
                <a:gd name="connsiteY3" fmla="*/ 788017 h 867374"/>
                <a:gd name="connsiteX4" fmla="*/ 559882 w 1069958"/>
                <a:gd name="connsiteY4" fmla="*/ 498298 h 867374"/>
                <a:gd name="connsiteX5" fmla="*/ 287 w 1069958"/>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886098 w 1069943"/>
                <a:gd name="connsiteY4" fmla="*/ 660223 h 867374"/>
                <a:gd name="connsiteX5" fmla="*/ 586060 w 1069943"/>
                <a:gd name="connsiteY5" fmla="*/ 343516 h 867374"/>
                <a:gd name="connsiteX6" fmla="*/ 272 w 1069943"/>
                <a:gd name="connsiteY6"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902767 w 1069943"/>
                <a:gd name="connsiteY4" fmla="*/ 729279 h 867374"/>
                <a:gd name="connsiteX5" fmla="*/ 586060 w 1069943"/>
                <a:gd name="connsiteY5" fmla="*/ 343516 h 867374"/>
                <a:gd name="connsiteX6" fmla="*/ 272 w 1069943"/>
                <a:gd name="connsiteY6" fmla="*/ 703085 h 867374"/>
                <a:gd name="connsiteX0" fmla="*/ 272 w 1079518"/>
                <a:gd name="connsiteY0" fmla="*/ 703085 h 818843"/>
                <a:gd name="connsiteX1" fmla="*/ 638448 w 1079518"/>
                <a:gd name="connsiteY1" fmla="*/ 617 h 818843"/>
                <a:gd name="connsiteX2" fmla="*/ 1057548 w 1079518"/>
                <a:gd name="connsiteY2" fmla="*/ 260967 h 818843"/>
                <a:gd name="connsiteX3" fmla="*/ 998017 w 1079518"/>
                <a:gd name="connsiteY3" fmla="*/ 645936 h 818843"/>
                <a:gd name="connsiteX4" fmla="*/ 803548 w 1079518"/>
                <a:gd name="connsiteY4" fmla="*/ 788017 h 818843"/>
                <a:gd name="connsiteX5" fmla="*/ 902767 w 1079518"/>
                <a:gd name="connsiteY5" fmla="*/ 729279 h 818843"/>
                <a:gd name="connsiteX6" fmla="*/ 586060 w 1079518"/>
                <a:gd name="connsiteY6" fmla="*/ 343516 h 818843"/>
                <a:gd name="connsiteX7" fmla="*/ 272 w 1079518"/>
                <a:gd name="connsiteY7" fmla="*/ 703085 h 818843"/>
                <a:gd name="connsiteX0" fmla="*/ 272 w 1108631"/>
                <a:gd name="connsiteY0" fmla="*/ 703085 h 818843"/>
                <a:gd name="connsiteX1" fmla="*/ 638448 w 1108631"/>
                <a:gd name="connsiteY1" fmla="*/ 617 h 818843"/>
                <a:gd name="connsiteX2" fmla="*/ 1057548 w 1108631"/>
                <a:gd name="connsiteY2" fmla="*/ 260967 h 818843"/>
                <a:gd name="connsiteX3" fmla="*/ 1081361 w 1108631"/>
                <a:gd name="connsiteY3" fmla="*/ 743568 h 818843"/>
                <a:gd name="connsiteX4" fmla="*/ 803548 w 1108631"/>
                <a:gd name="connsiteY4" fmla="*/ 788017 h 818843"/>
                <a:gd name="connsiteX5" fmla="*/ 902767 w 1108631"/>
                <a:gd name="connsiteY5" fmla="*/ 729279 h 818843"/>
                <a:gd name="connsiteX6" fmla="*/ 586060 w 1108631"/>
                <a:gd name="connsiteY6" fmla="*/ 343516 h 818843"/>
                <a:gd name="connsiteX7" fmla="*/ 272 w 1108631"/>
                <a:gd name="connsiteY7" fmla="*/ 703085 h 818843"/>
                <a:gd name="connsiteX0" fmla="*/ 272 w 1070492"/>
                <a:gd name="connsiteY0" fmla="*/ 703085 h 979922"/>
                <a:gd name="connsiteX1" fmla="*/ 638448 w 1070492"/>
                <a:gd name="connsiteY1" fmla="*/ 617 h 979922"/>
                <a:gd name="connsiteX2" fmla="*/ 1057548 w 1070492"/>
                <a:gd name="connsiteY2" fmla="*/ 260967 h 979922"/>
                <a:gd name="connsiteX3" fmla="*/ 909911 w 1070492"/>
                <a:gd name="connsiteY3" fmla="*/ 962643 h 979922"/>
                <a:gd name="connsiteX4" fmla="*/ 803548 w 1070492"/>
                <a:gd name="connsiteY4" fmla="*/ 788017 h 979922"/>
                <a:gd name="connsiteX5" fmla="*/ 902767 w 1070492"/>
                <a:gd name="connsiteY5" fmla="*/ 729279 h 979922"/>
                <a:gd name="connsiteX6" fmla="*/ 586060 w 1070492"/>
                <a:gd name="connsiteY6" fmla="*/ 343516 h 979922"/>
                <a:gd name="connsiteX7" fmla="*/ 272 w 1070492"/>
                <a:gd name="connsiteY7" fmla="*/ 703085 h 979922"/>
                <a:gd name="connsiteX0" fmla="*/ 272 w 1126001"/>
                <a:gd name="connsiteY0" fmla="*/ 703085 h 979922"/>
                <a:gd name="connsiteX1" fmla="*/ 638448 w 1126001"/>
                <a:gd name="connsiteY1" fmla="*/ 617 h 979922"/>
                <a:gd name="connsiteX2" fmla="*/ 1057548 w 1126001"/>
                <a:gd name="connsiteY2" fmla="*/ 260967 h 979922"/>
                <a:gd name="connsiteX3" fmla="*/ 909911 w 1126001"/>
                <a:gd name="connsiteY3" fmla="*/ 962643 h 979922"/>
                <a:gd name="connsiteX4" fmla="*/ 803548 w 1126001"/>
                <a:gd name="connsiteY4" fmla="*/ 788017 h 979922"/>
                <a:gd name="connsiteX5" fmla="*/ 902767 w 1126001"/>
                <a:gd name="connsiteY5" fmla="*/ 729279 h 979922"/>
                <a:gd name="connsiteX6" fmla="*/ 586060 w 1126001"/>
                <a:gd name="connsiteY6" fmla="*/ 343516 h 979922"/>
                <a:gd name="connsiteX7" fmla="*/ 272 w 1126001"/>
                <a:gd name="connsiteY7" fmla="*/ 703085 h 979922"/>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02767 w 1126001"/>
                <a:gd name="connsiteY5" fmla="*/ 729279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19611"/>
                <a:gd name="connsiteY0" fmla="*/ 703085 h 929306"/>
                <a:gd name="connsiteX1" fmla="*/ 638448 w 1119611"/>
                <a:gd name="connsiteY1" fmla="*/ 617 h 929306"/>
                <a:gd name="connsiteX2" fmla="*/ 1057548 w 1119611"/>
                <a:gd name="connsiteY2" fmla="*/ 260967 h 929306"/>
                <a:gd name="connsiteX3" fmla="*/ 895624 w 1119611"/>
                <a:gd name="connsiteY3" fmla="*/ 929306 h 929306"/>
                <a:gd name="connsiteX4" fmla="*/ 803548 w 1119611"/>
                <a:gd name="connsiteY4" fmla="*/ 788017 h 929306"/>
                <a:gd name="connsiteX5" fmla="*/ 962298 w 1119611"/>
                <a:gd name="connsiteY5" fmla="*/ 626886 h 929306"/>
                <a:gd name="connsiteX6" fmla="*/ 586060 w 1119611"/>
                <a:gd name="connsiteY6" fmla="*/ 343516 h 929306"/>
                <a:gd name="connsiteX7" fmla="*/ 272 w 1119611"/>
                <a:gd name="connsiteY7" fmla="*/ 703085 h 929306"/>
                <a:gd name="connsiteX0" fmla="*/ 272 w 1175043"/>
                <a:gd name="connsiteY0" fmla="*/ 703085 h 929306"/>
                <a:gd name="connsiteX1" fmla="*/ 638448 w 1175043"/>
                <a:gd name="connsiteY1" fmla="*/ 617 h 929306"/>
                <a:gd name="connsiteX2" fmla="*/ 1057548 w 1175043"/>
                <a:gd name="connsiteY2" fmla="*/ 260967 h 929306"/>
                <a:gd name="connsiteX3" fmla="*/ 895624 w 1175043"/>
                <a:gd name="connsiteY3" fmla="*/ 929306 h 929306"/>
                <a:gd name="connsiteX4" fmla="*/ 803548 w 1175043"/>
                <a:gd name="connsiteY4" fmla="*/ 788017 h 929306"/>
                <a:gd name="connsiteX5" fmla="*/ 962298 w 1175043"/>
                <a:gd name="connsiteY5" fmla="*/ 626886 h 929306"/>
                <a:gd name="connsiteX6" fmla="*/ 586060 w 1175043"/>
                <a:gd name="connsiteY6" fmla="*/ 343516 h 929306"/>
                <a:gd name="connsiteX7" fmla="*/ 272 w 1175043"/>
                <a:gd name="connsiteY7" fmla="*/ 703085 h 929306"/>
                <a:gd name="connsiteX0" fmla="*/ 272 w 1189434"/>
                <a:gd name="connsiteY0" fmla="*/ 703098 h 929319"/>
                <a:gd name="connsiteX1" fmla="*/ 638448 w 1189434"/>
                <a:gd name="connsiteY1" fmla="*/ 630 h 929319"/>
                <a:gd name="connsiteX2" fmla="*/ 1088504 w 1189434"/>
                <a:gd name="connsiteY2" fmla="*/ 256218 h 929319"/>
                <a:gd name="connsiteX3" fmla="*/ 895624 w 1189434"/>
                <a:gd name="connsiteY3" fmla="*/ 929319 h 929319"/>
                <a:gd name="connsiteX4" fmla="*/ 803548 w 1189434"/>
                <a:gd name="connsiteY4" fmla="*/ 788030 h 929319"/>
                <a:gd name="connsiteX5" fmla="*/ 962298 w 1189434"/>
                <a:gd name="connsiteY5" fmla="*/ 626899 h 929319"/>
                <a:gd name="connsiteX6" fmla="*/ 586060 w 1189434"/>
                <a:gd name="connsiteY6" fmla="*/ 343529 h 929319"/>
                <a:gd name="connsiteX7" fmla="*/ 272 w 1189434"/>
                <a:gd name="connsiteY7" fmla="*/ 703098 h 929319"/>
                <a:gd name="connsiteX0" fmla="*/ 272 w 1178734"/>
                <a:gd name="connsiteY0" fmla="*/ 703098 h 910269"/>
                <a:gd name="connsiteX1" fmla="*/ 638448 w 1178734"/>
                <a:gd name="connsiteY1" fmla="*/ 630 h 910269"/>
                <a:gd name="connsiteX2" fmla="*/ 1088504 w 1178734"/>
                <a:gd name="connsiteY2" fmla="*/ 256218 h 910269"/>
                <a:gd name="connsiteX3" fmla="*/ 874193 w 1178734"/>
                <a:gd name="connsiteY3" fmla="*/ 910269 h 910269"/>
                <a:gd name="connsiteX4" fmla="*/ 803548 w 1178734"/>
                <a:gd name="connsiteY4" fmla="*/ 788030 h 910269"/>
                <a:gd name="connsiteX5" fmla="*/ 962298 w 1178734"/>
                <a:gd name="connsiteY5" fmla="*/ 626899 h 910269"/>
                <a:gd name="connsiteX6" fmla="*/ 586060 w 1178734"/>
                <a:gd name="connsiteY6" fmla="*/ 343529 h 910269"/>
                <a:gd name="connsiteX7" fmla="*/ 272 w 1178734"/>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090334"/>
                <a:gd name="connsiteY0" fmla="*/ 703098 h 855368"/>
                <a:gd name="connsiteX1" fmla="*/ 638448 w 1090334"/>
                <a:gd name="connsiteY1" fmla="*/ 630 h 855368"/>
                <a:gd name="connsiteX2" fmla="*/ 1088504 w 1090334"/>
                <a:gd name="connsiteY2" fmla="*/ 256218 h 855368"/>
                <a:gd name="connsiteX3" fmla="*/ 803548 w 1090334"/>
                <a:gd name="connsiteY3" fmla="*/ 788030 h 855368"/>
                <a:gd name="connsiteX4" fmla="*/ 962298 w 1090334"/>
                <a:gd name="connsiteY4" fmla="*/ 626899 h 855368"/>
                <a:gd name="connsiteX5" fmla="*/ 586060 w 1090334"/>
                <a:gd name="connsiteY5" fmla="*/ 343529 h 855368"/>
                <a:gd name="connsiteX6" fmla="*/ 272 w 1090334"/>
                <a:gd name="connsiteY6" fmla="*/ 703098 h 855368"/>
                <a:gd name="connsiteX0" fmla="*/ 272 w 1090334"/>
                <a:gd name="connsiteY0" fmla="*/ 703098 h 788379"/>
                <a:gd name="connsiteX1" fmla="*/ 638448 w 1090334"/>
                <a:gd name="connsiteY1" fmla="*/ 630 h 788379"/>
                <a:gd name="connsiteX2" fmla="*/ 1088504 w 1090334"/>
                <a:gd name="connsiteY2" fmla="*/ 256218 h 788379"/>
                <a:gd name="connsiteX3" fmla="*/ 803548 w 1090334"/>
                <a:gd name="connsiteY3" fmla="*/ 788030 h 788379"/>
                <a:gd name="connsiteX4" fmla="*/ 586060 w 1090334"/>
                <a:gd name="connsiteY4" fmla="*/ 343529 h 788379"/>
                <a:gd name="connsiteX5" fmla="*/ 272 w 1090334"/>
                <a:gd name="connsiteY5" fmla="*/ 703098 h 788379"/>
                <a:gd name="connsiteX0" fmla="*/ 0 w 1090062"/>
                <a:gd name="connsiteY0" fmla="*/ 703098 h 828538"/>
                <a:gd name="connsiteX1" fmla="*/ 638176 w 1090062"/>
                <a:gd name="connsiteY1" fmla="*/ 630 h 828538"/>
                <a:gd name="connsiteX2" fmla="*/ 1088232 w 1090062"/>
                <a:gd name="connsiteY2" fmla="*/ 256218 h 828538"/>
                <a:gd name="connsiteX3" fmla="*/ 803276 w 1090062"/>
                <a:gd name="connsiteY3" fmla="*/ 788030 h 828538"/>
                <a:gd name="connsiteX4" fmla="*/ 0 w 1090062"/>
                <a:gd name="connsiteY4" fmla="*/ 703098 h 828538"/>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4600"/>
                <a:gd name="connsiteY0" fmla="*/ 703098 h 788030"/>
                <a:gd name="connsiteX1" fmla="*/ 638176 w 1094600"/>
                <a:gd name="connsiteY1" fmla="*/ 630 h 788030"/>
                <a:gd name="connsiteX2" fmla="*/ 1088232 w 1094600"/>
                <a:gd name="connsiteY2" fmla="*/ 256218 h 788030"/>
                <a:gd name="connsiteX3" fmla="*/ 803276 w 1094600"/>
                <a:gd name="connsiteY3" fmla="*/ 788030 h 788030"/>
                <a:gd name="connsiteX4" fmla="*/ 0 w 1094600"/>
                <a:gd name="connsiteY4" fmla="*/ 703098 h 788030"/>
                <a:gd name="connsiteX0" fmla="*/ 0 w 1066080"/>
                <a:gd name="connsiteY0" fmla="*/ 703098 h 788030"/>
                <a:gd name="connsiteX1" fmla="*/ 638176 w 1066080"/>
                <a:gd name="connsiteY1" fmla="*/ 630 h 788030"/>
                <a:gd name="connsiteX2" fmla="*/ 1057276 w 1066080"/>
                <a:gd name="connsiteY2" fmla="*/ 256218 h 788030"/>
                <a:gd name="connsiteX3" fmla="*/ 803276 w 1066080"/>
                <a:gd name="connsiteY3" fmla="*/ 788030 h 788030"/>
                <a:gd name="connsiteX4" fmla="*/ 0 w 1066080"/>
                <a:gd name="connsiteY4" fmla="*/ 703098 h 788030"/>
                <a:gd name="connsiteX0" fmla="*/ 0 w 1075524"/>
                <a:gd name="connsiteY0" fmla="*/ 703098 h 788030"/>
                <a:gd name="connsiteX1" fmla="*/ 638176 w 1075524"/>
                <a:gd name="connsiteY1" fmla="*/ 630 h 788030"/>
                <a:gd name="connsiteX2" fmla="*/ 1057276 w 1075524"/>
                <a:gd name="connsiteY2" fmla="*/ 256218 h 788030"/>
                <a:gd name="connsiteX3" fmla="*/ 803276 w 1075524"/>
                <a:gd name="connsiteY3" fmla="*/ 788030 h 788030"/>
                <a:gd name="connsiteX4" fmla="*/ 0 w 1075524"/>
                <a:gd name="connsiteY4" fmla="*/ 703098 h 788030"/>
                <a:gd name="connsiteX0" fmla="*/ 0 w 1074420"/>
                <a:gd name="connsiteY0" fmla="*/ 703098 h 788030"/>
                <a:gd name="connsiteX1" fmla="*/ 638176 w 1074420"/>
                <a:gd name="connsiteY1" fmla="*/ 630 h 788030"/>
                <a:gd name="connsiteX2" fmla="*/ 1057276 w 1074420"/>
                <a:gd name="connsiteY2" fmla="*/ 256218 h 788030"/>
                <a:gd name="connsiteX3" fmla="*/ 803276 w 1074420"/>
                <a:gd name="connsiteY3" fmla="*/ 788030 h 788030"/>
                <a:gd name="connsiteX4" fmla="*/ 0 w 1074420"/>
                <a:gd name="connsiteY4" fmla="*/ 703098 h 788030"/>
                <a:gd name="connsiteX0" fmla="*/ 0 w 1083144"/>
                <a:gd name="connsiteY0" fmla="*/ 703098 h 788030"/>
                <a:gd name="connsiteX1" fmla="*/ 638176 w 1083144"/>
                <a:gd name="connsiteY1" fmla="*/ 630 h 788030"/>
                <a:gd name="connsiteX2" fmla="*/ 1057276 w 1083144"/>
                <a:gd name="connsiteY2" fmla="*/ 256218 h 788030"/>
                <a:gd name="connsiteX3" fmla="*/ 803276 w 1083144"/>
                <a:gd name="connsiteY3" fmla="*/ 788030 h 788030"/>
                <a:gd name="connsiteX4" fmla="*/ 0 w 1083144"/>
                <a:gd name="connsiteY4" fmla="*/ 703098 h 788030"/>
                <a:gd name="connsiteX0" fmla="*/ 0 w 1083144"/>
                <a:gd name="connsiteY0" fmla="*/ 703160 h 788092"/>
                <a:gd name="connsiteX1" fmla="*/ 638176 w 1083144"/>
                <a:gd name="connsiteY1" fmla="*/ 692 h 788092"/>
                <a:gd name="connsiteX2" fmla="*/ 1057276 w 1083144"/>
                <a:gd name="connsiteY2" fmla="*/ 256280 h 788092"/>
                <a:gd name="connsiteX3" fmla="*/ 803276 w 1083144"/>
                <a:gd name="connsiteY3" fmla="*/ 788092 h 788092"/>
                <a:gd name="connsiteX4" fmla="*/ 0 w 1083144"/>
                <a:gd name="connsiteY4" fmla="*/ 703160 h 788092"/>
                <a:gd name="connsiteX0" fmla="*/ 0 w 1083144"/>
                <a:gd name="connsiteY0" fmla="*/ 703411 h 788343"/>
                <a:gd name="connsiteX1" fmla="*/ 638176 w 1083144"/>
                <a:gd name="connsiteY1" fmla="*/ 943 h 788343"/>
                <a:gd name="connsiteX2" fmla="*/ 1057276 w 1083144"/>
                <a:gd name="connsiteY2" fmla="*/ 256531 h 788343"/>
                <a:gd name="connsiteX3" fmla="*/ 803276 w 1083144"/>
                <a:gd name="connsiteY3" fmla="*/ 788343 h 788343"/>
                <a:gd name="connsiteX4" fmla="*/ 0 w 1083144"/>
                <a:gd name="connsiteY4" fmla="*/ 703411 h 788343"/>
                <a:gd name="connsiteX0" fmla="*/ 0 w 1083144"/>
                <a:gd name="connsiteY0" fmla="*/ 703471 h 788403"/>
                <a:gd name="connsiteX1" fmla="*/ 638176 w 1083144"/>
                <a:gd name="connsiteY1" fmla="*/ 1003 h 788403"/>
                <a:gd name="connsiteX2" fmla="*/ 1057276 w 1083144"/>
                <a:gd name="connsiteY2" fmla="*/ 256591 h 788403"/>
                <a:gd name="connsiteX3" fmla="*/ 803276 w 1083144"/>
                <a:gd name="connsiteY3" fmla="*/ 788403 h 788403"/>
                <a:gd name="connsiteX4" fmla="*/ 0 w 1083144"/>
                <a:gd name="connsiteY4" fmla="*/ 703471 h 788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44" h="788403">
                  <a:moveTo>
                    <a:pt x="0" y="703471"/>
                  </a:moveTo>
                  <a:cubicBezTo>
                    <a:pt x="65087" y="133558"/>
                    <a:pt x="568326" y="4177"/>
                    <a:pt x="638176" y="1003"/>
                  </a:cubicBezTo>
                  <a:cubicBezTo>
                    <a:pt x="899320" y="-14609"/>
                    <a:pt x="1012826" y="155521"/>
                    <a:pt x="1057276" y="256591"/>
                  </a:cubicBezTo>
                  <a:cubicBezTo>
                    <a:pt x="1130036" y="452118"/>
                    <a:pt x="1050529" y="693286"/>
                    <a:pt x="803276" y="788403"/>
                  </a:cubicBezTo>
                  <a:cubicBezTo>
                    <a:pt x="774303" y="308052"/>
                    <a:pt x="132292" y="237010"/>
                    <a:pt x="0" y="703471"/>
                  </a:cubicBezTo>
                  <a:close/>
                </a:path>
              </a:pathLst>
            </a:custGeom>
            <a:solidFill>
              <a:srgbClr val="8CE2D0"/>
            </a:solidFill>
            <a:ln w="28575" cap="sq" cmpd="sng" algn="ctr">
              <a:no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2D2926"/>
                </a:solidFill>
                <a:effectLst/>
                <a:uLnTx/>
                <a:uFillTx/>
                <a:latin typeface="Calibri" panose="020F0502020204030204"/>
                <a:ea typeface="+mn-ea"/>
                <a:cs typeface="+mn-cs"/>
              </a:endParaRPr>
            </a:p>
          </p:txBody>
        </p:sp>
        <p:sp>
          <p:nvSpPr>
            <p:cNvPr id="39" name="Freeform: Shape 57">
              <a:extLst>
                <a:ext uri="{FF2B5EF4-FFF2-40B4-BE49-F238E27FC236}">
                  <a16:creationId xmlns:a16="http://schemas.microsoft.com/office/drawing/2014/main" id="{C5641867-C54F-4C25-B364-DD60E49E2862}"/>
                </a:ext>
              </a:extLst>
            </p:cNvPr>
            <p:cNvSpPr/>
            <p:nvPr/>
          </p:nvSpPr>
          <p:spPr bwMode="auto">
            <a:xfrm rot="17308798">
              <a:off x="9015051" y="3442236"/>
              <a:ext cx="1083144" cy="788403"/>
            </a:xfrm>
            <a:custGeom>
              <a:avLst/>
              <a:gdLst>
                <a:gd name="connsiteX0" fmla="*/ 0 w 1066800"/>
                <a:gd name="connsiteY0" fmla="*/ 647700 h 787400"/>
                <a:gd name="connsiteX1" fmla="*/ 647700 w 1066800"/>
                <a:gd name="connsiteY1" fmla="*/ 0 h 787400"/>
                <a:gd name="connsiteX2" fmla="*/ 1066800 w 1066800"/>
                <a:gd name="connsiteY2" fmla="*/ 260350 h 787400"/>
                <a:gd name="connsiteX3" fmla="*/ 812800 w 1066800"/>
                <a:gd name="connsiteY3" fmla="*/ 787400 h 787400"/>
                <a:gd name="connsiteX4" fmla="*/ 381000 w 1066800"/>
                <a:gd name="connsiteY4" fmla="*/ 387350 h 787400"/>
                <a:gd name="connsiteX5" fmla="*/ 0 w 1066800"/>
                <a:gd name="connsiteY5" fmla="*/ 647700 h 787400"/>
                <a:gd name="connsiteX0" fmla="*/ 0 w 1050132"/>
                <a:gd name="connsiteY0" fmla="*/ 707231 h 787400"/>
                <a:gd name="connsiteX1" fmla="*/ 631032 w 1050132"/>
                <a:gd name="connsiteY1" fmla="*/ 0 h 787400"/>
                <a:gd name="connsiteX2" fmla="*/ 1050132 w 1050132"/>
                <a:gd name="connsiteY2" fmla="*/ 260350 h 787400"/>
                <a:gd name="connsiteX3" fmla="*/ 796132 w 1050132"/>
                <a:gd name="connsiteY3" fmla="*/ 787400 h 787400"/>
                <a:gd name="connsiteX4" fmla="*/ 364332 w 1050132"/>
                <a:gd name="connsiteY4" fmla="*/ 387350 h 787400"/>
                <a:gd name="connsiteX5" fmla="*/ 0 w 1050132"/>
                <a:gd name="connsiteY5" fmla="*/ 707231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2468 h 787400"/>
                <a:gd name="connsiteX1" fmla="*/ 638176 w 1057276"/>
                <a:gd name="connsiteY1" fmla="*/ 0 h 787400"/>
                <a:gd name="connsiteX2" fmla="*/ 1057276 w 1057276"/>
                <a:gd name="connsiteY2" fmla="*/ 260350 h 787400"/>
                <a:gd name="connsiteX3" fmla="*/ 803276 w 1057276"/>
                <a:gd name="connsiteY3" fmla="*/ 787400 h 787400"/>
                <a:gd name="connsiteX4" fmla="*/ 371476 w 1057276"/>
                <a:gd name="connsiteY4" fmla="*/ 387350 h 787400"/>
                <a:gd name="connsiteX5" fmla="*/ 0 w 1057276"/>
                <a:gd name="connsiteY5" fmla="*/ 702468 h 787400"/>
                <a:gd name="connsiteX0" fmla="*/ 0 w 1057276"/>
                <a:gd name="connsiteY0" fmla="*/ 703135 h 788067"/>
                <a:gd name="connsiteX1" fmla="*/ 638176 w 1057276"/>
                <a:gd name="connsiteY1" fmla="*/ 667 h 788067"/>
                <a:gd name="connsiteX2" fmla="*/ 1057276 w 1057276"/>
                <a:gd name="connsiteY2" fmla="*/ 261017 h 788067"/>
                <a:gd name="connsiteX3" fmla="*/ 803276 w 1057276"/>
                <a:gd name="connsiteY3" fmla="*/ 788067 h 788067"/>
                <a:gd name="connsiteX4" fmla="*/ 371476 w 1057276"/>
                <a:gd name="connsiteY4" fmla="*/ 388017 h 788067"/>
                <a:gd name="connsiteX5" fmla="*/ 0 w 1057276"/>
                <a:gd name="connsiteY5" fmla="*/ 703135 h 788067"/>
                <a:gd name="connsiteX0" fmla="*/ 0 w 1057276"/>
                <a:gd name="connsiteY0" fmla="*/ 703085 h 788017"/>
                <a:gd name="connsiteX1" fmla="*/ 638176 w 1057276"/>
                <a:gd name="connsiteY1" fmla="*/ 617 h 788017"/>
                <a:gd name="connsiteX2" fmla="*/ 1057276 w 1057276"/>
                <a:gd name="connsiteY2" fmla="*/ 260967 h 788017"/>
                <a:gd name="connsiteX3" fmla="*/ 803276 w 1057276"/>
                <a:gd name="connsiteY3" fmla="*/ 788017 h 788017"/>
                <a:gd name="connsiteX4" fmla="*/ 371476 w 1057276"/>
                <a:gd name="connsiteY4" fmla="*/ 387967 h 788017"/>
                <a:gd name="connsiteX5" fmla="*/ 0 w 1057276"/>
                <a:gd name="connsiteY5" fmla="*/ 703085 h 788017"/>
                <a:gd name="connsiteX0" fmla="*/ 0 w 1076481"/>
                <a:gd name="connsiteY0" fmla="*/ 703085 h 788017"/>
                <a:gd name="connsiteX1" fmla="*/ 638176 w 1076481"/>
                <a:gd name="connsiteY1" fmla="*/ 617 h 788017"/>
                <a:gd name="connsiteX2" fmla="*/ 1057276 w 1076481"/>
                <a:gd name="connsiteY2" fmla="*/ 260967 h 788017"/>
                <a:gd name="connsiteX3" fmla="*/ 803276 w 1076481"/>
                <a:gd name="connsiteY3" fmla="*/ 788017 h 788017"/>
                <a:gd name="connsiteX4" fmla="*/ 371476 w 1076481"/>
                <a:gd name="connsiteY4" fmla="*/ 387967 h 788017"/>
                <a:gd name="connsiteX5" fmla="*/ 0 w 1076481"/>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371476 w 1077717"/>
                <a:gd name="connsiteY4" fmla="*/ 387967 h 788017"/>
                <a:gd name="connsiteX5" fmla="*/ 0 w 1077717"/>
                <a:gd name="connsiteY5" fmla="*/ 703085 h 788017"/>
                <a:gd name="connsiteX0" fmla="*/ 0 w 1077717"/>
                <a:gd name="connsiteY0" fmla="*/ 703085 h 828174"/>
                <a:gd name="connsiteX1" fmla="*/ 638176 w 1077717"/>
                <a:gd name="connsiteY1" fmla="*/ 617 h 828174"/>
                <a:gd name="connsiteX2" fmla="*/ 1057276 w 1077717"/>
                <a:gd name="connsiteY2" fmla="*/ 260967 h 828174"/>
                <a:gd name="connsiteX3" fmla="*/ 803276 w 1077717"/>
                <a:gd name="connsiteY3" fmla="*/ 788017 h 828174"/>
                <a:gd name="connsiteX4" fmla="*/ 0 w 1077717"/>
                <a:gd name="connsiteY4" fmla="*/ 703085 h 828174"/>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77717"/>
                <a:gd name="connsiteY0" fmla="*/ 703085 h 788017"/>
                <a:gd name="connsiteX1" fmla="*/ 638176 w 1077717"/>
                <a:gd name="connsiteY1" fmla="*/ 617 h 788017"/>
                <a:gd name="connsiteX2" fmla="*/ 1057276 w 1077717"/>
                <a:gd name="connsiteY2" fmla="*/ 260967 h 788017"/>
                <a:gd name="connsiteX3" fmla="*/ 803276 w 1077717"/>
                <a:gd name="connsiteY3" fmla="*/ 788017 h 788017"/>
                <a:gd name="connsiteX4" fmla="*/ 0 w 1077717"/>
                <a:gd name="connsiteY4" fmla="*/ 703085 h 788017"/>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0 w 1069671"/>
                <a:gd name="connsiteY0" fmla="*/ 703085 h 867374"/>
                <a:gd name="connsiteX1" fmla="*/ 638176 w 1069671"/>
                <a:gd name="connsiteY1" fmla="*/ 617 h 867374"/>
                <a:gd name="connsiteX2" fmla="*/ 1057276 w 1069671"/>
                <a:gd name="connsiteY2" fmla="*/ 260967 h 867374"/>
                <a:gd name="connsiteX3" fmla="*/ 803276 w 1069671"/>
                <a:gd name="connsiteY3" fmla="*/ 788017 h 867374"/>
                <a:gd name="connsiteX4" fmla="*/ 0 w 1069671"/>
                <a:gd name="connsiteY4" fmla="*/ 703085 h 867374"/>
                <a:gd name="connsiteX0" fmla="*/ 287 w 1069958"/>
                <a:gd name="connsiteY0" fmla="*/ 703085 h 867374"/>
                <a:gd name="connsiteX1" fmla="*/ 638463 w 1069958"/>
                <a:gd name="connsiteY1" fmla="*/ 617 h 867374"/>
                <a:gd name="connsiteX2" fmla="*/ 1057563 w 1069958"/>
                <a:gd name="connsiteY2" fmla="*/ 260967 h 867374"/>
                <a:gd name="connsiteX3" fmla="*/ 803563 w 1069958"/>
                <a:gd name="connsiteY3" fmla="*/ 788017 h 867374"/>
                <a:gd name="connsiteX4" fmla="*/ 559882 w 1069958"/>
                <a:gd name="connsiteY4" fmla="*/ 498298 h 867374"/>
                <a:gd name="connsiteX5" fmla="*/ 287 w 1069958"/>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586060 w 1069943"/>
                <a:gd name="connsiteY4" fmla="*/ 343516 h 867374"/>
                <a:gd name="connsiteX5" fmla="*/ 272 w 1069943"/>
                <a:gd name="connsiteY5"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886098 w 1069943"/>
                <a:gd name="connsiteY4" fmla="*/ 660223 h 867374"/>
                <a:gd name="connsiteX5" fmla="*/ 586060 w 1069943"/>
                <a:gd name="connsiteY5" fmla="*/ 343516 h 867374"/>
                <a:gd name="connsiteX6" fmla="*/ 272 w 1069943"/>
                <a:gd name="connsiteY6" fmla="*/ 703085 h 867374"/>
                <a:gd name="connsiteX0" fmla="*/ 272 w 1069943"/>
                <a:gd name="connsiteY0" fmla="*/ 703085 h 867374"/>
                <a:gd name="connsiteX1" fmla="*/ 638448 w 1069943"/>
                <a:gd name="connsiteY1" fmla="*/ 617 h 867374"/>
                <a:gd name="connsiteX2" fmla="*/ 1057548 w 1069943"/>
                <a:gd name="connsiteY2" fmla="*/ 260967 h 867374"/>
                <a:gd name="connsiteX3" fmla="*/ 803548 w 1069943"/>
                <a:gd name="connsiteY3" fmla="*/ 788017 h 867374"/>
                <a:gd name="connsiteX4" fmla="*/ 902767 w 1069943"/>
                <a:gd name="connsiteY4" fmla="*/ 729279 h 867374"/>
                <a:gd name="connsiteX5" fmla="*/ 586060 w 1069943"/>
                <a:gd name="connsiteY5" fmla="*/ 343516 h 867374"/>
                <a:gd name="connsiteX6" fmla="*/ 272 w 1069943"/>
                <a:gd name="connsiteY6" fmla="*/ 703085 h 867374"/>
                <a:gd name="connsiteX0" fmla="*/ 272 w 1079518"/>
                <a:gd name="connsiteY0" fmla="*/ 703085 h 818843"/>
                <a:gd name="connsiteX1" fmla="*/ 638448 w 1079518"/>
                <a:gd name="connsiteY1" fmla="*/ 617 h 818843"/>
                <a:gd name="connsiteX2" fmla="*/ 1057548 w 1079518"/>
                <a:gd name="connsiteY2" fmla="*/ 260967 h 818843"/>
                <a:gd name="connsiteX3" fmla="*/ 998017 w 1079518"/>
                <a:gd name="connsiteY3" fmla="*/ 645936 h 818843"/>
                <a:gd name="connsiteX4" fmla="*/ 803548 w 1079518"/>
                <a:gd name="connsiteY4" fmla="*/ 788017 h 818843"/>
                <a:gd name="connsiteX5" fmla="*/ 902767 w 1079518"/>
                <a:gd name="connsiteY5" fmla="*/ 729279 h 818843"/>
                <a:gd name="connsiteX6" fmla="*/ 586060 w 1079518"/>
                <a:gd name="connsiteY6" fmla="*/ 343516 h 818843"/>
                <a:gd name="connsiteX7" fmla="*/ 272 w 1079518"/>
                <a:gd name="connsiteY7" fmla="*/ 703085 h 818843"/>
                <a:gd name="connsiteX0" fmla="*/ 272 w 1108631"/>
                <a:gd name="connsiteY0" fmla="*/ 703085 h 818843"/>
                <a:gd name="connsiteX1" fmla="*/ 638448 w 1108631"/>
                <a:gd name="connsiteY1" fmla="*/ 617 h 818843"/>
                <a:gd name="connsiteX2" fmla="*/ 1057548 w 1108631"/>
                <a:gd name="connsiteY2" fmla="*/ 260967 h 818843"/>
                <a:gd name="connsiteX3" fmla="*/ 1081361 w 1108631"/>
                <a:gd name="connsiteY3" fmla="*/ 743568 h 818843"/>
                <a:gd name="connsiteX4" fmla="*/ 803548 w 1108631"/>
                <a:gd name="connsiteY4" fmla="*/ 788017 h 818843"/>
                <a:gd name="connsiteX5" fmla="*/ 902767 w 1108631"/>
                <a:gd name="connsiteY5" fmla="*/ 729279 h 818843"/>
                <a:gd name="connsiteX6" fmla="*/ 586060 w 1108631"/>
                <a:gd name="connsiteY6" fmla="*/ 343516 h 818843"/>
                <a:gd name="connsiteX7" fmla="*/ 272 w 1108631"/>
                <a:gd name="connsiteY7" fmla="*/ 703085 h 818843"/>
                <a:gd name="connsiteX0" fmla="*/ 272 w 1070492"/>
                <a:gd name="connsiteY0" fmla="*/ 703085 h 979922"/>
                <a:gd name="connsiteX1" fmla="*/ 638448 w 1070492"/>
                <a:gd name="connsiteY1" fmla="*/ 617 h 979922"/>
                <a:gd name="connsiteX2" fmla="*/ 1057548 w 1070492"/>
                <a:gd name="connsiteY2" fmla="*/ 260967 h 979922"/>
                <a:gd name="connsiteX3" fmla="*/ 909911 w 1070492"/>
                <a:gd name="connsiteY3" fmla="*/ 962643 h 979922"/>
                <a:gd name="connsiteX4" fmla="*/ 803548 w 1070492"/>
                <a:gd name="connsiteY4" fmla="*/ 788017 h 979922"/>
                <a:gd name="connsiteX5" fmla="*/ 902767 w 1070492"/>
                <a:gd name="connsiteY5" fmla="*/ 729279 h 979922"/>
                <a:gd name="connsiteX6" fmla="*/ 586060 w 1070492"/>
                <a:gd name="connsiteY6" fmla="*/ 343516 h 979922"/>
                <a:gd name="connsiteX7" fmla="*/ 272 w 1070492"/>
                <a:gd name="connsiteY7" fmla="*/ 703085 h 979922"/>
                <a:gd name="connsiteX0" fmla="*/ 272 w 1126001"/>
                <a:gd name="connsiteY0" fmla="*/ 703085 h 979922"/>
                <a:gd name="connsiteX1" fmla="*/ 638448 w 1126001"/>
                <a:gd name="connsiteY1" fmla="*/ 617 h 979922"/>
                <a:gd name="connsiteX2" fmla="*/ 1057548 w 1126001"/>
                <a:gd name="connsiteY2" fmla="*/ 260967 h 979922"/>
                <a:gd name="connsiteX3" fmla="*/ 909911 w 1126001"/>
                <a:gd name="connsiteY3" fmla="*/ 962643 h 979922"/>
                <a:gd name="connsiteX4" fmla="*/ 803548 w 1126001"/>
                <a:gd name="connsiteY4" fmla="*/ 788017 h 979922"/>
                <a:gd name="connsiteX5" fmla="*/ 902767 w 1126001"/>
                <a:gd name="connsiteY5" fmla="*/ 729279 h 979922"/>
                <a:gd name="connsiteX6" fmla="*/ 586060 w 1126001"/>
                <a:gd name="connsiteY6" fmla="*/ 343516 h 979922"/>
                <a:gd name="connsiteX7" fmla="*/ 272 w 1126001"/>
                <a:gd name="connsiteY7" fmla="*/ 703085 h 979922"/>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02767 w 1126001"/>
                <a:gd name="connsiteY5" fmla="*/ 729279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26001"/>
                <a:gd name="connsiteY0" fmla="*/ 703085 h 962643"/>
                <a:gd name="connsiteX1" fmla="*/ 638448 w 1126001"/>
                <a:gd name="connsiteY1" fmla="*/ 617 h 962643"/>
                <a:gd name="connsiteX2" fmla="*/ 1057548 w 1126001"/>
                <a:gd name="connsiteY2" fmla="*/ 260967 h 962643"/>
                <a:gd name="connsiteX3" fmla="*/ 909911 w 1126001"/>
                <a:gd name="connsiteY3" fmla="*/ 962643 h 962643"/>
                <a:gd name="connsiteX4" fmla="*/ 803548 w 1126001"/>
                <a:gd name="connsiteY4" fmla="*/ 788017 h 962643"/>
                <a:gd name="connsiteX5" fmla="*/ 962298 w 1126001"/>
                <a:gd name="connsiteY5" fmla="*/ 626886 h 962643"/>
                <a:gd name="connsiteX6" fmla="*/ 586060 w 1126001"/>
                <a:gd name="connsiteY6" fmla="*/ 343516 h 962643"/>
                <a:gd name="connsiteX7" fmla="*/ 272 w 1126001"/>
                <a:gd name="connsiteY7" fmla="*/ 703085 h 962643"/>
                <a:gd name="connsiteX0" fmla="*/ 272 w 1119611"/>
                <a:gd name="connsiteY0" fmla="*/ 703085 h 929306"/>
                <a:gd name="connsiteX1" fmla="*/ 638448 w 1119611"/>
                <a:gd name="connsiteY1" fmla="*/ 617 h 929306"/>
                <a:gd name="connsiteX2" fmla="*/ 1057548 w 1119611"/>
                <a:gd name="connsiteY2" fmla="*/ 260967 h 929306"/>
                <a:gd name="connsiteX3" fmla="*/ 895624 w 1119611"/>
                <a:gd name="connsiteY3" fmla="*/ 929306 h 929306"/>
                <a:gd name="connsiteX4" fmla="*/ 803548 w 1119611"/>
                <a:gd name="connsiteY4" fmla="*/ 788017 h 929306"/>
                <a:gd name="connsiteX5" fmla="*/ 962298 w 1119611"/>
                <a:gd name="connsiteY5" fmla="*/ 626886 h 929306"/>
                <a:gd name="connsiteX6" fmla="*/ 586060 w 1119611"/>
                <a:gd name="connsiteY6" fmla="*/ 343516 h 929306"/>
                <a:gd name="connsiteX7" fmla="*/ 272 w 1119611"/>
                <a:gd name="connsiteY7" fmla="*/ 703085 h 929306"/>
                <a:gd name="connsiteX0" fmla="*/ 272 w 1175043"/>
                <a:gd name="connsiteY0" fmla="*/ 703085 h 929306"/>
                <a:gd name="connsiteX1" fmla="*/ 638448 w 1175043"/>
                <a:gd name="connsiteY1" fmla="*/ 617 h 929306"/>
                <a:gd name="connsiteX2" fmla="*/ 1057548 w 1175043"/>
                <a:gd name="connsiteY2" fmla="*/ 260967 h 929306"/>
                <a:gd name="connsiteX3" fmla="*/ 895624 w 1175043"/>
                <a:gd name="connsiteY3" fmla="*/ 929306 h 929306"/>
                <a:gd name="connsiteX4" fmla="*/ 803548 w 1175043"/>
                <a:gd name="connsiteY4" fmla="*/ 788017 h 929306"/>
                <a:gd name="connsiteX5" fmla="*/ 962298 w 1175043"/>
                <a:gd name="connsiteY5" fmla="*/ 626886 h 929306"/>
                <a:gd name="connsiteX6" fmla="*/ 586060 w 1175043"/>
                <a:gd name="connsiteY6" fmla="*/ 343516 h 929306"/>
                <a:gd name="connsiteX7" fmla="*/ 272 w 1175043"/>
                <a:gd name="connsiteY7" fmla="*/ 703085 h 929306"/>
                <a:gd name="connsiteX0" fmla="*/ 272 w 1189434"/>
                <a:gd name="connsiteY0" fmla="*/ 703098 h 929319"/>
                <a:gd name="connsiteX1" fmla="*/ 638448 w 1189434"/>
                <a:gd name="connsiteY1" fmla="*/ 630 h 929319"/>
                <a:gd name="connsiteX2" fmla="*/ 1088504 w 1189434"/>
                <a:gd name="connsiteY2" fmla="*/ 256218 h 929319"/>
                <a:gd name="connsiteX3" fmla="*/ 895624 w 1189434"/>
                <a:gd name="connsiteY3" fmla="*/ 929319 h 929319"/>
                <a:gd name="connsiteX4" fmla="*/ 803548 w 1189434"/>
                <a:gd name="connsiteY4" fmla="*/ 788030 h 929319"/>
                <a:gd name="connsiteX5" fmla="*/ 962298 w 1189434"/>
                <a:gd name="connsiteY5" fmla="*/ 626899 h 929319"/>
                <a:gd name="connsiteX6" fmla="*/ 586060 w 1189434"/>
                <a:gd name="connsiteY6" fmla="*/ 343529 h 929319"/>
                <a:gd name="connsiteX7" fmla="*/ 272 w 1189434"/>
                <a:gd name="connsiteY7" fmla="*/ 703098 h 929319"/>
                <a:gd name="connsiteX0" fmla="*/ 272 w 1178734"/>
                <a:gd name="connsiteY0" fmla="*/ 703098 h 910269"/>
                <a:gd name="connsiteX1" fmla="*/ 638448 w 1178734"/>
                <a:gd name="connsiteY1" fmla="*/ 630 h 910269"/>
                <a:gd name="connsiteX2" fmla="*/ 1088504 w 1178734"/>
                <a:gd name="connsiteY2" fmla="*/ 256218 h 910269"/>
                <a:gd name="connsiteX3" fmla="*/ 874193 w 1178734"/>
                <a:gd name="connsiteY3" fmla="*/ 910269 h 910269"/>
                <a:gd name="connsiteX4" fmla="*/ 803548 w 1178734"/>
                <a:gd name="connsiteY4" fmla="*/ 788030 h 910269"/>
                <a:gd name="connsiteX5" fmla="*/ 962298 w 1178734"/>
                <a:gd name="connsiteY5" fmla="*/ 626899 h 910269"/>
                <a:gd name="connsiteX6" fmla="*/ 586060 w 1178734"/>
                <a:gd name="connsiteY6" fmla="*/ 343529 h 910269"/>
                <a:gd name="connsiteX7" fmla="*/ 272 w 1178734"/>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137559"/>
                <a:gd name="connsiteY0" fmla="*/ 703098 h 910269"/>
                <a:gd name="connsiteX1" fmla="*/ 638448 w 1137559"/>
                <a:gd name="connsiteY1" fmla="*/ 630 h 910269"/>
                <a:gd name="connsiteX2" fmla="*/ 1088504 w 1137559"/>
                <a:gd name="connsiteY2" fmla="*/ 256218 h 910269"/>
                <a:gd name="connsiteX3" fmla="*/ 874193 w 1137559"/>
                <a:gd name="connsiteY3" fmla="*/ 910269 h 910269"/>
                <a:gd name="connsiteX4" fmla="*/ 803548 w 1137559"/>
                <a:gd name="connsiteY4" fmla="*/ 788030 h 910269"/>
                <a:gd name="connsiteX5" fmla="*/ 962298 w 1137559"/>
                <a:gd name="connsiteY5" fmla="*/ 626899 h 910269"/>
                <a:gd name="connsiteX6" fmla="*/ 586060 w 1137559"/>
                <a:gd name="connsiteY6" fmla="*/ 343529 h 910269"/>
                <a:gd name="connsiteX7" fmla="*/ 272 w 1137559"/>
                <a:gd name="connsiteY7" fmla="*/ 703098 h 910269"/>
                <a:gd name="connsiteX0" fmla="*/ 272 w 1090334"/>
                <a:gd name="connsiteY0" fmla="*/ 703098 h 855368"/>
                <a:gd name="connsiteX1" fmla="*/ 638448 w 1090334"/>
                <a:gd name="connsiteY1" fmla="*/ 630 h 855368"/>
                <a:gd name="connsiteX2" fmla="*/ 1088504 w 1090334"/>
                <a:gd name="connsiteY2" fmla="*/ 256218 h 855368"/>
                <a:gd name="connsiteX3" fmla="*/ 803548 w 1090334"/>
                <a:gd name="connsiteY3" fmla="*/ 788030 h 855368"/>
                <a:gd name="connsiteX4" fmla="*/ 962298 w 1090334"/>
                <a:gd name="connsiteY4" fmla="*/ 626899 h 855368"/>
                <a:gd name="connsiteX5" fmla="*/ 586060 w 1090334"/>
                <a:gd name="connsiteY5" fmla="*/ 343529 h 855368"/>
                <a:gd name="connsiteX6" fmla="*/ 272 w 1090334"/>
                <a:gd name="connsiteY6" fmla="*/ 703098 h 855368"/>
                <a:gd name="connsiteX0" fmla="*/ 272 w 1090334"/>
                <a:gd name="connsiteY0" fmla="*/ 703098 h 788379"/>
                <a:gd name="connsiteX1" fmla="*/ 638448 w 1090334"/>
                <a:gd name="connsiteY1" fmla="*/ 630 h 788379"/>
                <a:gd name="connsiteX2" fmla="*/ 1088504 w 1090334"/>
                <a:gd name="connsiteY2" fmla="*/ 256218 h 788379"/>
                <a:gd name="connsiteX3" fmla="*/ 803548 w 1090334"/>
                <a:gd name="connsiteY3" fmla="*/ 788030 h 788379"/>
                <a:gd name="connsiteX4" fmla="*/ 586060 w 1090334"/>
                <a:gd name="connsiteY4" fmla="*/ 343529 h 788379"/>
                <a:gd name="connsiteX5" fmla="*/ 272 w 1090334"/>
                <a:gd name="connsiteY5" fmla="*/ 703098 h 788379"/>
                <a:gd name="connsiteX0" fmla="*/ 0 w 1090062"/>
                <a:gd name="connsiteY0" fmla="*/ 703098 h 828538"/>
                <a:gd name="connsiteX1" fmla="*/ 638176 w 1090062"/>
                <a:gd name="connsiteY1" fmla="*/ 630 h 828538"/>
                <a:gd name="connsiteX2" fmla="*/ 1088232 w 1090062"/>
                <a:gd name="connsiteY2" fmla="*/ 256218 h 828538"/>
                <a:gd name="connsiteX3" fmla="*/ 803276 w 1090062"/>
                <a:gd name="connsiteY3" fmla="*/ 788030 h 828538"/>
                <a:gd name="connsiteX4" fmla="*/ 0 w 1090062"/>
                <a:gd name="connsiteY4" fmla="*/ 703098 h 828538"/>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0062"/>
                <a:gd name="connsiteY0" fmla="*/ 703098 h 788030"/>
                <a:gd name="connsiteX1" fmla="*/ 638176 w 1090062"/>
                <a:gd name="connsiteY1" fmla="*/ 630 h 788030"/>
                <a:gd name="connsiteX2" fmla="*/ 1088232 w 1090062"/>
                <a:gd name="connsiteY2" fmla="*/ 256218 h 788030"/>
                <a:gd name="connsiteX3" fmla="*/ 803276 w 1090062"/>
                <a:gd name="connsiteY3" fmla="*/ 788030 h 788030"/>
                <a:gd name="connsiteX4" fmla="*/ 0 w 1090062"/>
                <a:gd name="connsiteY4" fmla="*/ 703098 h 788030"/>
                <a:gd name="connsiteX0" fmla="*/ 0 w 1094600"/>
                <a:gd name="connsiteY0" fmla="*/ 703098 h 788030"/>
                <a:gd name="connsiteX1" fmla="*/ 638176 w 1094600"/>
                <a:gd name="connsiteY1" fmla="*/ 630 h 788030"/>
                <a:gd name="connsiteX2" fmla="*/ 1088232 w 1094600"/>
                <a:gd name="connsiteY2" fmla="*/ 256218 h 788030"/>
                <a:gd name="connsiteX3" fmla="*/ 803276 w 1094600"/>
                <a:gd name="connsiteY3" fmla="*/ 788030 h 788030"/>
                <a:gd name="connsiteX4" fmla="*/ 0 w 1094600"/>
                <a:gd name="connsiteY4" fmla="*/ 703098 h 788030"/>
                <a:gd name="connsiteX0" fmla="*/ 0 w 1066080"/>
                <a:gd name="connsiteY0" fmla="*/ 703098 h 788030"/>
                <a:gd name="connsiteX1" fmla="*/ 638176 w 1066080"/>
                <a:gd name="connsiteY1" fmla="*/ 630 h 788030"/>
                <a:gd name="connsiteX2" fmla="*/ 1057276 w 1066080"/>
                <a:gd name="connsiteY2" fmla="*/ 256218 h 788030"/>
                <a:gd name="connsiteX3" fmla="*/ 803276 w 1066080"/>
                <a:gd name="connsiteY3" fmla="*/ 788030 h 788030"/>
                <a:gd name="connsiteX4" fmla="*/ 0 w 1066080"/>
                <a:gd name="connsiteY4" fmla="*/ 703098 h 788030"/>
                <a:gd name="connsiteX0" fmla="*/ 0 w 1075524"/>
                <a:gd name="connsiteY0" fmla="*/ 703098 h 788030"/>
                <a:gd name="connsiteX1" fmla="*/ 638176 w 1075524"/>
                <a:gd name="connsiteY1" fmla="*/ 630 h 788030"/>
                <a:gd name="connsiteX2" fmla="*/ 1057276 w 1075524"/>
                <a:gd name="connsiteY2" fmla="*/ 256218 h 788030"/>
                <a:gd name="connsiteX3" fmla="*/ 803276 w 1075524"/>
                <a:gd name="connsiteY3" fmla="*/ 788030 h 788030"/>
                <a:gd name="connsiteX4" fmla="*/ 0 w 1075524"/>
                <a:gd name="connsiteY4" fmla="*/ 703098 h 788030"/>
                <a:gd name="connsiteX0" fmla="*/ 0 w 1074420"/>
                <a:gd name="connsiteY0" fmla="*/ 703098 h 788030"/>
                <a:gd name="connsiteX1" fmla="*/ 638176 w 1074420"/>
                <a:gd name="connsiteY1" fmla="*/ 630 h 788030"/>
                <a:gd name="connsiteX2" fmla="*/ 1057276 w 1074420"/>
                <a:gd name="connsiteY2" fmla="*/ 256218 h 788030"/>
                <a:gd name="connsiteX3" fmla="*/ 803276 w 1074420"/>
                <a:gd name="connsiteY3" fmla="*/ 788030 h 788030"/>
                <a:gd name="connsiteX4" fmla="*/ 0 w 1074420"/>
                <a:gd name="connsiteY4" fmla="*/ 703098 h 788030"/>
                <a:gd name="connsiteX0" fmla="*/ 0 w 1083144"/>
                <a:gd name="connsiteY0" fmla="*/ 703098 h 788030"/>
                <a:gd name="connsiteX1" fmla="*/ 638176 w 1083144"/>
                <a:gd name="connsiteY1" fmla="*/ 630 h 788030"/>
                <a:gd name="connsiteX2" fmla="*/ 1057276 w 1083144"/>
                <a:gd name="connsiteY2" fmla="*/ 256218 h 788030"/>
                <a:gd name="connsiteX3" fmla="*/ 803276 w 1083144"/>
                <a:gd name="connsiteY3" fmla="*/ 788030 h 788030"/>
                <a:gd name="connsiteX4" fmla="*/ 0 w 1083144"/>
                <a:gd name="connsiteY4" fmla="*/ 703098 h 788030"/>
                <a:gd name="connsiteX0" fmla="*/ 0 w 1083144"/>
                <a:gd name="connsiteY0" fmla="*/ 703160 h 788092"/>
                <a:gd name="connsiteX1" fmla="*/ 638176 w 1083144"/>
                <a:gd name="connsiteY1" fmla="*/ 692 h 788092"/>
                <a:gd name="connsiteX2" fmla="*/ 1057276 w 1083144"/>
                <a:gd name="connsiteY2" fmla="*/ 256280 h 788092"/>
                <a:gd name="connsiteX3" fmla="*/ 803276 w 1083144"/>
                <a:gd name="connsiteY3" fmla="*/ 788092 h 788092"/>
                <a:gd name="connsiteX4" fmla="*/ 0 w 1083144"/>
                <a:gd name="connsiteY4" fmla="*/ 703160 h 788092"/>
                <a:gd name="connsiteX0" fmla="*/ 0 w 1083144"/>
                <a:gd name="connsiteY0" fmla="*/ 703411 h 788343"/>
                <a:gd name="connsiteX1" fmla="*/ 638176 w 1083144"/>
                <a:gd name="connsiteY1" fmla="*/ 943 h 788343"/>
                <a:gd name="connsiteX2" fmla="*/ 1057276 w 1083144"/>
                <a:gd name="connsiteY2" fmla="*/ 256531 h 788343"/>
                <a:gd name="connsiteX3" fmla="*/ 803276 w 1083144"/>
                <a:gd name="connsiteY3" fmla="*/ 788343 h 788343"/>
                <a:gd name="connsiteX4" fmla="*/ 0 w 1083144"/>
                <a:gd name="connsiteY4" fmla="*/ 703411 h 788343"/>
                <a:gd name="connsiteX0" fmla="*/ 0 w 1083144"/>
                <a:gd name="connsiteY0" fmla="*/ 703471 h 788403"/>
                <a:gd name="connsiteX1" fmla="*/ 638176 w 1083144"/>
                <a:gd name="connsiteY1" fmla="*/ 1003 h 788403"/>
                <a:gd name="connsiteX2" fmla="*/ 1057276 w 1083144"/>
                <a:gd name="connsiteY2" fmla="*/ 256591 h 788403"/>
                <a:gd name="connsiteX3" fmla="*/ 803276 w 1083144"/>
                <a:gd name="connsiteY3" fmla="*/ 788403 h 788403"/>
                <a:gd name="connsiteX4" fmla="*/ 0 w 1083144"/>
                <a:gd name="connsiteY4" fmla="*/ 703471 h 788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44" h="788403">
                  <a:moveTo>
                    <a:pt x="0" y="703471"/>
                  </a:moveTo>
                  <a:cubicBezTo>
                    <a:pt x="65087" y="133558"/>
                    <a:pt x="568326" y="4177"/>
                    <a:pt x="638176" y="1003"/>
                  </a:cubicBezTo>
                  <a:cubicBezTo>
                    <a:pt x="899320" y="-14609"/>
                    <a:pt x="1012826" y="155521"/>
                    <a:pt x="1057276" y="256591"/>
                  </a:cubicBezTo>
                  <a:cubicBezTo>
                    <a:pt x="1130036" y="452118"/>
                    <a:pt x="1050529" y="693286"/>
                    <a:pt x="803276" y="788403"/>
                  </a:cubicBezTo>
                  <a:cubicBezTo>
                    <a:pt x="774303" y="308052"/>
                    <a:pt x="132292" y="237010"/>
                    <a:pt x="0" y="703471"/>
                  </a:cubicBezTo>
                  <a:close/>
                </a:path>
              </a:pathLst>
            </a:custGeom>
            <a:solidFill>
              <a:srgbClr val="6BBBAE">
                <a:lumMod val="75000"/>
              </a:srgbClr>
            </a:solidFill>
            <a:ln w="28575" cap="sq" cmpd="sng" algn="ctr">
              <a:no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2D2926"/>
                </a:solidFill>
                <a:effectLst/>
                <a:uLnTx/>
                <a:uFillTx/>
                <a:latin typeface="Calibri" panose="020F0502020204030204"/>
                <a:ea typeface="+mn-ea"/>
                <a:cs typeface="+mn-cs"/>
              </a:endParaRPr>
            </a:p>
          </p:txBody>
        </p:sp>
      </p:grpSp>
      <p:sp>
        <p:nvSpPr>
          <p:cNvPr id="40" name="Rectangle 39">
            <a:extLst>
              <a:ext uri="{FF2B5EF4-FFF2-40B4-BE49-F238E27FC236}">
                <a16:creationId xmlns:a16="http://schemas.microsoft.com/office/drawing/2014/main" id="{7E593769-1A50-AE03-DFBC-DBAE9C42476D}"/>
              </a:ext>
            </a:extLst>
          </p:cNvPr>
          <p:cNvSpPr/>
          <p:nvPr/>
        </p:nvSpPr>
        <p:spPr>
          <a:xfrm>
            <a:off x="8104387" y="3617334"/>
            <a:ext cx="1245735" cy="276999"/>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HER3</a:t>
            </a:r>
          </a:p>
        </p:txBody>
      </p:sp>
      <p:sp>
        <p:nvSpPr>
          <p:cNvPr id="41" name="Rectangle 40">
            <a:extLst>
              <a:ext uri="{FF2B5EF4-FFF2-40B4-BE49-F238E27FC236}">
                <a16:creationId xmlns:a16="http://schemas.microsoft.com/office/drawing/2014/main" id="{414358CE-3ABA-348F-24E5-F5F6B16D9659}"/>
              </a:ext>
            </a:extLst>
          </p:cNvPr>
          <p:cNvSpPr/>
          <p:nvPr/>
        </p:nvSpPr>
        <p:spPr>
          <a:xfrm>
            <a:off x="10434005" y="3617334"/>
            <a:ext cx="1520117" cy="276999"/>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CEACAM5</a:t>
            </a:r>
          </a:p>
        </p:txBody>
      </p:sp>
      <p:sp>
        <p:nvSpPr>
          <p:cNvPr id="42" name="Rectangle 41">
            <a:extLst>
              <a:ext uri="{FF2B5EF4-FFF2-40B4-BE49-F238E27FC236}">
                <a16:creationId xmlns:a16="http://schemas.microsoft.com/office/drawing/2014/main" id="{67A6C07D-FF3C-A96F-B759-2E0AAC04CA63}"/>
              </a:ext>
            </a:extLst>
          </p:cNvPr>
          <p:cNvSpPr/>
          <p:nvPr/>
        </p:nvSpPr>
        <p:spPr>
          <a:xfrm>
            <a:off x="9233988" y="4711017"/>
            <a:ext cx="1520117" cy="276999"/>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HER2</a:t>
            </a:r>
          </a:p>
        </p:txBody>
      </p:sp>
      <p:sp>
        <p:nvSpPr>
          <p:cNvPr id="43" name="Rectangle 42">
            <a:extLst>
              <a:ext uri="{FF2B5EF4-FFF2-40B4-BE49-F238E27FC236}">
                <a16:creationId xmlns:a16="http://schemas.microsoft.com/office/drawing/2014/main" id="{400C0EB3-BFA9-ACFF-AC15-5BA77B6443D1}"/>
              </a:ext>
            </a:extLst>
          </p:cNvPr>
          <p:cNvSpPr/>
          <p:nvPr/>
        </p:nvSpPr>
        <p:spPr>
          <a:xfrm>
            <a:off x="10063211" y="2339855"/>
            <a:ext cx="1520117" cy="276999"/>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c-Met</a:t>
            </a:r>
          </a:p>
        </p:txBody>
      </p:sp>
      <p:sp>
        <p:nvSpPr>
          <p:cNvPr id="44" name="Rectangle 43">
            <a:extLst>
              <a:ext uri="{FF2B5EF4-FFF2-40B4-BE49-F238E27FC236}">
                <a16:creationId xmlns:a16="http://schemas.microsoft.com/office/drawing/2014/main" id="{91A542C3-FD34-E720-F7F6-F7EA442CC050}"/>
              </a:ext>
            </a:extLst>
          </p:cNvPr>
          <p:cNvSpPr/>
          <p:nvPr/>
        </p:nvSpPr>
        <p:spPr>
          <a:xfrm>
            <a:off x="8416232" y="2339855"/>
            <a:ext cx="1520117" cy="276999"/>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pitchFamily="34" charset="0"/>
              </a:rPr>
              <a:t>TROP-2</a:t>
            </a:r>
          </a:p>
        </p:txBody>
      </p:sp>
      <p:sp>
        <p:nvSpPr>
          <p:cNvPr id="2" name="Title 1">
            <a:extLst>
              <a:ext uri="{FF2B5EF4-FFF2-40B4-BE49-F238E27FC236}">
                <a16:creationId xmlns:a16="http://schemas.microsoft.com/office/drawing/2014/main" id="{DC6B1E90-14CA-F3E0-7471-938DDEED7FE5}"/>
              </a:ext>
            </a:extLst>
          </p:cNvPr>
          <p:cNvSpPr>
            <a:spLocks noGrp="1"/>
          </p:cNvSpPr>
          <p:nvPr>
            <p:ph type="title"/>
          </p:nvPr>
        </p:nvSpPr>
        <p:spPr/>
        <p:txBody>
          <a:bodyPr/>
          <a:lstStyle/>
          <a:p>
            <a:r>
              <a:rPr lang="en-US" dirty="0"/>
              <a:t>Heterogeneity in NSCLC</a:t>
            </a:r>
          </a:p>
        </p:txBody>
      </p:sp>
      <p:sp>
        <p:nvSpPr>
          <p:cNvPr id="32" name="TextBox 31">
            <a:extLst>
              <a:ext uri="{FF2B5EF4-FFF2-40B4-BE49-F238E27FC236}">
                <a16:creationId xmlns:a16="http://schemas.microsoft.com/office/drawing/2014/main" id="{CB303DFA-724C-6EB8-7515-AADEE29B4001}"/>
              </a:ext>
            </a:extLst>
          </p:cNvPr>
          <p:cNvSpPr txBox="1"/>
          <p:nvPr/>
        </p:nvSpPr>
        <p:spPr bwMode="auto">
          <a:xfrm>
            <a:off x="351323" y="5736544"/>
            <a:ext cx="27879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*Varies widely by population.</a:t>
            </a:r>
          </a:p>
        </p:txBody>
      </p:sp>
    </p:spTree>
    <p:extLst>
      <p:ext uri="{BB962C8B-B14F-4D97-AF65-F5344CB8AC3E}">
        <p14:creationId xmlns:p14="http://schemas.microsoft.com/office/powerpoint/2010/main" val="4019522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a:extLst>
              <a:ext uri="{FF2B5EF4-FFF2-40B4-BE49-F238E27FC236}">
                <a16:creationId xmlns:a16="http://schemas.microsoft.com/office/drawing/2014/main" id="{0A9BAC02-0D23-F5EE-F3A1-63F7375A201F}"/>
              </a:ext>
            </a:extLst>
          </p:cNvPr>
          <p:cNvCxnSpPr>
            <a:cxnSpLocks/>
          </p:cNvCxnSpPr>
          <p:nvPr/>
        </p:nvCxnSpPr>
        <p:spPr>
          <a:xfrm>
            <a:off x="2077575" y="3259162"/>
            <a:ext cx="0" cy="612648"/>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16DF9CE2-135E-16DB-3E48-E5A925642152}"/>
              </a:ext>
            </a:extLst>
          </p:cNvPr>
          <p:cNvCxnSpPr>
            <a:cxnSpLocks/>
          </p:cNvCxnSpPr>
          <p:nvPr/>
        </p:nvCxnSpPr>
        <p:spPr bwMode="auto">
          <a:xfrm>
            <a:off x="3064011" y="3402181"/>
            <a:ext cx="0" cy="219121"/>
          </a:xfrm>
          <a:prstGeom prst="straightConnector1">
            <a:avLst/>
          </a:prstGeom>
          <a:noFill/>
          <a:ln w="28575" cap="flat" cmpd="sng" algn="ctr">
            <a:solidFill>
              <a:schemeClr val="bg1"/>
            </a:solidFill>
            <a:prstDash val="solid"/>
            <a:round/>
            <a:headEnd type="none" w="med" len="med"/>
            <a:tailEnd type="triangle"/>
          </a:ln>
          <a:effectLst/>
        </p:spPr>
      </p:cxnSp>
      <p:sp>
        <p:nvSpPr>
          <p:cNvPr id="174082" name="Title 1">
            <a:extLst>
              <a:ext uri="{FF2B5EF4-FFF2-40B4-BE49-F238E27FC236}">
                <a16:creationId xmlns:a16="http://schemas.microsoft.com/office/drawing/2014/main" id="{15B6479D-9566-4E21-B343-9DA91D5D5960}"/>
              </a:ext>
            </a:extLst>
          </p:cNvPr>
          <p:cNvSpPr>
            <a:spLocks noGrp="1"/>
          </p:cNvSpPr>
          <p:nvPr>
            <p:ph type="title"/>
          </p:nvPr>
        </p:nvSpPr>
        <p:spPr/>
        <p:txBody>
          <a:bodyPr/>
          <a:lstStyle/>
          <a:p>
            <a:r>
              <a:rPr lang="en-US" altLang="en-US" dirty="0"/>
              <a:t>Targeted Therapy in Advanced NSCLC With Actionable Driver Mutations (2024)</a:t>
            </a:r>
          </a:p>
        </p:txBody>
      </p:sp>
      <p:cxnSp>
        <p:nvCxnSpPr>
          <p:cNvPr id="5" name="Straight Arrow Connector 4">
            <a:extLst>
              <a:ext uri="{FF2B5EF4-FFF2-40B4-BE49-F238E27FC236}">
                <a16:creationId xmlns:a16="http://schemas.microsoft.com/office/drawing/2014/main" id="{BE8DA343-61E5-3FDF-0A09-62F61AF4B1DA}"/>
              </a:ext>
            </a:extLst>
          </p:cNvPr>
          <p:cNvCxnSpPr>
            <a:cxnSpLocks/>
          </p:cNvCxnSpPr>
          <p:nvPr/>
        </p:nvCxnSpPr>
        <p:spPr>
          <a:xfrm>
            <a:off x="1636458" y="3014773"/>
            <a:ext cx="0" cy="237577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27950AE3-953B-55CF-DDAB-0F59C151763B}"/>
              </a:ext>
            </a:extLst>
          </p:cNvPr>
          <p:cNvCxnSpPr>
            <a:cxnSpLocks/>
          </p:cNvCxnSpPr>
          <p:nvPr/>
        </p:nvCxnSpPr>
        <p:spPr>
          <a:xfrm>
            <a:off x="5243830" y="2295908"/>
            <a:ext cx="0" cy="3070571"/>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2EA2035-586D-6EE2-7A0C-706F6AF8D92D}"/>
              </a:ext>
            </a:extLst>
          </p:cNvPr>
          <p:cNvCxnSpPr>
            <a:cxnSpLocks/>
          </p:cNvCxnSpPr>
          <p:nvPr/>
        </p:nvCxnSpPr>
        <p:spPr>
          <a:xfrm>
            <a:off x="6348012" y="2298757"/>
            <a:ext cx="0" cy="3074316"/>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6F85E71-A56A-F233-B785-375748624D14}"/>
              </a:ext>
            </a:extLst>
          </p:cNvPr>
          <p:cNvCxnSpPr>
            <a:cxnSpLocks/>
          </p:cNvCxnSpPr>
          <p:nvPr/>
        </p:nvCxnSpPr>
        <p:spPr>
          <a:xfrm>
            <a:off x="4032232" y="2204468"/>
            <a:ext cx="0" cy="3166651"/>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C6628BA-62B7-2EAD-244E-818C970DBC44}"/>
              </a:ext>
            </a:extLst>
          </p:cNvPr>
          <p:cNvCxnSpPr>
            <a:cxnSpLocks/>
          </p:cNvCxnSpPr>
          <p:nvPr/>
        </p:nvCxnSpPr>
        <p:spPr>
          <a:xfrm>
            <a:off x="10366904" y="2304870"/>
            <a:ext cx="0" cy="3064296"/>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9223E3E-0DF1-E08C-A294-35904791B029}"/>
              </a:ext>
            </a:extLst>
          </p:cNvPr>
          <p:cNvSpPr/>
          <p:nvPr/>
        </p:nvSpPr>
        <p:spPr>
          <a:xfrm>
            <a:off x="719137" y="5662181"/>
            <a:ext cx="10753393"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lang="en-US" sz="1000" b="0" dirty="0">
                <a:solidFill>
                  <a:srgbClr val="000000"/>
                </a:solidFill>
                <a:latin typeface="Calibri" panose="020F0502020204030204" pitchFamily="34" charset="0"/>
                <a:cs typeface="Calibri" panose="020F0502020204030204" pitchFamily="34" charset="0"/>
              </a:rPr>
              <a:t>A</a:t>
            </a: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lso approved as second-line therapy for </a:t>
            </a:r>
            <a:r>
              <a:rPr kumimoji="0" 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EGFR </a:t>
            </a: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T790M–positive disease after an earlier-generation EGFR TKI. </a:t>
            </a:r>
            <a:r>
              <a:rPr kumimoji="0" lang="en-US" altLang="en-US" sz="10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Erlotinib can be prescribed alone or in combination with ramucirumab or bevacizumab.</a:t>
            </a:r>
          </a:p>
        </p:txBody>
      </p:sp>
      <p:sp>
        <p:nvSpPr>
          <p:cNvPr id="16" name="Text Box 11">
            <a:extLst>
              <a:ext uri="{FF2B5EF4-FFF2-40B4-BE49-F238E27FC236}">
                <a16:creationId xmlns:a16="http://schemas.microsoft.com/office/drawing/2014/main" id="{C42A4D99-70C4-4002-8486-22CA9D1F17C3}"/>
              </a:ext>
            </a:extLst>
          </p:cNvPr>
          <p:cNvSpPr txBox="1">
            <a:spLocks noChangeArrowheads="1"/>
          </p:cNvSpPr>
          <p:nvPr/>
        </p:nvSpPr>
        <p:spPr bwMode="auto">
          <a:xfrm>
            <a:off x="389026" y="6138725"/>
            <a:ext cx="8083505"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2813" rtl="0" eaLnBrk="0" fontAlgn="base" latinLnBrk="0" hangingPunct="0">
              <a:spcBef>
                <a:spcPct val="0"/>
              </a:spcBef>
              <a:spcAft>
                <a:spcPct val="0"/>
              </a:spcAft>
              <a:buClrTx/>
              <a:buSzTx/>
              <a:buFont typeface="Wingdings" panose="05000000000000000000" pitchFamily="2" charset="2"/>
              <a:buNone/>
              <a:tabLst/>
              <a:defRPr/>
            </a:pPr>
            <a:r>
              <a:rPr kumimoji="0" lang="en-US" altLang="en-US" sz="10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Adagrasib PI. Afatinib PI. Alectinib PI. Amivantamab PI. Brigatinib PI. Capmatinib PI. Ceritinib PI. Crizotinib PI. Dabrafenib PI. Dacomitinib PI. Encorafenib PI. Entrectinib PI. Erlotinib PI. Gefitinib PI. Lorlatinib PI. Larotrectinib PI. Osimertinib PI. Pralsetinib PI. Repotrectinib  PI. Selpercatinib PI. Sotorasib PI. Tepotinib PI. Trastuzumab deruxtecan PI. NCCN. Clinical practice guidelines in oncology: NSCLC. v.3.2024.</a:t>
            </a:r>
          </a:p>
        </p:txBody>
      </p:sp>
      <p:cxnSp>
        <p:nvCxnSpPr>
          <p:cNvPr id="22" name="Straight Arrow Connector 21">
            <a:extLst>
              <a:ext uri="{FF2B5EF4-FFF2-40B4-BE49-F238E27FC236}">
                <a16:creationId xmlns:a16="http://schemas.microsoft.com/office/drawing/2014/main" id="{858A5207-8046-9982-2B7A-659A10C73C97}"/>
              </a:ext>
            </a:extLst>
          </p:cNvPr>
          <p:cNvCxnSpPr>
            <a:cxnSpLocks/>
          </p:cNvCxnSpPr>
          <p:nvPr/>
        </p:nvCxnSpPr>
        <p:spPr>
          <a:xfrm>
            <a:off x="9462124" y="2304870"/>
            <a:ext cx="0" cy="306234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0500088-CA34-9207-CD89-A378BBCA3E3B}"/>
              </a:ext>
            </a:extLst>
          </p:cNvPr>
          <p:cNvCxnSpPr>
            <a:cxnSpLocks/>
          </p:cNvCxnSpPr>
          <p:nvPr/>
        </p:nvCxnSpPr>
        <p:spPr>
          <a:xfrm>
            <a:off x="8472531" y="2304350"/>
            <a:ext cx="0" cy="3066769"/>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6">
            <a:extLst>
              <a:ext uri="{FF2B5EF4-FFF2-40B4-BE49-F238E27FC236}">
                <a16:creationId xmlns:a16="http://schemas.microsoft.com/office/drawing/2014/main" id="{B64930FC-9A8E-7CE5-E29A-78E1D771D3DF}"/>
              </a:ext>
            </a:extLst>
          </p:cNvPr>
          <p:cNvSpPr txBox="1">
            <a:spLocks noChangeArrowheads="1"/>
          </p:cNvSpPr>
          <p:nvPr/>
        </p:nvSpPr>
        <p:spPr bwMode="auto">
          <a:xfrm>
            <a:off x="3278384" y="2104495"/>
            <a:ext cx="1507697" cy="27238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buClr>
                <a:srgbClr val="8B3D9A"/>
              </a:buClr>
              <a:buSzTx/>
              <a:buFontTx/>
              <a:buNone/>
              <a:tabLst/>
              <a:defRPr kumimoji="0" sz="1200" b="1" i="1" u="none" strike="noStrike" kern="0" cap="none" spc="0" normalizeH="0" baseline="0">
                <a:ln>
                  <a:noFill/>
                </a:ln>
                <a:solidFill>
                  <a:srgbClr val="FFFFFF"/>
                </a:solidFill>
                <a:effectLst/>
                <a:uLnTx/>
                <a:uFillTx/>
                <a:latin typeface="Arial" charset="0"/>
                <a:cs typeface="Arial" panose="020B060402020202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ALK </a:t>
            </a:r>
          </a:p>
        </p:txBody>
      </p:sp>
      <p:sp>
        <p:nvSpPr>
          <p:cNvPr id="25" name="TextBox 64">
            <a:extLst>
              <a:ext uri="{FF2B5EF4-FFF2-40B4-BE49-F238E27FC236}">
                <a16:creationId xmlns:a16="http://schemas.microsoft.com/office/drawing/2014/main" id="{46904654-2622-5626-9A99-F918DD8FA813}"/>
              </a:ext>
            </a:extLst>
          </p:cNvPr>
          <p:cNvSpPr txBox="1">
            <a:spLocks noChangeArrowheads="1"/>
          </p:cNvSpPr>
          <p:nvPr/>
        </p:nvSpPr>
        <p:spPr bwMode="auto">
          <a:xfrm>
            <a:off x="125095" y="4501683"/>
            <a:ext cx="1188083" cy="27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auto" latinLnBrk="0" hangingPunct="1">
              <a:lnSpc>
                <a:spcPct val="90000"/>
              </a:lnSpc>
              <a:spcBef>
                <a:spcPct val="35000"/>
              </a:spcBef>
              <a:spcAft>
                <a:spcPct val="25000"/>
              </a:spcAft>
              <a:buClr>
                <a:srgbClr val="8B3D9A"/>
              </a:buClr>
              <a:buSzTx/>
              <a:buFontTx/>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Progression</a:t>
            </a:r>
          </a:p>
        </p:txBody>
      </p:sp>
      <p:cxnSp>
        <p:nvCxnSpPr>
          <p:cNvPr id="26" name="Straight Connector 25">
            <a:extLst>
              <a:ext uri="{FF2B5EF4-FFF2-40B4-BE49-F238E27FC236}">
                <a16:creationId xmlns:a16="http://schemas.microsoft.com/office/drawing/2014/main" id="{8AC53C01-2533-6658-9892-C61B9618037B}"/>
              </a:ext>
            </a:extLst>
          </p:cNvPr>
          <p:cNvCxnSpPr>
            <a:cxnSpLocks/>
          </p:cNvCxnSpPr>
          <p:nvPr/>
        </p:nvCxnSpPr>
        <p:spPr>
          <a:xfrm>
            <a:off x="216021" y="4485387"/>
            <a:ext cx="11521440" cy="0"/>
          </a:xfrm>
          <a:prstGeom prst="line">
            <a:avLst/>
          </a:prstGeom>
          <a:ln w="38100">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27" name="TextBox 6">
            <a:extLst>
              <a:ext uri="{FF2B5EF4-FFF2-40B4-BE49-F238E27FC236}">
                <a16:creationId xmlns:a16="http://schemas.microsoft.com/office/drawing/2014/main" id="{6DA0221D-0B88-CD22-1A4F-1D3F6EBE8507}"/>
              </a:ext>
            </a:extLst>
          </p:cNvPr>
          <p:cNvSpPr txBox="1">
            <a:spLocks noChangeArrowheads="1"/>
          </p:cNvSpPr>
          <p:nvPr/>
        </p:nvSpPr>
        <p:spPr bwMode="auto">
          <a:xfrm>
            <a:off x="809334" y="2104495"/>
            <a:ext cx="1694731" cy="27238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EGFR</a:t>
            </a:r>
            <a:endPar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TextBox 6">
            <a:extLst>
              <a:ext uri="{FF2B5EF4-FFF2-40B4-BE49-F238E27FC236}">
                <a16:creationId xmlns:a16="http://schemas.microsoft.com/office/drawing/2014/main" id="{9399E9E6-C51C-F779-4190-F2E9964C1FDE}"/>
              </a:ext>
            </a:extLst>
          </p:cNvPr>
          <p:cNvSpPr txBox="1">
            <a:spLocks noChangeArrowheads="1"/>
          </p:cNvSpPr>
          <p:nvPr/>
        </p:nvSpPr>
        <p:spPr bwMode="auto">
          <a:xfrm>
            <a:off x="4835855" y="2104495"/>
            <a:ext cx="825156" cy="27238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buClr>
                <a:srgbClr val="8B3D9A"/>
              </a:buClr>
              <a:buSzTx/>
              <a:buFontTx/>
              <a:buNone/>
              <a:tabLst/>
              <a:defRPr kumimoji="0" sz="1200" b="1" i="1" u="none" strike="noStrike" kern="0" cap="none" spc="0" normalizeH="0" baseline="0">
                <a:ln>
                  <a:noFill/>
                </a:ln>
                <a:solidFill>
                  <a:srgbClr val="FFFFFF"/>
                </a:solidFill>
                <a:effectLst/>
                <a:uLnTx/>
                <a:uFillTx/>
                <a:latin typeface="Arial" charset="0"/>
                <a:cs typeface="Arial" panose="020B060402020202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ROS1 </a:t>
            </a:r>
          </a:p>
        </p:txBody>
      </p:sp>
      <p:sp>
        <p:nvSpPr>
          <p:cNvPr id="29" name="TextBox 9">
            <a:extLst>
              <a:ext uri="{FF2B5EF4-FFF2-40B4-BE49-F238E27FC236}">
                <a16:creationId xmlns:a16="http://schemas.microsoft.com/office/drawing/2014/main" id="{B423B8AF-3ED9-4610-00B7-BB846A5294AC}"/>
              </a:ext>
            </a:extLst>
          </p:cNvPr>
          <p:cNvSpPr txBox="1">
            <a:spLocks noChangeArrowheads="1"/>
          </p:cNvSpPr>
          <p:nvPr/>
        </p:nvSpPr>
        <p:spPr bwMode="auto">
          <a:xfrm>
            <a:off x="4809117" y="2628723"/>
            <a:ext cx="1005840" cy="992579"/>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Crizotinib, repotrectinib,</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a:t>
            </a:r>
            <a:r>
              <a:rPr lang="en-US" altLang="en-US" sz="1300" kern="0" dirty="0">
                <a:latin typeface="Calibri" panose="020F0502020204030204" pitchFamily="34" charset="0"/>
                <a:cs typeface="Calibri" panose="020F0502020204030204" pitchFamily="34" charset="0"/>
              </a:rPr>
              <a:t>e</a:t>
            </a: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ntrectinib (preferred); </a:t>
            </a:r>
            <a:b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ceritinib</a:t>
            </a:r>
          </a:p>
        </p:txBody>
      </p:sp>
      <p:sp>
        <p:nvSpPr>
          <p:cNvPr id="30" name="TextBox 67">
            <a:extLst>
              <a:ext uri="{FF2B5EF4-FFF2-40B4-BE49-F238E27FC236}">
                <a16:creationId xmlns:a16="http://schemas.microsoft.com/office/drawing/2014/main" id="{DB4F8601-67EC-7123-5825-2E7102423C9D}"/>
              </a:ext>
            </a:extLst>
          </p:cNvPr>
          <p:cNvSpPr txBox="1">
            <a:spLocks noChangeArrowheads="1"/>
          </p:cNvSpPr>
          <p:nvPr/>
        </p:nvSpPr>
        <p:spPr bwMode="auto">
          <a:xfrm>
            <a:off x="719137" y="5393349"/>
            <a:ext cx="10753393" cy="272382"/>
          </a:xfrm>
          <a:prstGeom prst="rect">
            <a:avLst/>
          </a:prstGeom>
          <a:solidFill>
            <a:schemeClr val="accent3"/>
          </a:solidFill>
          <a:ln>
            <a:noFill/>
          </a:ln>
        </p:spPr>
        <p:txBody>
          <a:bodyPr wrap="square" lIns="0" rIns="0" anchor="ctr">
            <a:spAutoFit/>
          </a:bodyPr>
          <a:lstStyle>
            <a:defPPr>
              <a:defRPr lang="en-US"/>
            </a:defPPr>
            <a:lvl1pPr algn="ctr">
              <a:lnSpc>
                <a:spcPct val="90000"/>
              </a:lnSpc>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Follow treatment options for adenocarcinoma or squamous cell carcinoma without actionable biomarker (ie, chemotherapy ± immunotherapy)</a:t>
            </a:r>
          </a:p>
        </p:txBody>
      </p:sp>
      <p:cxnSp>
        <p:nvCxnSpPr>
          <p:cNvPr id="31" name="Straight Arrow Connector 30">
            <a:extLst>
              <a:ext uri="{FF2B5EF4-FFF2-40B4-BE49-F238E27FC236}">
                <a16:creationId xmlns:a16="http://schemas.microsoft.com/office/drawing/2014/main" id="{C8CBD1B4-047C-D4B8-7187-C185042DCA7C}"/>
              </a:ext>
            </a:extLst>
          </p:cNvPr>
          <p:cNvCxnSpPr>
            <a:cxnSpLocks/>
          </p:cNvCxnSpPr>
          <p:nvPr/>
        </p:nvCxnSpPr>
        <p:spPr>
          <a:xfrm>
            <a:off x="4719954" y="4971255"/>
            <a:ext cx="0" cy="33655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6">
            <a:extLst>
              <a:ext uri="{FF2B5EF4-FFF2-40B4-BE49-F238E27FC236}">
                <a16:creationId xmlns:a16="http://schemas.microsoft.com/office/drawing/2014/main" id="{A47B6478-8238-B75D-8805-3A29F5F8287F}"/>
              </a:ext>
            </a:extLst>
          </p:cNvPr>
          <p:cNvSpPr txBox="1">
            <a:spLocks noChangeArrowheads="1"/>
          </p:cNvSpPr>
          <p:nvPr/>
        </p:nvSpPr>
        <p:spPr bwMode="auto">
          <a:xfrm>
            <a:off x="2912253" y="4576400"/>
            <a:ext cx="2291146" cy="632481"/>
          </a:xfrm>
          <a:prstGeom prst="rect">
            <a:avLst/>
          </a:prstGeom>
          <a:solidFill>
            <a:schemeClr val="tx1">
              <a:lumMod val="85000"/>
            </a:schemeClr>
          </a:solidFill>
          <a:ln>
            <a:noFill/>
          </a:ln>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Alectinib, </a:t>
            </a:r>
            <a:b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brigatinib, ceritinib, or lorlatinib dependent on previous therapy</a:t>
            </a:r>
          </a:p>
        </p:txBody>
      </p:sp>
      <p:sp>
        <p:nvSpPr>
          <p:cNvPr id="33" name="TextBox 9">
            <a:extLst>
              <a:ext uri="{FF2B5EF4-FFF2-40B4-BE49-F238E27FC236}">
                <a16:creationId xmlns:a16="http://schemas.microsoft.com/office/drawing/2014/main" id="{D2687A9D-76B0-7D26-FB36-5A52F9478534}"/>
              </a:ext>
            </a:extLst>
          </p:cNvPr>
          <p:cNvSpPr txBox="1">
            <a:spLocks noChangeArrowheads="1"/>
          </p:cNvSpPr>
          <p:nvPr/>
        </p:nvSpPr>
        <p:spPr bwMode="auto">
          <a:xfrm>
            <a:off x="3278384" y="2628723"/>
            <a:ext cx="1501228" cy="812530"/>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Alectinib, brigatinib, or lorlatinib (preferred);</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ceritinib or crizotinib</a:t>
            </a:r>
            <a:endPar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TextBox 9">
            <a:extLst>
              <a:ext uri="{FF2B5EF4-FFF2-40B4-BE49-F238E27FC236}">
                <a16:creationId xmlns:a16="http://schemas.microsoft.com/office/drawing/2014/main" id="{D49404E4-D0F0-A8B9-5D2A-643C31412C4A}"/>
              </a:ext>
            </a:extLst>
          </p:cNvPr>
          <p:cNvSpPr txBox="1">
            <a:spLocks noChangeArrowheads="1"/>
          </p:cNvSpPr>
          <p:nvPr/>
        </p:nvSpPr>
        <p:spPr bwMode="auto">
          <a:xfrm>
            <a:off x="140542" y="3410738"/>
            <a:ext cx="1393208" cy="992579"/>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Osimertinib* (preferred), erlotinib</a:t>
            </a:r>
            <a:r>
              <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afatinib, gefitinib, or dacomitinib</a:t>
            </a:r>
          </a:p>
        </p:txBody>
      </p:sp>
      <p:sp>
        <p:nvSpPr>
          <p:cNvPr id="35" name="TextBox 6">
            <a:extLst>
              <a:ext uri="{FF2B5EF4-FFF2-40B4-BE49-F238E27FC236}">
                <a16:creationId xmlns:a16="http://schemas.microsoft.com/office/drawing/2014/main" id="{1F541CEF-A74F-5CC5-9439-21E711F80135}"/>
              </a:ext>
            </a:extLst>
          </p:cNvPr>
          <p:cNvSpPr txBox="1">
            <a:spLocks noChangeArrowheads="1"/>
          </p:cNvSpPr>
          <p:nvPr/>
        </p:nvSpPr>
        <p:spPr bwMode="auto">
          <a:xfrm>
            <a:off x="5718405" y="2107344"/>
            <a:ext cx="1207008" cy="27238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ct val="35000"/>
              </a:spcBef>
              <a:spcAft>
                <a:spcPct val="2500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BRAF </a:t>
            </a: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V600E</a:t>
            </a:r>
          </a:p>
        </p:txBody>
      </p:sp>
      <p:sp>
        <p:nvSpPr>
          <p:cNvPr id="36" name="TextBox 9">
            <a:extLst>
              <a:ext uri="{FF2B5EF4-FFF2-40B4-BE49-F238E27FC236}">
                <a16:creationId xmlns:a16="http://schemas.microsoft.com/office/drawing/2014/main" id="{C11C9D33-A50B-BFC9-1352-4D37CF8931DD}"/>
              </a:ext>
            </a:extLst>
          </p:cNvPr>
          <p:cNvSpPr txBox="1">
            <a:spLocks noChangeArrowheads="1"/>
          </p:cNvSpPr>
          <p:nvPr/>
        </p:nvSpPr>
        <p:spPr bwMode="auto">
          <a:xfrm>
            <a:off x="5844461" y="2631572"/>
            <a:ext cx="1070613" cy="812530"/>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Dabrafenib/</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trametinib or </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encorafenib/</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binimetinib</a:t>
            </a:r>
          </a:p>
        </p:txBody>
      </p:sp>
      <p:sp>
        <p:nvSpPr>
          <p:cNvPr id="37" name="TextBox 104">
            <a:extLst>
              <a:ext uri="{FF2B5EF4-FFF2-40B4-BE49-F238E27FC236}">
                <a16:creationId xmlns:a16="http://schemas.microsoft.com/office/drawing/2014/main" id="{86F9CFEA-B320-60F3-B179-E76F47F6C85B}"/>
              </a:ext>
            </a:extLst>
          </p:cNvPr>
          <p:cNvSpPr txBox="1">
            <a:spLocks noChangeArrowheads="1"/>
          </p:cNvSpPr>
          <p:nvPr/>
        </p:nvSpPr>
        <p:spPr bwMode="auto">
          <a:xfrm rot="5400000">
            <a:off x="10990375" y="2975351"/>
            <a:ext cx="1860038" cy="272382"/>
          </a:xfrm>
          <a:prstGeom prst="rect">
            <a:avLst/>
          </a:prstGeom>
          <a:noFill/>
          <a:ln>
            <a:noFill/>
          </a:ln>
        </p:spPr>
        <p:txBody>
          <a:bodyPr wrap="squar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ct val="35000"/>
              </a:spcBef>
              <a:spcAft>
                <a:spcPct val="25000"/>
              </a:spcAft>
              <a:buClr>
                <a:srgbClr val="8B3D9A"/>
              </a:buClr>
              <a:buSzTx/>
              <a:buFontTx/>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First line</a:t>
            </a:r>
          </a:p>
        </p:txBody>
      </p:sp>
      <p:sp>
        <p:nvSpPr>
          <p:cNvPr id="38" name="TextBox 106">
            <a:extLst>
              <a:ext uri="{FF2B5EF4-FFF2-40B4-BE49-F238E27FC236}">
                <a16:creationId xmlns:a16="http://schemas.microsoft.com/office/drawing/2014/main" id="{F466E48D-D0E2-40C8-44D0-2035E2AD5894}"/>
              </a:ext>
            </a:extLst>
          </p:cNvPr>
          <p:cNvSpPr txBox="1">
            <a:spLocks noChangeArrowheads="1"/>
          </p:cNvSpPr>
          <p:nvPr/>
        </p:nvSpPr>
        <p:spPr bwMode="auto">
          <a:xfrm rot="5400000">
            <a:off x="10977513" y="4891212"/>
            <a:ext cx="1885762" cy="180049"/>
          </a:xfrm>
          <a:prstGeom prst="rect">
            <a:avLst/>
          </a:prstGeom>
          <a:noFill/>
          <a:ln>
            <a:noFill/>
          </a:ln>
        </p:spPr>
        <p:txBody>
          <a:bodyPr wrap="square" lIns="0" tIns="0" rIns="0" b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ct val="35000"/>
              </a:spcBef>
              <a:spcAft>
                <a:spcPct val="25000"/>
              </a:spcAft>
              <a:buClr>
                <a:srgbClr val="8B3D9A"/>
              </a:buClr>
              <a:buSzTx/>
              <a:buFontTx/>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 line+</a:t>
            </a:r>
          </a:p>
        </p:txBody>
      </p:sp>
      <p:cxnSp>
        <p:nvCxnSpPr>
          <p:cNvPr id="39" name="Straight Arrow Connector 38">
            <a:extLst>
              <a:ext uri="{FF2B5EF4-FFF2-40B4-BE49-F238E27FC236}">
                <a16:creationId xmlns:a16="http://schemas.microsoft.com/office/drawing/2014/main" id="{2C789446-403B-2EFA-5E73-D6126DF10DFF}"/>
              </a:ext>
            </a:extLst>
          </p:cNvPr>
          <p:cNvCxnSpPr>
            <a:cxnSpLocks/>
          </p:cNvCxnSpPr>
          <p:nvPr/>
        </p:nvCxnSpPr>
        <p:spPr>
          <a:xfrm>
            <a:off x="7468490" y="2311755"/>
            <a:ext cx="0" cy="3061318"/>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TextBox 9">
            <a:extLst>
              <a:ext uri="{FF2B5EF4-FFF2-40B4-BE49-F238E27FC236}">
                <a16:creationId xmlns:a16="http://schemas.microsoft.com/office/drawing/2014/main" id="{48E5BCB8-7D7D-BD6C-964D-EAD62E542A30}"/>
              </a:ext>
            </a:extLst>
          </p:cNvPr>
          <p:cNvSpPr txBox="1">
            <a:spLocks noChangeArrowheads="1"/>
          </p:cNvSpPr>
          <p:nvPr/>
        </p:nvSpPr>
        <p:spPr bwMode="auto">
          <a:xfrm>
            <a:off x="6969460" y="2579481"/>
            <a:ext cx="945932" cy="632481"/>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Entrectinib </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larotrectinib</a:t>
            </a:r>
          </a:p>
        </p:txBody>
      </p:sp>
      <p:sp>
        <p:nvSpPr>
          <p:cNvPr id="41" name="TextBox 6">
            <a:extLst>
              <a:ext uri="{FF2B5EF4-FFF2-40B4-BE49-F238E27FC236}">
                <a16:creationId xmlns:a16="http://schemas.microsoft.com/office/drawing/2014/main" id="{FE8A668F-C9D6-1E22-BB26-F0E97D32F477}"/>
              </a:ext>
            </a:extLst>
          </p:cNvPr>
          <p:cNvSpPr txBox="1">
            <a:spLocks noChangeArrowheads="1"/>
          </p:cNvSpPr>
          <p:nvPr/>
        </p:nvSpPr>
        <p:spPr bwMode="auto">
          <a:xfrm>
            <a:off x="6971316" y="2104495"/>
            <a:ext cx="939678" cy="2801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L="0" marR="0" lvl="0" indent="0" algn="ctr" defTabSz="914126" eaLnBrk="1" fontAlgn="auto" latinLnBrk="0" hangingPunct="1">
              <a:lnSpc>
                <a:spcPct val="90000"/>
              </a:lnSpc>
              <a:spcBef>
                <a:spcPct val="35000"/>
              </a:spcBef>
              <a:spcAft>
                <a:spcPct val="25000"/>
              </a:spcAft>
              <a:buClr>
                <a:srgbClr val="8B3D9A"/>
              </a:buClr>
              <a:buSzTx/>
              <a:buFontTx/>
              <a:buNone/>
              <a:tabLst/>
              <a:defRPr kumimoji="0" sz="1200" i="1" u="none" strike="noStrike" kern="0" cap="none" spc="0" normalizeH="0" baseline="0">
                <a:ln>
                  <a:noFill/>
                </a:ln>
                <a:solidFill>
                  <a:srgbClr val="FFFFFF"/>
                </a:solidFill>
                <a:effectLst/>
                <a:uLnTx/>
                <a:uFillTx/>
                <a:latin typeface="Arial"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NTRK </a:t>
            </a:r>
          </a:p>
        </p:txBody>
      </p:sp>
      <p:sp>
        <p:nvSpPr>
          <p:cNvPr id="42" name="TextBox 9">
            <a:extLst>
              <a:ext uri="{FF2B5EF4-FFF2-40B4-BE49-F238E27FC236}">
                <a16:creationId xmlns:a16="http://schemas.microsoft.com/office/drawing/2014/main" id="{6E1AC842-E5AF-469D-A5CB-B95D4600F94C}"/>
              </a:ext>
            </a:extLst>
          </p:cNvPr>
          <p:cNvSpPr txBox="1">
            <a:spLocks noChangeArrowheads="1"/>
          </p:cNvSpPr>
          <p:nvPr/>
        </p:nvSpPr>
        <p:spPr bwMode="auto">
          <a:xfrm>
            <a:off x="7962866" y="2594355"/>
            <a:ext cx="951452" cy="632481"/>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Selpercatinib</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lang="en-US" altLang="en-US" sz="1300" kern="0" dirty="0">
                <a:latin typeface="Calibri" panose="020F0502020204030204" pitchFamily="34" charset="0"/>
                <a:cs typeface="Calibri" panose="020F0502020204030204" pitchFamily="34" charset="0"/>
              </a:rPr>
              <a:t>p</a:t>
            </a: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ralsetinib </a:t>
            </a:r>
          </a:p>
        </p:txBody>
      </p:sp>
      <p:sp>
        <p:nvSpPr>
          <p:cNvPr id="43" name="TextBox 6">
            <a:extLst>
              <a:ext uri="{FF2B5EF4-FFF2-40B4-BE49-F238E27FC236}">
                <a16:creationId xmlns:a16="http://schemas.microsoft.com/office/drawing/2014/main" id="{01076936-A481-B35D-D020-E6CFE483E941}"/>
              </a:ext>
            </a:extLst>
          </p:cNvPr>
          <p:cNvSpPr txBox="1">
            <a:spLocks noChangeArrowheads="1"/>
          </p:cNvSpPr>
          <p:nvPr/>
        </p:nvSpPr>
        <p:spPr bwMode="auto">
          <a:xfrm>
            <a:off x="7964722" y="2104495"/>
            <a:ext cx="949594" cy="27238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L="0" marR="0" lvl="0" indent="0" algn="ctr" defTabSz="914126" eaLnBrk="1" fontAlgn="auto" latinLnBrk="0" hangingPunct="1">
              <a:lnSpc>
                <a:spcPct val="90000"/>
              </a:lnSpc>
              <a:spcBef>
                <a:spcPct val="35000"/>
              </a:spcBef>
              <a:spcAft>
                <a:spcPct val="25000"/>
              </a:spcAft>
              <a:buClr>
                <a:srgbClr val="8B3D9A"/>
              </a:buClr>
              <a:buSzTx/>
              <a:buFontTx/>
              <a:buNone/>
              <a:tabLst/>
              <a:defRPr kumimoji="0" sz="1200" i="1" u="none" strike="noStrike" kern="0" cap="none" spc="0" normalizeH="0" baseline="0">
                <a:ln>
                  <a:noFill/>
                </a:ln>
                <a:solidFill>
                  <a:srgbClr val="FFFFFF"/>
                </a:solidFill>
                <a:effectLst/>
                <a:uLnTx/>
                <a:uFillTx/>
                <a:latin typeface="Arial"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RET </a:t>
            </a:r>
          </a:p>
        </p:txBody>
      </p:sp>
      <p:sp>
        <p:nvSpPr>
          <p:cNvPr id="44" name="TextBox 9">
            <a:extLst>
              <a:ext uri="{FF2B5EF4-FFF2-40B4-BE49-F238E27FC236}">
                <a16:creationId xmlns:a16="http://schemas.microsoft.com/office/drawing/2014/main" id="{6F4C346B-52E5-135B-A954-A3F0F86C8FBA}"/>
              </a:ext>
            </a:extLst>
          </p:cNvPr>
          <p:cNvSpPr txBox="1">
            <a:spLocks noChangeArrowheads="1"/>
          </p:cNvSpPr>
          <p:nvPr/>
        </p:nvSpPr>
        <p:spPr bwMode="auto">
          <a:xfrm>
            <a:off x="8952928" y="2591592"/>
            <a:ext cx="951452" cy="632481"/>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Capmatinib </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a:t>
            </a:r>
          </a:p>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tepotinib</a:t>
            </a:r>
          </a:p>
        </p:txBody>
      </p:sp>
      <p:sp>
        <p:nvSpPr>
          <p:cNvPr id="45" name="TextBox 6">
            <a:extLst>
              <a:ext uri="{FF2B5EF4-FFF2-40B4-BE49-F238E27FC236}">
                <a16:creationId xmlns:a16="http://schemas.microsoft.com/office/drawing/2014/main" id="{6EE59923-B17D-C1AB-B223-B8F2B12BC39A}"/>
              </a:ext>
            </a:extLst>
          </p:cNvPr>
          <p:cNvSpPr txBox="1">
            <a:spLocks noChangeArrowheads="1"/>
          </p:cNvSpPr>
          <p:nvPr/>
        </p:nvSpPr>
        <p:spPr bwMode="auto">
          <a:xfrm>
            <a:off x="8952928" y="2104495"/>
            <a:ext cx="972522" cy="4524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spcBef>
                <a:spcPts val="0"/>
              </a:spcBef>
              <a:spcAft>
                <a:spcPts val="0"/>
              </a:spcAft>
              <a:buClr>
                <a:srgbClr val="8B3D9A"/>
              </a:buClr>
              <a:buSzTx/>
              <a:buFontTx/>
              <a:buNone/>
              <a:tabLst/>
              <a:defRPr kumimoji="0" sz="1200" b="1" i="1" u="none" strike="noStrike" kern="0" cap="none" spc="0" normalizeH="0" baseline="0">
                <a:ln>
                  <a:noFill/>
                </a:ln>
                <a:solidFill>
                  <a:srgbClr val="FFFFFF"/>
                </a:solidFill>
                <a:effectLst/>
                <a:uLnTx/>
                <a:uFillTx/>
                <a:latin typeface="Arial"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MET</a:t>
            </a: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ex14</a:t>
            </a: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skipping</a:t>
            </a:r>
          </a:p>
        </p:txBody>
      </p:sp>
      <p:cxnSp>
        <p:nvCxnSpPr>
          <p:cNvPr id="47" name="Straight Arrow Connector 46">
            <a:extLst>
              <a:ext uri="{FF2B5EF4-FFF2-40B4-BE49-F238E27FC236}">
                <a16:creationId xmlns:a16="http://schemas.microsoft.com/office/drawing/2014/main" id="{05A4549E-A33C-A67F-7668-70A0F59ABAB5}"/>
              </a:ext>
            </a:extLst>
          </p:cNvPr>
          <p:cNvCxnSpPr/>
          <p:nvPr/>
        </p:nvCxnSpPr>
        <p:spPr bwMode="auto">
          <a:xfrm>
            <a:off x="4025570" y="1919515"/>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A3127D2E-5040-FC3F-1EF8-219E29BD7F6C}"/>
              </a:ext>
            </a:extLst>
          </p:cNvPr>
          <p:cNvCxnSpPr/>
          <p:nvPr/>
        </p:nvCxnSpPr>
        <p:spPr bwMode="auto">
          <a:xfrm>
            <a:off x="5306196" y="1910588"/>
            <a:ext cx="0" cy="185892"/>
          </a:xfrm>
          <a:prstGeom prst="straightConnector1">
            <a:avLst/>
          </a:prstGeom>
          <a:noFill/>
          <a:ln w="28575" cap="flat" cmpd="sng" algn="ctr">
            <a:solidFill>
              <a:schemeClr val="bg1"/>
            </a:solidFill>
            <a:prstDash val="solid"/>
            <a:round/>
            <a:headEnd type="none" w="med" len="med"/>
            <a:tailEnd type="triangle"/>
          </a:ln>
          <a:effectLst/>
        </p:spPr>
      </p:cxnSp>
      <p:sp>
        <p:nvSpPr>
          <p:cNvPr id="50" name="TextBox 6">
            <a:extLst>
              <a:ext uri="{FF2B5EF4-FFF2-40B4-BE49-F238E27FC236}">
                <a16:creationId xmlns:a16="http://schemas.microsoft.com/office/drawing/2014/main" id="{DE475672-9C9F-8B92-3188-6AFF0DD9954F}"/>
              </a:ext>
            </a:extLst>
          </p:cNvPr>
          <p:cNvSpPr txBox="1">
            <a:spLocks noChangeArrowheads="1"/>
          </p:cNvSpPr>
          <p:nvPr/>
        </p:nvSpPr>
        <p:spPr bwMode="auto">
          <a:xfrm>
            <a:off x="9956346" y="2104495"/>
            <a:ext cx="897940" cy="27238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spcBef>
                <a:spcPts val="0"/>
              </a:spcBef>
              <a:spcAft>
                <a:spcPts val="0"/>
              </a:spcAft>
              <a:buClr>
                <a:srgbClr val="8B3D9A"/>
              </a:buClr>
              <a:buSzTx/>
              <a:buFontTx/>
              <a:buNone/>
              <a:tabLst/>
              <a:defRPr kumimoji="0" sz="1200" b="1" i="1" u="none" strike="noStrike" kern="0" cap="none" spc="0" normalizeH="0" baseline="0">
                <a:ln>
                  <a:noFill/>
                </a:ln>
                <a:solidFill>
                  <a:srgbClr val="FFFFFF"/>
                </a:solidFill>
                <a:effectLst/>
                <a:uLnTx/>
                <a:uFillTx/>
                <a:latin typeface="Arial"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KRAS</a:t>
            </a: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G12C</a:t>
            </a:r>
          </a:p>
        </p:txBody>
      </p:sp>
      <p:sp>
        <p:nvSpPr>
          <p:cNvPr id="51" name="TextBox 9">
            <a:extLst>
              <a:ext uri="{FF2B5EF4-FFF2-40B4-BE49-F238E27FC236}">
                <a16:creationId xmlns:a16="http://schemas.microsoft.com/office/drawing/2014/main" id="{5E92B414-CFA9-2CA8-F7A4-6B1C61CCAD76}"/>
              </a:ext>
            </a:extLst>
          </p:cNvPr>
          <p:cNvSpPr txBox="1">
            <a:spLocks noChangeArrowheads="1"/>
          </p:cNvSpPr>
          <p:nvPr/>
        </p:nvSpPr>
        <p:spPr bwMode="auto">
          <a:xfrm>
            <a:off x="9904380" y="4585642"/>
            <a:ext cx="806738" cy="632481"/>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Sotorasib or adagrasib </a:t>
            </a:r>
            <a:endPar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2" name="TextBox 6">
            <a:extLst>
              <a:ext uri="{FF2B5EF4-FFF2-40B4-BE49-F238E27FC236}">
                <a16:creationId xmlns:a16="http://schemas.microsoft.com/office/drawing/2014/main" id="{D4DEFA78-60E5-F6B9-C5CD-58964008D4F9}"/>
              </a:ext>
            </a:extLst>
          </p:cNvPr>
          <p:cNvSpPr txBox="1">
            <a:spLocks noChangeArrowheads="1"/>
          </p:cNvSpPr>
          <p:nvPr/>
        </p:nvSpPr>
        <p:spPr bwMode="auto">
          <a:xfrm>
            <a:off x="239860" y="2542965"/>
            <a:ext cx="1188084" cy="63248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Classical</a:t>
            </a:r>
            <a:b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(del19 or </a:t>
            </a:r>
            <a:b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L858R)</a:t>
            </a:r>
          </a:p>
        </p:txBody>
      </p:sp>
      <p:sp>
        <p:nvSpPr>
          <p:cNvPr id="53" name="TextBox 6">
            <a:extLst>
              <a:ext uri="{FF2B5EF4-FFF2-40B4-BE49-F238E27FC236}">
                <a16:creationId xmlns:a16="http://schemas.microsoft.com/office/drawing/2014/main" id="{83CEDB8F-9944-9D4F-A9DC-E7C04194352F}"/>
              </a:ext>
            </a:extLst>
          </p:cNvPr>
          <p:cNvSpPr txBox="1">
            <a:spLocks noChangeArrowheads="1"/>
          </p:cNvSpPr>
          <p:nvPr/>
        </p:nvSpPr>
        <p:spPr bwMode="auto">
          <a:xfrm>
            <a:off x="1703913" y="2534094"/>
            <a:ext cx="1188084" cy="27238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Uncommon</a:t>
            </a:r>
          </a:p>
        </p:txBody>
      </p:sp>
      <p:sp>
        <p:nvSpPr>
          <p:cNvPr id="55" name="TextBox 6">
            <a:extLst>
              <a:ext uri="{FF2B5EF4-FFF2-40B4-BE49-F238E27FC236}">
                <a16:creationId xmlns:a16="http://schemas.microsoft.com/office/drawing/2014/main" id="{5D4AA29D-B2C0-96BE-83A5-56F752665E71}"/>
              </a:ext>
            </a:extLst>
          </p:cNvPr>
          <p:cNvSpPr txBox="1">
            <a:spLocks noChangeArrowheads="1"/>
          </p:cNvSpPr>
          <p:nvPr/>
        </p:nvSpPr>
        <p:spPr bwMode="auto">
          <a:xfrm>
            <a:off x="1491021" y="3014773"/>
            <a:ext cx="701434" cy="27238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ex20ins</a:t>
            </a:r>
          </a:p>
        </p:txBody>
      </p:sp>
      <p:sp>
        <p:nvSpPr>
          <p:cNvPr id="56" name="TextBox 6">
            <a:extLst>
              <a:ext uri="{FF2B5EF4-FFF2-40B4-BE49-F238E27FC236}">
                <a16:creationId xmlns:a16="http://schemas.microsoft.com/office/drawing/2014/main" id="{78289E21-F3F3-36E0-FEC2-4EAFE9F5D738}"/>
              </a:ext>
            </a:extLst>
          </p:cNvPr>
          <p:cNvSpPr txBox="1">
            <a:spLocks noChangeArrowheads="1"/>
          </p:cNvSpPr>
          <p:nvPr/>
        </p:nvSpPr>
        <p:spPr bwMode="auto">
          <a:xfrm>
            <a:off x="2244868" y="3014773"/>
            <a:ext cx="984571" cy="4247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2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S768I, L861Q, G719X</a:t>
            </a:r>
          </a:p>
        </p:txBody>
      </p:sp>
      <p:cxnSp>
        <p:nvCxnSpPr>
          <p:cNvPr id="57" name="Straight Arrow Connector 56">
            <a:extLst>
              <a:ext uri="{FF2B5EF4-FFF2-40B4-BE49-F238E27FC236}">
                <a16:creationId xmlns:a16="http://schemas.microsoft.com/office/drawing/2014/main" id="{85805ED0-A13B-5E65-5AE0-E294554DF479}"/>
              </a:ext>
            </a:extLst>
          </p:cNvPr>
          <p:cNvCxnSpPr/>
          <p:nvPr/>
        </p:nvCxnSpPr>
        <p:spPr bwMode="auto">
          <a:xfrm flipH="1">
            <a:off x="1134489" y="2384624"/>
            <a:ext cx="82085" cy="146400"/>
          </a:xfrm>
          <a:prstGeom prst="straightConnector1">
            <a:avLst/>
          </a:prstGeom>
          <a:noFill/>
          <a:ln w="28575" cap="flat" cmpd="sng" algn="ctr">
            <a:solidFill>
              <a:schemeClr val="bg1"/>
            </a:solidFill>
            <a:prstDash val="solid"/>
            <a:round/>
            <a:headEnd type="none" w="med" len="med"/>
            <a:tailEnd type="triangle"/>
          </a:ln>
          <a:effectLst/>
        </p:spPr>
      </p:cxnSp>
      <p:cxnSp>
        <p:nvCxnSpPr>
          <p:cNvPr id="60" name="Straight Arrow Connector 59">
            <a:extLst>
              <a:ext uri="{FF2B5EF4-FFF2-40B4-BE49-F238E27FC236}">
                <a16:creationId xmlns:a16="http://schemas.microsoft.com/office/drawing/2014/main" id="{41CB52ED-2D5D-1A41-28F5-F26B2722C28A}"/>
              </a:ext>
            </a:extLst>
          </p:cNvPr>
          <p:cNvCxnSpPr>
            <a:cxnSpLocks/>
          </p:cNvCxnSpPr>
          <p:nvPr/>
        </p:nvCxnSpPr>
        <p:spPr bwMode="auto">
          <a:xfrm flipH="1">
            <a:off x="1866038" y="2823916"/>
            <a:ext cx="84404" cy="162425"/>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29DBE675-98FE-1B6C-66EF-54829DB16A43}"/>
              </a:ext>
            </a:extLst>
          </p:cNvPr>
          <p:cNvCxnSpPr/>
          <p:nvPr/>
        </p:nvCxnSpPr>
        <p:spPr bwMode="auto">
          <a:xfrm>
            <a:off x="818040" y="3206852"/>
            <a:ext cx="0" cy="185892"/>
          </a:xfrm>
          <a:prstGeom prst="straightConnector1">
            <a:avLst/>
          </a:prstGeom>
          <a:noFill/>
          <a:ln w="28575" cap="flat" cmpd="sng" algn="ctr">
            <a:solidFill>
              <a:schemeClr val="bg1"/>
            </a:solidFill>
            <a:prstDash val="solid"/>
            <a:round/>
            <a:headEnd type="none" w="med" len="med"/>
            <a:tailEnd type="triangle"/>
          </a:ln>
          <a:effectLst/>
        </p:spPr>
      </p:cxnSp>
      <p:sp>
        <p:nvSpPr>
          <p:cNvPr id="66" name="TextBox 9">
            <a:extLst>
              <a:ext uri="{FF2B5EF4-FFF2-40B4-BE49-F238E27FC236}">
                <a16:creationId xmlns:a16="http://schemas.microsoft.com/office/drawing/2014/main" id="{D50A63AB-A6D2-51BE-3729-EA6C41F96DEE}"/>
              </a:ext>
            </a:extLst>
          </p:cNvPr>
          <p:cNvSpPr txBox="1">
            <a:spLocks noChangeArrowheads="1"/>
          </p:cNvSpPr>
          <p:nvPr/>
        </p:nvSpPr>
        <p:spPr bwMode="auto">
          <a:xfrm>
            <a:off x="1111627" y="4716702"/>
            <a:ext cx="1090823" cy="272382"/>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Amivantamab</a:t>
            </a:r>
            <a:endPar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 name="TextBox 9">
            <a:extLst>
              <a:ext uri="{FF2B5EF4-FFF2-40B4-BE49-F238E27FC236}">
                <a16:creationId xmlns:a16="http://schemas.microsoft.com/office/drawing/2014/main" id="{C13D6014-695B-B78F-5C5B-AABBFEA32B2D}"/>
              </a:ext>
            </a:extLst>
          </p:cNvPr>
          <p:cNvSpPr txBox="1">
            <a:spLocks noChangeArrowheads="1"/>
          </p:cNvSpPr>
          <p:nvPr/>
        </p:nvSpPr>
        <p:spPr bwMode="auto">
          <a:xfrm>
            <a:off x="2726164" y="3661069"/>
            <a:ext cx="1203360" cy="701731"/>
          </a:xfrm>
          <a:prstGeom prst="rect">
            <a:avLst/>
          </a:prstGeom>
          <a:solidFill>
            <a:schemeClr val="tx1">
              <a:lumMod val="85000"/>
            </a:schemeClr>
          </a:solidFill>
          <a:ln>
            <a:noFill/>
          </a:ln>
        </p:spPr>
        <p:txBody>
          <a:bodyPr wrap="square" lIns="0" tIns="45720" rIns="0" bIns="45720" anchor="t">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None/>
              <a:tabLst/>
              <a:defRPr/>
            </a:pPr>
            <a:r>
              <a:rPr kumimoji="0" lang="en-US" altLang="en-US" sz="1100" b="1" i="0" u="none" strike="noStrike" kern="0" cap="none" spc="0" normalizeH="0" baseline="0" noProof="0" dirty="0">
                <a:ln>
                  <a:noFill/>
                </a:ln>
                <a:solidFill>
                  <a:srgbClr val="000000"/>
                </a:solidFill>
                <a:effectLst/>
                <a:uLnTx/>
                <a:uFillTx/>
                <a:latin typeface="Calibri"/>
                <a:ea typeface="Calibri"/>
                <a:cs typeface="Calibri"/>
              </a:rPr>
              <a:t>Osimertinib* or afatinib (preferred), erlotinib</a:t>
            </a:r>
            <a:r>
              <a:rPr lang="en-US" altLang="en-US" sz="1100" kern="0" dirty="0">
                <a:latin typeface="Calibri"/>
                <a:ea typeface="Calibri"/>
                <a:cs typeface="Calibri"/>
              </a:rPr>
              <a:t>,</a:t>
            </a:r>
            <a:r>
              <a:rPr kumimoji="0" lang="en-US" altLang="en-US" sz="1100" b="1" i="0" u="none" strike="noStrike" kern="0" cap="none" spc="0" normalizeH="0" baseline="0" noProof="0" dirty="0">
                <a:ln>
                  <a:noFill/>
                </a:ln>
                <a:solidFill>
                  <a:srgbClr val="000000"/>
                </a:solidFill>
                <a:effectLst/>
                <a:uLnTx/>
                <a:uFillTx/>
                <a:latin typeface="Calibri"/>
                <a:ea typeface="Calibri"/>
                <a:cs typeface="Calibri"/>
              </a:rPr>
              <a:t> gefitinib, or dacomitinib</a:t>
            </a:r>
          </a:p>
        </p:txBody>
      </p:sp>
      <p:grpSp>
        <p:nvGrpSpPr>
          <p:cNvPr id="70" name="Group 69">
            <a:extLst>
              <a:ext uri="{FF2B5EF4-FFF2-40B4-BE49-F238E27FC236}">
                <a16:creationId xmlns:a16="http://schemas.microsoft.com/office/drawing/2014/main" id="{68CCE084-5747-2318-CAF1-C97511F119CD}"/>
              </a:ext>
            </a:extLst>
          </p:cNvPr>
          <p:cNvGrpSpPr/>
          <p:nvPr/>
        </p:nvGrpSpPr>
        <p:grpSpPr>
          <a:xfrm>
            <a:off x="1647600" y="1704663"/>
            <a:ext cx="4292538" cy="403770"/>
            <a:chOff x="1656700" y="1490520"/>
            <a:chExt cx="3958702" cy="403770"/>
          </a:xfrm>
        </p:grpSpPr>
        <p:cxnSp>
          <p:nvCxnSpPr>
            <p:cNvPr id="71" name="Elbow Connector 70">
              <a:extLst>
                <a:ext uri="{FF2B5EF4-FFF2-40B4-BE49-F238E27FC236}">
                  <a16:creationId xmlns:a16="http://schemas.microsoft.com/office/drawing/2014/main" id="{F28CCC5F-689E-3EE0-5AFB-071F7D22425B}"/>
                </a:ext>
              </a:extLst>
            </p:cNvPr>
            <p:cNvCxnSpPr>
              <a:cxnSpLocks/>
            </p:cNvCxnSpPr>
            <p:nvPr/>
          </p:nvCxnSpPr>
          <p:spPr>
            <a:xfrm rot="10800000" flipV="1">
              <a:off x="1656700" y="1700018"/>
              <a:ext cx="3958702" cy="194272"/>
            </a:xfrm>
            <a:prstGeom prst="bentConnector2">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E6C6428-3789-A8FC-C865-88C1498A96C9}"/>
                </a:ext>
              </a:extLst>
            </p:cNvPr>
            <p:cNvCxnSpPr>
              <a:cxnSpLocks/>
            </p:cNvCxnSpPr>
            <p:nvPr/>
          </p:nvCxnSpPr>
          <p:spPr bwMode="auto">
            <a:xfrm>
              <a:off x="5614328" y="1490520"/>
              <a:ext cx="0" cy="208625"/>
            </a:xfrm>
            <a:prstGeom prst="line">
              <a:avLst/>
            </a:prstGeom>
            <a:noFill/>
            <a:ln w="28575" cap="flat" cmpd="sng" algn="ctr">
              <a:solidFill>
                <a:schemeClr val="bg1"/>
              </a:solidFill>
              <a:prstDash val="solid"/>
              <a:round/>
              <a:headEnd type="none" w="med" len="med"/>
              <a:tailEnd type="none" w="med" len="med"/>
            </a:ln>
            <a:effectLst/>
          </p:spPr>
        </p:cxnSp>
      </p:grpSp>
      <p:cxnSp>
        <p:nvCxnSpPr>
          <p:cNvPr id="79" name="Straight Arrow Connector 78">
            <a:extLst>
              <a:ext uri="{FF2B5EF4-FFF2-40B4-BE49-F238E27FC236}">
                <a16:creationId xmlns:a16="http://schemas.microsoft.com/office/drawing/2014/main" id="{D14471A6-22D4-FFBC-7823-D4633479D231}"/>
              </a:ext>
            </a:extLst>
          </p:cNvPr>
          <p:cNvCxnSpPr>
            <a:cxnSpLocks/>
          </p:cNvCxnSpPr>
          <p:nvPr/>
        </p:nvCxnSpPr>
        <p:spPr bwMode="auto">
          <a:xfrm>
            <a:off x="2177866" y="2381866"/>
            <a:ext cx="77102" cy="147219"/>
          </a:xfrm>
          <a:prstGeom prst="straightConnector1">
            <a:avLst/>
          </a:prstGeom>
          <a:noFill/>
          <a:ln w="28575" cap="flat" cmpd="sng" algn="ctr">
            <a:solidFill>
              <a:schemeClr val="bg1"/>
            </a:solidFill>
            <a:prstDash val="solid"/>
            <a:round/>
            <a:headEnd type="none" w="med" len="med"/>
            <a:tailEnd type="triangle"/>
          </a:ln>
          <a:effectLst/>
        </p:spPr>
      </p:cxnSp>
      <p:cxnSp>
        <p:nvCxnSpPr>
          <p:cNvPr id="81" name="Straight Arrow Connector 80">
            <a:extLst>
              <a:ext uri="{FF2B5EF4-FFF2-40B4-BE49-F238E27FC236}">
                <a16:creationId xmlns:a16="http://schemas.microsoft.com/office/drawing/2014/main" id="{FE536931-6D76-7519-46A4-6195BB97BB71}"/>
              </a:ext>
            </a:extLst>
          </p:cNvPr>
          <p:cNvCxnSpPr>
            <a:cxnSpLocks/>
          </p:cNvCxnSpPr>
          <p:nvPr/>
        </p:nvCxnSpPr>
        <p:spPr bwMode="auto">
          <a:xfrm>
            <a:off x="2678820" y="2823507"/>
            <a:ext cx="85280" cy="162834"/>
          </a:xfrm>
          <a:prstGeom prst="straightConnector1">
            <a:avLst/>
          </a:prstGeom>
          <a:noFill/>
          <a:ln w="28575" cap="flat" cmpd="sng" algn="ctr">
            <a:solidFill>
              <a:schemeClr val="bg1"/>
            </a:solidFill>
            <a:prstDash val="solid"/>
            <a:round/>
            <a:headEnd type="none" w="med" len="med"/>
            <a:tailEnd type="triangle"/>
          </a:ln>
          <a:effectLst/>
        </p:spPr>
      </p:cxnSp>
      <p:cxnSp>
        <p:nvCxnSpPr>
          <p:cNvPr id="82" name="Straight Arrow Connector 81">
            <a:extLst>
              <a:ext uri="{FF2B5EF4-FFF2-40B4-BE49-F238E27FC236}">
                <a16:creationId xmlns:a16="http://schemas.microsoft.com/office/drawing/2014/main" id="{06879E75-0CB1-9AA1-61AA-3ACC128715F2}"/>
              </a:ext>
            </a:extLst>
          </p:cNvPr>
          <p:cNvCxnSpPr>
            <a:cxnSpLocks/>
          </p:cNvCxnSpPr>
          <p:nvPr/>
        </p:nvCxnSpPr>
        <p:spPr>
          <a:xfrm>
            <a:off x="11205111" y="2300854"/>
            <a:ext cx="0" cy="3064296"/>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3" name="TextBox 6">
            <a:extLst>
              <a:ext uri="{FF2B5EF4-FFF2-40B4-BE49-F238E27FC236}">
                <a16:creationId xmlns:a16="http://schemas.microsoft.com/office/drawing/2014/main" id="{8B94A5F0-738B-572D-77F7-7CE1B399EF25}"/>
              </a:ext>
            </a:extLst>
          </p:cNvPr>
          <p:cNvSpPr txBox="1">
            <a:spLocks noChangeArrowheads="1"/>
          </p:cNvSpPr>
          <p:nvPr/>
        </p:nvSpPr>
        <p:spPr bwMode="auto">
          <a:xfrm>
            <a:off x="10902841" y="2104495"/>
            <a:ext cx="569689" cy="27087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spcBef>
                <a:spcPts val="0"/>
              </a:spcBef>
              <a:spcAft>
                <a:spcPts val="0"/>
              </a:spcAft>
              <a:buClr>
                <a:srgbClr val="8B3D9A"/>
              </a:buClr>
              <a:buSzTx/>
              <a:buFontTx/>
              <a:buNone/>
              <a:tabLst/>
              <a:defRPr kumimoji="0" sz="1200" b="1" i="1" u="none" strike="noStrike" kern="0" cap="none" spc="0" normalizeH="0" baseline="0">
                <a:ln>
                  <a:noFill/>
                </a:ln>
                <a:solidFill>
                  <a:srgbClr val="FFFFFF"/>
                </a:solidFill>
                <a:effectLst/>
                <a:uLnTx/>
                <a:uFillTx/>
                <a:latin typeface="Arial"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HER2</a:t>
            </a:r>
            <a:endPar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4" name="TextBox 9">
            <a:extLst>
              <a:ext uri="{FF2B5EF4-FFF2-40B4-BE49-F238E27FC236}">
                <a16:creationId xmlns:a16="http://schemas.microsoft.com/office/drawing/2014/main" id="{DD4B2897-1C2C-A063-092C-13DD4816CF74}"/>
              </a:ext>
            </a:extLst>
          </p:cNvPr>
          <p:cNvSpPr txBox="1">
            <a:spLocks noChangeArrowheads="1"/>
          </p:cNvSpPr>
          <p:nvPr/>
        </p:nvSpPr>
        <p:spPr bwMode="auto">
          <a:xfrm>
            <a:off x="10789143" y="4762868"/>
            <a:ext cx="975999" cy="452432"/>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Trastuzumab deruxtecan</a:t>
            </a:r>
            <a:endPar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85" name="Group 84">
            <a:extLst>
              <a:ext uri="{FF2B5EF4-FFF2-40B4-BE49-F238E27FC236}">
                <a16:creationId xmlns:a16="http://schemas.microsoft.com/office/drawing/2014/main" id="{9DB13D26-FAB1-853B-7F0D-CC1C507AD24A}"/>
              </a:ext>
            </a:extLst>
          </p:cNvPr>
          <p:cNvGrpSpPr/>
          <p:nvPr/>
        </p:nvGrpSpPr>
        <p:grpSpPr>
          <a:xfrm>
            <a:off x="5941011" y="1909444"/>
            <a:ext cx="5264100" cy="198703"/>
            <a:chOff x="5941011" y="1958741"/>
            <a:chExt cx="5264100" cy="198703"/>
          </a:xfrm>
        </p:grpSpPr>
        <p:cxnSp>
          <p:nvCxnSpPr>
            <p:cNvPr id="86" name="Straight Arrow Connector 85">
              <a:extLst>
                <a:ext uri="{FF2B5EF4-FFF2-40B4-BE49-F238E27FC236}">
                  <a16:creationId xmlns:a16="http://schemas.microsoft.com/office/drawing/2014/main" id="{35D8BD84-A93B-62EC-E20F-08E0C81F332B}"/>
                </a:ext>
              </a:extLst>
            </p:cNvPr>
            <p:cNvCxnSpPr/>
            <p:nvPr/>
          </p:nvCxnSpPr>
          <p:spPr bwMode="auto">
            <a:xfrm>
              <a:off x="6331319" y="1963624"/>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87" name="Straight Arrow Connector 86">
              <a:extLst>
                <a:ext uri="{FF2B5EF4-FFF2-40B4-BE49-F238E27FC236}">
                  <a16:creationId xmlns:a16="http://schemas.microsoft.com/office/drawing/2014/main" id="{EA8F3C92-A39E-2C95-D676-E9AA706E301C}"/>
                </a:ext>
              </a:extLst>
            </p:cNvPr>
            <p:cNvCxnSpPr/>
            <p:nvPr/>
          </p:nvCxnSpPr>
          <p:spPr bwMode="auto">
            <a:xfrm>
              <a:off x="8465215" y="1971552"/>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88" name="Straight Arrow Connector 87">
              <a:extLst>
                <a:ext uri="{FF2B5EF4-FFF2-40B4-BE49-F238E27FC236}">
                  <a16:creationId xmlns:a16="http://schemas.microsoft.com/office/drawing/2014/main" id="{046AD254-6CCE-B2C2-8ADE-A3157C028388}"/>
                </a:ext>
              </a:extLst>
            </p:cNvPr>
            <p:cNvCxnSpPr/>
            <p:nvPr/>
          </p:nvCxnSpPr>
          <p:spPr bwMode="auto">
            <a:xfrm>
              <a:off x="9466237" y="1968823"/>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91" name="Straight Arrow Connector 90">
              <a:extLst>
                <a:ext uri="{FF2B5EF4-FFF2-40B4-BE49-F238E27FC236}">
                  <a16:creationId xmlns:a16="http://schemas.microsoft.com/office/drawing/2014/main" id="{D2AB46D4-DF69-E634-BAF1-54443FA2B261}"/>
                </a:ext>
              </a:extLst>
            </p:cNvPr>
            <p:cNvCxnSpPr/>
            <p:nvPr/>
          </p:nvCxnSpPr>
          <p:spPr bwMode="auto">
            <a:xfrm>
              <a:off x="7464554" y="1966737"/>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92" name="Straight Connector 91">
              <a:extLst>
                <a:ext uri="{FF2B5EF4-FFF2-40B4-BE49-F238E27FC236}">
                  <a16:creationId xmlns:a16="http://schemas.microsoft.com/office/drawing/2014/main" id="{6BEC2EB6-6CB4-F2CB-D3EE-2790EE8FDFD6}"/>
                </a:ext>
              </a:extLst>
            </p:cNvPr>
            <p:cNvCxnSpPr/>
            <p:nvPr/>
          </p:nvCxnSpPr>
          <p:spPr bwMode="auto">
            <a:xfrm>
              <a:off x="5941011" y="1958741"/>
              <a:ext cx="526410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Arrow Connector 92">
              <a:extLst>
                <a:ext uri="{FF2B5EF4-FFF2-40B4-BE49-F238E27FC236}">
                  <a16:creationId xmlns:a16="http://schemas.microsoft.com/office/drawing/2014/main" id="{3AAC4C03-06C6-4CE7-CA62-3D41B0947B92}"/>
                </a:ext>
              </a:extLst>
            </p:cNvPr>
            <p:cNvCxnSpPr/>
            <p:nvPr/>
          </p:nvCxnSpPr>
          <p:spPr bwMode="auto">
            <a:xfrm>
              <a:off x="10361071" y="1965456"/>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94" name="Straight Arrow Connector 93">
              <a:extLst>
                <a:ext uri="{FF2B5EF4-FFF2-40B4-BE49-F238E27FC236}">
                  <a16:creationId xmlns:a16="http://schemas.microsoft.com/office/drawing/2014/main" id="{680241D6-8011-F850-6AF0-565BA732B55E}"/>
                </a:ext>
              </a:extLst>
            </p:cNvPr>
            <p:cNvCxnSpPr/>
            <p:nvPr/>
          </p:nvCxnSpPr>
          <p:spPr bwMode="auto">
            <a:xfrm>
              <a:off x="11196223" y="1963085"/>
              <a:ext cx="0" cy="185892"/>
            </a:xfrm>
            <a:prstGeom prst="straightConnector1">
              <a:avLst/>
            </a:prstGeom>
            <a:noFill/>
            <a:ln w="28575" cap="flat" cmpd="sng" algn="ctr">
              <a:solidFill>
                <a:schemeClr val="bg1"/>
              </a:solidFill>
              <a:prstDash val="solid"/>
              <a:round/>
              <a:headEnd type="none" w="med" len="med"/>
              <a:tailEnd type="triangle"/>
            </a:ln>
            <a:effectLst/>
          </p:spPr>
        </p:cxnSp>
      </p:grpSp>
      <p:sp>
        <p:nvSpPr>
          <p:cNvPr id="95" name="TextBox 94">
            <a:extLst>
              <a:ext uri="{FF2B5EF4-FFF2-40B4-BE49-F238E27FC236}">
                <a16:creationId xmlns:a16="http://schemas.microsoft.com/office/drawing/2014/main" id="{1420D4E1-BBDF-5249-BABA-C59CD7FACD39}"/>
              </a:ext>
            </a:extLst>
          </p:cNvPr>
          <p:cNvSpPr txBox="1"/>
          <p:nvPr/>
        </p:nvSpPr>
        <p:spPr>
          <a:xfrm>
            <a:off x="4441289" y="1367819"/>
            <a:ext cx="3017837" cy="452432"/>
          </a:xfrm>
          <a:prstGeom prst="rect">
            <a:avLst/>
          </a:prstGeom>
          <a:solidFill>
            <a:schemeClr val="accent3"/>
          </a:solidFill>
        </p:spPr>
        <p:txBody>
          <a:bodyPr wrap="square">
            <a:spAutoFit/>
          </a:body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Advanced NSCLC </a:t>
            </a:r>
            <a:br>
              <a:rPr kumimoji="0" 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3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(Molecular Biomarker Positive)</a:t>
            </a:r>
          </a:p>
        </p:txBody>
      </p:sp>
      <p:sp>
        <p:nvSpPr>
          <p:cNvPr id="9" name="TextBox 9">
            <a:extLst>
              <a:ext uri="{FF2B5EF4-FFF2-40B4-BE49-F238E27FC236}">
                <a16:creationId xmlns:a16="http://schemas.microsoft.com/office/drawing/2014/main" id="{71113E79-970A-89F1-D6D6-71339A93528D}"/>
              </a:ext>
            </a:extLst>
          </p:cNvPr>
          <p:cNvSpPr txBox="1">
            <a:spLocks noChangeArrowheads="1"/>
          </p:cNvSpPr>
          <p:nvPr/>
        </p:nvSpPr>
        <p:spPr bwMode="auto">
          <a:xfrm>
            <a:off x="1663794" y="3872395"/>
            <a:ext cx="1018620" cy="452432"/>
          </a:xfrm>
          <a:prstGeom prst="rect">
            <a:avLst/>
          </a:prstGeom>
          <a:solidFill>
            <a:schemeClr val="tx1">
              <a:lumMod val="85000"/>
            </a:scheme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Amivantamab + CT</a:t>
            </a:r>
            <a:endPar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41065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1">
            <a:extLst>
              <a:ext uri="{FF2B5EF4-FFF2-40B4-BE49-F238E27FC236}">
                <a16:creationId xmlns:a16="http://schemas.microsoft.com/office/drawing/2014/main" id="{FC9FAD6C-1E66-D10A-A69D-7764ABE10992}"/>
              </a:ext>
            </a:extLst>
          </p:cNvPr>
          <p:cNvGrpSpPr>
            <a:grpSpLocks/>
          </p:cNvGrpSpPr>
          <p:nvPr/>
        </p:nvGrpSpPr>
        <p:grpSpPr bwMode="auto">
          <a:xfrm>
            <a:off x="6781787" y="2188321"/>
            <a:ext cx="4192070" cy="337955"/>
            <a:chOff x="3122596" y="1857949"/>
            <a:chExt cx="4938661" cy="327847"/>
          </a:xfrm>
          <a:solidFill>
            <a:schemeClr val="accent3"/>
          </a:solidFill>
        </p:grpSpPr>
        <p:grpSp>
          <p:nvGrpSpPr>
            <p:cNvPr id="11" name="Group 1038">
              <a:extLst>
                <a:ext uri="{FF2B5EF4-FFF2-40B4-BE49-F238E27FC236}">
                  <a16:creationId xmlns:a16="http://schemas.microsoft.com/office/drawing/2014/main" id="{E1313AD9-CB50-DAF7-337C-12291C4C3BE4}"/>
                </a:ext>
              </a:extLst>
            </p:cNvPr>
            <p:cNvGrpSpPr>
              <a:grpSpLocks/>
            </p:cNvGrpSpPr>
            <p:nvPr/>
          </p:nvGrpSpPr>
          <p:grpSpPr bwMode="auto">
            <a:xfrm>
              <a:off x="3124201" y="1857949"/>
              <a:ext cx="4937056" cy="175444"/>
              <a:chOff x="3124200" y="1857952"/>
              <a:chExt cx="4937057" cy="175444"/>
            </a:xfrm>
            <a:grpFill/>
          </p:grpSpPr>
          <p:grpSp>
            <p:nvGrpSpPr>
              <p:cNvPr id="583" name="Group 1037">
                <a:extLst>
                  <a:ext uri="{FF2B5EF4-FFF2-40B4-BE49-F238E27FC236}">
                    <a16:creationId xmlns:a16="http://schemas.microsoft.com/office/drawing/2014/main" id="{F1F7FF27-4836-B73E-E00E-B05C0D75C4EC}"/>
                  </a:ext>
                </a:extLst>
              </p:cNvPr>
              <p:cNvGrpSpPr>
                <a:grpSpLocks/>
              </p:cNvGrpSpPr>
              <p:nvPr/>
            </p:nvGrpSpPr>
            <p:grpSpPr bwMode="auto">
              <a:xfrm>
                <a:off x="3124200" y="1895475"/>
                <a:ext cx="312419" cy="137921"/>
                <a:chOff x="3124200" y="1895475"/>
                <a:chExt cx="312419" cy="137921"/>
              </a:xfrm>
              <a:grpFill/>
            </p:grpSpPr>
            <p:grpSp>
              <p:nvGrpSpPr>
                <p:cNvPr id="989" name="Group 1034">
                  <a:extLst>
                    <a:ext uri="{FF2B5EF4-FFF2-40B4-BE49-F238E27FC236}">
                      <a16:creationId xmlns:a16="http://schemas.microsoft.com/office/drawing/2014/main" id="{250E4303-80A0-49D4-A9A2-6D1E93700317}"/>
                    </a:ext>
                  </a:extLst>
                </p:cNvPr>
                <p:cNvGrpSpPr>
                  <a:grpSpLocks/>
                </p:cNvGrpSpPr>
                <p:nvPr/>
              </p:nvGrpSpPr>
              <p:grpSpPr bwMode="auto">
                <a:xfrm>
                  <a:off x="3124200" y="1895475"/>
                  <a:ext cx="160019" cy="128396"/>
                  <a:chOff x="3124200" y="1895475"/>
                  <a:chExt cx="160019" cy="128396"/>
                </a:xfrm>
                <a:grpFill/>
              </p:grpSpPr>
              <p:grpSp>
                <p:nvGrpSpPr>
                  <p:cNvPr id="1003" name="Group 1029">
                    <a:extLst>
                      <a:ext uri="{FF2B5EF4-FFF2-40B4-BE49-F238E27FC236}">
                        <a16:creationId xmlns:a16="http://schemas.microsoft.com/office/drawing/2014/main" id="{20613A8C-A344-8834-6A33-56A394F337CA}"/>
                      </a:ext>
                    </a:extLst>
                  </p:cNvPr>
                  <p:cNvGrpSpPr>
                    <a:grpSpLocks/>
                  </p:cNvGrpSpPr>
                  <p:nvPr/>
                </p:nvGrpSpPr>
                <p:grpSpPr bwMode="auto">
                  <a:xfrm>
                    <a:off x="3124200" y="1905000"/>
                    <a:ext cx="45719" cy="118871"/>
                    <a:chOff x="3098006" y="1902619"/>
                    <a:chExt cx="45719" cy="118871"/>
                  </a:xfrm>
                  <a:grpFill/>
                </p:grpSpPr>
                <p:sp>
                  <p:nvSpPr>
                    <p:cNvPr id="1013" name="Oval 1012">
                      <a:extLst>
                        <a:ext uri="{FF2B5EF4-FFF2-40B4-BE49-F238E27FC236}">
                          <a16:creationId xmlns:a16="http://schemas.microsoft.com/office/drawing/2014/main" id="{61C8CDBF-3BFC-3F1D-308A-0433B3AA3E7F}"/>
                        </a:ext>
                      </a:extLst>
                    </p:cNvPr>
                    <p:cNvSpPr/>
                    <p:nvPr/>
                  </p:nvSpPr>
                  <p:spPr>
                    <a:xfrm>
                      <a:off x="3098081" y="1904327"/>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014" name="Straight Connector 1013">
                      <a:extLst>
                        <a:ext uri="{FF2B5EF4-FFF2-40B4-BE49-F238E27FC236}">
                          <a16:creationId xmlns:a16="http://schemas.microsoft.com/office/drawing/2014/main" id="{B8DFAAE2-5FC9-AE61-9020-799B324162BE}"/>
                        </a:ext>
                      </a:extLst>
                    </p:cNvPr>
                    <p:cNvCxnSpPr>
                      <a:stCxn id="1013" idx="4"/>
                    </p:cNvCxnSpPr>
                    <p:nvPr/>
                  </p:nvCxnSpPr>
                  <p:spPr>
                    <a:xfrm>
                      <a:off x="3121582" y="1948040"/>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4" name="Group 38">
                    <a:extLst>
                      <a:ext uri="{FF2B5EF4-FFF2-40B4-BE49-F238E27FC236}">
                        <a16:creationId xmlns:a16="http://schemas.microsoft.com/office/drawing/2014/main" id="{81D20E76-37AE-C12C-77EE-616430083F93}"/>
                      </a:ext>
                    </a:extLst>
                  </p:cNvPr>
                  <p:cNvGrpSpPr>
                    <a:grpSpLocks/>
                  </p:cNvGrpSpPr>
                  <p:nvPr/>
                </p:nvGrpSpPr>
                <p:grpSpPr bwMode="auto">
                  <a:xfrm>
                    <a:off x="3200400" y="1905000"/>
                    <a:ext cx="45719" cy="118871"/>
                    <a:chOff x="3098006" y="1902619"/>
                    <a:chExt cx="45719" cy="118871"/>
                  </a:xfrm>
                  <a:grpFill/>
                </p:grpSpPr>
                <p:sp>
                  <p:nvSpPr>
                    <p:cNvPr id="1011" name="Oval 39">
                      <a:extLst>
                        <a:ext uri="{FF2B5EF4-FFF2-40B4-BE49-F238E27FC236}">
                          <a16:creationId xmlns:a16="http://schemas.microsoft.com/office/drawing/2014/main" id="{6F9567FA-20BF-B56D-2E73-121E479C1108}"/>
                        </a:ext>
                      </a:extLst>
                    </p:cNvPr>
                    <p:cNvSpPr/>
                    <p:nvPr/>
                  </p:nvSpPr>
                  <p:spPr>
                    <a:xfrm>
                      <a:off x="3097421" y="1904327"/>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012" name="Straight Connector 40">
                      <a:extLst>
                        <a:ext uri="{FF2B5EF4-FFF2-40B4-BE49-F238E27FC236}">
                          <a16:creationId xmlns:a16="http://schemas.microsoft.com/office/drawing/2014/main" id="{E74E5AAE-5EB3-9F41-91F0-8A0F7A8A7B08}"/>
                        </a:ext>
                      </a:extLst>
                    </p:cNvPr>
                    <p:cNvCxnSpPr/>
                    <p:nvPr/>
                  </p:nvCxnSpPr>
                  <p:spPr>
                    <a:xfrm>
                      <a:off x="3120923" y="1948040"/>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5" name="Group 1004">
                    <a:extLst>
                      <a:ext uri="{FF2B5EF4-FFF2-40B4-BE49-F238E27FC236}">
                        <a16:creationId xmlns:a16="http://schemas.microsoft.com/office/drawing/2014/main" id="{7B01CBE7-9088-6E6D-A969-DFCB7E817BFA}"/>
                      </a:ext>
                    </a:extLst>
                  </p:cNvPr>
                  <p:cNvGrpSpPr>
                    <a:grpSpLocks/>
                  </p:cNvGrpSpPr>
                  <p:nvPr/>
                </p:nvGrpSpPr>
                <p:grpSpPr bwMode="auto">
                  <a:xfrm>
                    <a:off x="3162300" y="1895475"/>
                    <a:ext cx="45719" cy="118871"/>
                    <a:chOff x="3098006" y="1902619"/>
                    <a:chExt cx="45719" cy="118871"/>
                  </a:xfrm>
                  <a:grpFill/>
                </p:grpSpPr>
                <p:sp>
                  <p:nvSpPr>
                    <p:cNvPr id="1009" name="Oval 42">
                      <a:extLst>
                        <a:ext uri="{FF2B5EF4-FFF2-40B4-BE49-F238E27FC236}">
                          <a16:creationId xmlns:a16="http://schemas.microsoft.com/office/drawing/2014/main" id="{1C49D39B-0D65-6A6B-A1D5-F6489D60629B}"/>
                        </a:ext>
                      </a:extLst>
                    </p:cNvPr>
                    <p:cNvSpPr/>
                    <p:nvPr/>
                  </p:nvSpPr>
                  <p:spPr>
                    <a:xfrm>
                      <a:off x="3098590" y="190376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010" name="Straight Connector 43">
                      <a:extLst>
                        <a:ext uri="{FF2B5EF4-FFF2-40B4-BE49-F238E27FC236}">
                          <a16:creationId xmlns:a16="http://schemas.microsoft.com/office/drawing/2014/main" id="{210D069B-67BB-37E5-A882-9A0C1E4C52C9}"/>
                        </a:ext>
                      </a:extLst>
                    </p:cNvPr>
                    <p:cNvCxnSpPr/>
                    <p:nvPr/>
                  </p:nvCxnSpPr>
                  <p:spPr>
                    <a:xfrm>
                      <a:off x="3122091" y="194075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6" name="Group 44">
                    <a:extLst>
                      <a:ext uri="{FF2B5EF4-FFF2-40B4-BE49-F238E27FC236}">
                        <a16:creationId xmlns:a16="http://schemas.microsoft.com/office/drawing/2014/main" id="{C5C13D67-DC29-6482-2D8D-040BC4EB2FB0}"/>
                      </a:ext>
                    </a:extLst>
                  </p:cNvPr>
                  <p:cNvGrpSpPr>
                    <a:grpSpLocks/>
                  </p:cNvGrpSpPr>
                  <p:nvPr/>
                </p:nvGrpSpPr>
                <p:grpSpPr bwMode="auto">
                  <a:xfrm>
                    <a:off x="3238500" y="1895475"/>
                    <a:ext cx="45719" cy="118871"/>
                    <a:chOff x="3098006" y="1902619"/>
                    <a:chExt cx="45719" cy="118871"/>
                  </a:xfrm>
                  <a:grpFill/>
                </p:grpSpPr>
                <p:sp>
                  <p:nvSpPr>
                    <p:cNvPr id="1007" name="Oval 45">
                      <a:extLst>
                        <a:ext uri="{FF2B5EF4-FFF2-40B4-BE49-F238E27FC236}">
                          <a16:creationId xmlns:a16="http://schemas.microsoft.com/office/drawing/2014/main" id="{BB632105-9D89-3D66-9728-38A9FD4101F9}"/>
                        </a:ext>
                      </a:extLst>
                    </p:cNvPr>
                    <p:cNvSpPr/>
                    <p:nvPr/>
                  </p:nvSpPr>
                  <p:spPr>
                    <a:xfrm>
                      <a:off x="3097931" y="190376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008" name="Straight Connector 46">
                      <a:extLst>
                        <a:ext uri="{FF2B5EF4-FFF2-40B4-BE49-F238E27FC236}">
                          <a16:creationId xmlns:a16="http://schemas.microsoft.com/office/drawing/2014/main" id="{001B84F9-0E0E-B511-DF13-CE43B99AD7CA}"/>
                        </a:ext>
                      </a:extLst>
                    </p:cNvPr>
                    <p:cNvCxnSpPr/>
                    <p:nvPr/>
                  </p:nvCxnSpPr>
                  <p:spPr>
                    <a:xfrm>
                      <a:off x="3121432" y="194075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90" name="Group 52">
                  <a:extLst>
                    <a:ext uri="{FF2B5EF4-FFF2-40B4-BE49-F238E27FC236}">
                      <a16:creationId xmlns:a16="http://schemas.microsoft.com/office/drawing/2014/main" id="{98931ED8-4995-A058-15FF-59B314E3B040}"/>
                    </a:ext>
                  </a:extLst>
                </p:cNvPr>
                <p:cNvGrpSpPr>
                  <a:grpSpLocks/>
                </p:cNvGrpSpPr>
                <p:nvPr/>
              </p:nvGrpSpPr>
              <p:grpSpPr bwMode="auto">
                <a:xfrm>
                  <a:off x="3276600" y="1905000"/>
                  <a:ext cx="160019" cy="128396"/>
                  <a:chOff x="3124200" y="1895475"/>
                  <a:chExt cx="160019" cy="128396"/>
                </a:xfrm>
                <a:grpFill/>
              </p:grpSpPr>
              <p:grpSp>
                <p:nvGrpSpPr>
                  <p:cNvPr id="991" name="Group 53">
                    <a:extLst>
                      <a:ext uri="{FF2B5EF4-FFF2-40B4-BE49-F238E27FC236}">
                        <a16:creationId xmlns:a16="http://schemas.microsoft.com/office/drawing/2014/main" id="{65EDAA56-9A97-E463-18F4-8437D2C04604}"/>
                      </a:ext>
                    </a:extLst>
                  </p:cNvPr>
                  <p:cNvGrpSpPr>
                    <a:grpSpLocks/>
                  </p:cNvGrpSpPr>
                  <p:nvPr/>
                </p:nvGrpSpPr>
                <p:grpSpPr bwMode="auto">
                  <a:xfrm>
                    <a:off x="3124200" y="1905000"/>
                    <a:ext cx="45719" cy="118871"/>
                    <a:chOff x="3098006" y="1902619"/>
                    <a:chExt cx="45719" cy="118871"/>
                  </a:xfrm>
                  <a:grpFill/>
                </p:grpSpPr>
                <p:sp>
                  <p:nvSpPr>
                    <p:cNvPr id="1001" name="Oval 1000">
                      <a:extLst>
                        <a:ext uri="{FF2B5EF4-FFF2-40B4-BE49-F238E27FC236}">
                          <a16:creationId xmlns:a16="http://schemas.microsoft.com/office/drawing/2014/main" id="{97FBECA4-7D05-8E67-078E-E92CEE0F440D}"/>
                        </a:ext>
                      </a:extLst>
                    </p:cNvPr>
                    <p:cNvSpPr/>
                    <p:nvPr/>
                  </p:nvSpPr>
                  <p:spPr>
                    <a:xfrm>
                      <a:off x="3098441" y="1904890"/>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002" name="Straight Connector 1001">
                      <a:extLst>
                        <a:ext uri="{FF2B5EF4-FFF2-40B4-BE49-F238E27FC236}">
                          <a16:creationId xmlns:a16="http://schemas.microsoft.com/office/drawing/2014/main" id="{AD2C73E6-A696-A39B-F062-459BD0524B66}"/>
                        </a:ext>
                      </a:extLst>
                    </p:cNvPr>
                    <p:cNvCxnSpPr>
                      <a:stCxn id="1001" idx="4"/>
                    </p:cNvCxnSpPr>
                    <p:nvPr/>
                  </p:nvCxnSpPr>
                  <p:spPr>
                    <a:xfrm>
                      <a:off x="3121942" y="194860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2" name="Group 54">
                    <a:extLst>
                      <a:ext uri="{FF2B5EF4-FFF2-40B4-BE49-F238E27FC236}">
                        <a16:creationId xmlns:a16="http://schemas.microsoft.com/office/drawing/2014/main" id="{179D43F3-2B91-0BF9-B723-A9A07EF32AE9}"/>
                      </a:ext>
                    </a:extLst>
                  </p:cNvPr>
                  <p:cNvGrpSpPr>
                    <a:grpSpLocks/>
                  </p:cNvGrpSpPr>
                  <p:nvPr/>
                </p:nvGrpSpPr>
                <p:grpSpPr bwMode="auto">
                  <a:xfrm>
                    <a:off x="3200400" y="1905000"/>
                    <a:ext cx="45719" cy="118871"/>
                    <a:chOff x="3098006" y="1902619"/>
                    <a:chExt cx="45719" cy="118871"/>
                  </a:xfrm>
                  <a:grpFill/>
                </p:grpSpPr>
                <p:sp>
                  <p:nvSpPr>
                    <p:cNvPr id="999" name="Oval 61">
                      <a:extLst>
                        <a:ext uri="{FF2B5EF4-FFF2-40B4-BE49-F238E27FC236}">
                          <a16:creationId xmlns:a16="http://schemas.microsoft.com/office/drawing/2014/main" id="{B8FDF584-5A17-0091-ECAC-879A67794A19}"/>
                        </a:ext>
                      </a:extLst>
                    </p:cNvPr>
                    <p:cNvSpPr/>
                    <p:nvPr/>
                  </p:nvSpPr>
                  <p:spPr>
                    <a:xfrm>
                      <a:off x="3097782" y="1904890"/>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000" name="Straight Connector 999">
                      <a:extLst>
                        <a:ext uri="{FF2B5EF4-FFF2-40B4-BE49-F238E27FC236}">
                          <a16:creationId xmlns:a16="http://schemas.microsoft.com/office/drawing/2014/main" id="{8C74730E-E482-2E23-CE86-4B6ECE9D3424}"/>
                        </a:ext>
                      </a:extLst>
                    </p:cNvPr>
                    <p:cNvCxnSpPr/>
                    <p:nvPr/>
                  </p:nvCxnSpPr>
                  <p:spPr>
                    <a:xfrm>
                      <a:off x="3121283" y="194860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3" name="Group 55">
                    <a:extLst>
                      <a:ext uri="{FF2B5EF4-FFF2-40B4-BE49-F238E27FC236}">
                        <a16:creationId xmlns:a16="http://schemas.microsoft.com/office/drawing/2014/main" id="{0CE1BF83-8A96-6667-ABC0-E9F898974B6F}"/>
                      </a:ext>
                    </a:extLst>
                  </p:cNvPr>
                  <p:cNvGrpSpPr>
                    <a:grpSpLocks/>
                  </p:cNvGrpSpPr>
                  <p:nvPr/>
                </p:nvGrpSpPr>
                <p:grpSpPr bwMode="auto">
                  <a:xfrm>
                    <a:off x="3162300" y="1895475"/>
                    <a:ext cx="45719" cy="118871"/>
                    <a:chOff x="3098006" y="1902619"/>
                    <a:chExt cx="45719" cy="118871"/>
                  </a:xfrm>
                  <a:grpFill/>
                </p:grpSpPr>
                <p:sp>
                  <p:nvSpPr>
                    <p:cNvPr id="997" name="Oval 59">
                      <a:extLst>
                        <a:ext uri="{FF2B5EF4-FFF2-40B4-BE49-F238E27FC236}">
                          <a16:creationId xmlns:a16="http://schemas.microsoft.com/office/drawing/2014/main" id="{97F5BB22-3BEA-3E66-F8AA-F23262520248}"/>
                        </a:ext>
                      </a:extLst>
                    </p:cNvPr>
                    <p:cNvSpPr/>
                    <p:nvPr/>
                  </p:nvSpPr>
                  <p:spPr>
                    <a:xfrm>
                      <a:off x="3105665" y="1904327"/>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98" name="Straight Connector 60">
                      <a:extLst>
                        <a:ext uri="{FF2B5EF4-FFF2-40B4-BE49-F238E27FC236}">
                          <a16:creationId xmlns:a16="http://schemas.microsoft.com/office/drawing/2014/main" id="{BD4DCF3E-CE6C-5B2E-4792-CBCD2BA9454A}"/>
                        </a:ext>
                      </a:extLst>
                    </p:cNvPr>
                    <p:cNvCxnSpPr/>
                    <p:nvPr/>
                  </p:nvCxnSpPr>
                  <p:spPr>
                    <a:xfrm>
                      <a:off x="3122452" y="1948040"/>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4" name="Group 56">
                    <a:extLst>
                      <a:ext uri="{FF2B5EF4-FFF2-40B4-BE49-F238E27FC236}">
                        <a16:creationId xmlns:a16="http://schemas.microsoft.com/office/drawing/2014/main" id="{DAFDA1B4-E65A-4342-E192-8A431D9B94BA}"/>
                      </a:ext>
                    </a:extLst>
                  </p:cNvPr>
                  <p:cNvGrpSpPr>
                    <a:grpSpLocks/>
                  </p:cNvGrpSpPr>
                  <p:nvPr/>
                </p:nvGrpSpPr>
                <p:grpSpPr bwMode="auto">
                  <a:xfrm>
                    <a:off x="3238500" y="1895475"/>
                    <a:ext cx="45719" cy="118871"/>
                    <a:chOff x="3098006" y="1902619"/>
                    <a:chExt cx="45719" cy="118871"/>
                  </a:xfrm>
                  <a:grpFill/>
                </p:grpSpPr>
                <p:sp>
                  <p:nvSpPr>
                    <p:cNvPr id="995" name="Oval 57">
                      <a:extLst>
                        <a:ext uri="{FF2B5EF4-FFF2-40B4-BE49-F238E27FC236}">
                          <a16:creationId xmlns:a16="http://schemas.microsoft.com/office/drawing/2014/main" id="{ADB16264-1FA7-AC7B-C191-456D12697712}"/>
                        </a:ext>
                      </a:extLst>
                    </p:cNvPr>
                    <p:cNvSpPr/>
                    <p:nvPr/>
                  </p:nvSpPr>
                  <p:spPr>
                    <a:xfrm>
                      <a:off x="3098290" y="1904327"/>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96" name="Straight Connector 58">
                      <a:extLst>
                        <a:ext uri="{FF2B5EF4-FFF2-40B4-BE49-F238E27FC236}">
                          <a16:creationId xmlns:a16="http://schemas.microsoft.com/office/drawing/2014/main" id="{121BF15F-9D69-2644-0E60-5111F168FFE3}"/>
                        </a:ext>
                      </a:extLst>
                    </p:cNvPr>
                    <p:cNvCxnSpPr/>
                    <p:nvPr/>
                  </p:nvCxnSpPr>
                  <p:spPr>
                    <a:xfrm>
                      <a:off x="3121792" y="1948040"/>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84" name="Group 432">
                <a:extLst>
                  <a:ext uri="{FF2B5EF4-FFF2-40B4-BE49-F238E27FC236}">
                    <a16:creationId xmlns:a16="http://schemas.microsoft.com/office/drawing/2014/main" id="{E0E7DE3D-1909-E670-DF47-CC449CCD9B94}"/>
                  </a:ext>
                </a:extLst>
              </p:cNvPr>
              <p:cNvGrpSpPr>
                <a:grpSpLocks/>
              </p:cNvGrpSpPr>
              <p:nvPr/>
            </p:nvGrpSpPr>
            <p:grpSpPr bwMode="auto">
              <a:xfrm>
                <a:off x="3431381" y="1893094"/>
                <a:ext cx="312419" cy="137921"/>
                <a:chOff x="3124200" y="1895475"/>
                <a:chExt cx="312419" cy="137921"/>
              </a:xfrm>
              <a:grpFill/>
            </p:grpSpPr>
            <p:grpSp>
              <p:nvGrpSpPr>
                <p:cNvPr id="963" name="Group 433">
                  <a:extLst>
                    <a:ext uri="{FF2B5EF4-FFF2-40B4-BE49-F238E27FC236}">
                      <a16:creationId xmlns:a16="http://schemas.microsoft.com/office/drawing/2014/main" id="{2C1142D8-2D7C-BF81-0539-C0E1A2949991}"/>
                    </a:ext>
                  </a:extLst>
                </p:cNvPr>
                <p:cNvGrpSpPr>
                  <a:grpSpLocks/>
                </p:cNvGrpSpPr>
                <p:nvPr/>
              </p:nvGrpSpPr>
              <p:grpSpPr bwMode="auto">
                <a:xfrm>
                  <a:off x="3124200" y="1895475"/>
                  <a:ext cx="160019" cy="128396"/>
                  <a:chOff x="3124200" y="1895475"/>
                  <a:chExt cx="160019" cy="128396"/>
                </a:xfrm>
                <a:grpFill/>
              </p:grpSpPr>
              <p:grpSp>
                <p:nvGrpSpPr>
                  <p:cNvPr id="977" name="Group 447">
                    <a:extLst>
                      <a:ext uri="{FF2B5EF4-FFF2-40B4-BE49-F238E27FC236}">
                        <a16:creationId xmlns:a16="http://schemas.microsoft.com/office/drawing/2014/main" id="{A3B8E3CA-69F6-2290-DC50-AEC43679CAF9}"/>
                      </a:ext>
                    </a:extLst>
                  </p:cNvPr>
                  <p:cNvGrpSpPr>
                    <a:grpSpLocks/>
                  </p:cNvGrpSpPr>
                  <p:nvPr/>
                </p:nvGrpSpPr>
                <p:grpSpPr bwMode="auto">
                  <a:xfrm>
                    <a:off x="3124200" y="1905000"/>
                    <a:ext cx="45719" cy="118871"/>
                    <a:chOff x="3098006" y="1902619"/>
                    <a:chExt cx="45719" cy="118871"/>
                  </a:xfrm>
                  <a:grpFill/>
                </p:grpSpPr>
                <p:sp>
                  <p:nvSpPr>
                    <p:cNvPr id="987" name="Oval 457">
                      <a:extLst>
                        <a:ext uri="{FF2B5EF4-FFF2-40B4-BE49-F238E27FC236}">
                          <a16:creationId xmlns:a16="http://schemas.microsoft.com/office/drawing/2014/main" id="{81A9B8E7-0E5F-A30A-5BCC-13E04E559AB2}"/>
                        </a:ext>
                      </a:extLst>
                    </p:cNvPr>
                    <p:cNvSpPr/>
                    <p:nvPr/>
                  </p:nvSpPr>
                  <p:spPr>
                    <a:xfrm>
                      <a:off x="3101454" y="1903347"/>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88" name="Straight Connector 458">
                      <a:extLst>
                        <a:ext uri="{FF2B5EF4-FFF2-40B4-BE49-F238E27FC236}">
                          <a16:creationId xmlns:a16="http://schemas.microsoft.com/office/drawing/2014/main" id="{563EB379-C077-2AED-1C41-1EE89117828D}"/>
                        </a:ext>
                      </a:extLst>
                    </p:cNvPr>
                    <p:cNvCxnSpPr/>
                    <p:nvPr/>
                  </p:nvCxnSpPr>
                  <p:spPr>
                    <a:xfrm>
                      <a:off x="3124956" y="1948740"/>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8" name="Group 448">
                    <a:extLst>
                      <a:ext uri="{FF2B5EF4-FFF2-40B4-BE49-F238E27FC236}">
                        <a16:creationId xmlns:a16="http://schemas.microsoft.com/office/drawing/2014/main" id="{6FD3BDDB-6A94-8DCC-C045-16CF554F6C90}"/>
                      </a:ext>
                    </a:extLst>
                  </p:cNvPr>
                  <p:cNvGrpSpPr>
                    <a:grpSpLocks/>
                  </p:cNvGrpSpPr>
                  <p:nvPr/>
                </p:nvGrpSpPr>
                <p:grpSpPr bwMode="auto">
                  <a:xfrm>
                    <a:off x="3200400" y="1905000"/>
                    <a:ext cx="45719" cy="118871"/>
                    <a:chOff x="3098006" y="1902619"/>
                    <a:chExt cx="45719" cy="118871"/>
                  </a:xfrm>
                  <a:grpFill/>
                </p:grpSpPr>
                <p:sp>
                  <p:nvSpPr>
                    <p:cNvPr id="985" name="Oval 455">
                      <a:extLst>
                        <a:ext uri="{FF2B5EF4-FFF2-40B4-BE49-F238E27FC236}">
                          <a16:creationId xmlns:a16="http://schemas.microsoft.com/office/drawing/2014/main" id="{0F02937F-DA8A-40BD-3BE7-D14344190189}"/>
                        </a:ext>
                      </a:extLst>
                    </p:cNvPr>
                    <p:cNvSpPr/>
                    <p:nvPr/>
                  </p:nvSpPr>
                  <p:spPr>
                    <a:xfrm>
                      <a:off x="3100795" y="1903347"/>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86" name="Straight Connector 456">
                      <a:extLst>
                        <a:ext uri="{FF2B5EF4-FFF2-40B4-BE49-F238E27FC236}">
                          <a16:creationId xmlns:a16="http://schemas.microsoft.com/office/drawing/2014/main" id="{037FA530-8A90-A296-E6BA-DACC8D40F661}"/>
                        </a:ext>
                      </a:extLst>
                    </p:cNvPr>
                    <p:cNvCxnSpPr/>
                    <p:nvPr/>
                  </p:nvCxnSpPr>
                  <p:spPr>
                    <a:xfrm>
                      <a:off x="3120940" y="1948740"/>
                      <a:ext cx="1678"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9" name="Group 449">
                    <a:extLst>
                      <a:ext uri="{FF2B5EF4-FFF2-40B4-BE49-F238E27FC236}">
                        <a16:creationId xmlns:a16="http://schemas.microsoft.com/office/drawing/2014/main" id="{F9D46EB7-C35A-CD4F-EAF6-1C92F62FEED0}"/>
                      </a:ext>
                    </a:extLst>
                  </p:cNvPr>
                  <p:cNvGrpSpPr>
                    <a:grpSpLocks/>
                  </p:cNvGrpSpPr>
                  <p:nvPr/>
                </p:nvGrpSpPr>
                <p:grpSpPr bwMode="auto">
                  <a:xfrm>
                    <a:off x="3162300" y="1895475"/>
                    <a:ext cx="45719" cy="118871"/>
                    <a:chOff x="3098006" y="1902619"/>
                    <a:chExt cx="45719" cy="118871"/>
                  </a:xfrm>
                  <a:grpFill/>
                </p:grpSpPr>
                <p:sp>
                  <p:nvSpPr>
                    <p:cNvPr id="983" name="Oval 453">
                      <a:extLst>
                        <a:ext uri="{FF2B5EF4-FFF2-40B4-BE49-F238E27FC236}">
                          <a16:creationId xmlns:a16="http://schemas.microsoft.com/office/drawing/2014/main" id="{B706823F-0F36-8316-815A-22A8F3BDC612}"/>
                        </a:ext>
                      </a:extLst>
                    </p:cNvPr>
                    <p:cNvSpPr/>
                    <p:nvPr/>
                  </p:nvSpPr>
                  <p:spPr>
                    <a:xfrm>
                      <a:off x="3101964" y="1902784"/>
                      <a:ext cx="41966"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84" name="Straight Connector 454">
                      <a:extLst>
                        <a:ext uri="{FF2B5EF4-FFF2-40B4-BE49-F238E27FC236}">
                          <a16:creationId xmlns:a16="http://schemas.microsoft.com/office/drawing/2014/main" id="{B682E1D2-95E1-5C5D-D0DB-0FE5AE0571E0}"/>
                        </a:ext>
                      </a:extLst>
                    </p:cNvPr>
                    <p:cNvCxnSpPr/>
                    <p:nvPr/>
                  </p:nvCxnSpPr>
                  <p:spPr>
                    <a:xfrm>
                      <a:off x="3122108" y="1948178"/>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0" name="Group 450">
                    <a:extLst>
                      <a:ext uri="{FF2B5EF4-FFF2-40B4-BE49-F238E27FC236}">
                        <a16:creationId xmlns:a16="http://schemas.microsoft.com/office/drawing/2014/main" id="{4E3CCE2E-C24E-FE4C-76E9-53113E6ADCEE}"/>
                      </a:ext>
                    </a:extLst>
                  </p:cNvPr>
                  <p:cNvGrpSpPr>
                    <a:grpSpLocks/>
                  </p:cNvGrpSpPr>
                  <p:nvPr/>
                </p:nvGrpSpPr>
                <p:grpSpPr bwMode="auto">
                  <a:xfrm>
                    <a:off x="3238500" y="1895475"/>
                    <a:ext cx="45719" cy="118871"/>
                    <a:chOff x="3098006" y="1902619"/>
                    <a:chExt cx="45719" cy="118871"/>
                  </a:xfrm>
                  <a:grpFill/>
                </p:grpSpPr>
                <p:sp>
                  <p:nvSpPr>
                    <p:cNvPr id="981" name="Oval 451">
                      <a:extLst>
                        <a:ext uri="{FF2B5EF4-FFF2-40B4-BE49-F238E27FC236}">
                          <a16:creationId xmlns:a16="http://schemas.microsoft.com/office/drawing/2014/main" id="{A6EAA3D0-53B1-9B26-97F9-52AACD8844B3}"/>
                        </a:ext>
                      </a:extLst>
                    </p:cNvPr>
                    <p:cNvSpPr/>
                    <p:nvPr/>
                  </p:nvSpPr>
                  <p:spPr>
                    <a:xfrm>
                      <a:off x="3097947" y="1902784"/>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82" name="Straight Connector 452">
                      <a:extLst>
                        <a:ext uri="{FF2B5EF4-FFF2-40B4-BE49-F238E27FC236}">
                          <a16:creationId xmlns:a16="http://schemas.microsoft.com/office/drawing/2014/main" id="{D26646B7-5EA0-7F99-F929-86A872385D7A}"/>
                        </a:ext>
                      </a:extLst>
                    </p:cNvPr>
                    <p:cNvCxnSpPr/>
                    <p:nvPr/>
                  </p:nvCxnSpPr>
                  <p:spPr>
                    <a:xfrm>
                      <a:off x="3121448" y="1948178"/>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64" name="Group 434">
                  <a:extLst>
                    <a:ext uri="{FF2B5EF4-FFF2-40B4-BE49-F238E27FC236}">
                      <a16:creationId xmlns:a16="http://schemas.microsoft.com/office/drawing/2014/main" id="{51E48E43-09AA-5F0C-0E75-8E4FA52E831D}"/>
                    </a:ext>
                  </a:extLst>
                </p:cNvPr>
                <p:cNvGrpSpPr>
                  <a:grpSpLocks/>
                </p:cNvGrpSpPr>
                <p:nvPr/>
              </p:nvGrpSpPr>
              <p:grpSpPr bwMode="auto">
                <a:xfrm>
                  <a:off x="3276600" y="1905000"/>
                  <a:ext cx="160019" cy="128396"/>
                  <a:chOff x="3124200" y="1895475"/>
                  <a:chExt cx="160019" cy="128396"/>
                </a:xfrm>
                <a:grpFill/>
              </p:grpSpPr>
              <p:grpSp>
                <p:nvGrpSpPr>
                  <p:cNvPr id="965" name="Group 435">
                    <a:extLst>
                      <a:ext uri="{FF2B5EF4-FFF2-40B4-BE49-F238E27FC236}">
                        <a16:creationId xmlns:a16="http://schemas.microsoft.com/office/drawing/2014/main" id="{420CCB41-E340-087A-6E1C-17BD4EE7DB5A}"/>
                      </a:ext>
                    </a:extLst>
                  </p:cNvPr>
                  <p:cNvGrpSpPr>
                    <a:grpSpLocks/>
                  </p:cNvGrpSpPr>
                  <p:nvPr/>
                </p:nvGrpSpPr>
                <p:grpSpPr bwMode="auto">
                  <a:xfrm>
                    <a:off x="3124200" y="1905000"/>
                    <a:ext cx="45719" cy="118871"/>
                    <a:chOff x="3098006" y="1902619"/>
                    <a:chExt cx="45719" cy="118871"/>
                  </a:xfrm>
                  <a:grpFill/>
                </p:grpSpPr>
                <p:sp>
                  <p:nvSpPr>
                    <p:cNvPr id="975" name="Oval 974">
                      <a:extLst>
                        <a:ext uri="{FF2B5EF4-FFF2-40B4-BE49-F238E27FC236}">
                          <a16:creationId xmlns:a16="http://schemas.microsoft.com/office/drawing/2014/main" id="{54722FA2-A829-4DB6-B1A8-1AD478DC1F62}"/>
                        </a:ext>
                      </a:extLst>
                    </p:cNvPr>
                    <p:cNvSpPr/>
                    <p:nvPr/>
                  </p:nvSpPr>
                  <p:spPr>
                    <a:xfrm>
                      <a:off x="3101815" y="1910634"/>
                      <a:ext cx="45324"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76" name="Straight Connector 446">
                      <a:extLst>
                        <a:ext uri="{FF2B5EF4-FFF2-40B4-BE49-F238E27FC236}">
                          <a16:creationId xmlns:a16="http://schemas.microsoft.com/office/drawing/2014/main" id="{79C123CE-A502-9EA6-753D-FEF9409E00B7}"/>
                        </a:ext>
                      </a:extLst>
                    </p:cNvPr>
                    <p:cNvCxnSpPr>
                      <a:stCxn id="975" idx="4"/>
                    </p:cNvCxnSpPr>
                    <p:nvPr/>
                  </p:nvCxnSpPr>
                  <p:spPr>
                    <a:xfrm>
                      <a:off x="3125316" y="1949302"/>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6" name="Group 436">
                    <a:extLst>
                      <a:ext uri="{FF2B5EF4-FFF2-40B4-BE49-F238E27FC236}">
                        <a16:creationId xmlns:a16="http://schemas.microsoft.com/office/drawing/2014/main" id="{C851BDF3-F53D-3D27-D5D3-69CB82179954}"/>
                      </a:ext>
                    </a:extLst>
                  </p:cNvPr>
                  <p:cNvGrpSpPr>
                    <a:grpSpLocks/>
                  </p:cNvGrpSpPr>
                  <p:nvPr/>
                </p:nvGrpSpPr>
                <p:grpSpPr bwMode="auto">
                  <a:xfrm>
                    <a:off x="3200400" y="1905000"/>
                    <a:ext cx="45719" cy="118871"/>
                    <a:chOff x="3098006" y="1902619"/>
                    <a:chExt cx="45719" cy="118871"/>
                  </a:xfrm>
                  <a:grpFill/>
                </p:grpSpPr>
                <p:sp>
                  <p:nvSpPr>
                    <p:cNvPr id="973" name="Oval 972">
                      <a:extLst>
                        <a:ext uri="{FF2B5EF4-FFF2-40B4-BE49-F238E27FC236}">
                          <a16:creationId xmlns:a16="http://schemas.microsoft.com/office/drawing/2014/main" id="{38C05F2F-38C3-4642-FEBD-9F192925FF15}"/>
                        </a:ext>
                      </a:extLst>
                    </p:cNvPr>
                    <p:cNvSpPr/>
                    <p:nvPr/>
                  </p:nvSpPr>
                  <p:spPr>
                    <a:xfrm>
                      <a:off x="3101155" y="1910634"/>
                      <a:ext cx="41967"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74" name="Straight Connector 973">
                      <a:extLst>
                        <a:ext uri="{FF2B5EF4-FFF2-40B4-BE49-F238E27FC236}">
                          <a16:creationId xmlns:a16="http://schemas.microsoft.com/office/drawing/2014/main" id="{0C5DCCE7-3690-F69D-6F18-B240B95FE8A0}"/>
                        </a:ext>
                      </a:extLst>
                    </p:cNvPr>
                    <p:cNvCxnSpPr>
                      <a:stCxn id="973" idx="4"/>
                    </p:cNvCxnSpPr>
                    <p:nvPr/>
                  </p:nvCxnSpPr>
                  <p:spPr>
                    <a:xfrm>
                      <a:off x="3121299" y="194930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7" name="Group 437">
                    <a:extLst>
                      <a:ext uri="{FF2B5EF4-FFF2-40B4-BE49-F238E27FC236}">
                        <a16:creationId xmlns:a16="http://schemas.microsoft.com/office/drawing/2014/main" id="{39414627-8081-05DC-D0B8-CEB0D0C0571B}"/>
                      </a:ext>
                    </a:extLst>
                  </p:cNvPr>
                  <p:cNvGrpSpPr>
                    <a:grpSpLocks/>
                  </p:cNvGrpSpPr>
                  <p:nvPr/>
                </p:nvGrpSpPr>
                <p:grpSpPr bwMode="auto">
                  <a:xfrm>
                    <a:off x="3162300" y="1895475"/>
                    <a:ext cx="45719" cy="118871"/>
                    <a:chOff x="3098006" y="1902619"/>
                    <a:chExt cx="45719" cy="118871"/>
                  </a:xfrm>
                  <a:grpFill/>
                </p:grpSpPr>
                <p:sp>
                  <p:nvSpPr>
                    <p:cNvPr id="971" name="Oval 970">
                      <a:extLst>
                        <a:ext uri="{FF2B5EF4-FFF2-40B4-BE49-F238E27FC236}">
                          <a16:creationId xmlns:a16="http://schemas.microsoft.com/office/drawing/2014/main" id="{F47FFEE3-A50F-BE05-4A88-E5F69FB4355E}"/>
                        </a:ext>
                      </a:extLst>
                    </p:cNvPr>
                    <p:cNvSpPr/>
                    <p:nvPr/>
                  </p:nvSpPr>
                  <p:spPr>
                    <a:xfrm>
                      <a:off x="3109038" y="1903347"/>
                      <a:ext cx="3525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72" name="Straight Connector 971">
                      <a:extLst>
                        <a:ext uri="{FF2B5EF4-FFF2-40B4-BE49-F238E27FC236}">
                          <a16:creationId xmlns:a16="http://schemas.microsoft.com/office/drawing/2014/main" id="{3D8894B6-196D-E319-2942-61C35AFD62FC}"/>
                        </a:ext>
                      </a:extLst>
                    </p:cNvPr>
                    <p:cNvCxnSpPr>
                      <a:stCxn id="971" idx="4"/>
                    </p:cNvCxnSpPr>
                    <p:nvPr/>
                  </p:nvCxnSpPr>
                  <p:spPr>
                    <a:xfrm>
                      <a:off x="3122468" y="1948740"/>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8" name="Group 438">
                    <a:extLst>
                      <a:ext uri="{FF2B5EF4-FFF2-40B4-BE49-F238E27FC236}">
                        <a16:creationId xmlns:a16="http://schemas.microsoft.com/office/drawing/2014/main" id="{2082B757-0BF1-B948-B89F-E05932F3A838}"/>
                      </a:ext>
                    </a:extLst>
                  </p:cNvPr>
                  <p:cNvGrpSpPr>
                    <a:grpSpLocks/>
                  </p:cNvGrpSpPr>
                  <p:nvPr/>
                </p:nvGrpSpPr>
                <p:grpSpPr bwMode="auto">
                  <a:xfrm>
                    <a:off x="3238500" y="1895475"/>
                    <a:ext cx="45719" cy="118871"/>
                    <a:chOff x="3098006" y="1902619"/>
                    <a:chExt cx="45719" cy="118871"/>
                  </a:xfrm>
                  <a:grpFill/>
                </p:grpSpPr>
                <p:sp>
                  <p:nvSpPr>
                    <p:cNvPr id="969" name="Oval 968">
                      <a:extLst>
                        <a:ext uri="{FF2B5EF4-FFF2-40B4-BE49-F238E27FC236}">
                          <a16:creationId xmlns:a16="http://schemas.microsoft.com/office/drawing/2014/main" id="{3867453F-BEF0-AB9F-F193-F1F8045D2F2A}"/>
                        </a:ext>
                      </a:extLst>
                    </p:cNvPr>
                    <p:cNvSpPr/>
                    <p:nvPr/>
                  </p:nvSpPr>
                  <p:spPr>
                    <a:xfrm>
                      <a:off x="3098307" y="1903347"/>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70" name="Straight Connector 969">
                      <a:extLst>
                        <a:ext uri="{FF2B5EF4-FFF2-40B4-BE49-F238E27FC236}">
                          <a16:creationId xmlns:a16="http://schemas.microsoft.com/office/drawing/2014/main" id="{23B53725-EB9F-C15A-47E8-977D306E6819}"/>
                        </a:ext>
                      </a:extLst>
                    </p:cNvPr>
                    <p:cNvCxnSpPr>
                      <a:stCxn id="969" idx="4"/>
                    </p:cNvCxnSpPr>
                    <p:nvPr/>
                  </p:nvCxnSpPr>
                  <p:spPr>
                    <a:xfrm>
                      <a:off x="3121809" y="1948740"/>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85" name="Group 486">
                <a:extLst>
                  <a:ext uri="{FF2B5EF4-FFF2-40B4-BE49-F238E27FC236}">
                    <a16:creationId xmlns:a16="http://schemas.microsoft.com/office/drawing/2014/main" id="{BD061C6C-DB93-526D-76F4-86A7D80DFA58}"/>
                  </a:ext>
                </a:extLst>
              </p:cNvPr>
              <p:cNvGrpSpPr>
                <a:grpSpLocks/>
              </p:cNvGrpSpPr>
              <p:nvPr/>
            </p:nvGrpSpPr>
            <p:grpSpPr bwMode="auto">
              <a:xfrm>
                <a:off x="3740943" y="1890713"/>
                <a:ext cx="312419" cy="137921"/>
                <a:chOff x="3124200" y="1895475"/>
                <a:chExt cx="312419" cy="137921"/>
              </a:xfrm>
              <a:grpFill/>
            </p:grpSpPr>
            <p:grpSp>
              <p:nvGrpSpPr>
                <p:cNvPr id="937" name="Group 487">
                  <a:extLst>
                    <a:ext uri="{FF2B5EF4-FFF2-40B4-BE49-F238E27FC236}">
                      <a16:creationId xmlns:a16="http://schemas.microsoft.com/office/drawing/2014/main" id="{D8B1FA28-4432-A146-B19A-1AED4A684E5B}"/>
                    </a:ext>
                  </a:extLst>
                </p:cNvPr>
                <p:cNvGrpSpPr>
                  <a:grpSpLocks/>
                </p:cNvGrpSpPr>
                <p:nvPr/>
              </p:nvGrpSpPr>
              <p:grpSpPr bwMode="auto">
                <a:xfrm>
                  <a:off x="3124200" y="1895475"/>
                  <a:ext cx="160019" cy="128396"/>
                  <a:chOff x="3124200" y="1895475"/>
                  <a:chExt cx="160019" cy="128396"/>
                </a:xfrm>
                <a:grpFill/>
              </p:grpSpPr>
              <p:grpSp>
                <p:nvGrpSpPr>
                  <p:cNvPr id="951" name="Group 501">
                    <a:extLst>
                      <a:ext uri="{FF2B5EF4-FFF2-40B4-BE49-F238E27FC236}">
                        <a16:creationId xmlns:a16="http://schemas.microsoft.com/office/drawing/2014/main" id="{7C07194C-4568-2FC6-2C29-4ED36E679236}"/>
                      </a:ext>
                    </a:extLst>
                  </p:cNvPr>
                  <p:cNvGrpSpPr>
                    <a:grpSpLocks/>
                  </p:cNvGrpSpPr>
                  <p:nvPr/>
                </p:nvGrpSpPr>
                <p:grpSpPr bwMode="auto">
                  <a:xfrm>
                    <a:off x="3124200" y="1905000"/>
                    <a:ext cx="45719" cy="118871"/>
                    <a:chOff x="3098006" y="1902619"/>
                    <a:chExt cx="45719" cy="118871"/>
                  </a:xfrm>
                  <a:grpFill/>
                </p:grpSpPr>
                <p:sp>
                  <p:nvSpPr>
                    <p:cNvPr id="961" name="Oval 960">
                      <a:extLst>
                        <a:ext uri="{FF2B5EF4-FFF2-40B4-BE49-F238E27FC236}">
                          <a16:creationId xmlns:a16="http://schemas.microsoft.com/office/drawing/2014/main" id="{CD435C37-A21D-2BD2-EC62-8724D518FCBD}"/>
                        </a:ext>
                      </a:extLst>
                    </p:cNvPr>
                    <p:cNvSpPr/>
                    <p:nvPr/>
                  </p:nvSpPr>
                  <p:spPr>
                    <a:xfrm>
                      <a:off x="3100768" y="1904046"/>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62" name="Straight Connector 961">
                      <a:extLst>
                        <a:ext uri="{FF2B5EF4-FFF2-40B4-BE49-F238E27FC236}">
                          <a16:creationId xmlns:a16="http://schemas.microsoft.com/office/drawing/2014/main" id="{1414FAF2-C76D-D4EC-E49B-DBA767EF8C05}"/>
                        </a:ext>
                      </a:extLst>
                    </p:cNvPr>
                    <p:cNvCxnSpPr>
                      <a:stCxn id="961" idx="4"/>
                    </p:cNvCxnSpPr>
                    <p:nvPr/>
                  </p:nvCxnSpPr>
                  <p:spPr>
                    <a:xfrm>
                      <a:off x="3124269" y="1947758"/>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2" name="Group 502">
                    <a:extLst>
                      <a:ext uri="{FF2B5EF4-FFF2-40B4-BE49-F238E27FC236}">
                        <a16:creationId xmlns:a16="http://schemas.microsoft.com/office/drawing/2014/main" id="{E0D8A17E-71E9-799E-6ECA-8E27EFFEB134}"/>
                      </a:ext>
                    </a:extLst>
                  </p:cNvPr>
                  <p:cNvGrpSpPr>
                    <a:grpSpLocks/>
                  </p:cNvGrpSpPr>
                  <p:nvPr/>
                </p:nvGrpSpPr>
                <p:grpSpPr bwMode="auto">
                  <a:xfrm>
                    <a:off x="3200400" y="1905000"/>
                    <a:ext cx="45719" cy="118871"/>
                    <a:chOff x="3098006" y="1902619"/>
                    <a:chExt cx="45719" cy="118871"/>
                  </a:xfrm>
                  <a:grpFill/>
                </p:grpSpPr>
                <p:sp>
                  <p:nvSpPr>
                    <p:cNvPr id="959" name="Oval 958">
                      <a:extLst>
                        <a:ext uri="{FF2B5EF4-FFF2-40B4-BE49-F238E27FC236}">
                          <a16:creationId xmlns:a16="http://schemas.microsoft.com/office/drawing/2014/main" id="{00D6FD48-8943-A2B6-1FDD-E6533953F73D}"/>
                        </a:ext>
                      </a:extLst>
                    </p:cNvPr>
                    <p:cNvSpPr/>
                    <p:nvPr/>
                  </p:nvSpPr>
                  <p:spPr>
                    <a:xfrm>
                      <a:off x="3101787" y="1904046"/>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60" name="Straight Connector 959">
                      <a:extLst>
                        <a:ext uri="{FF2B5EF4-FFF2-40B4-BE49-F238E27FC236}">
                          <a16:creationId xmlns:a16="http://schemas.microsoft.com/office/drawing/2014/main" id="{161350D9-B7E7-0EBD-0C0E-6B4A081FDE2F}"/>
                        </a:ext>
                      </a:extLst>
                    </p:cNvPr>
                    <p:cNvCxnSpPr>
                      <a:stCxn id="959" idx="4"/>
                    </p:cNvCxnSpPr>
                    <p:nvPr/>
                  </p:nvCxnSpPr>
                  <p:spPr>
                    <a:xfrm>
                      <a:off x="3121931" y="1947758"/>
                      <a:ext cx="1679"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3" name="Group 503">
                    <a:extLst>
                      <a:ext uri="{FF2B5EF4-FFF2-40B4-BE49-F238E27FC236}">
                        <a16:creationId xmlns:a16="http://schemas.microsoft.com/office/drawing/2014/main" id="{BB846D36-CBF5-3B57-CF9A-9A551C91F274}"/>
                      </a:ext>
                    </a:extLst>
                  </p:cNvPr>
                  <p:cNvGrpSpPr>
                    <a:grpSpLocks/>
                  </p:cNvGrpSpPr>
                  <p:nvPr/>
                </p:nvGrpSpPr>
                <p:grpSpPr bwMode="auto">
                  <a:xfrm>
                    <a:off x="3162300" y="1895475"/>
                    <a:ext cx="45719" cy="118871"/>
                    <a:chOff x="3098006" y="1902619"/>
                    <a:chExt cx="45719" cy="118871"/>
                  </a:xfrm>
                  <a:grpFill/>
                </p:grpSpPr>
                <p:sp>
                  <p:nvSpPr>
                    <p:cNvPr id="957" name="Oval 956">
                      <a:extLst>
                        <a:ext uri="{FF2B5EF4-FFF2-40B4-BE49-F238E27FC236}">
                          <a16:creationId xmlns:a16="http://schemas.microsoft.com/office/drawing/2014/main" id="{2520ED5C-25CA-345D-D1C8-96DD67B81FD3}"/>
                        </a:ext>
                      </a:extLst>
                    </p:cNvPr>
                    <p:cNvSpPr/>
                    <p:nvPr/>
                  </p:nvSpPr>
                  <p:spPr>
                    <a:xfrm>
                      <a:off x="3101278" y="1903483"/>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58" name="Straight Connector 957">
                      <a:extLst>
                        <a:ext uri="{FF2B5EF4-FFF2-40B4-BE49-F238E27FC236}">
                          <a16:creationId xmlns:a16="http://schemas.microsoft.com/office/drawing/2014/main" id="{F910691C-35A1-ED96-FE69-34152A8EC5B0}"/>
                        </a:ext>
                      </a:extLst>
                    </p:cNvPr>
                    <p:cNvCxnSpPr>
                      <a:stCxn id="957" idx="4"/>
                    </p:cNvCxnSpPr>
                    <p:nvPr/>
                  </p:nvCxnSpPr>
                  <p:spPr>
                    <a:xfrm>
                      <a:off x="3121422" y="1940471"/>
                      <a:ext cx="1678"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4" name="Group 504">
                    <a:extLst>
                      <a:ext uri="{FF2B5EF4-FFF2-40B4-BE49-F238E27FC236}">
                        <a16:creationId xmlns:a16="http://schemas.microsoft.com/office/drawing/2014/main" id="{5B502266-999C-5242-FEEC-28C72D151457}"/>
                      </a:ext>
                    </a:extLst>
                  </p:cNvPr>
                  <p:cNvGrpSpPr>
                    <a:grpSpLocks/>
                  </p:cNvGrpSpPr>
                  <p:nvPr/>
                </p:nvGrpSpPr>
                <p:grpSpPr bwMode="auto">
                  <a:xfrm>
                    <a:off x="3238500" y="1895475"/>
                    <a:ext cx="45719" cy="118871"/>
                    <a:chOff x="3098006" y="1902619"/>
                    <a:chExt cx="45719" cy="118871"/>
                  </a:xfrm>
                  <a:grpFill/>
                </p:grpSpPr>
                <p:sp>
                  <p:nvSpPr>
                    <p:cNvPr id="955" name="Oval 505">
                      <a:extLst>
                        <a:ext uri="{FF2B5EF4-FFF2-40B4-BE49-F238E27FC236}">
                          <a16:creationId xmlns:a16="http://schemas.microsoft.com/office/drawing/2014/main" id="{A375902F-8822-B663-8C7C-81E4B4520DDE}"/>
                        </a:ext>
                      </a:extLst>
                    </p:cNvPr>
                    <p:cNvSpPr/>
                    <p:nvPr/>
                  </p:nvSpPr>
                  <p:spPr>
                    <a:xfrm>
                      <a:off x="3105654" y="1903483"/>
                      <a:ext cx="38609"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56" name="Straight Connector 955">
                      <a:extLst>
                        <a:ext uri="{FF2B5EF4-FFF2-40B4-BE49-F238E27FC236}">
                          <a16:creationId xmlns:a16="http://schemas.microsoft.com/office/drawing/2014/main" id="{191554BE-5B35-ED20-8151-1BE5F2AEF65D}"/>
                        </a:ext>
                      </a:extLst>
                    </p:cNvPr>
                    <p:cNvCxnSpPr/>
                    <p:nvPr/>
                  </p:nvCxnSpPr>
                  <p:spPr>
                    <a:xfrm>
                      <a:off x="3122441" y="194047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38" name="Group 488">
                  <a:extLst>
                    <a:ext uri="{FF2B5EF4-FFF2-40B4-BE49-F238E27FC236}">
                      <a16:creationId xmlns:a16="http://schemas.microsoft.com/office/drawing/2014/main" id="{5CC9C294-2F01-519E-3FF8-9FBFF1A41C7A}"/>
                    </a:ext>
                  </a:extLst>
                </p:cNvPr>
                <p:cNvGrpSpPr>
                  <a:grpSpLocks/>
                </p:cNvGrpSpPr>
                <p:nvPr/>
              </p:nvGrpSpPr>
              <p:grpSpPr bwMode="auto">
                <a:xfrm>
                  <a:off x="3276600" y="1905000"/>
                  <a:ext cx="160019" cy="128396"/>
                  <a:chOff x="3124200" y="1895475"/>
                  <a:chExt cx="160019" cy="128396"/>
                </a:xfrm>
                <a:grpFill/>
              </p:grpSpPr>
              <p:grpSp>
                <p:nvGrpSpPr>
                  <p:cNvPr id="939" name="Group 489">
                    <a:extLst>
                      <a:ext uri="{FF2B5EF4-FFF2-40B4-BE49-F238E27FC236}">
                        <a16:creationId xmlns:a16="http://schemas.microsoft.com/office/drawing/2014/main" id="{812F602D-8DAB-8666-C86B-192157BC1619}"/>
                      </a:ext>
                    </a:extLst>
                  </p:cNvPr>
                  <p:cNvGrpSpPr>
                    <a:grpSpLocks/>
                  </p:cNvGrpSpPr>
                  <p:nvPr/>
                </p:nvGrpSpPr>
                <p:grpSpPr bwMode="auto">
                  <a:xfrm>
                    <a:off x="3124200" y="1905000"/>
                    <a:ext cx="45719" cy="118871"/>
                    <a:chOff x="3098006" y="1902619"/>
                    <a:chExt cx="45719" cy="118871"/>
                  </a:xfrm>
                  <a:grpFill/>
                </p:grpSpPr>
                <p:sp>
                  <p:nvSpPr>
                    <p:cNvPr id="949" name="Oval 948">
                      <a:extLst>
                        <a:ext uri="{FF2B5EF4-FFF2-40B4-BE49-F238E27FC236}">
                          <a16:creationId xmlns:a16="http://schemas.microsoft.com/office/drawing/2014/main" id="{0888E479-216D-8802-824A-C0542D5537F6}"/>
                        </a:ext>
                      </a:extLst>
                    </p:cNvPr>
                    <p:cNvSpPr/>
                    <p:nvPr/>
                  </p:nvSpPr>
                  <p:spPr>
                    <a:xfrm>
                      <a:off x="3101129" y="1904608"/>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50" name="Straight Connector 949">
                      <a:extLst>
                        <a:ext uri="{FF2B5EF4-FFF2-40B4-BE49-F238E27FC236}">
                          <a16:creationId xmlns:a16="http://schemas.microsoft.com/office/drawing/2014/main" id="{EA7838A2-0C36-E41C-218E-85186A76E734}"/>
                        </a:ext>
                      </a:extLst>
                    </p:cNvPr>
                    <p:cNvCxnSpPr>
                      <a:stCxn id="949" idx="4"/>
                    </p:cNvCxnSpPr>
                    <p:nvPr/>
                  </p:nvCxnSpPr>
                  <p:spPr>
                    <a:xfrm>
                      <a:off x="3124630" y="1948321"/>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40" name="Group 490">
                    <a:extLst>
                      <a:ext uri="{FF2B5EF4-FFF2-40B4-BE49-F238E27FC236}">
                        <a16:creationId xmlns:a16="http://schemas.microsoft.com/office/drawing/2014/main" id="{3D0B6D88-5440-7208-FDE1-1497843F9A9E}"/>
                      </a:ext>
                    </a:extLst>
                  </p:cNvPr>
                  <p:cNvGrpSpPr>
                    <a:grpSpLocks/>
                  </p:cNvGrpSpPr>
                  <p:nvPr/>
                </p:nvGrpSpPr>
                <p:grpSpPr bwMode="auto">
                  <a:xfrm>
                    <a:off x="3200400" y="1905000"/>
                    <a:ext cx="45719" cy="118871"/>
                    <a:chOff x="3098006" y="1902619"/>
                    <a:chExt cx="45719" cy="118871"/>
                  </a:xfrm>
                  <a:grpFill/>
                </p:grpSpPr>
                <p:sp>
                  <p:nvSpPr>
                    <p:cNvPr id="947" name="Oval 946">
                      <a:extLst>
                        <a:ext uri="{FF2B5EF4-FFF2-40B4-BE49-F238E27FC236}">
                          <a16:creationId xmlns:a16="http://schemas.microsoft.com/office/drawing/2014/main" id="{C24466BE-C290-1643-A473-916B97670619}"/>
                        </a:ext>
                      </a:extLst>
                    </p:cNvPr>
                    <p:cNvSpPr/>
                    <p:nvPr/>
                  </p:nvSpPr>
                  <p:spPr>
                    <a:xfrm>
                      <a:off x="3102148" y="1904608"/>
                      <a:ext cx="41966"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48" name="Straight Connector 947">
                      <a:extLst>
                        <a:ext uri="{FF2B5EF4-FFF2-40B4-BE49-F238E27FC236}">
                          <a16:creationId xmlns:a16="http://schemas.microsoft.com/office/drawing/2014/main" id="{CD189C80-8AFE-9F05-6E91-6BD0BED31FC8}"/>
                        </a:ext>
                      </a:extLst>
                    </p:cNvPr>
                    <p:cNvCxnSpPr>
                      <a:stCxn id="947" idx="4"/>
                    </p:cNvCxnSpPr>
                    <p:nvPr/>
                  </p:nvCxnSpPr>
                  <p:spPr>
                    <a:xfrm>
                      <a:off x="3122292" y="1948321"/>
                      <a:ext cx="1678"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41" name="Group 491">
                    <a:extLst>
                      <a:ext uri="{FF2B5EF4-FFF2-40B4-BE49-F238E27FC236}">
                        <a16:creationId xmlns:a16="http://schemas.microsoft.com/office/drawing/2014/main" id="{0F7AF371-1A00-6529-7E8E-358F3FCCEBA4}"/>
                      </a:ext>
                    </a:extLst>
                  </p:cNvPr>
                  <p:cNvGrpSpPr>
                    <a:grpSpLocks/>
                  </p:cNvGrpSpPr>
                  <p:nvPr/>
                </p:nvGrpSpPr>
                <p:grpSpPr bwMode="auto">
                  <a:xfrm>
                    <a:off x="3162300" y="1895475"/>
                    <a:ext cx="45719" cy="118871"/>
                    <a:chOff x="3098006" y="1902619"/>
                    <a:chExt cx="45719" cy="118871"/>
                  </a:xfrm>
                  <a:grpFill/>
                </p:grpSpPr>
                <p:sp>
                  <p:nvSpPr>
                    <p:cNvPr id="945" name="Oval 944">
                      <a:extLst>
                        <a:ext uri="{FF2B5EF4-FFF2-40B4-BE49-F238E27FC236}">
                          <a16:creationId xmlns:a16="http://schemas.microsoft.com/office/drawing/2014/main" id="{A1247882-21DF-C504-BFBD-FC674C1A11BD}"/>
                        </a:ext>
                      </a:extLst>
                    </p:cNvPr>
                    <p:cNvSpPr/>
                    <p:nvPr/>
                  </p:nvSpPr>
                  <p:spPr>
                    <a:xfrm>
                      <a:off x="3101637" y="1904046"/>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46" name="Straight Connector 945">
                      <a:extLst>
                        <a:ext uri="{FF2B5EF4-FFF2-40B4-BE49-F238E27FC236}">
                          <a16:creationId xmlns:a16="http://schemas.microsoft.com/office/drawing/2014/main" id="{D0680687-C382-C87B-5A35-A9DA2EFE550C}"/>
                        </a:ext>
                      </a:extLst>
                    </p:cNvPr>
                    <p:cNvCxnSpPr>
                      <a:stCxn id="945" idx="4"/>
                    </p:cNvCxnSpPr>
                    <p:nvPr/>
                  </p:nvCxnSpPr>
                  <p:spPr>
                    <a:xfrm>
                      <a:off x="3121781" y="1947758"/>
                      <a:ext cx="1679"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42" name="Group 492">
                    <a:extLst>
                      <a:ext uri="{FF2B5EF4-FFF2-40B4-BE49-F238E27FC236}">
                        <a16:creationId xmlns:a16="http://schemas.microsoft.com/office/drawing/2014/main" id="{B989A50C-436D-1EF3-9BCF-C2B6B2649737}"/>
                      </a:ext>
                    </a:extLst>
                  </p:cNvPr>
                  <p:cNvGrpSpPr>
                    <a:grpSpLocks/>
                  </p:cNvGrpSpPr>
                  <p:nvPr/>
                </p:nvGrpSpPr>
                <p:grpSpPr bwMode="auto">
                  <a:xfrm>
                    <a:off x="3238500" y="1895475"/>
                    <a:ext cx="45719" cy="118871"/>
                    <a:chOff x="3098006" y="1902619"/>
                    <a:chExt cx="45719" cy="118871"/>
                  </a:xfrm>
                  <a:grpFill/>
                </p:grpSpPr>
                <p:sp>
                  <p:nvSpPr>
                    <p:cNvPr id="943" name="Oval 493">
                      <a:extLst>
                        <a:ext uri="{FF2B5EF4-FFF2-40B4-BE49-F238E27FC236}">
                          <a16:creationId xmlns:a16="http://schemas.microsoft.com/office/drawing/2014/main" id="{A4885D1A-B76F-EF23-DC43-CE3732D67BA7}"/>
                        </a:ext>
                      </a:extLst>
                    </p:cNvPr>
                    <p:cNvSpPr/>
                    <p:nvPr/>
                  </p:nvSpPr>
                  <p:spPr>
                    <a:xfrm>
                      <a:off x="3106014" y="1904046"/>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44" name="Straight Connector 943">
                      <a:extLst>
                        <a:ext uri="{FF2B5EF4-FFF2-40B4-BE49-F238E27FC236}">
                          <a16:creationId xmlns:a16="http://schemas.microsoft.com/office/drawing/2014/main" id="{2AFBDE92-3BDE-8B6E-DB76-77DDB20D48EE}"/>
                        </a:ext>
                      </a:extLst>
                    </p:cNvPr>
                    <p:cNvCxnSpPr/>
                    <p:nvPr/>
                  </p:nvCxnSpPr>
                  <p:spPr>
                    <a:xfrm>
                      <a:off x="3129515" y="1947758"/>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86" name="Group 513">
                <a:extLst>
                  <a:ext uri="{FF2B5EF4-FFF2-40B4-BE49-F238E27FC236}">
                    <a16:creationId xmlns:a16="http://schemas.microsoft.com/office/drawing/2014/main" id="{897CF7DA-303E-2EDF-4F59-E3DB4F664DD6}"/>
                  </a:ext>
                </a:extLst>
              </p:cNvPr>
              <p:cNvGrpSpPr>
                <a:grpSpLocks/>
              </p:cNvGrpSpPr>
              <p:nvPr/>
            </p:nvGrpSpPr>
            <p:grpSpPr bwMode="auto">
              <a:xfrm>
                <a:off x="4048124" y="1888332"/>
                <a:ext cx="312419" cy="137921"/>
                <a:chOff x="3124200" y="1895475"/>
                <a:chExt cx="312419" cy="137921"/>
              </a:xfrm>
              <a:grpFill/>
            </p:grpSpPr>
            <p:grpSp>
              <p:nvGrpSpPr>
                <p:cNvPr id="911" name="Group 514">
                  <a:extLst>
                    <a:ext uri="{FF2B5EF4-FFF2-40B4-BE49-F238E27FC236}">
                      <a16:creationId xmlns:a16="http://schemas.microsoft.com/office/drawing/2014/main" id="{C998177A-6A42-1255-3383-1877C35A94F9}"/>
                    </a:ext>
                  </a:extLst>
                </p:cNvPr>
                <p:cNvGrpSpPr>
                  <a:grpSpLocks/>
                </p:cNvGrpSpPr>
                <p:nvPr/>
              </p:nvGrpSpPr>
              <p:grpSpPr bwMode="auto">
                <a:xfrm>
                  <a:off x="3124200" y="1895475"/>
                  <a:ext cx="160019" cy="128396"/>
                  <a:chOff x="3124200" y="1895475"/>
                  <a:chExt cx="160019" cy="128396"/>
                </a:xfrm>
                <a:grpFill/>
              </p:grpSpPr>
              <p:grpSp>
                <p:nvGrpSpPr>
                  <p:cNvPr id="925" name="Group 528">
                    <a:extLst>
                      <a:ext uri="{FF2B5EF4-FFF2-40B4-BE49-F238E27FC236}">
                        <a16:creationId xmlns:a16="http://schemas.microsoft.com/office/drawing/2014/main" id="{36A9B321-26BF-E142-392E-E972678DB625}"/>
                      </a:ext>
                    </a:extLst>
                  </p:cNvPr>
                  <p:cNvGrpSpPr>
                    <a:grpSpLocks/>
                  </p:cNvGrpSpPr>
                  <p:nvPr/>
                </p:nvGrpSpPr>
                <p:grpSpPr bwMode="auto">
                  <a:xfrm>
                    <a:off x="3124200" y="1905000"/>
                    <a:ext cx="45719" cy="118871"/>
                    <a:chOff x="3098006" y="1902619"/>
                    <a:chExt cx="45719" cy="118871"/>
                  </a:xfrm>
                  <a:grpFill/>
                </p:grpSpPr>
                <p:sp>
                  <p:nvSpPr>
                    <p:cNvPr id="935" name="Oval 934">
                      <a:extLst>
                        <a:ext uri="{FF2B5EF4-FFF2-40B4-BE49-F238E27FC236}">
                          <a16:creationId xmlns:a16="http://schemas.microsoft.com/office/drawing/2014/main" id="{5E0A4BDA-1E4F-1D66-6D65-028E3FD5E4C7}"/>
                        </a:ext>
                      </a:extLst>
                    </p:cNvPr>
                    <p:cNvSpPr/>
                    <p:nvPr/>
                  </p:nvSpPr>
                  <p:spPr>
                    <a:xfrm>
                      <a:off x="3097429" y="1903064"/>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36" name="Straight Connector 935">
                      <a:extLst>
                        <a:ext uri="{FF2B5EF4-FFF2-40B4-BE49-F238E27FC236}">
                          <a16:creationId xmlns:a16="http://schemas.microsoft.com/office/drawing/2014/main" id="{99FAF768-229B-D0F1-8A7A-046B860BAD68}"/>
                        </a:ext>
                      </a:extLst>
                    </p:cNvPr>
                    <p:cNvCxnSpPr>
                      <a:stCxn id="935" idx="4"/>
                    </p:cNvCxnSpPr>
                    <p:nvPr/>
                  </p:nvCxnSpPr>
                  <p:spPr>
                    <a:xfrm>
                      <a:off x="3120930" y="194845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6" name="Group 529">
                    <a:extLst>
                      <a:ext uri="{FF2B5EF4-FFF2-40B4-BE49-F238E27FC236}">
                        <a16:creationId xmlns:a16="http://schemas.microsoft.com/office/drawing/2014/main" id="{0F7747D8-BEDE-585F-07E0-3F3FEDF99DD5}"/>
                      </a:ext>
                    </a:extLst>
                  </p:cNvPr>
                  <p:cNvGrpSpPr>
                    <a:grpSpLocks/>
                  </p:cNvGrpSpPr>
                  <p:nvPr/>
                </p:nvGrpSpPr>
                <p:grpSpPr bwMode="auto">
                  <a:xfrm>
                    <a:off x="3200400" y="1905000"/>
                    <a:ext cx="45719" cy="118871"/>
                    <a:chOff x="3098006" y="1902619"/>
                    <a:chExt cx="45719" cy="118871"/>
                  </a:xfrm>
                  <a:grpFill/>
                </p:grpSpPr>
                <p:sp>
                  <p:nvSpPr>
                    <p:cNvPr id="933" name="Oval 932">
                      <a:extLst>
                        <a:ext uri="{FF2B5EF4-FFF2-40B4-BE49-F238E27FC236}">
                          <a16:creationId xmlns:a16="http://schemas.microsoft.com/office/drawing/2014/main" id="{16B7A8E9-2A6B-C17F-2812-E7D1E4DC16AC}"/>
                        </a:ext>
                      </a:extLst>
                    </p:cNvPr>
                    <p:cNvSpPr/>
                    <p:nvPr/>
                  </p:nvSpPr>
                  <p:spPr>
                    <a:xfrm>
                      <a:off x="3090054" y="190306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34" name="Straight Connector 933">
                      <a:extLst>
                        <a:ext uri="{FF2B5EF4-FFF2-40B4-BE49-F238E27FC236}">
                          <a16:creationId xmlns:a16="http://schemas.microsoft.com/office/drawing/2014/main" id="{8211E740-482D-FF6C-9563-B59B7711E8D5}"/>
                        </a:ext>
                      </a:extLst>
                    </p:cNvPr>
                    <p:cNvCxnSpPr>
                      <a:stCxn id="933" idx="4"/>
                    </p:cNvCxnSpPr>
                    <p:nvPr/>
                  </p:nvCxnSpPr>
                  <p:spPr>
                    <a:xfrm>
                      <a:off x="3113555" y="194845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7" name="Group 530">
                    <a:extLst>
                      <a:ext uri="{FF2B5EF4-FFF2-40B4-BE49-F238E27FC236}">
                        <a16:creationId xmlns:a16="http://schemas.microsoft.com/office/drawing/2014/main" id="{0E20A83C-07F2-8C20-1F1F-FB584E63434D}"/>
                      </a:ext>
                    </a:extLst>
                  </p:cNvPr>
                  <p:cNvGrpSpPr>
                    <a:grpSpLocks/>
                  </p:cNvGrpSpPr>
                  <p:nvPr/>
                </p:nvGrpSpPr>
                <p:grpSpPr bwMode="auto">
                  <a:xfrm>
                    <a:off x="3162300" y="1895475"/>
                    <a:ext cx="45719" cy="118871"/>
                    <a:chOff x="3098006" y="1902619"/>
                    <a:chExt cx="45719" cy="118871"/>
                  </a:xfrm>
                  <a:grpFill/>
                </p:grpSpPr>
                <p:sp>
                  <p:nvSpPr>
                    <p:cNvPr id="931" name="Oval 930">
                      <a:extLst>
                        <a:ext uri="{FF2B5EF4-FFF2-40B4-BE49-F238E27FC236}">
                          <a16:creationId xmlns:a16="http://schemas.microsoft.com/office/drawing/2014/main" id="{C7062097-8421-D98B-82EB-CE3C6FA22F92}"/>
                        </a:ext>
                      </a:extLst>
                    </p:cNvPr>
                    <p:cNvSpPr/>
                    <p:nvPr/>
                  </p:nvSpPr>
                  <p:spPr>
                    <a:xfrm>
                      <a:off x="3097937" y="1902501"/>
                      <a:ext cx="47003"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32" name="Straight Connector 931">
                      <a:extLst>
                        <a:ext uri="{FF2B5EF4-FFF2-40B4-BE49-F238E27FC236}">
                          <a16:creationId xmlns:a16="http://schemas.microsoft.com/office/drawing/2014/main" id="{4891308E-8F9A-7997-65A3-B1AE3CC19660}"/>
                        </a:ext>
                      </a:extLst>
                    </p:cNvPr>
                    <p:cNvCxnSpPr>
                      <a:stCxn id="931" idx="4"/>
                    </p:cNvCxnSpPr>
                    <p:nvPr/>
                  </p:nvCxnSpPr>
                  <p:spPr>
                    <a:xfrm>
                      <a:off x="3121439" y="194789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8" name="Group 531">
                    <a:extLst>
                      <a:ext uri="{FF2B5EF4-FFF2-40B4-BE49-F238E27FC236}">
                        <a16:creationId xmlns:a16="http://schemas.microsoft.com/office/drawing/2014/main" id="{4411948F-0D3A-B4A8-0FC8-7A20EBE64701}"/>
                      </a:ext>
                    </a:extLst>
                  </p:cNvPr>
                  <p:cNvGrpSpPr>
                    <a:grpSpLocks/>
                  </p:cNvGrpSpPr>
                  <p:nvPr/>
                </p:nvGrpSpPr>
                <p:grpSpPr bwMode="auto">
                  <a:xfrm>
                    <a:off x="3238500" y="1895475"/>
                    <a:ext cx="45719" cy="118871"/>
                    <a:chOff x="3098006" y="1902619"/>
                    <a:chExt cx="45719" cy="118871"/>
                  </a:xfrm>
                  <a:grpFill/>
                </p:grpSpPr>
                <p:sp>
                  <p:nvSpPr>
                    <p:cNvPr id="929" name="Oval 928">
                      <a:extLst>
                        <a:ext uri="{FF2B5EF4-FFF2-40B4-BE49-F238E27FC236}">
                          <a16:creationId xmlns:a16="http://schemas.microsoft.com/office/drawing/2014/main" id="{E77623D4-D801-2614-74AF-EE538B2DDE17}"/>
                        </a:ext>
                      </a:extLst>
                    </p:cNvPr>
                    <p:cNvSpPr/>
                    <p:nvPr/>
                  </p:nvSpPr>
                  <p:spPr>
                    <a:xfrm>
                      <a:off x="3097278" y="1902501"/>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30" name="Straight Connector 929">
                      <a:extLst>
                        <a:ext uri="{FF2B5EF4-FFF2-40B4-BE49-F238E27FC236}">
                          <a16:creationId xmlns:a16="http://schemas.microsoft.com/office/drawing/2014/main" id="{2D5767B0-2B48-F7F7-F08D-6C5DEBCB6EA1}"/>
                        </a:ext>
                      </a:extLst>
                    </p:cNvPr>
                    <p:cNvCxnSpPr>
                      <a:stCxn id="929" idx="4"/>
                    </p:cNvCxnSpPr>
                    <p:nvPr/>
                  </p:nvCxnSpPr>
                  <p:spPr>
                    <a:xfrm>
                      <a:off x="3114065" y="194789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12" name="Group 515">
                  <a:extLst>
                    <a:ext uri="{FF2B5EF4-FFF2-40B4-BE49-F238E27FC236}">
                      <a16:creationId xmlns:a16="http://schemas.microsoft.com/office/drawing/2014/main" id="{D86157DD-66A2-0633-7D82-45286D11FE55}"/>
                    </a:ext>
                  </a:extLst>
                </p:cNvPr>
                <p:cNvGrpSpPr>
                  <a:grpSpLocks/>
                </p:cNvGrpSpPr>
                <p:nvPr/>
              </p:nvGrpSpPr>
              <p:grpSpPr bwMode="auto">
                <a:xfrm>
                  <a:off x="3276600" y="1905000"/>
                  <a:ext cx="160019" cy="128396"/>
                  <a:chOff x="3124200" y="1895475"/>
                  <a:chExt cx="160019" cy="128396"/>
                </a:xfrm>
                <a:grpFill/>
              </p:grpSpPr>
              <p:grpSp>
                <p:nvGrpSpPr>
                  <p:cNvPr id="913" name="Group 516">
                    <a:extLst>
                      <a:ext uri="{FF2B5EF4-FFF2-40B4-BE49-F238E27FC236}">
                        <a16:creationId xmlns:a16="http://schemas.microsoft.com/office/drawing/2014/main" id="{19AEA1D9-70A1-E267-3E07-CF4399EBA44E}"/>
                      </a:ext>
                    </a:extLst>
                  </p:cNvPr>
                  <p:cNvGrpSpPr>
                    <a:grpSpLocks/>
                  </p:cNvGrpSpPr>
                  <p:nvPr/>
                </p:nvGrpSpPr>
                <p:grpSpPr bwMode="auto">
                  <a:xfrm>
                    <a:off x="3124200" y="1905000"/>
                    <a:ext cx="45719" cy="118871"/>
                    <a:chOff x="3098006" y="1902619"/>
                    <a:chExt cx="45719" cy="118871"/>
                  </a:xfrm>
                  <a:grpFill/>
                </p:grpSpPr>
                <p:sp>
                  <p:nvSpPr>
                    <p:cNvPr id="923" name="Oval 922">
                      <a:extLst>
                        <a:ext uri="{FF2B5EF4-FFF2-40B4-BE49-F238E27FC236}">
                          <a16:creationId xmlns:a16="http://schemas.microsoft.com/office/drawing/2014/main" id="{56FBC419-D48C-B4E2-3BB5-9AAFE0C9F90C}"/>
                        </a:ext>
                      </a:extLst>
                    </p:cNvPr>
                    <p:cNvSpPr/>
                    <p:nvPr/>
                  </p:nvSpPr>
                  <p:spPr>
                    <a:xfrm>
                      <a:off x="3097788" y="1910351"/>
                      <a:ext cx="4532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24" name="Straight Connector 923">
                      <a:extLst>
                        <a:ext uri="{FF2B5EF4-FFF2-40B4-BE49-F238E27FC236}">
                          <a16:creationId xmlns:a16="http://schemas.microsoft.com/office/drawing/2014/main" id="{10F50FAD-CE3D-745F-00D2-1A916990D8B1}"/>
                        </a:ext>
                      </a:extLst>
                    </p:cNvPr>
                    <p:cNvCxnSpPr>
                      <a:stCxn id="923" idx="4"/>
                    </p:cNvCxnSpPr>
                    <p:nvPr/>
                  </p:nvCxnSpPr>
                  <p:spPr>
                    <a:xfrm>
                      <a:off x="3121290" y="194902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4" name="Group 517">
                    <a:extLst>
                      <a:ext uri="{FF2B5EF4-FFF2-40B4-BE49-F238E27FC236}">
                        <a16:creationId xmlns:a16="http://schemas.microsoft.com/office/drawing/2014/main" id="{48CDC0DE-4AC1-14B1-381A-0CA2D9CFCB18}"/>
                      </a:ext>
                    </a:extLst>
                  </p:cNvPr>
                  <p:cNvGrpSpPr>
                    <a:grpSpLocks/>
                  </p:cNvGrpSpPr>
                  <p:nvPr/>
                </p:nvGrpSpPr>
                <p:grpSpPr bwMode="auto">
                  <a:xfrm>
                    <a:off x="3200400" y="1905000"/>
                    <a:ext cx="45719" cy="118871"/>
                    <a:chOff x="3098006" y="1902619"/>
                    <a:chExt cx="45719" cy="118871"/>
                  </a:xfrm>
                  <a:grpFill/>
                </p:grpSpPr>
                <p:sp>
                  <p:nvSpPr>
                    <p:cNvPr id="921" name="Oval 920">
                      <a:extLst>
                        <a:ext uri="{FF2B5EF4-FFF2-40B4-BE49-F238E27FC236}">
                          <a16:creationId xmlns:a16="http://schemas.microsoft.com/office/drawing/2014/main" id="{5F2646D4-07F3-FAFB-E105-05A8B0B991CB}"/>
                        </a:ext>
                      </a:extLst>
                    </p:cNvPr>
                    <p:cNvSpPr/>
                    <p:nvPr/>
                  </p:nvSpPr>
                  <p:spPr>
                    <a:xfrm>
                      <a:off x="3092093" y="1910351"/>
                      <a:ext cx="4364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22" name="Straight Connector 921">
                      <a:extLst>
                        <a:ext uri="{FF2B5EF4-FFF2-40B4-BE49-F238E27FC236}">
                          <a16:creationId xmlns:a16="http://schemas.microsoft.com/office/drawing/2014/main" id="{C395336C-ED97-6FF4-D628-0D04058ACEDC}"/>
                        </a:ext>
                      </a:extLst>
                    </p:cNvPr>
                    <p:cNvCxnSpPr>
                      <a:stCxn id="921" idx="4"/>
                    </p:cNvCxnSpPr>
                    <p:nvPr/>
                  </p:nvCxnSpPr>
                  <p:spPr>
                    <a:xfrm>
                      <a:off x="3113916" y="194902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5" name="Group 518">
                    <a:extLst>
                      <a:ext uri="{FF2B5EF4-FFF2-40B4-BE49-F238E27FC236}">
                        <a16:creationId xmlns:a16="http://schemas.microsoft.com/office/drawing/2014/main" id="{0561AADA-EF23-E797-C3A3-2F6F2A6AB0E2}"/>
                      </a:ext>
                    </a:extLst>
                  </p:cNvPr>
                  <p:cNvGrpSpPr>
                    <a:grpSpLocks/>
                  </p:cNvGrpSpPr>
                  <p:nvPr/>
                </p:nvGrpSpPr>
                <p:grpSpPr bwMode="auto">
                  <a:xfrm>
                    <a:off x="3162300" y="1895475"/>
                    <a:ext cx="45719" cy="118871"/>
                    <a:chOff x="3098006" y="1902619"/>
                    <a:chExt cx="45719" cy="118871"/>
                  </a:xfrm>
                  <a:grpFill/>
                </p:grpSpPr>
                <p:sp>
                  <p:nvSpPr>
                    <p:cNvPr id="919" name="Oval 918">
                      <a:extLst>
                        <a:ext uri="{FF2B5EF4-FFF2-40B4-BE49-F238E27FC236}">
                          <a16:creationId xmlns:a16="http://schemas.microsoft.com/office/drawing/2014/main" id="{CDC484B3-9B90-3A63-A0F2-DC1C519BFF2D}"/>
                        </a:ext>
                      </a:extLst>
                    </p:cNvPr>
                    <p:cNvSpPr/>
                    <p:nvPr/>
                  </p:nvSpPr>
                  <p:spPr>
                    <a:xfrm>
                      <a:off x="3098298" y="1903064"/>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20" name="Straight Connector 919">
                      <a:extLst>
                        <a:ext uri="{FF2B5EF4-FFF2-40B4-BE49-F238E27FC236}">
                          <a16:creationId xmlns:a16="http://schemas.microsoft.com/office/drawing/2014/main" id="{4B59042A-B261-99C4-D2D4-AD03FFADD7A9}"/>
                        </a:ext>
                      </a:extLst>
                    </p:cNvPr>
                    <p:cNvCxnSpPr>
                      <a:stCxn id="919" idx="4"/>
                    </p:cNvCxnSpPr>
                    <p:nvPr/>
                  </p:nvCxnSpPr>
                  <p:spPr>
                    <a:xfrm>
                      <a:off x="3121799" y="194845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6" name="Group 519">
                    <a:extLst>
                      <a:ext uri="{FF2B5EF4-FFF2-40B4-BE49-F238E27FC236}">
                        <a16:creationId xmlns:a16="http://schemas.microsoft.com/office/drawing/2014/main" id="{2E915924-089B-61EE-D5B7-2D69AED25D0A}"/>
                      </a:ext>
                    </a:extLst>
                  </p:cNvPr>
                  <p:cNvGrpSpPr>
                    <a:grpSpLocks/>
                  </p:cNvGrpSpPr>
                  <p:nvPr/>
                </p:nvGrpSpPr>
                <p:grpSpPr bwMode="auto">
                  <a:xfrm>
                    <a:off x="3238500" y="1895475"/>
                    <a:ext cx="45719" cy="118871"/>
                    <a:chOff x="3098006" y="1902619"/>
                    <a:chExt cx="45719" cy="118871"/>
                  </a:xfrm>
                  <a:grpFill/>
                </p:grpSpPr>
                <p:sp>
                  <p:nvSpPr>
                    <p:cNvPr id="917" name="Oval 916">
                      <a:extLst>
                        <a:ext uri="{FF2B5EF4-FFF2-40B4-BE49-F238E27FC236}">
                          <a16:creationId xmlns:a16="http://schemas.microsoft.com/office/drawing/2014/main" id="{61FA89DB-E247-C83C-2F31-DAD2BBE2960A}"/>
                        </a:ext>
                      </a:extLst>
                    </p:cNvPr>
                    <p:cNvSpPr/>
                    <p:nvPr/>
                  </p:nvSpPr>
                  <p:spPr>
                    <a:xfrm>
                      <a:off x="3097638" y="190306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18" name="Straight Connector 917">
                      <a:extLst>
                        <a:ext uri="{FF2B5EF4-FFF2-40B4-BE49-F238E27FC236}">
                          <a16:creationId xmlns:a16="http://schemas.microsoft.com/office/drawing/2014/main" id="{F4797603-B3EC-414E-BBA9-40F55649CAFF}"/>
                        </a:ext>
                      </a:extLst>
                    </p:cNvPr>
                    <p:cNvCxnSpPr>
                      <a:stCxn id="917" idx="4"/>
                    </p:cNvCxnSpPr>
                    <p:nvPr/>
                  </p:nvCxnSpPr>
                  <p:spPr>
                    <a:xfrm>
                      <a:off x="3121139" y="194845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87" name="Group 540">
                <a:extLst>
                  <a:ext uri="{FF2B5EF4-FFF2-40B4-BE49-F238E27FC236}">
                    <a16:creationId xmlns:a16="http://schemas.microsoft.com/office/drawing/2014/main" id="{EA4201FE-0A10-435F-AE45-2194939CC0C0}"/>
                  </a:ext>
                </a:extLst>
              </p:cNvPr>
              <p:cNvGrpSpPr>
                <a:grpSpLocks/>
              </p:cNvGrpSpPr>
              <p:nvPr/>
            </p:nvGrpSpPr>
            <p:grpSpPr bwMode="auto">
              <a:xfrm>
                <a:off x="4362450" y="1885950"/>
                <a:ext cx="312419" cy="137921"/>
                <a:chOff x="3124200" y="1895475"/>
                <a:chExt cx="312419" cy="137921"/>
              </a:xfrm>
              <a:grpFill/>
            </p:grpSpPr>
            <p:grpSp>
              <p:nvGrpSpPr>
                <p:cNvPr id="885" name="Group 541">
                  <a:extLst>
                    <a:ext uri="{FF2B5EF4-FFF2-40B4-BE49-F238E27FC236}">
                      <a16:creationId xmlns:a16="http://schemas.microsoft.com/office/drawing/2014/main" id="{EA8D9AA7-8992-AA86-62CE-15EEF6FC5A19}"/>
                    </a:ext>
                  </a:extLst>
                </p:cNvPr>
                <p:cNvGrpSpPr>
                  <a:grpSpLocks/>
                </p:cNvGrpSpPr>
                <p:nvPr/>
              </p:nvGrpSpPr>
              <p:grpSpPr bwMode="auto">
                <a:xfrm>
                  <a:off x="3124200" y="1895475"/>
                  <a:ext cx="160019" cy="128396"/>
                  <a:chOff x="3124200" y="1895475"/>
                  <a:chExt cx="160019" cy="128396"/>
                </a:xfrm>
                <a:grpFill/>
              </p:grpSpPr>
              <p:grpSp>
                <p:nvGrpSpPr>
                  <p:cNvPr id="899" name="Group 555">
                    <a:extLst>
                      <a:ext uri="{FF2B5EF4-FFF2-40B4-BE49-F238E27FC236}">
                        <a16:creationId xmlns:a16="http://schemas.microsoft.com/office/drawing/2014/main" id="{0EAFE44A-23CA-C64B-E91A-EBCF095D7ABA}"/>
                      </a:ext>
                    </a:extLst>
                  </p:cNvPr>
                  <p:cNvGrpSpPr>
                    <a:grpSpLocks/>
                  </p:cNvGrpSpPr>
                  <p:nvPr/>
                </p:nvGrpSpPr>
                <p:grpSpPr bwMode="auto">
                  <a:xfrm>
                    <a:off x="3124200" y="1905000"/>
                    <a:ext cx="45719" cy="118871"/>
                    <a:chOff x="3098006" y="1902619"/>
                    <a:chExt cx="45719" cy="118871"/>
                  </a:xfrm>
                  <a:grpFill/>
                </p:grpSpPr>
                <p:sp>
                  <p:nvSpPr>
                    <p:cNvPr id="909" name="Oval 908">
                      <a:extLst>
                        <a:ext uri="{FF2B5EF4-FFF2-40B4-BE49-F238E27FC236}">
                          <a16:creationId xmlns:a16="http://schemas.microsoft.com/office/drawing/2014/main" id="{A681A6F3-DA66-43E5-8CBF-949CA79040F3}"/>
                        </a:ext>
                      </a:extLst>
                    </p:cNvPr>
                    <p:cNvSpPr/>
                    <p:nvPr/>
                  </p:nvSpPr>
                  <p:spPr>
                    <a:xfrm>
                      <a:off x="3098693" y="1912171"/>
                      <a:ext cx="45324"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10" name="Straight Connector 566">
                      <a:extLst>
                        <a:ext uri="{FF2B5EF4-FFF2-40B4-BE49-F238E27FC236}">
                          <a16:creationId xmlns:a16="http://schemas.microsoft.com/office/drawing/2014/main" id="{DD2E7207-4122-21A0-C10B-5ECD2110D7B5}"/>
                        </a:ext>
                      </a:extLst>
                    </p:cNvPr>
                    <p:cNvCxnSpPr>
                      <a:stCxn id="909" idx="4"/>
                    </p:cNvCxnSpPr>
                    <p:nvPr/>
                  </p:nvCxnSpPr>
                  <p:spPr>
                    <a:xfrm>
                      <a:off x="3122195" y="194747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00" name="Group 556">
                    <a:extLst>
                      <a:ext uri="{FF2B5EF4-FFF2-40B4-BE49-F238E27FC236}">
                        <a16:creationId xmlns:a16="http://schemas.microsoft.com/office/drawing/2014/main" id="{3E01C1FC-2494-F01D-AC74-2C8665AC391F}"/>
                      </a:ext>
                    </a:extLst>
                  </p:cNvPr>
                  <p:cNvGrpSpPr>
                    <a:grpSpLocks/>
                  </p:cNvGrpSpPr>
                  <p:nvPr/>
                </p:nvGrpSpPr>
                <p:grpSpPr bwMode="auto">
                  <a:xfrm>
                    <a:off x="3200400" y="1905000"/>
                    <a:ext cx="45719" cy="118871"/>
                    <a:chOff x="3098006" y="1902619"/>
                    <a:chExt cx="45719" cy="118871"/>
                  </a:xfrm>
                  <a:grpFill/>
                </p:grpSpPr>
                <p:sp>
                  <p:nvSpPr>
                    <p:cNvPr id="907" name="Oval 906">
                      <a:extLst>
                        <a:ext uri="{FF2B5EF4-FFF2-40B4-BE49-F238E27FC236}">
                          <a16:creationId xmlns:a16="http://schemas.microsoft.com/office/drawing/2014/main" id="{94D14053-D0DA-BAD3-755E-AC1AA5B44899}"/>
                        </a:ext>
                      </a:extLst>
                    </p:cNvPr>
                    <p:cNvSpPr/>
                    <p:nvPr/>
                  </p:nvSpPr>
                  <p:spPr>
                    <a:xfrm>
                      <a:off x="3098033" y="1912171"/>
                      <a:ext cx="45325"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08" name="Straight Connector 907">
                      <a:extLst>
                        <a:ext uri="{FF2B5EF4-FFF2-40B4-BE49-F238E27FC236}">
                          <a16:creationId xmlns:a16="http://schemas.microsoft.com/office/drawing/2014/main" id="{C4E357EA-2845-79A8-8CBB-AF59BB070935}"/>
                        </a:ext>
                      </a:extLst>
                    </p:cNvPr>
                    <p:cNvCxnSpPr>
                      <a:stCxn id="907" idx="4"/>
                    </p:cNvCxnSpPr>
                    <p:nvPr/>
                  </p:nvCxnSpPr>
                  <p:spPr>
                    <a:xfrm>
                      <a:off x="3121535" y="194747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01" name="Group 557">
                    <a:extLst>
                      <a:ext uri="{FF2B5EF4-FFF2-40B4-BE49-F238E27FC236}">
                        <a16:creationId xmlns:a16="http://schemas.microsoft.com/office/drawing/2014/main" id="{EFF1E28C-36F3-21FE-8473-88CD76C34E56}"/>
                      </a:ext>
                    </a:extLst>
                  </p:cNvPr>
                  <p:cNvGrpSpPr>
                    <a:grpSpLocks/>
                  </p:cNvGrpSpPr>
                  <p:nvPr/>
                </p:nvGrpSpPr>
                <p:grpSpPr bwMode="auto">
                  <a:xfrm>
                    <a:off x="3162300" y="1895475"/>
                    <a:ext cx="45719" cy="118871"/>
                    <a:chOff x="3098006" y="1902619"/>
                    <a:chExt cx="45719" cy="118871"/>
                  </a:xfrm>
                  <a:grpFill/>
                </p:grpSpPr>
                <p:sp>
                  <p:nvSpPr>
                    <p:cNvPr id="905" name="Oval 904">
                      <a:extLst>
                        <a:ext uri="{FF2B5EF4-FFF2-40B4-BE49-F238E27FC236}">
                          <a16:creationId xmlns:a16="http://schemas.microsoft.com/office/drawing/2014/main" id="{803B05E0-2CB9-94EA-939C-7FF3AB10B131}"/>
                        </a:ext>
                      </a:extLst>
                    </p:cNvPr>
                    <p:cNvSpPr/>
                    <p:nvPr/>
                  </p:nvSpPr>
                  <p:spPr>
                    <a:xfrm>
                      <a:off x="3105917" y="1904883"/>
                      <a:ext cx="38610"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06" name="Straight Connector 905">
                      <a:extLst>
                        <a:ext uri="{FF2B5EF4-FFF2-40B4-BE49-F238E27FC236}">
                          <a16:creationId xmlns:a16="http://schemas.microsoft.com/office/drawing/2014/main" id="{95C7E4B8-717B-F929-EF38-75C5D3658D83}"/>
                        </a:ext>
                      </a:extLst>
                    </p:cNvPr>
                    <p:cNvCxnSpPr>
                      <a:stCxn id="905" idx="4"/>
                    </p:cNvCxnSpPr>
                    <p:nvPr/>
                  </p:nvCxnSpPr>
                  <p:spPr>
                    <a:xfrm>
                      <a:off x="3129418" y="1946915"/>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02" name="Group 558">
                    <a:extLst>
                      <a:ext uri="{FF2B5EF4-FFF2-40B4-BE49-F238E27FC236}">
                        <a16:creationId xmlns:a16="http://schemas.microsoft.com/office/drawing/2014/main" id="{B8BED5BD-96BC-CF5E-BE03-0646439BD514}"/>
                      </a:ext>
                    </a:extLst>
                  </p:cNvPr>
                  <p:cNvGrpSpPr>
                    <a:grpSpLocks/>
                  </p:cNvGrpSpPr>
                  <p:nvPr/>
                </p:nvGrpSpPr>
                <p:grpSpPr bwMode="auto">
                  <a:xfrm>
                    <a:off x="3238500" y="1895475"/>
                    <a:ext cx="45719" cy="118871"/>
                    <a:chOff x="3098006" y="1902619"/>
                    <a:chExt cx="45719" cy="118871"/>
                  </a:xfrm>
                  <a:grpFill/>
                </p:grpSpPr>
                <p:sp>
                  <p:nvSpPr>
                    <p:cNvPr id="903" name="Oval 902">
                      <a:extLst>
                        <a:ext uri="{FF2B5EF4-FFF2-40B4-BE49-F238E27FC236}">
                          <a16:creationId xmlns:a16="http://schemas.microsoft.com/office/drawing/2014/main" id="{9FBF3E6D-BD57-2270-D458-4F7BD23BC9EA}"/>
                        </a:ext>
                      </a:extLst>
                    </p:cNvPr>
                    <p:cNvSpPr/>
                    <p:nvPr/>
                  </p:nvSpPr>
                  <p:spPr>
                    <a:xfrm>
                      <a:off x="3098543" y="1904883"/>
                      <a:ext cx="45324"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04" name="Straight Connector 903">
                      <a:extLst>
                        <a:ext uri="{FF2B5EF4-FFF2-40B4-BE49-F238E27FC236}">
                          <a16:creationId xmlns:a16="http://schemas.microsoft.com/office/drawing/2014/main" id="{F94271D2-B9B6-80B5-AB72-7021D543A873}"/>
                        </a:ext>
                      </a:extLst>
                    </p:cNvPr>
                    <p:cNvCxnSpPr>
                      <a:stCxn id="903" idx="4"/>
                    </p:cNvCxnSpPr>
                    <p:nvPr/>
                  </p:nvCxnSpPr>
                  <p:spPr>
                    <a:xfrm>
                      <a:off x="3122045" y="1946915"/>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86" name="Group 542">
                  <a:extLst>
                    <a:ext uri="{FF2B5EF4-FFF2-40B4-BE49-F238E27FC236}">
                      <a16:creationId xmlns:a16="http://schemas.microsoft.com/office/drawing/2014/main" id="{06F6D802-FDAB-C803-B548-7B0C91B2DAD5}"/>
                    </a:ext>
                  </a:extLst>
                </p:cNvPr>
                <p:cNvGrpSpPr>
                  <a:grpSpLocks/>
                </p:cNvGrpSpPr>
                <p:nvPr/>
              </p:nvGrpSpPr>
              <p:grpSpPr bwMode="auto">
                <a:xfrm>
                  <a:off x="3276600" y="1905000"/>
                  <a:ext cx="160019" cy="128396"/>
                  <a:chOff x="3124200" y="1895475"/>
                  <a:chExt cx="160019" cy="128396"/>
                </a:xfrm>
                <a:grpFill/>
              </p:grpSpPr>
              <p:grpSp>
                <p:nvGrpSpPr>
                  <p:cNvPr id="887" name="Group 543">
                    <a:extLst>
                      <a:ext uri="{FF2B5EF4-FFF2-40B4-BE49-F238E27FC236}">
                        <a16:creationId xmlns:a16="http://schemas.microsoft.com/office/drawing/2014/main" id="{D16D42CD-9A8C-B2FD-3A86-B67C8BAEA7C9}"/>
                      </a:ext>
                    </a:extLst>
                  </p:cNvPr>
                  <p:cNvGrpSpPr>
                    <a:grpSpLocks/>
                  </p:cNvGrpSpPr>
                  <p:nvPr/>
                </p:nvGrpSpPr>
                <p:grpSpPr bwMode="auto">
                  <a:xfrm>
                    <a:off x="3124200" y="1905000"/>
                    <a:ext cx="45719" cy="118871"/>
                    <a:chOff x="3098006" y="1902619"/>
                    <a:chExt cx="45719" cy="118871"/>
                  </a:xfrm>
                  <a:grpFill/>
                </p:grpSpPr>
                <p:sp>
                  <p:nvSpPr>
                    <p:cNvPr id="897" name="Oval 896">
                      <a:extLst>
                        <a:ext uri="{FF2B5EF4-FFF2-40B4-BE49-F238E27FC236}">
                          <a16:creationId xmlns:a16="http://schemas.microsoft.com/office/drawing/2014/main" id="{ABF3E243-76FF-4F13-F7CB-50BC82DCC82F}"/>
                        </a:ext>
                      </a:extLst>
                    </p:cNvPr>
                    <p:cNvSpPr/>
                    <p:nvPr/>
                  </p:nvSpPr>
                  <p:spPr>
                    <a:xfrm>
                      <a:off x="3105768" y="1912733"/>
                      <a:ext cx="38610"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98" name="Straight Connector 554">
                      <a:extLst>
                        <a:ext uri="{FF2B5EF4-FFF2-40B4-BE49-F238E27FC236}">
                          <a16:creationId xmlns:a16="http://schemas.microsoft.com/office/drawing/2014/main" id="{87C0A9B3-DC7F-9586-788D-DB164743E70D}"/>
                        </a:ext>
                      </a:extLst>
                    </p:cNvPr>
                    <p:cNvCxnSpPr>
                      <a:stCxn id="897" idx="4"/>
                    </p:cNvCxnSpPr>
                    <p:nvPr/>
                  </p:nvCxnSpPr>
                  <p:spPr>
                    <a:xfrm>
                      <a:off x="3122554" y="1948040"/>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8" name="Group 544">
                    <a:extLst>
                      <a:ext uri="{FF2B5EF4-FFF2-40B4-BE49-F238E27FC236}">
                        <a16:creationId xmlns:a16="http://schemas.microsoft.com/office/drawing/2014/main" id="{A39CA45C-8D23-FB91-188C-A4CB5DAF7E59}"/>
                      </a:ext>
                    </a:extLst>
                  </p:cNvPr>
                  <p:cNvGrpSpPr>
                    <a:grpSpLocks/>
                  </p:cNvGrpSpPr>
                  <p:nvPr/>
                </p:nvGrpSpPr>
                <p:grpSpPr bwMode="auto">
                  <a:xfrm>
                    <a:off x="3200400" y="1905000"/>
                    <a:ext cx="45719" cy="118871"/>
                    <a:chOff x="3098006" y="1902619"/>
                    <a:chExt cx="45719" cy="118871"/>
                  </a:xfrm>
                  <a:grpFill/>
                </p:grpSpPr>
                <p:sp>
                  <p:nvSpPr>
                    <p:cNvPr id="895" name="Oval 894">
                      <a:extLst>
                        <a:ext uri="{FF2B5EF4-FFF2-40B4-BE49-F238E27FC236}">
                          <a16:creationId xmlns:a16="http://schemas.microsoft.com/office/drawing/2014/main" id="{FC62D875-09C7-65C9-625B-A4F98B63ECF0}"/>
                        </a:ext>
                      </a:extLst>
                    </p:cNvPr>
                    <p:cNvSpPr/>
                    <p:nvPr/>
                  </p:nvSpPr>
                  <p:spPr>
                    <a:xfrm>
                      <a:off x="3098394" y="1912733"/>
                      <a:ext cx="45324"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96" name="Straight Connector 895">
                      <a:extLst>
                        <a:ext uri="{FF2B5EF4-FFF2-40B4-BE49-F238E27FC236}">
                          <a16:creationId xmlns:a16="http://schemas.microsoft.com/office/drawing/2014/main" id="{D49A6930-21B1-9E35-4ECF-9806C0CA3794}"/>
                        </a:ext>
                      </a:extLst>
                    </p:cNvPr>
                    <p:cNvCxnSpPr>
                      <a:stCxn id="895" idx="4"/>
                    </p:cNvCxnSpPr>
                    <p:nvPr/>
                  </p:nvCxnSpPr>
                  <p:spPr>
                    <a:xfrm>
                      <a:off x="3121895" y="1948040"/>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9" name="Group 545">
                    <a:extLst>
                      <a:ext uri="{FF2B5EF4-FFF2-40B4-BE49-F238E27FC236}">
                        <a16:creationId xmlns:a16="http://schemas.microsoft.com/office/drawing/2014/main" id="{FB02D297-3374-3EEB-2D3F-CDA636FD69A3}"/>
                      </a:ext>
                    </a:extLst>
                  </p:cNvPr>
                  <p:cNvGrpSpPr>
                    <a:grpSpLocks/>
                  </p:cNvGrpSpPr>
                  <p:nvPr/>
                </p:nvGrpSpPr>
                <p:grpSpPr bwMode="auto">
                  <a:xfrm>
                    <a:off x="3162300" y="1895475"/>
                    <a:ext cx="45719" cy="118871"/>
                    <a:chOff x="3098006" y="1902619"/>
                    <a:chExt cx="45719" cy="118871"/>
                  </a:xfrm>
                  <a:grpFill/>
                </p:grpSpPr>
                <p:sp>
                  <p:nvSpPr>
                    <p:cNvPr id="893" name="Oval 892">
                      <a:extLst>
                        <a:ext uri="{FF2B5EF4-FFF2-40B4-BE49-F238E27FC236}">
                          <a16:creationId xmlns:a16="http://schemas.microsoft.com/office/drawing/2014/main" id="{EB523FB3-93DC-9C95-B4F8-6F3D30CB9CE6}"/>
                        </a:ext>
                      </a:extLst>
                    </p:cNvPr>
                    <p:cNvSpPr/>
                    <p:nvPr/>
                  </p:nvSpPr>
                  <p:spPr>
                    <a:xfrm>
                      <a:off x="3106277" y="1912171"/>
                      <a:ext cx="45324"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94" name="Straight Connector 893">
                      <a:extLst>
                        <a:ext uri="{FF2B5EF4-FFF2-40B4-BE49-F238E27FC236}">
                          <a16:creationId xmlns:a16="http://schemas.microsoft.com/office/drawing/2014/main" id="{1E0847A6-1ADA-2C12-C1F1-187EAB31B7F2}"/>
                        </a:ext>
                      </a:extLst>
                    </p:cNvPr>
                    <p:cNvCxnSpPr>
                      <a:stCxn id="893" idx="4"/>
                    </p:cNvCxnSpPr>
                    <p:nvPr/>
                  </p:nvCxnSpPr>
                  <p:spPr>
                    <a:xfrm>
                      <a:off x="3129779" y="194747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90" name="Group 546">
                    <a:extLst>
                      <a:ext uri="{FF2B5EF4-FFF2-40B4-BE49-F238E27FC236}">
                        <a16:creationId xmlns:a16="http://schemas.microsoft.com/office/drawing/2014/main" id="{F17BE355-93BC-0CED-58A2-3CBF9CFA6487}"/>
                      </a:ext>
                    </a:extLst>
                  </p:cNvPr>
                  <p:cNvGrpSpPr>
                    <a:grpSpLocks/>
                  </p:cNvGrpSpPr>
                  <p:nvPr/>
                </p:nvGrpSpPr>
                <p:grpSpPr bwMode="auto">
                  <a:xfrm>
                    <a:off x="3238500" y="1895475"/>
                    <a:ext cx="45719" cy="118871"/>
                    <a:chOff x="3098006" y="1902619"/>
                    <a:chExt cx="45719" cy="118871"/>
                  </a:xfrm>
                  <a:grpFill/>
                </p:grpSpPr>
                <p:sp>
                  <p:nvSpPr>
                    <p:cNvPr id="891" name="Oval 890">
                      <a:extLst>
                        <a:ext uri="{FF2B5EF4-FFF2-40B4-BE49-F238E27FC236}">
                          <a16:creationId xmlns:a16="http://schemas.microsoft.com/office/drawing/2014/main" id="{33601F22-60AF-258E-6607-6BA20A2074EE}"/>
                        </a:ext>
                      </a:extLst>
                    </p:cNvPr>
                    <p:cNvSpPr/>
                    <p:nvPr/>
                  </p:nvSpPr>
                  <p:spPr>
                    <a:xfrm>
                      <a:off x="3105617" y="1912171"/>
                      <a:ext cx="38610"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92" name="Straight Connector 891">
                      <a:extLst>
                        <a:ext uri="{FF2B5EF4-FFF2-40B4-BE49-F238E27FC236}">
                          <a16:creationId xmlns:a16="http://schemas.microsoft.com/office/drawing/2014/main" id="{48C22E0B-6E8A-7F4D-4DE4-DDEBDA493C56}"/>
                        </a:ext>
                      </a:extLst>
                    </p:cNvPr>
                    <p:cNvCxnSpPr>
                      <a:stCxn id="891" idx="4"/>
                    </p:cNvCxnSpPr>
                    <p:nvPr/>
                  </p:nvCxnSpPr>
                  <p:spPr>
                    <a:xfrm>
                      <a:off x="3122404" y="194747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88" name="Group 567">
                <a:extLst>
                  <a:ext uri="{FF2B5EF4-FFF2-40B4-BE49-F238E27FC236}">
                    <a16:creationId xmlns:a16="http://schemas.microsoft.com/office/drawing/2014/main" id="{70C49DAD-ED62-E6E3-AB05-EA9D36472897}"/>
                  </a:ext>
                </a:extLst>
              </p:cNvPr>
              <p:cNvGrpSpPr>
                <a:grpSpLocks/>
              </p:cNvGrpSpPr>
              <p:nvPr/>
            </p:nvGrpSpPr>
            <p:grpSpPr bwMode="auto">
              <a:xfrm>
                <a:off x="4669631" y="1883569"/>
                <a:ext cx="312419" cy="137921"/>
                <a:chOff x="3124200" y="1895475"/>
                <a:chExt cx="312419" cy="137921"/>
              </a:xfrm>
              <a:grpFill/>
            </p:grpSpPr>
            <p:grpSp>
              <p:nvGrpSpPr>
                <p:cNvPr id="859" name="Group 568">
                  <a:extLst>
                    <a:ext uri="{FF2B5EF4-FFF2-40B4-BE49-F238E27FC236}">
                      <a16:creationId xmlns:a16="http://schemas.microsoft.com/office/drawing/2014/main" id="{24C3E597-C36C-E6FD-A877-18244D1ED951}"/>
                    </a:ext>
                  </a:extLst>
                </p:cNvPr>
                <p:cNvGrpSpPr>
                  <a:grpSpLocks/>
                </p:cNvGrpSpPr>
                <p:nvPr/>
              </p:nvGrpSpPr>
              <p:grpSpPr bwMode="auto">
                <a:xfrm>
                  <a:off x="3124200" y="1895475"/>
                  <a:ext cx="160019" cy="128396"/>
                  <a:chOff x="3124200" y="1895475"/>
                  <a:chExt cx="160019" cy="128396"/>
                </a:xfrm>
                <a:grpFill/>
              </p:grpSpPr>
              <p:grpSp>
                <p:nvGrpSpPr>
                  <p:cNvPr id="873" name="Group 582">
                    <a:extLst>
                      <a:ext uri="{FF2B5EF4-FFF2-40B4-BE49-F238E27FC236}">
                        <a16:creationId xmlns:a16="http://schemas.microsoft.com/office/drawing/2014/main" id="{8CBF2D6C-DD23-5EA0-744C-BD861DDA9A69}"/>
                      </a:ext>
                    </a:extLst>
                  </p:cNvPr>
                  <p:cNvGrpSpPr>
                    <a:grpSpLocks/>
                  </p:cNvGrpSpPr>
                  <p:nvPr/>
                </p:nvGrpSpPr>
                <p:grpSpPr bwMode="auto">
                  <a:xfrm>
                    <a:off x="3124200" y="1905000"/>
                    <a:ext cx="45719" cy="118871"/>
                    <a:chOff x="3098006" y="1902619"/>
                    <a:chExt cx="45719" cy="118871"/>
                  </a:xfrm>
                  <a:grpFill/>
                </p:grpSpPr>
                <p:sp>
                  <p:nvSpPr>
                    <p:cNvPr id="883" name="Oval 592">
                      <a:extLst>
                        <a:ext uri="{FF2B5EF4-FFF2-40B4-BE49-F238E27FC236}">
                          <a16:creationId xmlns:a16="http://schemas.microsoft.com/office/drawing/2014/main" id="{DF803A8A-6EA8-D379-035E-1E80F84A449E}"/>
                        </a:ext>
                      </a:extLst>
                    </p:cNvPr>
                    <p:cNvSpPr/>
                    <p:nvPr/>
                  </p:nvSpPr>
                  <p:spPr>
                    <a:xfrm>
                      <a:off x="3102067" y="1902783"/>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84" name="Straight Connector 593">
                      <a:extLst>
                        <a:ext uri="{FF2B5EF4-FFF2-40B4-BE49-F238E27FC236}">
                          <a16:creationId xmlns:a16="http://schemas.microsoft.com/office/drawing/2014/main" id="{3737ADD5-8C11-1B14-56C4-EFC5682937C7}"/>
                        </a:ext>
                      </a:extLst>
                    </p:cNvPr>
                    <p:cNvCxnSpPr/>
                    <p:nvPr/>
                  </p:nvCxnSpPr>
                  <p:spPr>
                    <a:xfrm>
                      <a:off x="3125568" y="194817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4" name="Group 583">
                    <a:extLst>
                      <a:ext uri="{FF2B5EF4-FFF2-40B4-BE49-F238E27FC236}">
                        <a16:creationId xmlns:a16="http://schemas.microsoft.com/office/drawing/2014/main" id="{BDA5C5F0-6F83-6786-7166-D9E4CAC800ED}"/>
                      </a:ext>
                    </a:extLst>
                  </p:cNvPr>
                  <p:cNvGrpSpPr>
                    <a:grpSpLocks/>
                  </p:cNvGrpSpPr>
                  <p:nvPr/>
                </p:nvGrpSpPr>
                <p:grpSpPr bwMode="auto">
                  <a:xfrm>
                    <a:off x="3200400" y="1905000"/>
                    <a:ext cx="45719" cy="118871"/>
                    <a:chOff x="3098006" y="1902619"/>
                    <a:chExt cx="45719" cy="118871"/>
                  </a:xfrm>
                  <a:grpFill/>
                </p:grpSpPr>
                <p:sp>
                  <p:nvSpPr>
                    <p:cNvPr id="881" name="Oval 880">
                      <a:extLst>
                        <a:ext uri="{FF2B5EF4-FFF2-40B4-BE49-F238E27FC236}">
                          <a16:creationId xmlns:a16="http://schemas.microsoft.com/office/drawing/2014/main" id="{510AC983-57A5-2410-D506-4D939F0E73CF}"/>
                        </a:ext>
                      </a:extLst>
                    </p:cNvPr>
                    <p:cNvSpPr/>
                    <p:nvPr/>
                  </p:nvSpPr>
                  <p:spPr>
                    <a:xfrm>
                      <a:off x="3101408" y="1902783"/>
                      <a:ext cx="41966"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82" name="Straight Connector 881">
                      <a:extLst>
                        <a:ext uri="{FF2B5EF4-FFF2-40B4-BE49-F238E27FC236}">
                          <a16:creationId xmlns:a16="http://schemas.microsoft.com/office/drawing/2014/main" id="{F805791D-3B83-E95A-FE46-266F1CA131FC}"/>
                        </a:ext>
                      </a:extLst>
                    </p:cNvPr>
                    <p:cNvCxnSpPr>
                      <a:stCxn id="881" idx="4"/>
                    </p:cNvCxnSpPr>
                    <p:nvPr/>
                  </p:nvCxnSpPr>
                  <p:spPr>
                    <a:xfrm>
                      <a:off x="3121552" y="194817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5" name="Group 584">
                    <a:extLst>
                      <a:ext uri="{FF2B5EF4-FFF2-40B4-BE49-F238E27FC236}">
                        <a16:creationId xmlns:a16="http://schemas.microsoft.com/office/drawing/2014/main" id="{BE7C9AC1-427F-6D1D-5230-F915C2C77E2D}"/>
                      </a:ext>
                    </a:extLst>
                  </p:cNvPr>
                  <p:cNvGrpSpPr>
                    <a:grpSpLocks/>
                  </p:cNvGrpSpPr>
                  <p:nvPr/>
                </p:nvGrpSpPr>
                <p:grpSpPr bwMode="auto">
                  <a:xfrm>
                    <a:off x="3162300" y="1895475"/>
                    <a:ext cx="45719" cy="118871"/>
                    <a:chOff x="3098006" y="1902619"/>
                    <a:chExt cx="45719" cy="118871"/>
                  </a:xfrm>
                  <a:grpFill/>
                </p:grpSpPr>
                <p:sp>
                  <p:nvSpPr>
                    <p:cNvPr id="879" name="Oval 878">
                      <a:extLst>
                        <a:ext uri="{FF2B5EF4-FFF2-40B4-BE49-F238E27FC236}">
                          <a16:creationId xmlns:a16="http://schemas.microsoft.com/office/drawing/2014/main" id="{11BD167A-4249-44AE-99A8-2ED0F8C6BDAB}"/>
                        </a:ext>
                      </a:extLst>
                    </p:cNvPr>
                    <p:cNvSpPr/>
                    <p:nvPr/>
                  </p:nvSpPr>
                  <p:spPr>
                    <a:xfrm>
                      <a:off x="3109291" y="1902221"/>
                      <a:ext cx="3525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80" name="Straight Connector 879">
                      <a:extLst>
                        <a:ext uri="{FF2B5EF4-FFF2-40B4-BE49-F238E27FC236}">
                          <a16:creationId xmlns:a16="http://schemas.microsoft.com/office/drawing/2014/main" id="{2C12FDBE-FB80-0200-C2CF-8145E763B1BE}"/>
                        </a:ext>
                      </a:extLst>
                    </p:cNvPr>
                    <p:cNvCxnSpPr>
                      <a:stCxn id="879" idx="4"/>
                    </p:cNvCxnSpPr>
                    <p:nvPr/>
                  </p:nvCxnSpPr>
                  <p:spPr>
                    <a:xfrm>
                      <a:off x="3129435" y="1945933"/>
                      <a:ext cx="1678"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6" name="Group 585">
                    <a:extLst>
                      <a:ext uri="{FF2B5EF4-FFF2-40B4-BE49-F238E27FC236}">
                        <a16:creationId xmlns:a16="http://schemas.microsoft.com/office/drawing/2014/main" id="{BD8359AA-085B-D476-4BBA-7D905EA8228C}"/>
                      </a:ext>
                    </a:extLst>
                  </p:cNvPr>
                  <p:cNvGrpSpPr>
                    <a:grpSpLocks/>
                  </p:cNvGrpSpPr>
                  <p:nvPr/>
                </p:nvGrpSpPr>
                <p:grpSpPr bwMode="auto">
                  <a:xfrm>
                    <a:off x="3238500" y="1895475"/>
                    <a:ext cx="45719" cy="118871"/>
                    <a:chOff x="3098006" y="1902619"/>
                    <a:chExt cx="45719" cy="118871"/>
                  </a:xfrm>
                  <a:grpFill/>
                </p:grpSpPr>
                <p:sp>
                  <p:nvSpPr>
                    <p:cNvPr id="877" name="Oval 876">
                      <a:extLst>
                        <a:ext uri="{FF2B5EF4-FFF2-40B4-BE49-F238E27FC236}">
                          <a16:creationId xmlns:a16="http://schemas.microsoft.com/office/drawing/2014/main" id="{4CF3F162-B339-748C-6BB5-5041031EE815}"/>
                        </a:ext>
                      </a:extLst>
                    </p:cNvPr>
                    <p:cNvSpPr/>
                    <p:nvPr/>
                  </p:nvSpPr>
                  <p:spPr>
                    <a:xfrm>
                      <a:off x="3098559" y="1902221"/>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78" name="Straight Connector 877">
                      <a:extLst>
                        <a:ext uri="{FF2B5EF4-FFF2-40B4-BE49-F238E27FC236}">
                          <a16:creationId xmlns:a16="http://schemas.microsoft.com/office/drawing/2014/main" id="{1D7A69F6-4226-415D-8EF8-F833D075FD48}"/>
                        </a:ext>
                      </a:extLst>
                    </p:cNvPr>
                    <p:cNvCxnSpPr>
                      <a:stCxn id="877" idx="4"/>
                    </p:cNvCxnSpPr>
                    <p:nvPr/>
                  </p:nvCxnSpPr>
                  <p:spPr>
                    <a:xfrm>
                      <a:off x="3122060" y="1945933"/>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60" name="Group 569">
                  <a:extLst>
                    <a:ext uri="{FF2B5EF4-FFF2-40B4-BE49-F238E27FC236}">
                      <a16:creationId xmlns:a16="http://schemas.microsoft.com/office/drawing/2014/main" id="{1F0F2EFB-6F48-9BC6-3F54-F1A941BC01D9}"/>
                    </a:ext>
                  </a:extLst>
                </p:cNvPr>
                <p:cNvGrpSpPr>
                  <a:grpSpLocks/>
                </p:cNvGrpSpPr>
                <p:nvPr/>
              </p:nvGrpSpPr>
              <p:grpSpPr bwMode="auto">
                <a:xfrm>
                  <a:off x="3276600" y="1905000"/>
                  <a:ext cx="160019" cy="128396"/>
                  <a:chOff x="3124200" y="1895475"/>
                  <a:chExt cx="160019" cy="128396"/>
                </a:xfrm>
                <a:grpFill/>
              </p:grpSpPr>
              <p:grpSp>
                <p:nvGrpSpPr>
                  <p:cNvPr id="861" name="Group 570">
                    <a:extLst>
                      <a:ext uri="{FF2B5EF4-FFF2-40B4-BE49-F238E27FC236}">
                        <a16:creationId xmlns:a16="http://schemas.microsoft.com/office/drawing/2014/main" id="{5061FC85-F8DD-45ED-F989-F433FC020E99}"/>
                      </a:ext>
                    </a:extLst>
                  </p:cNvPr>
                  <p:cNvGrpSpPr>
                    <a:grpSpLocks/>
                  </p:cNvGrpSpPr>
                  <p:nvPr/>
                </p:nvGrpSpPr>
                <p:grpSpPr bwMode="auto">
                  <a:xfrm>
                    <a:off x="3124200" y="1905000"/>
                    <a:ext cx="45719" cy="118871"/>
                    <a:chOff x="3098006" y="1902619"/>
                    <a:chExt cx="45719" cy="118871"/>
                  </a:xfrm>
                  <a:grpFill/>
                </p:grpSpPr>
                <p:sp>
                  <p:nvSpPr>
                    <p:cNvPr id="871" name="Oval 580">
                      <a:extLst>
                        <a:ext uri="{FF2B5EF4-FFF2-40B4-BE49-F238E27FC236}">
                          <a16:creationId xmlns:a16="http://schemas.microsoft.com/office/drawing/2014/main" id="{86B46DB0-AFFE-E47F-B556-2334B5563486}"/>
                        </a:ext>
                      </a:extLst>
                    </p:cNvPr>
                    <p:cNvSpPr/>
                    <p:nvPr/>
                  </p:nvSpPr>
                  <p:spPr>
                    <a:xfrm>
                      <a:off x="3109142" y="1903346"/>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72" name="Straight Connector 581">
                      <a:extLst>
                        <a:ext uri="{FF2B5EF4-FFF2-40B4-BE49-F238E27FC236}">
                          <a16:creationId xmlns:a16="http://schemas.microsoft.com/office/drawing/2014/main" id="{BDF84C88-3629-5899-8370-069599F6541F}"/>
                        </a:ext>
                      </a:extLst>
                    </p:cNvPr>
                    <p:cNvCxnSpPr/>
                    <p:nvPr/>
                  </p:nvCxnSpPr>
                  <p:spPr>
                    <a:xfrm>
                      <a:off x="3125928" y="1948739"/>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2" name="Group 571">
                    <a:extLst>
                      <a:ext uri="{FF2B5EF4-FFF2-40B4-BE49-F238E27FC236}">
                        <a16:creationId xmlns:a16="http://schemas.microsoft.com/office/drawing/2014/main" id="{F83A1FA0-5374-EB6B-CA8D-2EEE9FC95F3D}"/>
                      </a:ext>
                    </a:extLst>
                  </p:cNvPr>
                  <p:cNvGrpSpPr>
                    <a:grpSpLocks/>
                  </p:cNvGrpSpPr>
                  <p:nvPr/>
                </p:nvGrpSpPr>
                <p:grpSpPr bwMode="auto">
                  <a:xfrm>
                    <a:off x="3200400" y="1905000"/>
                    <a:ext cx="45719" cy="118871"/>
                    <a:chOff x="3098006" y="1902619"/>
                    <a:chExt cx="45719" cy="118871"/>
                  </a:xfrm>
                  <a:grpFill/>
                </p:grpSpPr>
                <p:sp>
                  <p:nvSpPr>
                    <p:cNvPr id="869" name="Oval 868">
                      <a:extLst>
                        <a:ext uri="{FF2B5EF4-FFF2-40B4-BE49-F238E27FC236}">
                          <a16:creationId xmlns:a16="http://schemas.microsoft.com/office/drawing/2014/main" id="{A0E38C12-9AAF-2CF1-1CC6-3022EEDCB4B2}"/>
                        </a:ext>
                      </a:extLst>
                    </p:cNvPr>
                    <p:cNvSpPr/>
                    <p:nvPr/>
                  </p:nvSpPr>
                  <p:spPr>
                    <a:xfrm>
                      <a:off x="3101767" y="1903346"/>
                      <a:ext cx="41967"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70" name="Straight Connector 869">
                      <a:extLst>
                        <a:ext uri="{FF2B5EF4-FFF2-40B4-BE49-F238E27FC236}">
                          <a16:creationId xmlns:a16="http://schemas.microsoft.com/office/drawing/2014/main" id="{C3337C13-9F92-5E61-278E-BC5E51E11A40}"/>
                        </a:ext>
                      </a:extLst>
                    </p:cNvPr>
                    <p:cNvCxnSpPr>
                      <a:stCxn id="869" idx="4"/>
                    </p:cNvCxnSpPr>
                    <p:nvPr/>
                  </p:nvCxnSpPr>
                  <p:spPr>
                    <a:xfrm>
                      <a:off x="3121911" y="1948739"/>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3" name="Group 572">
                    <a:extLst>
                      <a:ext uri="{FF2B5EF4-FFF2-40B4-BE49-F238E27FC236}">
                        <a16:creationId xmlns:a16="http://schemas.microsoft.com/office/drawing/2014/main" id="{4688C311-DDF5-120E-898A-5AF50D08A665}"/>
                      </a:ext>
                    </a:extLst>
                  </p:cNvPr>
                  <p:cNvGrpSpPr>
                    <a:grpSpLocks/>
                  </p:cNvGrpSpPr>
                  <p:nvPr/>
                </p:nvGrpSpPr>
                <p:grpSpPr bwMode="auto">
                  <a:xfrm>
                    <a:off x="3162300" y="1895475"/>
                    <a:ext cx="45719" cy="118871"/>
                    <a:chOff x="3098006" y="1902619"/>
                    <a:chExt cx="45719" cy="118871"/>
                  </a:xfrm>
                  <a:grpFill/>
                </p:grpSpPr>
                <p:sp>
                  <p:nvSpPr>
                    <p:cNvPr id="867" name="Oval 866">
                      <a:extLst>
                        <a:ext uri="{FF2B5EF4-FFF2-40B4-BE49-F238E27FC236}">
                          <a16:creationId xmlns:a16="http://schemas.microsoft.com/office/drawing/2014/main" id="{328F3695-E235-DC6B-B9F0-00496EDA1FBC}"/>
                        </a:ext>
                      </a:extLst>
                    </p:cNvPr>
                    <p:cNvSpPr/>
                    <p:nvPr/>
                  </p:nvSpPr>
                  <p:spPr>
                    <a:xfrm>
                      <a:off x="3109650" y="1902783"/>
                      <a:ext cx="41967"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68" name="Straight Connector 867">
                      <a:extLst>
                        <a:ext uri="{FF2B5EF4-FFF2-40B4-BE49-F238E27FC236}">
                          <a16:creationId xmlns:a16="http://schemas.microsoft.com/office/drawing/2014/main" id="{BD65E0E2-9F25-7799-1561-D19BD76737A7}"/>
                        </a:ext>
                      </a:extLst>
                    </p:cNvPr>
                    <p:cNvCxnSpPr>
                      <a:stCxn id="867" idx="4"/>
                    </p:cNvCxnSpPr>
                    <p:nvPr/>
                  </p:nvCxnSpPr>
                  <p:spPr>
                    <a:xfrm>
                      <a:off x="3129794" y="1948177"/>
                      <a:ext cx="1679"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4" name="Group 573">
                    <a:extLst>
                      <a:ext uri="{FF2B5EF4-FFF2-40B4-BE49-F238E27FC236}">
                        <a16:creationId xmlns:a16="http://schemas.microsoft.com/office/drawing/2014/main" id="{BA5ADE1A-C627-7663-EA1B-FE72D1EF4640}"/>
                      </a:ext>
                    </a:extLst>
                  </p:cNvPr>
                  <p:cNvGrpSpPr>
                    <a:grpSpLocks/>
                  </p:cNvGrpSpPr>
                  <p:nvPr/>
                </p:nvGrpSpPr>
                <p:grpSpPr bwMode="auto">
                  <a:xfrm>
                    <a:off x="3238500" y="1895475"/>
                    <a:ext cx="45719" cy="118871"/>
                    <a:chOff x="3098006" y="1902619"/>
                    <a:chExt cx="45719" cy="118871"/>
                  </a:xfrm>
                  <a:grpFill/>
                </p:grpSpPr>
                <p:sp>
                  <p:nvSpPr>
                    <p:cNvPr id="865" name="Oval 864">
                      <a:extLst>
                        <a:ext uri="{FF2B5EF4-FFF2-40B4-BE49-F238E27FC236}">
                          <a16:creationId xmlns:a16="http://schemas.microsoft.com/office/drawing/2014/main" id="{F52DBCB5-9762-F36B-4D85-742CD93474CB}"/>
                        </a:ext>
                      </a:extLst>
                    </p:cNvPr>
                    <p:cNvSpPr/>
                    <p:nvPr/>
                  </p:nvSpPr>
                  <p:spPr>
                    <a:xfrm>
                      <a:off x="3105634" y="1902783"/>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66" name="Straight Connector 865">
                      <a:extLst>
                        <a:ext uri="{FF2B5EF4-FFF2-40B4-BE49-F238E27FC236}">
                          <a16:creationId xmlns:a16="http://schemas.microsoft.com/office/drawing/2014/main" id="{D95F4276-2947-B60E-13CA-8984878E5463}"/>
                        </a:ext>
                      </a:extLst>
                    </p:cNvPr>
                    <p:cNvCxnSpPr>
                      <a:stCxn id="865" idx="4"/>
                    </p:cNvCxnSpPr>
                    <p:nvPr/>
                  </p:nvCxnSpPr>
                  <p:spPr>
                    <a:xfrm>
                      <a:off x="3122421" y="194817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89" name="Group 594">
                <a:extLst>
                  <a:ext uri="{FF2B5EF4-FFF2-40B4-BE49-F238E27FC236}">
                    <a16:creationId xmlns:a16="http://schemas.microsoft.com/office/drawing/2014/main" id="{1661367C-0AD0-DDA5-EC65-C6B9DAFD4064}"/>
                  </a:ext>
                </a:extLst>
              </p:cNvPr>
              <p:cNvGrpSpPr>
                <a:grpSpLocks/>
              </p:cNvGrpSpPr>
              <p:nvPr/>
            </p:nvGrpSpPr>
            <p:grpSpPr bwMode="auto">
              <a:xfrm>
                <a:off x="4979193" y="1881188"/>
                <a:ext cx="312419" cy="137921"/>
                <a:chOff x="3124200" y="1895475"/>
                <a:chExt cx="312419" cy="137921"/>
              </a:xfrm>
              <a:grpFill/>
            </p:grpSpPr>
            <p:grpSp>
              <p:nvGrpSpPr>
                <p:cNvPr id="833" name="Group 595">
                  <a:extLst>
                    <a:ext uri="{FF2B5EF4-FFF2-40B4-BE49-F238E27FC236}">
                      <a16:creationId xmlns:a16="http://schemas.microsoft.com/office/drawing/2014/main" id="{DF10BECB-32F5-CFD9-EE48-825EFC045E68}"/>
                    </a:ext>
                  </a:extLst>
                </p:cNvPr>
                <p:cNvGrpSpPr>
                  <a:grpSpLocks/>
                </p:cNvGrpSpPr>
                <p:nvPr/>
              </p:nvGrpSpPr>
              <p:grpSpPr bwMode="auto">
                <a:xfrm>
                  <a:off x="3124200" y="1895475"/>
                  <a:ext cx="160019" cy="128396"/>
                  <a:chOff x="3124200" y="1895475"/>
                  <a:chExt cx="160019" cy="128396"/>
                </a:xfrm>
                <a:grpFill/>
              </p:grpSpPr>
              <p:grpSp>
                <p:nvGrpSpPr>
                  <p:cNvPr id="847" name="Group 609">
                    <a:extLst>
                      <a:ext uri="{FF2B5EF4-FFF2-40B4-BE49-F238E27FC236}">
                        <a16:creationId xmlns:a16="http://schemas.microsoft.com/office/drawing/2014/main" id="{9E46DF4A-16BB-7B70-2F0F-CB184232CB5F}"/>
                      </a:ext>
                    </a:extLst>
                  </p:cNvPr>
                  <p:cNvGrpSpPr>
                    <a:grpSpLocks/>
                  </p:cNvGrpSpPr>
                  <p:nvPr/>
                </p:nvGrpSpPr>
                <p:grpSpPr bwMode="auto">
                  <a:xfrm>
                    <a:off x="3124200" y="1905000"/>
                    <a:ext cx="45719" cy="118871"/>
                    <a:chOff x="3098006" y="1902619"/>
                    <a:chExt cx="45719" cy="118871"/>
                  </a:xfrm>
                  <a:grpFill/>
                </p:grpSpPr>
                <p:sp>
                  <p:nvSpPr>
                    <p:cNvPr id="857" name="Oval 619">
                      <a:extLst>
                        <a:ext uri="{FF2B5EF4-FFF2-40B4-BE49-F238E27FC236}">
                          <a16:creationId xmlns:a16="http://schemas.microsoft.com/office/drawing/2014/main" id="{465EAC58-E9C6-0A93-FB5A-3E5F4D542639}"/>
                        </a:ext>
                      </a:extLst>
                    </p:cNvPr>
                    <p:cNvSpPr/>
                    <p:nvPr/>
                  </p:nvSpPr>
                  <p:spPr>
                    <a:xfrm>
                      <a:off x="3101380" y="190516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58" name="Straight Connector 620">
                      <a:extLst>
                        <a:ext uri="{FF2B5EF4-FFF2-40B4-BE49-F238E27FC236}">
                          <a16:creationId xmlns:a16="http://schemas.microsoft.com/office/drawing/2014/main" id="{3CD20298-7F1E-D576-E0AF-BE0E2326F5F7}"/>
                        </a:ext>
                      </a:extLst>
                    </p:cNvPr>
                    <p:cNvCxnSpPr/>
                    <p:nvPr/>
                  </p:nvCxnSpPr>
                  <p:spPr>
                    <a:xfrm>
                      <a:off x="3124882" y="194887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8" name="Group 610">
                    <a:extLst>
                      <a:ext uri="{FF2B5EF4-FFF2-40B4-BE49-F238E27FC236}">
                        <a16:creationId xmlns:a16="http://schemas.microsoft.com/office/drawing/2014/main" id="{CDA6320F-6379-A029-854A-E9C2F5ACACE9}"/>
                      </a:ext>
                    </a:extLst>
                  </p:cNvPr>
                  <p:cNvGrpSpPr>
                    <a:grpSpLocks/>
                  </p:cNvGrpSpPr>
                  <p:nvPr/>
                </p:nvGrpSpPr>
                <p:grpSpPr bwMode="auto">
                  <a:xfrm>
                    <a:off x="3200400" y="1905000"/>
                    <a:ext cx="45719" cy="118871"/>
                    <a:chOff x="3098006" y="1902619"/>
                    <a:chExt cx="45719" cy="118871"/>
                  </a:xfrm>
                  <a:grpFill/>
                </p:grpSpPr>
                <p:sp>
                  <p:nvSpPr>
                    <p:cNvPr id="855" name="Oval 854">
                      <a:extLst>
                        <a:ext uri="{FF2B5EF4-FFF2-40B4-BE49-F238E27FC236}">
                          <a16:creationId xmlns:a16="http://schemas.microsoft.com/office/drawing/2014/main" id="{D3480657-E9F8-C767-B068-CD178FE82280}"/>
                        </a:ext>
                      </a:extLst>
                    </p:cNvPr>
                    <p:cNvSpPr/>
                    <p:nvPr/>
                  </p:nvSpPr>
                  <p:spPr>
                    <a:xfrm>
                      <a:off x="3100721" y="1905165"/>
                      <a:ext cx="3525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56" name="Straight Connector 618">
                      <a:extLst>
                        <a:ext uri="{FF2B5EF4-FFF2-40B4-BE49-F238E27FC236}">
                          <a16:creationId xmlns:a16="http://schemas.microsoft.com/office/drawing/2014/main" id="{1B008733-BF24-0F66-0056-9A16C86B79DD}"/>
                        </a:ext>
                      </a:extLst>
                    </p:cNvPr>
                    <p:cNvCxnSpPr>
                      <a:stCxn id="855" idx="4"/>
                    </p:cNvCxnSpPr>
                    <p:nvPr/>
                  </p:nvCxnSpPr>
                  <p:spPr>
                    <a:xfrm>
                      <a:off x="3120866" y="194887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9" name="Group 611">
                    <a:extLst>
                      <a:ext uri="{FF2B5EF4-FFF2-40B4-BE49-F238E27FC236}">
                        <a16:creationId xmlns:a16="http://schemas.microsoft.com/office/drawing/2014/main" id="{510245C8-25DF-C944-22C4-054198C01447}"/>
                      </a:ext>
                    </a:extLst>
                  </p:cNvPr>
                  <p:cNvGrpSpPr>
                    <a:grpSpLocks/>
                  </p:cNvGrpSpPr>
                  <p:nvPr/>
                </p:nvGrpSpPr>
                <p:grpSpPr bwMode="auto">
                  <a:xfrm>
                    <a:off x="3162300" y="1895475"/>
                    <a:ext cx="45719" cy="118871"/>
                    <a:chOff x="3098006" y="1902619"/>
                    <a:chExt cx="45719" cy="118871"/>
                  </a:xfrm>
                  <a:grpFill/>
                </p:grpSpPr>
                <p:sp>
                  <p:nvSpPr>
                    <p:cNvPr id="853" name="Oval 852">
                      <a:extLst>
                        <a:ext uri="{FF2B5EF4-FFF2-40B4-BE49-F238E27FC236}">
                          <a16:creationId xmlns:a16="http://schemas.microsoft.com/office/drawing/2014/main" id="{46B454D2-DBA5-952F-BE90-1A3F59E5A939}"/>
                        </a:ext>
                      </a:extLst>
                    </p:cNvPr>
                    <p:cNvSpPr/>
                    <p:nvPr/>
                  </p:nvSpPr>
                  <p:spPr>
                    <a:xfrm>
                      <a:off x="3101890" y="1904603"/>
                      <a:ext cx="41966"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54" name="Straight Connector 853">
                      <a:extLst>
                        <a:ext uri="{FF2B5EF4-FFF2-40B4-BE49-F238E27FC236}">
                          <a16:creationId xmlns:a16="http://schemas.microsoft.com/office/drawing/2014/main" id="{CFBA911D-6B36-790C-C76F-5C81C7CEF87B}"/>
                        </a:ext>
                      </a:extLst>
                    </p:cNvPr>
                    <p:cNvCxnSpPr>
                      <a:stCxn id="853" idx="4"/>
                    </p:cNvCxnSpPr>
                    <p:nvPr/>
                  </p:nvCxnSpPr>
                  <p:spPr>
                    <a:xfrm>
                      <a:off x="3122034" y="1948315"/>
                      <a:ext cx="1678"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50" name="Group 612">
                    <a:extLst>
                      <a:ext uri="{FF2B5EF4-FFF2-40B4-BE49-F238E27FC236}">
                        <a16:creationId xmlns:a16="http://schemas.microsoft.com/office/drawing/2014/main" id="{54253692-343A-A54D-8D81-AA6C24B3F388}"/>
                      </a:ext>
                    </a:extLst>
                  </p:cNvPr>
                  <p:cNvGrpSpPr>
                    <a:grpSpLocks/>
                  </p:cNvGrpSpPr>
                  <p:nvPr/>
                </p:nvGrpSpPr>
                <p:grpSpPr bwMode="auto">
                  <a:xfrm>
                    <a:off x="3238500" y="1895475"/>
                    <a:ext cx="45719" cy="118871"/>
                    <a:chOff x="3098006" y="1902619"/>
                    <a:chExt cx="45719" cy="118871"/>
                  </a:xfrm>
                  <a:grpFill/>
                </p:grpSpPr>
                <p:sp>
                  <p:nvSpPr>
                    <p:cNvPr id="851" name="Oval 850">
                      <a:extLst>
                        <a:ext uri="{FF2B5EF4-FFF2-40B4-BE49-F238E27FC236}">
                          <a16:creationId xmlns:a16="http://schemas.microsoft.com/office/drawing/2014/main" id="{FE2853A6-2257-FE9F-593B-FE6620E8CEED}"/>
                        </a:ext>
                      </a:extLst>
                    </p:cNvPr>
                    <p:cNvSpPr/>
                    <p:nvPr/>
                  </p:nvSpPr>
                  <p:spPr>
                    <a:xfrm>
                      <a:off x="3097873" y="1904603"/>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52" name="Straight Connector 851">
                      <a:extLst>
                        <a:ext uri="{FF2B5EF4-FFF2-40B4-BE49-F238E27FC236}">
                          <a16:creationId xmlns:a16="http://schemas.microsoft.com/office/drawing/2014/main" id="{BDABFF5C-2961-25E3-2FB4-280913AD64D7}"/>
                        </a:ext>
                      </a:extLst>
                    </p:cNvPr>
                    <p:cNvCxnSpPr>
                      <a:stCxn id="851" idx="4"/>
                    </p:cNvCxnSpPr>
                    <p:nvPr/>
                  </p:nvCxnSpPr>
                  <p:spPr>
                    <a:xfrm>
                      <a:off x="3121374" y="1948315"/>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34" name="Group 596">
                  <a:extLst>
                    <a:ext uri="{FF2B5EF4-FFF2-40B4-BE49-F238E27FC236}">
                      <a16:creationId xmlns:a16="http://schemas.microsoft.com/office/drawing/2014/main" id="{6A551745-6F78-5376-7628-B4340FAE84C6}"/>
                    </a:ext>
                  </a:extLst>
                </p:cNvPr>
                <p:cNvGrpSpPr>
                  <a:grpSpLocks/>
                </p:cNvGrpSpPr>
                <p:nvPr/>
              </p:nvGrpSpPr>
              <p:grpSpPr bwMode="auto">
                <a:xfrm>
                  <a:off x="3276600" y="1905000"/>
                  <a:ext cx="160019" cy="128396"/>
                  <a:chOff x="3124200" y="1895475"/>
                  <a:chExt cx="160019" cy="128396"/>
                </a:xfrm>
                <a:grpFill/>
              </p:grpSpPr>
              <p:grpSp>
                <p:nvGrpSpPr>
                  <p:cNvPr id="835" name="Group 597">
                    <a:extLst>
                      <a:ext uri="{FF2B5EF4-FFF2-40B4-BE49-F238E27FC236}">
                        <a16:creationId xmlns:a16="http://schemas.microsoft.com/office/drawing/2014/main" id="{31735B88-0FB6-16FF-742F-09B55C2C1719}"/>
                      </a:ext>
                    </a:extLst>
                  </p:cNvPr>
                  <p:cNvGrpSpPr>
                    <a:grpSpLocks/>
                  </p:cNvGrpSpPr>
                  <p:nvPr/>
                </p:nvGrpSpPr>
                <p:grpSpPr bwMode="auto">
                  <a:xfrm>
                    <a:off x="3124200" y="1905000"/>
                    <a:ext cx="45719" cy="118871"/>
                    <a:chOff x="3098006" y="1902619"/>
                    <a:chExt cx="45719" cy="118871"/>
                  </a:xfrm>
                  <a:grpFill/>
                </p:grpSpPr>
                <p:sp>
                  <p:nvSpPr>
                    <p:cNvPr id="845" name="Oval 607">
                      <a:extLst>
                        <a:ext uri="{FF2B5EF4-FFF2-40B4-BE49-F238E27FC236}">
                          <a16:creationId xmlns:a16="http://schemas.microsoft.com/office/drawing/2014/main" id="{61DA9F2A-D636-FC90-C461-8BB48D304212}"/>
                        </a:ext>
                      </a:extLst>
                    </p:cNvPr>
                    <p:cNvSpPr/>
                    <p:nvPr/>
                  </p:nvSpPr>
                  <p:spPr>
                    <a:xfrm>
                      <a:off x="3101741" y="19124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46" name="Straight Connector 608">
                      <a:extLst>
                        <a:ext uri="{FF2B5EF4-FFF2-40B4-BE49-F238E27FC236}">
                          <a16:creationId xmlns:a16="http://schemas.microsoft.com/office/drawing/2014/main" id="{612F57F0-9887-3DCB-CC6C-CAA592972371}"/>
                        </a:ext>
                      </a:extLst>
                    </p:cNvPr>
                    <p:cNvCxnSpPr/>
                    <p:nvPr/>
                  </p:nvCxnSpPr>
                  <p:spPr>
                    <a:xfrm>
                      <a:off x="3125242" y="1956165"/>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6" name="Group 598">
                    <a:extLst>
                      <a:ext uri="{FF2B5EF4-FFF2-40B4-BE49-F238E27FC236}">
                        <a16:creationId xmlns:a16="http://schemas.microsoft.com/office/drawing/2014/main" id="{491F053B-8074-2BE9-C72B-073D432D0771}"/>
                      </a:ext>
                    </a:extLst>
                  </p:cNvPr>
                  <p:cNvGrpSpPr>
                    <a:grpSpLocks/>
                  </p:cNvGrpSpPr>
                  <p:nvPr/>
                </p:nvGrpSpPr>
                <p:grpSpPr bwMode="auto">
                  <a:xfrm>
                    <a:off x="3200400" y="1905000"/>
                    <a:ext cx="45719" cy="118871"/>
                    <a:chOff x="3098006" y="1902619"/>
                    <a:chExt cx="45719" cy="118871"/>
                  </a:xfrm>
                  <a:grpFill/>
                </p:grpSpPr>
                <p:sp>
                  <p:nvSpPr>
                    <p:cNvPr id="843" name="Oval 842">
                      <a:extLst>
                        <a:ext uri="{FF2B5EF4-FFF2-40B4-BE49-F238E27FC236}">
                          <a16:creationId xmlns:a16="http://schemas.microsoft.com/office/drawing/2014/main" id="{1303BEC0-1D08-E3E9-4D24-3956103B079A}"/>
                        </a:ext>
                      </a:extLst>
                    </p:cNvPr>
                    <p:cNvSpPr/>
                    <p:nvPr/>
                  </p:nvSpPr>
                  <p:spPr>
                    <a:xfrm>
                      <a:off x="3101081" y="1912452"/>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44" name="Straight Connector 606">
                      <a:extLst>
                        <a:ext uri="{FF2B5EF4-FFF2-40B4-BE49-F238E27FC236}">
                          <a16:creationId xmlns:a16="http://schemas.microsoft.com/office/drawing/2014/main" id="{F4F457BB-C21A-2EF2-026E-3DAFA9311740}"/>
                        </a:ext>
                      </a:extLst>
                    </p:cNvPr>
                    <p:cNvCxnSpPr>
                      <a:stCxn id="843" idx="4"/>
                    </p:cNvCxnSpPr>
                    <p:nvPr/>
                  </p:nvCxnSpPr>
                  <p:spPr>
                    <a:xfrm>
                      <a:off x="3121225" y="1956165"/>
                      <a:ext cx="1679"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7" name="Group 599">
                    <a:extLst>
                      <a:ext uri="{FF2B5EF4-FFF2-40B4-BE49-F238E27FC236}">
                        <a16:creationId xmlns:a16="http://schemas.microsoft.com/office/drawing/2014/main" id="{CF5BFFF1-093A-2E0F-4E29-59621C9F2B70}"/>
                      </a:ext>
                    </a:extLst>
                  </p:cNvPr>
                  <p:cNvGrpSpPr>
                    <a:grpSpLocks/>
                  </p:cNvGrpSpPr>
                  <p:nvPr/>
                </p:nvGrpSpPr>
                <p:grpSpPr bwMode="auto">
                  <a:xfrm>
                    <a:off x="3162300" y="1895475"/>
                    <a:ext cx="45719" cy="118871"/>
                    <a:chOff x="3098006" y="1902619"/>
                    <a:chExt cx="45719" cy="118871"/>
                  </a:xfrm>
                  <a:grpFill/>
                </p:grpSpPr>
                <p:sp>
                  <p:nvSpPr>
                    <p:cNvPr id="841" name="Oval 840">
                      <a:extLst>
                        <a:ext uri="{FF2B5EF4-FFF2-40B4-BE49-F238E27FC236}">
                          <a16:creationId xmlns:a16="http://schemas.microsoft.com/office/drawing/2014/main" id="{B326BF35-7C14-8A30-6D18-865FA68DD53B}"/>
                        </a:ext>
                      </a:extLst>
                    </p:cNvPr>
                    <p:cNvSpPr/>
                    <p:nvPr/>
                  </p:nvSpPr>
                  <p:spPr>
                    <a:xfrm>
                      <a:off x="3103929" y="1905165"/>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42" name="Straight Connector 841">
                      <a:extLst>
                        <a:ext uri="{FF2B5EF4-FFF2-40B4-BE49-F238E27FC236}">
                          <a16:creationId xmlns:a16="http://schemas.microsoft.com/office/drawing/2014/main" id="{2270E00A-283A-36DF-E65F-5E57E2C3DAF2}"/>
                        </a:ext>
                      </a:extLst>
                    </p:cNvPr>
                    <p:cNvCxnSpPr>
                      <a:stCxn id="841" idx="4"/>
                    </p:cNvCxnSpPr>
                    <p:nvPr/>
                  </p:nvCxnSpPr>
                  <p:spPr>
                    <a:xfrm>
                      <a:off x="3122393" y="1948878"/>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8" name="Group 600">
                    <a:extLst>
                      <a:ext uri="{FF2B5EF4-FFF2-40B4-BE49-F238E27FC236}">
                        <a16:creationId xmlns:a16="http://schemas.microsoft.com/office/drawing/2014/main" id="{AC886DAB-D01F-4302-C385-17E47D872E5A}"/>
                      </a:ext>
                    </a:extLst>
                  </p:cNvPr>
                  <p:cNvGrpSpPr>
                    <a:grpSpLocks/>
                  </p:cNvGrpSpPr>
                  <p:nvPr/>
                </p:nvGrpSpPr>
                <p:grpSpPr bwMode="auto">
                  <a:xfrm>
                    <a:off x="3238500" y="1895475"/>
                    <a:ext cx="45719" cy="118871"/>
                    <a:chOff x="3098006" y="1902619"/>
                    <a:chExt cx="45719" cy="118871"/>
                  </a:xfrm>
                  <a:grpFill/>
                </p:grpSpPr>
                <p:sp>
                  <p:nvSpPr>
                    <p:cNvPr id="839" name="Oval 838">
                      <a:extLst>
                        <a:ext uri="{FF2B5EF4-FFF2-40B4-BE49-F238E27FC236}">
                          <a16:creationId xmlns:a16="http://schemas.microsoft.com/office/drawing/2014/main" id="{6A770062-C3DB-ED2B-A6AD-D41581C115BA}"/>
                        </a:ext>
                      </a:extLst>
                    </p:cNvPr>
                    <p:cNvSpPr/>
                    <p:nvPr/>
                  </p:nvSpPr>
                  <p:spPr>
                    <a:xfrm>
                      <a:off x="3098233" y="1905165"/>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40" name="Straight Connector 839">
                      <a:extLst>
                        <a:ext uri="{FF2B5EF4-FFF2-40B4-BE49-F238E27FC236}">
                          <a16:creationId xmlns:a16="http://schemas.microsoft.com/office/drawing/2014/main" id="{CAFFD97C-90CF-702D-079B-88944BCC4523}"/>
                        </a:ext>
                      </a:extLst>
                    </p:cNvPr>
                    <p:cNvCxnSpPr>
                      <a:stCxn id="839" idx="4"/>
                    </p:cNvCxnSpPr>
                    <p:nvPr/>
                  </p:nvCxnSpPr>
                  <p:spPr>
                    <a:xfrm>
                      <a:off x="3121735" y="194887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0" name="Group 621">
                <a:extLst>
                  <a:ext uri="{FF2B5EF4-FFF2-40B4-BE49-F238E27FC236}">
                    <a16:creationId xmlns:a16="http://schemas.microsoft.com/office/drawing/2014/main" id="{49D6E969-2D22-116F-7FE3-8AA87224A480}"/>
                  </a:ext>
                </a:extLst>
              </p:cNvPr>
              <p:cNvGrpSpPr>
                <a:grpSpLocks/>
              </p:cNvGrpSpPr>
              <p:nvPr/>
            </p:nvGrpSpPr>
            <p:grpSpPr bwMode="auto">
              <a:xfrm>
                <a:off x="5286374" y="1878807"/>
                <a:ext cx="312419" cy="137921"/>
                <a:chOff x="3124200" y="1895475"/>
                <a:chExt cx="312419" cy="137921"/>
              </a:xfrm>
              <a:grpFill/>
            </p:grpSpPr>
            <p:grpSp>
              <p:nvGrpSpPr>
                <p:cNvPr id="807" name="Group 622">
                  <a:extLst>
                    <a:ext uri="{FF2B5EF4-FFF2-40B4-BE49-F238E27FC236}">
                      <a16:creationId xmlns:a16="http://schemas.microsoft.com/office/drawing/2014/main" id="{4406B47F-C0A9-9263-12DB-84780FD06E8F}"/>
                    </a:ext>
                  </a:extLst>
                </p:cNvPr>
                <p:cNvGrpSpPr>
                  <a:grpSpLocks/>
                </p:cNvGrpSpPr>
                <p:nvPr/>
              </p:nvGrpSpPr>
              <p:grpSpPr bwMode="auto">
                <a:xfrm>
                  <a:off x="3124200" y="1895475"/>
                  <a:ext cx="160019" cy="128396"/>
                  <a:chOff x="3124200" y="1895475"/>
                  <a:chExt cx="160019" cy="128396"/>
                </a:xfrm>
                <a:grpFill/>
              </p:grpSpPr>
              <p:grpSp>
                <p:nvGrpSpPr>
                  <p:cNvPr id="821" name="Group 636">
                    <a:extLst>
                      <a:ext uri="{FF2B5EF4-FFF2-40B4-BE49-F238E27FC236}">
                        <a16:creationId xmlns:a16="http://schemas.microsoft.com/office/drawing/2014/main" id="{3D162586-B22D-D978-5FE9-6AEBCD338FC1}"/>
                      </a:ext>
                    </a:extLst>
                  </p:cNvPr>
                  <p:cNvGrpSpPr>
                    <a:grpSpLocks/>
                  </p:cNvGrpSpPr>
                  <p:nvPr/>
                </p:nvGrpSpPr>
                <p:grpSpPr bwMode="auto">
                  <a:xfrm>
                    <a:off x="3124200" y="1905000"/>
                    <a:ext cx="45719" cy="118871"/>
                    <a:chOff x="3098006" y="1902619"/>
                    <a:chExt cx="45719" cy="118871"/>
                  </a:xfrm>
                  <a:grpFill/>
                </p:grpSpPr>
                <p:sp>
                  <p:nvSpPr>
                    <p:cNvPr id="831" name="Oval 646">
                      <a:extLst>
                        <a:ext uri="{FF2B5EF4-FFF2-40B4-BE49-F238E27FC236}">
                          <a16:creationId xmlns:a16="http://schemas.microsoft.com/office/drawing/2014/main" id="{3EA8C1D0-25C3-37E9-FE99-EAEB5400DABE}"/>
                        </a:ext>
                      </a:extLst>
                    </p:cNvPr>
                    <p:cNvSpPr/>
                    <p:nvPr/>
                  </p:nvSpPr>
                  <p:spPr>
                    <a:xfrm>
                      <a:off x="3098040" y="1902501"/>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32" name="Straight Connector 647">
                      <a:extLst>
                        <a:ext uri="{FF2B5EF4-FFF2-40B4-BE49-F238E27FC236}">
                          <a16:creationId xmlns:a16="http://schemas.microsoft.com/office/drawing/2014/main" id="{CBAC00F4-8C51-CA0B-A81D-8C6BB68048C3}"/>
                        </a:ext>
                      </a:extLst>
                    </p:cNvPr>
                    <p:cNvCxnSpPr/>
                    <p:nvPr/>
                  </p:nvCxnSpPr>
                  <p:spPr>
                    <a:xfrm>
                      <a:off x="3121541" y="194789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22" name="Group 637">
                    <a:extLst>
                      <a:ext uri="{FF2B5EF4-FFF2-40B4-BE49-F238E27FC236}">
                        <a16:creationId xmlns:a16="http://schemas.microsoft.com/office/drawing/2014/main" id="{0B59745F-02EC-B8E4-5A84-56EA9793B0F9}"/>
                      </a:ext>
                    </a:extLst>
                  </p:cNvPr>
                  <p:cNvGrpSpPr>
                    <a:grpSpLocks/>
                  </p:cNvGrpSpPr>
                  <p:nvPr/>
                </p:nvGrpSpPr>
                <p:grpSpPr bwMode="auto">
                  <a:xfrm>
                    <a:off x="3200400" y="1905000"/>
                    <a:ext cx="45719" cy="118871"/>
                    <a:chOff x="3098006" y="1902619"/>
                    <a:chExt cx="45719" cy="118871"/>
                  </a:xfrm>
                  <a:grpFill/>
                </p:grpSpPr>
                <p:sp>
                  <p:nvSpPr>
                    <p:cNvPr id="829" name="Oval 644">
                      <a:extLst>
                        <a:ext uri="{FF2B5EF4-FFF2-40B4-BE49-F238E27FC236}">
                          <a16:creationId xmlns:a16="http://schemas.microsoft.com/office/drawing/2014/main" id="{8C50989F-4FCF-8306-F470-E72C62822410}"/>
                        </a:ext>
                      </a:extLst>
                    </p:cNvPr>
                    <p:cNvSpPr/>
                    <p:nvPr/>
                  </p:nvSpPr>
                  <p:spPr>
                    <a:xfrm>
                      <a:off x="3097380" y="1902501"/>
                      <a:ext cx="38610"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30" name="Straight Connector 645">
                      <a:extLst>
                        <a:ext uri="{FF2B5EF4-FFF2-40B4-BE49-F238E27FC236}">
                          <a16:creationId xmlns:a16="http://schemas.microsoft.com/office/drawing/2014/main" id="{87C3B875-1A1C-FB6A-BA5F-C3C1276E6CF4}"/>
                        </a:ext>
                      </a:extLst>
                    </p:cNvPr>
                    <p:cNvCxnSpPr/>
                    <p:nvPr/>
                  </p:nvCxnSpPr>
                  <p:spPr>
                    <a:xfrm>
                      <a:off x="3120881" y="194789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23" name="Group 638">
                    <a:extLst>
                      <a:ext uri="{FF2B5EF4-FFF2-40B4-BE49-F238E27FC236}">
                        <a16:creationId xmlns:a16="http://schemas.microsoft.com/office/drawing/2014/main" id="{C1B5C1C9-2E2B-DA4D-9D3A-84A9F4FA0DBE}"/>
                      </a:ext>
                    </a:extLst>
                  </p:cNvPr>
                  <p:cNvGrpSpPr>
                    <a:grpSpLocks/>
                  </p:cNvGrpSpPr>
                  <p:nvPr/>
                </p:nvGrpSpPr>
                <p:grpSpPr bwMode="auto">
                  <a:xfrm>
                    <a:off x="3162300" y="1895475"/>
                    <a:ext cx="45719" cy="118871"/>
                    <a:chOff x="3098006" y="1902619"/>
                    <a:chExt cx="45719" cy="118871"/>
                  </a:xfrm>
                  <a:grpFill/>
                </p:grpSpPr>
                <p:sp>
                  <p:nvSpPr>
                    <p:cNvPr id="827" name="Oval 826">
                      <a:extLst>
                        <a:ext uri="{FF2B5EF4-FFF2-40B4-BE49-F238E27FC236}">
                          <a16:creationId xmlns:a16="http://schemas.microsoft.com/office/drawing/2014/main" id="{26C0D781-B468-9E4B-9890-F8045DE42764}"/>
                        </a:ext>
                      </a:extLst>
                    </p:cNvPr>
                    <p:cNvSpPr/>
                    <p:nvPr/>
                  </p:nvSpPr>
                  <p:spPr>
                    <a:xfrm>
                      <a:off x="3098548" y="1901939"/>
                      <a:ext cx="4532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28" name="Straight Connector 827">
                      <a:extLst>
                        <a:ext uri="{FF2B5EF4-FFF2-40B4-BE49-F238E27FC236}">
                          <a16:creationId xmlns:a16="http://schemas.microsoft.com/office/drawing/2014/main" id="{FF97D654-5614-EF0B-C3C7-653F13E47742}"/>
                        </a:ext>
                      </a:extLst>
                    </p:cNvPr>
                    <p:cNvCxnSpPr>
                      <a:stCxn id="827" idx="4"/>
                    </p:cNvCxnSpPr>
                    <p:nvPr/>
                  </p:nvCxnSpPr>
                  <p:spPr>
                    <a:xfrm>
                      <a:off x="3122050" y="194060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24" name="Group 639">
                    <a:extLst>
                      <a:ext uri="{FF2B5EF4-FFF2-40B4-BE49-F238E27FC236}">
                        <a16:creationId xmlns:a16="http://schemas.microsoft.com/office/drawing/2014/main" id="{2C0D6BD8-6BE9-8389-43F9-065B7C6A8C32}"/>
                      </a:ext>
                    </a:extLst>
                  </p:cNvPr>
                  <p:cNvGrpSpPr>
                    <a:grpSpLocks/>
                  </p:cNvGrpSpPr>
                  <p:nvPr/>
                </p:nvGrpSpPr>
                <p:grpSpPr bwMode="auto">
                  <a:xfrm>
                    <a:off x="3238500" y="1895475"/>
                    <a:ext cx="45719" cy="118871"/>
                    <a:chOff x="3098006" y="1902619"/>
                    <a:chExt cx="45719" cy="118871"/>
                  </a:xfrm>
                  <a:grpFill/>
                </p:grpSpPr>
                <p:sp>
                  <p:nvSpPr>
                    <p:cNvPr id="825" name="Oval 824">
                      <a:extLst>
                        <a:ext uri="{FF2B5EF4-FFF2-40B4-BE49-F238E27FC236}">
                          <a16:creationId xmlns:a16="http://schemas.microsoft.com/office/drawing/2014/main" id="{200B9063-DA2E-A0EF-53B1-C8ED3167D7C6}"/>
                        </a:ext>
                      </a:extLst>
                    </p:cNvPr>
                    <p:cNvSpPr/>
                    <p:nvPr/>
                  </p:nvSpPr>
                  <p:spPr>
                    <a:xfrm>
                      <a:off x="3097890" y="1901939"/>
                      <a:ext cx="45324"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26" name="Straight Connector 825">
                      <a:extLst>
                        <a:ext uri="{FF2B5EF4-FFF2-40B4-BE49-F238E27FC236}">
                          <a16:creationId xmlns:a16="http://schemas.microsoft.com/office/drawing/2014/main" id="{58D65C5E-7103-F87D-2C93-AEF59F6DA9C1}"/>
                        </a:ext>
                      </a:extLst>
                    </p:cNvPr>
                    <p:cNvCxnSpPr>
                      <a:stCxn id="825" idx="4"/>
                    </p:cNvCxnSpPr>
                    <p:nvPr/>
                  </p:nvCxnSpPr>
                  <p:spPr>
                    <a:xfrm>
                      <a:off x="3121391" y="194060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08" name="Group 623">
                  <a:extLst>
                    <a:ext uri="{FF2B5EF4-FFF2-40B4-BE49-F238E27FC236}">
                      <a16:creationId xmlns:a16="http://schemas.microsoft.com/office/drawing/2014/main" id="{A211609D-6EEF-0E92-D43A-D0F652788E0F}"/>
                    </a:ext>
                  </a:extLst>
                </p:cNvPr>
                <p:cNvGrpSpPr>
                  <a:grpSpLocks/>
                </p:cNvGrpSpPr>
                <p:nvPr/>
              </p:nvGrpSpPr>
              <p:grpSpPr bwMode="auto">
                <a:xfrm>
                  <a:off x="3276600" y="1905000"/>
                  <a:ext cx="160019" cy="128396"/>
                  <a:chOff x="3124200" y="1895475"/>
                  <a:chExt cx="160019" cy="128396"/>
                </a:xfrm>
                <a:grpFill/>
              </p:grpSpPr>
              <p:grpSp>
                <p:nvGrpSpPr>
                  <p:cNvPr id="809" name="Group 624">
                    <a:extLst>
                      <a:ext uri="{FF2B5EF4-FFF2-40B4-BE49-F238E27FC236}">
                        <a16:creationId xmlns:a16="http://schemas.microsoft.com/office/drawing/2014/main" id="{164E36B5-ACFD-4D04-8546-5C822A40A7FE}"/>
                      </a:ext>
                    </a:extLst>
                  </p:cNvPr>
                  <p:cNvGrpSpPr>
                    <a:grpSpLocks/>
                  </p:cNvGrpSpPr>
                  <p:nvPr/>
                </p:nvGrpSpPr>
                <p:grpSpPr bwMode="auto">
                  <a:xfrm>
                    <a:off x="3124200" y="1905000"/>
                    <a:ext cx="45719" cy="118871"/>
                    <a:chOff x="3098006" y="1902619"/>
                    <a:chExt cx="45719" cy="118871"/>
                  </a:xfrm>
                  <a:grpFill/>
                </p:grpSpPr>
                <p:sp>
                  <p:nvSpPr>
                    <p:cNvPr id="819" name="Oval 634">
                      <a:extLst>
                        <a:ext uri="{FF2B5EF4-FFF2-40B4-BE49-F238E27FC236}">
                          <a16:creationId xmlns:a16="http://schemas.microsoft.com/office/drawing/2014/main" id="{E43FB435-D3AE-12DA-E470-A9E804EBFB0F}"/>
                        </a:ext>
                      </a:extLst>
                    </p:cNvPr>
                    <p:cNvSpPr/>
                    <p:nvPr/>
                  </p:nvSpPr>
                  <p:spPr>
                    <a:xfrm>
                      <a:off x="3098399" y="190306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20" name="Straight Connector 635">
                      <a:extLst>
                        <a:ext uri="{FF2B5EF4-FFF2-40B4-BE49-F238E27FC236}">
                          <a16:creationId xmlns:a16="http://schemas.microsoft.com/office/drawing/2014/main" id="{701CD605-84FE-CF66-6749-477BE7124489}"/>
                        </a:ext>
                      </a:extLst>
                    </p:cNvPr>
                    <p:cNvCxnSpPr/>
                    <p:nvPr/>
                  </p:nvCxnSpPr>
                  <p:spPr>
                    <a:xfrm>
                      <a:off x="3121901" y="194845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10" name="Group 625">
                    <a:extLst>
                      <a:ext uri="{FF2B5EF4-FFF2-40B4-BE49-F238E27FC236}">
                        <a16:creationId xmlns:a16="http://schemas.microsoft.com/office/drawing/2014/main" id="{93FD6691-A68F-C028-9F61-653D55CFC992}"/>
                      </a:ext>
                    </a:extLst>
                  </p:cNvPr>
                  <p:cNvGrpSpPr>
                    <a:grpSpLocks/>
                  </p:cNvGrpSpPr>
                  <p:nvPr/>
                </p:nvGrpSpPr>
                <p:grpSpPr bwMode="auto">
                  <a:xfrm>
                    <a:off x="3200400" y="1905000"/>
                    <a:ext cx="45719" cy="118871"/>
                    <a:chOff x="3098006" y="1902619"/>
                    <a:chExt cx="45719" cy="118871"/>
                  </a:xfrm>
                  <a:grpFill/>
                </p:grpSpPr>
                <p:sp>
                  <p:nvSpPr>
                    <p:cNvPr id="817" name="Oval 632">
                      <a:extLst>
                        <a:ext uri="{FF2B5EF4-FFF2-40B4-BE49-F238E27FC236}">
                          <a16:creationId xmlns:a16="http://schemas.microsoft.com/office/drawing/2014/main" id="{DD64501C-E21A-8CAC-765F-055AEC7222AB}"/>
                        </a:ext>
                      </a:extLst>
                    </p:cNvPr>
                    <p:cNvSpPr/>
                    <p:nvPr/>
                  </p:nvSpPr>
                  <p:spPr>
                    <a:xfrm>
                      <a:off x="3097741" y="1903064"/>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18" name="Straight Connector 633">
                      <a:extLst>
                        <a:ext uri="{FF2B5EF4-FFF2-40B4-BE49-F238E27FC236}">
                          <a16:creationId xmlns:a16="http://schemas.microsoft.com/office/drawing/2014/main" id="{E2E1301D-AC78-AB28-D83B-E95D2B9790B8}"/>
                        </a:ext>
                      </a:extLst>
                    </p:cNvPr>
                    <p:cNvCxnSpPr/>
                    <p:nvPr/>
                  </p:nvCxnSpPr>
                  <p:spPr>
                    <a:xfrm>
                      <a:off x="3121242" y="1948458"/>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11" name="Group 626">
                    <a:extLst>
                      <a:ext uri="{FF2B5EF4-FFF2-40B4-BE49-F238E27FC236}">
                        <a16:creationId xmlns:a16="http://schemas.microsoft.com/office/drawing/2014/main" id="{A62E6336-A795-0331-0E84-85FD0204A977}"/>
                      </a:ext>
                    </a:extLst>
                  </p:cNvPr>
                  <p:cNvGrpSpPr>
                    <a:grpSpLocks/>
                  </p:cNvGrpSpPr>
                  <p:nvPr/>
                </p:nvGrpSpPr>
                <p:grpSpPr bwMode="auto">
                  <a:xfrm>
                    <a:off x="3162300" y="1895475"/>
                    <a:ext cx="45719" cy="118871"/>
                    <a:chOff x="3098006" y="1902619"/>
                    <a:chExt cx="45719" cy="118871"/>
                  </a:xfrm>
                  <a:grpFill/>
                </p:grpSpPr>
                <p:sp>
                  <p:nvSpPr>
                    <p:cNvPr id="815" name="Oval 814">
                      <a:extLst>
                        <a:ext uri="{FF2B5EF4-FFF2-40B4-BE49-F238E27FC236}">
                          <a16:creationId xmlns:a16="http://schemas.microsoft.com/office/drawing/2014/main" id="{27D1EFF5-07DB-85F1-51DE-E16E939C186E}"/>
                        </a:ext>
                      </a:extLst>
                    </p:cNvPr>
                    <p:cNvSpPr/>
                    <p:nvPr/>
                  </p:nvSpPr>
                  <p:spPr>
                    <a:xfrm>
                      <a:off x="3105624" y="1902501"/>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16" name="Straight Connector 815">
                      <a:extLst>
                        <a:ext uri="{FF2B5EF4-FFF2-40B4-BE49-F238E27FC236}">
                          <a16:creationId xmlns:a16="http://schemas.microsoft.com/office/drawing/2014/main" id="{4AF38809-3CF8-97E4-1F02-B6CB320C65FF}"/>
                        </a:ext>
                      </a:extLst>
                    </p:cNvPr>
                    <p:cNvCxnSpPr>
                      <a:stCxn id="815" idx="4"/>
                    </p:cNvCxnSpPr>
                    <p:nvPr/>
                  </p:nvCxnSpPr>
                  <p:spPr>
                    <a:xfrm>
                      <a:off x="3122410" y="194789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12" name="Group 627">
                    <a:extLst>
                      <a:ext uri="{FF2B5EF4-FFF2-40B4-BE49-F238E27FC236}">
                        <a16:creationId xmlns:a16="http://schemas.microsoft.com/office/drawing/2014/main" id="{7B9AF4B5-5870-7BD6-08D1-502B85163E88}"/>
                      </a:ext>
                    </a:extLst>
                  </p:cNvPr>
                  <p:cNvGrpSpPr>
                    <a:grpSpLocks/>
                  </p:cNvGrpSpPr>
                  <p:nvPr/>
                </p:nvGrpSpPr>
                <p:grpSpPr bwMode="auto">
                  <a:xfrm>
                    <a:off x="3238500" y="1895475"/>
                    <a:ext cx="45719" cy="118871"/>
                    <a:chOff x="3098006" y="1902619"/>
                    <a:chExt cx="45719" cy="118871"/>
                  </a:xfrm>
                  <a:grpFill/>
                </p:grpSpPr>
                <p:sp>
                  <p:nvSpPr>
                    <p:cNvPr id="813" name="Oval 812">
                      <a:extLst>
                        <a:ext uri="{FF2B5EF4-FFF2-40B4-BE49-F238E27FC236}">
                          <a16:creationId xmlns:a16="http://schemas.microsoft.com/office/drawing/2014/main" id="{159F4830-475B-3C25-1B2A-6859980C614F}"/>
                        </a:ext>
                      </a:extLst>
                    </p:cNvPr>
                    <p:cNvSpPr/>
                    <p:nvPr/>
                  </p:nvSpPr>
                  <p:spPr>
                    <a:xfrm>
                      <a:off x="3098249" y="1902501"/>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14" name="Straight Connector 813">
                      <a:extLst>
                        <a:ext uri="{FF2B5EF4-FFF2-40B4-BE49-F238E27FC236}">
                          <a16:creationId xmlns:a16="http://schemas.microsoft.com/office/drawing/2014/main" id="{01DCB688-2A6D-A49F-3E6A-B7E0D7BA4353}"/>
                        </a:ext>
                      </a:extLst>
                    </p:cNvPr>
                    <p:cNvCxnSpPr>
                      <a:stCxn id="813" idx="4"/>
                    </p:cNvCxnSpPr>
                    <p:nvPr/>
                  </p:nvCxnSpPr>
                  <p:spPr>
                    <a:xfrm>
                      <a:off x="3121751" y="194789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1" name="Group 648">
                <a:extLst>
                  <a:ext uri="{FF2B5EF4-FFF2-40B4-BE49-F238E27FC236}">
                    <a16:creationId xmlns:a16="http://schemas.microsoft.com/office/drawing/2014/main" id="{06CEBD4C-83F0-D444-47BF-C5E38A5A247B}"/>
                  </a:ext>
                </a:extLst>
              </p:cNvPr>
              <p:cNvGrpSpPr>
                <a:grpSpLocks/>
              </p:cNvGrpSpPr>
              <p:nvPr/>
            </p:nvGrpSpPr>
            <p:grpSpPr bwMode="auto">
              <a:xfrm>
                <a:off x="5586664" y="1874620"/>
                <a:ext cx="312419" cy="137921"/>
                <a:chOff x="3124200" y="1895475"/>
                <a:chExt cx="312419" cy="137921"/>
              </a:xfrm>
              <a:grpFill/>
            </p:grpSpPr>
            <p:grpSp>
              <p:nvGrpSpPr>
                <p:cNvPr id="781" name="Group 649">
                  <a:extLst>
                    <a:ext uri="{FF2B5EF4-FFF2-40B4-BE49-F238E27FC236}">
                      <a16:creationId xmlns:a16="http://schemas.microsoft.com/office/drawing/2014/main" id="{CB499BA4-59D5-3293-9D74-2CDE11C731D7}"/>
                    </a:ext>
                  </a:extLst>
                </p:cNvPr>
                <p:cNvGrpSpPr>
                  <a:grpSpLocks/>
                </p:cNvGrpSpPr>
                <p:nvPr/>
              </p:nvGrpSpPr>
              <p:grpSpPr bwMode="auto">
                <a:xfrm>
                  <a:off x="3124200" y="1895475"/>
                  <a:ext cx="160019" cy="128396"/>
                  <a:chOff x="3124200" y="1895475"/>
                  <a:chExt cx="160019" cy="128396"/>
                </a:xfrm>
                <a:grpFill/>
              </p:grpSpPr>
              <p:grpSp>
                <p:nvGrpSpPr>
                  <p:cNvPr id="795" name="Group 712">
                    <a:extLst>
                      <a:ext uri="{FF2B5EF4-FFF2-40B4-BE49-F238E27FC236}">
                        <a16:creationId xmlns:a16="http://schemas.microsoft.com/office/drawing/2014/main" id="{1814E5AD-BCF5-45EB-476D-217940D6525C}"/>
                      </a:ext>
                    </a:extLst>
                  </p:cNvPr>
                  <p:cNvGrpSpPr>
                    <a:grpSpLocks/>
                  </p:cNvGrpSpPr>
                  <p:nvPr/>
                </p:nvGrpSpPr>
                <p:grpSpPr bwMode="auto">
                  <a:xfrm>
                    <a:off x="3124200" y="1905000"/>
                    <a:ext cx="45719" cy="118871"/>
                    <a:chOff x="3098006" y="1902619"/>
                    <a:chExt cx="45719" cy="118871"/>
                  </a:xfrm>
                  <a:grpFill/>
                </p:grpSpPr>
                <p:sp>
                  <p:nvSpPr>
                    <p:cNvPr id="805" name="Oval 804">
                      <a:extLst>
                        <a:ext uri="{FF2B5EF4-FFF2-40B4-BE49-F238E27FC236}">
                          <a16:creationId xmlns:a16="http://schemas.microsoft.com/office/drawing/2014/main" id="{F2A460E0-58D0-59A9-D86E-DF57D95C6D24}"/>
                        </a:ext>
                      </a:extLst>
                    </p:cNvPr>
                    <p:cNvSpPr/>
                    <p:nvPr/>
                  </p:nvSpPr>
                  <p:spPr>
                    <a:xfrm>
                      <a:off x="3098232"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06" name="Straight Connector 805">
                      <a:extLst>
                        <a:ext uri="{FF2B5EF4-FFF2-40B4-BE49-F238E27FC236}">
                          <a16:creationId xmlns:a16="http://schemas.microsoft.com/office/drawing/2014/main" id="{817850F4-1B3C-39FA-6E20-DF5D195FAD63}"/>
                        </a:ext>
                      </a:extLst>
                    </p:cNvPr>
                    <p:cNvCxnSpPr>
                      <a:stCxn id="805" idx="4"/>
                    </p:cNvCxnSpPr>
                    <p:nvPr/>
                  </p:nvCxnSpPr>
                  <p:spPr>
                    <a:xfrm>
                      <a:off x="312173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6" name="Group 713">
                    <a:extLst>
                      <a:ext uri="{FF2B5EF4-FFF2-40B4-BE49-F238E27FC236}">
                        <a16:creationId xmlns:a16="http://schemas.microsoft.com/office/drawing/2014/main" id="{3C71B260-7722-7191-359B-6F714D6D6427}"/>
                      </a:ext>
                    </a:extLst>
                  </p:cNvPr>
                  <p:cNvGrpSpPr>
                    <a:grpSpLocks/>
                  </p:cNvGrpSpPr>
                  <p:nvPr/>
                </p:nvGrpSpPr>
                <p:grpSpPr bwMode="auto">
                  <a:xfrm>
                    <a:off x="3200400" y="1905000"/>
                    <a:ext cx="45719" cy="118871"/>
                    <a:chOff x="3098006" y="1902619"/>
                    <a:chExt cx="45719" cy="118871"/>
                  </a:xfrm>
                  <a:grpFill/>
                </p:grpSpPr>
                <p:sp>
                  <p:nvSpPr>
                    <p:cNvPr id="803" name="Oval 802">
                      <a:extLst>
                        <a:ext uri="{FF2B5EF4-FFF2-40B4-BE49-F238E27FC236}">
                          <a16:creationId xmlns:a16="http://schemas.microsoft.com/office/drawing/2014/main" id="{DEAF3FDA-739F-BEFF-4A23-ECE1E489826A}"/>
                        </a:ext>
                      </a:extLst>
                    </p:cNvPr>
                    <p:cNvSpPr/>
                    <p:nvPr/>
                  </p:nvSpPr>
                  <p:spPr>
                    <a:xfrm>
                      <a:off x="3097574"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04" name="Straight Connector 803">
                      <a:extLst>
                        <a:ext uri="{FF2B5EF4-FFF2-40B4-BE49-F238E27FC236}">
                          <a16:creationId xmlns:a16="http://schemas.microsoft.com/office/drawing/2014/main" id="{2661AE95-858D-88EA-63C1-ED5C4C600C25}"/>
                        </a:ext>
                      </a:extLst>
                    </p:cNvPr>
                    <p:cNvCxnSpPr>
                      <a:stCxn id="803" idx="4"/>
                    </p:cNvCxnSpPr>
                    <p:nvPr/>
                  </p:nvCxnSpPr>
                  <p:spPr>
                    <a:xfrm>
                      <a:off x="3121075"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7" name="Group 714">
                    <a:extLst>
                      <a:ext uri="{FF2B5EF4-FFF2-40B4-BE49-F238E27FC236}">
                        <a16:creationId xmlns:a16="http://schemas.microsoft.com/office/drawing/2014/main" id="{B8ECA1F7-1912-0371-3670-56957ABF798E}"/>
                      </a:ext>
                    </a:extLst>
                  </p:cNvPr>
                  <p:cNvGrpSpPr>
                    <a:grpSpLocks/>
                  </p:cNvGrpSpPr>
                  <p:nvPr/>
                </p:nvGrpSpPr>
                <p:grpSpPr bwMode="auto">
                  <a:xfrm>
                    <a:off x="3162300" y="1895475"/>
                    <a:ext cx="45719" cy="118871"/>
                    <a:chOff x="3098006" y="1902619"/>
                    <a:chExt cx="45719" cy="118871"/>
                  </a:xfrm>
                  <a:grpFill/>
                </p:grpSpPr>
                <p:sp>
                  <p:nvSpPr>
                    <p:cNvPr id="801" name="Oval 800">
                      <a:extLst>
                        <a:ext uri="{FF2B5EF4-FFF2-40B4-BE49-F238E27FC236}">
                          <a16:creationId xmlns:a16="http://schemas.microsoft.com/office/drawing/2014/main" id="{55FDAD1D-E99D-92DA-31A7-DA45D49F7975}"/>
                        </a:ext>
                      </a:extLst>
                    </p:cNvPr>
                    <p:cNvSpPr/>
                    <p:nvPr/>
                  </p:nvSpPr>
                  <p:spPr>
                    <a:xfrm>
                      <a:off x="3098742"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02" name="Straight Connector 801">
                      <a:extLst>
                        <a:ext uri="{FF2B5EF4-FFF2-40B4-BE49-F238E27FC236}">
                          <a16:creationId xmlns:a16="http://schemas.microsoft.com/office/drawing/2014/main" id="{950FF53A-C7F5-91B2-F6D5-63E9475E7D7D}"/>
                        </a:ext>
                      </a:extLst>
                    </p:cNvPr>
                    <p:cNvCxnSpPr>
                      <a:stCxn id="801" idx="4"/>
                    </p:cNvCxnSpPr>
                    <p:nvPr/>
                  </p:nvCxnSpPr>
                  <p:spPr>
                    <a:xfrm>
                      <a:off x="312224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8" name="Group 715">
                    <a:extLst>
                      <a:ext uri="{FF2B5EF4-FFF2-40B4-BE49-F238E27FC236}">
                        <a16:creationId xmlns:a16="http://schemas.microsoft.com/office/drawing/2014/main" id="{FE275ABB-83E1-1AED-2BAF-7E1838D386F3}"/>
                      </a:ext>
                    </a:extLst>
                  </p:cNvPr>
                  <p:cNvGrpSpPr>
                    <a:grpSpLocks/>
                  </p:cNvGrpSpPr>
                  <p:nvPr/>
                </p:nvGrpSpPr>
                <p:grpSpPr bwMode="auto">
                  <a:xfrm>
                    <a:off x="3238500" y="1895475"/>
                    <a:ext cx="45719" cy="118871"/>
                    <a:chOff x="3098006" y="1902619"/>
                    <a:chExt cx="45719" cy="118871"/>
                  </a:xfrm>
                  <a:grpFill/>
                </p:grpSpPr>
                <p:sp>
                  <p:nvSpPr>
                    <p:cNvPr id="799" name="Oval 798">
                      <a:extLst>
                        <a:ext uri="{FF2B5EF4-FFF2-40B4-BE49-F238E27FC236}">
                          <a16:creationId xmlns:a16="http://schemas.microsoft.com/office/drawing/2014/main" id="{1FCC5F1E-D021-467B-D606-3C46BE486B19}"/>
                        </a:ext>
                      </a:extLst>
                    </p:cNvPr>
                    <p:cNvSpPr/>
                    <p:nvPr/>
                  </p:nvSpPr>
                  <p:spPr>
                    <a:xfrm>
                      <a:off x="3098082"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800" name="Straight Connector 799">
                      <a:extLst>
                        <a:ext uri="{FF2B5EF4-FFF2-40B4-BE49-F238E27FC236}">
                          <a16:creationId xmlns:a16="http://schemas.microsoft.com/office/drawing/2014/main" id="{A6931176-D427-8730-AA97-35AA8337610C}"/>
                        </a:ext>
                      </a:extLst>
                    </p:cNvPr>
                    <p:cNvCxnSpPr>
                      <a:stCxn id="799" idx="4"/>
                    </p:cNvCxnSpPr>
                    <p:nvPr/>
                  </p:nvCxnSpPr>
                  <p:spPr>
                    <a:xfrm>
                      <a:off x="312158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82" name="Group 650">
                  <a:extLst>
                    <a:ext uri="{FF2B5EF4-FFF2-40B4-BE49-F238E27FC236}">
                      <a16:creationId xmlns:a16="http://schemas.microsoft.com/office/drawing/2014/main" id="{A2801A78-14FC-53E1-E155-44FBD81D1F75}"/>
                    </a:ext>
                  </a:extLst>
                </p:cNvPr>
                <p:cNvGrpSpPr>
                  <a:grpSpLocks/>
                </p:cNvGrpSpPr>
                <p:nvPr/>
              </p:nvGrpSpPr>
              <p:grpSpPr bwMode="auto">
                <a:xfrm>
                  <a:off x="3276600" y="1905000"/>
                  <a:ext cx="160019" cy="128396"/>
                  <a:chOff x="3124200" y="1895475"/>
                  <a:chExt cx="160019" cy="128396"/>
                </a:xfrm>
                <a:grpFill/>
              </p:grpSpPr>
              <p:grpSp>
                <p:nvGrpSpPr>
                  <p:cNvPr id="783" name="Group 651">
                    <a:extLst>
                      <a:ext uri="{FF2B5EF4-FFF2-40B4-BE49-F238E27FC236}">
                        <a16:creationId xmlns:a16="http://schemas.microsoft.com/office/drawing/2014/main" id="{B8167FE9-16DF-F391-0F5F-42C690FD0683}"/>
                      </a:ext>
                    </a:extLst>
                  </p:cNvPr>
                  <p:cNvGrpSpPr>
                    <a:grpSpLocks/>
                  </p:cNvGrpSpPr>
                  <p:nvPr/>
                </p:nvGrpSpPr>
                <p:grpSpPr bwMode="auto">
                  <a:xfrm>
                    <a:off x="3124200" y="1905000"/>
                    <a:ext cx="45719" cy="118871"/>
                    <a:chOff x="3098006" y="1902619"/>
                    <a:chExt cx="45719" cy="118871"/>
                  </a:xfrm>
                  <a:grpFill/>
                </p:grpSpPr>
                <p:sp>
                  <p:nvSpPr>
                    <p:cNvPr id="793" name="Oval 792">
                      <a:extLst>
                        <a:ext uri="{FF2B5EF4-FFF2-40B4-BE49-F238E27FC236}">
                          <a16:creationId xmlns:a16="http://schemas.microsoft.com/office/drawing/2014/main" id="{8B8AFEF2-C04A-8D06-889E-35591602A9F8}"/>
                        </a:ext>
                      </a:extLst>
                    </p:cNvPr>
                    <p:cNvSpPr/>
                    <p:nvPr/>
                  </p:nvSpPr>
                  <p:spPr>
                    <a:xfrm>
                      <a:off x="3098593" y="1910613"/>
                      <a:ext cx="45324"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94" name="Straight Connector 793">
                      <a:extLst>
                        <a:ext uri="{FF2B5EF4-FFF2-40B4-BE49-F238E27FC236}">
                          <a16:creationId xmlns:a16="http://schemas.microsoft.com/office/drawing/2014/main" id="{6DE8F17A-164C-6F03-6E3A-8EC90BAA548C}"/>
                        </a:ext>
                      </a:extLst>
                    </p:cNvPr>
                    <p:cNvCxnSpPr>
                      <a:stCxn id="793" idx="4"/>
                    </p:cNvCxnSpPr>
                    <p:nvPr/>
                  </p:nvCxnSpPr>
                  <p:spPr>
                    <a:xfrm>
                      <a:off x="312209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4" name="Group 652">
                    <a:extLst>
                      <a:ext uri="{FF2B5EF4-FFF2-40B4-BE49-F238E27FC236}">
                        <a16:creationId xmlns:a16="http://schemas.microsoft.com/office/drawing/2014/main" id="{96B4D470-3D24-9894-78D5-E1B4CBF9E111}"/>
                      </a:ext>
                    </a:extLst>
                  </p:cNvPr>
                  <p:cNvGrpSpPr>
                    <a:grpSpLocks/>
                  </p:cNvGrpSpPr>
                  <p:nvPr/>
                </p:nvGrpSpPr>
                <p:grpSpPr bwMode="auto">
                  <a:xfrm>
                    <a:off x="3200400" y="1905000"/>
                    <a:ext cx="45719" cy="118871"/>
                    <a:chOff x="3098006" y="1902619"/>
                    <a:chExt cx="45719" cy="118871"/>
                  </a:xfrm>
                  <a:grpFill/>
                </p:grpSpPr>
                <p:sp>
                  <p:nvSpPr>
                    <p:cNvPr id="791" name="Oval 790">
                      <a:extLst>
                        <a:ext uri="{FF2B5EF4-FFF2-40B4-BE49-F238E27FC236}">
                          <a16:creationId xmlns:a16="http://schemas.microsoft.com/office/drawing/2014/main" id="{16D6924D-1F98-E2E7-604C-DB8D2B872CC8}"/>
                        </a:ext>
                      </a:extLst>
                    </p:cNvPr>
                    <p:cNvSpPr/>
                    <p:nvPr/>
                  </p:nvSpPr>
                  <p:spPr>
                    <a:xfrm>
                      <a:off x="3097933" y="1910613"/>
                      <a:ext cx="4532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92" name="Straight Connector 791">
                      <a:extLst>
                        <a:ext uri="{FF2B5EF4-FFF2-40B4-BE49-F238E27FC236}">
                          <a16:creationId xmlns:a16="http://schemas.microsoft.com/office/drawing/2014/main" id="{E82B275D-0D6F-7B9B-B0EF-EDD69FEA4720}"/>
                        </a:ext>
                      </a:extLst>
                    </p:cNvPr>
                    <p:cNvCxnSpPr>
                      <a:stCxn id="791" idx="4"/>
                    </p:cNvCxnSpPr>
                    <p:nvPr/>
                  </p:nvCxnSpPr>
                  <p:spPr>
                    <a:xfrm>
                      <a:off x="312143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5" name="Group 653">
                    <a:extLst>
                      <a:ext uri="{FF2B5EF4-FFF2-40B4-BE49-F238E27FC236}">
                        <a16:creationId xmlns:a16="http://schemas.microsoft.com/office/drawing/2014/main" id="{781C104D-07A5-96E7-7C65-BA65F2CE1944}"/>
                      </a:ext>
                    </a:extLst>
                  </p:cNvPr>
                  <p:cNvGrpSpPr>
                    <a:grpSpLocks/>
                  </p:cNvGrpSpPr>
                  <p:nvPr/>
                </p:nvGrpSpPr>
                <p:grpSpPr bwMode="auto">
                  <a:xfrm>
                    <a:off x="3162300" y="1895475"/>
                    <a:ext cx="45719" cy="118871"/>
                    <a:chOff x="3098006" y="1902619"/>
                    <a:chExt cx="45719" cy="118871"/>
                  </a:xfrm>
                  <a:grpFill/>
                </p:grpSpPr>
                <p:sp>
                  <p:nvSpPr>
                    <p:cNvPr id="789" name="Oval 788">
                      <a:extLst>
                        <a:ext uri="{FF2B5EF4-FFF2-40B4-BE49-F238E27FC236}">
                          <a16:creationId xmlns:a16="http://schemas.microsoft.com/office/drawing/2014/main" id="{28E2FD44-2DAD-4350-6E39-58239D1F0479}"/>
                        </a:ext>
                      </a:extLst>
                    </p:cNvPr>
                    <p:cNvSpPr/>
                    <p:nvPr/>
                  </p:nvSpPr>
                  <p:spPr>
                    <a:xfrm>
                      <a:off x="3105816" y="1903325"/>
                      <a:ext cx="38610"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90" name="Straight Connector 789">
                      <a:extLst>
                        <a:ext uri="{FF2B5EF4-FFF2-40B4-BE49-F238E27FC236}">
                          <a16:creationId xmlns:a16="http://schemas.microsoft.com/office/drawing/2014/main" id="{CC7C66F3-E4FC-AD49-AEE3-7C920D6E2640}"/>
                        </a:ext>
                      </a:extLst>
                    </p:cNvPr>
                    <p:cNvCxnSpPr>
                      <a:stCxn id="789" idx="4"/>
                    </p:cNvCxnSpPr>
                    <p:nvPr/>
                  </p:nvCxnSpPr>
                  <p:spPr>
                    <a:xfrm>
                      <a:off x="3129318"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6" name="Group 654">
                    <a:extLst>
                      <a:ext uri="{FF2B5EF4-FFF2-40B4-BE49-F238E27FC236}">
                        <a16:creationId xmlns:a16="http://schemas.microsoft.com/office/drawing/2014/main" id="{E2767BE7-2F47-FB29-ED32-6558A59FE1F1}"/>
                      </a:ext>
                    </a:extLst>
                  </p:cNvPr>
                  <p:cNvGrpSpPr>
                    <a:grpSpLocks/>
                  </p:cNvGrpSpPr>
                  <p:nvPr/>
                </p:nvGrpSpPr>
                <p:grpSpPr bwMode="auto">
                  <a:xfrm>
                    <a:off x="3238500" y="1895475"/>
                    <a:ext cx="45719" cy="118871"/>
                    <a:chOff x="3098006" y="1902619"/>
                    <a:chExt cx="45719" cy="118871"/>
                  </a:xfrm>
                  <a:grpFill/>
                </p:grpSpPr>
                <p:sp>
                  <p:nvSpPr>
                    <p:cNvPr id="787" name="Oval 786">
                      <a:extLst>
                        <a:ext uri="{FF2B5EF4-FFF2-40B4-BE49-F238E27FC236}">
                          <a16:creationId xmlns:a16="http://schemas.microsoft.com/office/drawing/2014/main" id="{D41B8BC9-B133-B3D9-3754-178CA99A574D}"/>
                        </a:ext>
                      </a:extLst>
                    </p:cNvPr>
                    <p:cNvSpPr/>
                    <p:nvPr/>
                  </p:nvSpPr>
                  <p:spPr>
                    <a:xfrm>
                      <a:off x="3098443"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88" name="Straight Connector 787">
                      <a:extLst>
                        <a:ext uri="{FF2B5EF4-FFF2-40B4-BE49-F238E27FC236}">
                          <a16:creationId xmlns:a16="http://schemas.microsoft.com/office/drawing/2014/main" id="{3A458094-7723-2D08-ABF6-7FF0DC16DBB0}"/>
                        </a:ext>
                      </a:extLst>
                    </p:cNvPr>
                    <p:cNvCxnSpPr>
                      <a:stCxn id="787" idx="4"/>
                    </p:cNvCxnSpPr>
                    <p:nvPr/>
                  </p:nvCxnSpPr>
                  <p:spPr>
                    <a:xfrm>
                      <a:off x="312194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2" name="Group 675">
                <a:extLst>
                  <a:ext uri="{FF2B5EF4-FFF2-40B4-BE49-F238E27FC236}">
                    <a16:creationId xmlns:a16="http://schemas.microsoft.com/office/drawing/2014/main" id="{35A0F488-8C08-715B-D452-24B1397311A3}"/>
                  </a:ext>
                </a:extLst>
              </p:cNvPr>
              <p:cNvGrpSpPr>
                <a:grpSpLocks/>
              </p:cNvGrpSpPr>
              <p:nvPr/>
            </p:nvGrpSpPr>
            <p:grpSpPr bwMode="auto">
              <a:xfrm>
                <a:off x="5893845" y="1872239"/>
                <a:ext cx="312419" cy="137921"/>
                <a:chOff x="3124200" y="1895475"/>
                <a:chExt cx="312419" cy="137921"/>
              </a:xfrm>
              <a:grpFill/>
            </p:grpSpPr>
            <p:grpSp>
              <p:nvGrpSpPr>
                <p:cNvPr id="755" name="Group 676">
                  <a:extLst>
                    <a:ext uri="{FF2B5EF4-FFF2-40B4-BE49-F238E27FC236}">
                      <a16:creationId xmlns:a16="http://schemas.microsoft.com/office/drawing/2014/main" id="{E71F225C-4FA6-2419-98BB-7052BF77F2C9}"/>
                    </a:ext>
                  </a:extLst>
                </p:cNvPr>
                <p:cNvGrpSpPr>
                  <a:grpSpLocks/>
                </p:cNvGrpSpPr>
                <p:nvPr/>
              </p:nvGrpSpPr>
              <p:grpSpPr bwMode="auto">
                <a:xfrm>
                  <a:off x="3124200" y="1895475"/>
                  <a:ext cx="160019" cy="128396"/>
                  <a:chOff x="3124200" y="1895475"/>
                  <a:chExt cx="160019" cy="128396"/>
                </a:xfrm>
                <a:grpFill/>
              </p:grpSpPr>
              <p:grpSp>
                <p:nvGrpSpPr>
                  <p:cNvPr id="769" name="Group 690">
                    <a:extLst>
                      <a:ext uri="{FF2B5EF4-FFF2-40B4-BE49-F238E27FC236}">
                        <a16:creationId xmlns:a16="http://schemas.microsoft.com/office/drawing/2014/main" id="{4B25AEE2-FE7C-A9A9-5239-3F9318ADA3B7}"/>
                      </a:ext>
                    </a:extLst>
                  </p:cNvPr>
                  <p:cNvGrpSpPr>
                    <a:grpSpLocks/>
                  </p:cNvGrpSpPr>
                  <p:nvPr/>
                </p:nvGrpSpPr>
                <p:grpSpPr bwMode="auto">
                  <a:xfrm>
                    <a:off x="3124200" y="1905000"/>
                    <a:ext cx="45719" cy="118871"/>
                    <a:chOff x="3098006" y="1902619"/>
                    <a:chExt cx="45719" cy="118871"/>
                  </a:xfrm>
                  <a:grpFill/>
                </p:grpSpPr>
                <p:sp>
                  <p:nvSpPr>
                    <p:cNvPr id="779" name="Oval 778">
                      <a:extLst>
                        <a:ext uri="{FF2B5EF4-FFF2-40B4-BE49-F238E27FC236}">
                          <a16:creationId xmlns:a16="http://schemas.microsoft.com/office/drawing/2014/main" id="{27041EA6-7B60-4D90-296B-7400DB91D3A7}"/>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80" name="Straight Connector 779">
                      <a:extLst>
                        <a:ext uri="{FF2B5EF4-FFF2-40B4-BE49-F238E27FC236}">
                          <a16:creationId xmlns:a16="http://schemas.microsoft.com/office/drawing/2014/main" id="{057FBA94-86A2-D157-4A48-9249E0A59FE9}"/>
                        </a:ext>
                      </a:extLst>
                    </p:cNvPr>
                    <p:cNvCxnSpPr>
                      <a:stCxn id="779"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70" name="Group 691">
                    <a:extLst>
                      <a:ext uri="{FF2B5EF4-FFF2-40B4-BE49-F238E27FC236}">
                        <a16:creationId xmlns:a16="http://schemas.microsoft.com/office/drawing/2014/main" id="{2306B048-6AB6-FDBF-591B-BDCBC96F7533}"/>
                      </a:ext>
                    </a:extLst>
                  </p:cNvPr>
                  <p:cNvGrpSpPr>
                    <a:grpSpLocks/>
                  </p:cNvGrpSpPr>
                  <p:nvPr/>
                </p:nvGrpSpPr>
                <p:grpSpPr bwMode="auto">
                  <a:xfrm>
                    <a:off x="3200400" y="1905000"/>
                    <a:ext cx="45719" cy="118871"/>
                    <a:chOff x="3098006" y="1902619"/>
                    <a:chExt cx="45719" cy="118871"/>
                  </a:xfrm>
                  <a:grpFill/>
                </p:grpSpPr>
                <p:sp>
                  <p:nvSpPr>
                    <p:cNvPr id="777" name="Oval 776">
                      <a:extLst>
                        <a:ext uri="{FF2B5EF4-FFF2-40B4-BE49-F238E27FC236}">
                          <a16:creationId xmlns:a16="http://schemas.microsoft.com/office/drawing/2014/main" id="{F5719463-D5B9-4C28-7DC9-EDE0D767BCEA}"/>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78" name="Straight Connector 777">
                      <a:extLst>
                        <a:ext uri="{FF2B5EF4-FFF2-40B4-BE49-F238E27FC236}">
                          <a16:creationId xmlns:a16="http://schemas.microsoft.com/office/drawing/2014/main" id="{688EBC99-3619-5E21-1857-DD826E082733}"/>
                        </a:ext>
                      </a:extLst>
                    </p:cNvPr>
                    <p:cNvCxnSpPr>
                      <a:stCxn id="777"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71" name="Group 692">
                    <a:extLst>
                      <a:ext uri="{FF2B5EF4-FFF2-40B4-BE49-F238E27FC236}">
                        <a16:creationId xmlns:a16="http://schemas.microsoft.com/office/drawing/2014/main" id="{14BE8837-54F2-76E0-7CA7-761654ED3823}"/>
                      </a:ext>
                    </a:extLst>
                  </p:cNvPr>
                  <p:cNvGrpSpPr>
                    <a:grpSpLocks/>
                  </p:cNvGrpSpPr>
                  <p:nvPr/>
                </p:nvGrpSpPr>
                <p:grpSpPr bwMode="auto">
                  <a:xfrm>
                    <a:off x="3162300" y="1895475"/>
                    <a:ext cx="45719" cy="118871"/>
                    <a:chOff x="3098006" y="1902619"/>
                    <a:chExt cx="45719" cy="118871"/>
                  </a:xfrm>
                  <a:grpFill/>
                </p:grpSpPr>
                <p:sp>
                  <p:nvSpPr>
                    <p:cNvPr id="775" name="Oval 774">
                      <a:extLst>
                        <a:ext uri="{FF2B5EF4-FFF2-40B4-BE49-F238E27FC236}">
                          <a16:creationId xmlns:a16="http://schemas.microsoft.com/office/drawing/2014/main" id="{B8DE135C-7748-3BDC-6BF1-57111D75B662}"/>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76" name="Straight Connector 775">
                      <a:extLst>
                        <a:ext uri="{FF2B5EF4-FFF2-40B4-BE49-F238E27FC236}">
                          <a16:creationId xmlns:a16="http://schemas.microsoft.com/office/drawing/2014/main" id="{643A1A08-866A-E545-672F-3ADD09BE8779}"/>
                        </a:ext>
                      </a:extLst>
                    </p:cNvPr>
                    <p:cNvCxnSpPr>
                      <a:stCxn id="775"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72" name="Group 693">
                    <a:extLst>
                      <a:ext uri="{FF2B5EF4-FFF2-40B4-BE49-F238E27FC236}">
                        <a16:creationId xmlns:a16="http://schemas.microsoft.com/office/drawing/2014/main" id="{F24B3C05-134B-DDF5-6AED-9A65E5B27411}"/>
                      </a:ext>
                    </a:extLst>
                  </p:cNvPr>
                  <p:cNvGrpSpPr>
                    <a:grpSpLocks/>
                  </p:cNvGrpSpPr>
                  <p:nvPr/>
                </p:nvGrpSpPr>
                <p:grpSpPr bwMode="auto">
                  <a:xfrm>
                    <a:off x="3238500" y="1895475"/>
                    <a:ext cx="45719" cy="118871"/>
                    <a:chOff x="3098006" y="1902619"/>
                    <a:chExt cx="45719" cy="118871"/>
                  </a:xfrm>
                  <a:grpFill/>
                </p:grpSpPr>
                <p:sp>
                  <p:nvSpPr>
                    <p:cNvPr id="773" name="Oval 772">
                      <a:extLst>
                        <a:ext uri="{FF2B5EF4-FFF2-40B4-BE49-F238E27FC236}">
                          <a16:creationId xmlns:a16="http://schemas.microsoft.com/office/drawing/2014/main" id="{6FE7CBC9-DBE4-AFA8-4C84-A44D2EDFF63C}"/>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74" name="Straight Connector 773">
                      <a:extLst>
                        <a:ext uri="{FF2B5EF4-FFF2-40B4-BE49-F238E27FC236}">
                          <a16:creationId xmlns:a16="http://schemas.microsoft.com/office/drawing/2014/main" id="{2B8EB233-DDD2-9B0C-C6D7-40BD71216CF6}"/>
                        </a:ext>
                      </a:extLst>
                    </p:cNvPr>
                    <p:cNvCxnSpPr>
                      <a:stCxn id="773"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56" name="Group 677">
                  <a:extLst>
                    <a:ext uri="{FF2B5EF4-FFF2-40B4-BE49-F238E27FC236}">
                      <a16:creationId xmlns:a16="http://schemas.microsoft.com/office/drawing/2014/main" id="{4CC23E6D-3457-6CB0-F8DF-EC0AB4818084}"/>
                    </a:ext>
                  </a:extLst>
                </p:cNvPr>
                <p:cNvGrpSpPr>
                  <a:grpSpLocks/>
                </p:cNvGrpSpPr>
                <p:nvPr/>
              </p:nvGrpSpPr>
              <p:grpSpPr bwMode="auto">
                <a:xfrm>
                  <a:off x="3276600" y="1905000"/>
                  <a:ext cx="160019" cy="128396"/>
                  <a:chOff x="3124200" y="1895475"/>
                  <a:chExt cx="160019" cy="128396"/>
                </a:xfrm>
                <a:grpFill/>
              </p:grpSpPr>
              <p:grpSp>
                <p:nvGrpSpPr>
                  <p:cNvPr id="757" name="Group 678">
                    <a:extLst>
                      <a:ext uri="{FF2B5EF4-FFF2-40B4-BE49-F238E27FC236}">
                        <a16:creationId xmlns:a16="http://schemas.microsoft.com/office/drawing/2014/main" id="{A1FE787A-D4A8-1149-B04F-4F6F38E15684}"/>
                      </a:ext>
                    </a:extLst>
                  </p:cNvPr>
                  <p:cNvGrpSpPr>
                    <a:grpSpLocks/>
                  </p:cNvGrpSpPr>
                  <p:nvPr/>
                </p:nvGrpSpPr>
                <p:grpSpPr bwMode="auto">
                  <a:xfrm>
                    <a:off x="3124200" y="1905000"/>
                    <a:ext cx="45719" cy="118871"/>
                    <a:chOff x="3098006" y="1902619"/>
                    <a:chExt cx="45719" cy="118871"/>
                  </a:xfrm>
                  <a:grpFill/>
                </p:grpSpPr>
                <p:sp>
                  <p:nvSpPr>
                    <p:cNvPr id="767" name="Oval 766">
                      <a:extLst>
                        <a:ext uri="{FF2B5EF4-FFF2-40B4-BE49-F238E27FC236}">
                          <a16:creationId xmlns:a16="http://schemas.microsoft.com/office/drawing/2014/main" id="{A0A96309-5D1C-FC22-45CA-6845BC3EB042}"/>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68" name="Straight Connector 767">
                      <a:extLst>
                        <a:ext uri="{FF2B5EF4-FFF2-40B4-BE49-F238E27FC236}">
                          <a16:creationId xmlns:a16="http://schemas.microsoft.com/office/drawing/2014/main" id="{BC4F246F-F676-5FA1-0FE7-454CAE818FA0}"/>
                        </a:ext>
                      </a:extLst>
                    </p:cNvPr>
                    <p:cNvCxnSpPr>
                      <a:stCxn id="767"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58" name="Group 679">
                    <a:extLst>
                      <a:ext uri="{FF2B5EF4-FFF2-40B4-BE49-F238E27FC236}">
                        <a16:creationId xmlns:a16="http://schemas.microsoft.com/office/drawing/2014/main" id="{5F556ADC-D245-57F8-FBF4-218D95DCAE65}"/>
                      </a:ext>
                    </a:extLst>
                  </p:cNvPr>
                  <p:cNvGrpSpPr>
                    <a:grpSpLocks/>
                  </p:cNvGrpSpPr>
                  <p:nvPr/>
                </p:nvGrpSpPr>
                <p:grpSpPr bwMode="auto">
                  <a:xfrm>
                    <a:off x="3200400" y="1905000"/>
                    <a:ext cx="45719" cy="118871"/>
                    <a:chOff x="3098006" y="1902619"/>
                    <a:chExt cx="45719" cy="118871"/>
                  </a:xfrm>
                  <a:grpFill/>
                </p:grpSpPr>
                <p:sp>
                  <p:nvSpPr>
                    <p:cNvPr id="765" name="Oval 764">
                      <a:extLst>
                        <a:ext uri="{FF2B5EF4-FFF2-40B4-BE49-F238E27FC236}">
                          <a16:creationId xmlns:a16="http://schemas.microsoft.com/office/drawing/2014/main" id="{569B5D14-646D-41FC-848C-E3136D24A4AC}"/>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66" name="Straight Connector 765">
                      <a:extLst>
                        <a:ext uri="{FF2B5EF4-FFF2-40B4-BE49-F238E27FC236}">
                          <a16:creationId xmlns:a16="http://schemas.microsoft.com/office/drawing/2014/main" id="{9859B5FE-99DE-9180-FF37-BA19D058ACE1}"/>
                        </a:ext>
                      </a:extLst>
                    </p:cNvPr>
                    <p:cNvCxnSpPr>
                      <a:stCxn id="765"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59" name="Group 680">
                    <a:extLst>
                      <a:ext uri="{FF2B5EF4-FFF2-40B4-BE49-F238E27FC236}">
                        <a16:creationId xmlns:a16="http://schemas.microsoft.com/office/drawing/2014/main" id="{E6779D24-D8BF-A60E-A06C-29558B05CBA5}"/>
                      </a:ext>
                    </a:extLst>
                  </p:cNvPr>
                  <p:cNvGrpSpPr>
                    <a:grpSpLocks/>
                  </p:cNvGrpSpPr>
                  <p:nvPr/>
                </p:nvGrpSpPr>
                <p:grpSpPr bwMode="auto">
                  <a:xfrm>
                    <a:off x="3162300" y="1895475"/>
                    <a:ext cx="45719" cy="118871"/>
                    <a:chOff x="3098006" y="1902619"/>
                    <a:chExt cx="45719" cy="118871"/>
                  </a:xfrm>
                  <a:grpFill/>
                </p:grpSpPr>
                <p:sp>
                  <p:nvSpPr>
                    <p:cNvPr id="763" name="Oval 762">
                      <a:extLst>
                        <a:ext uri="{FF2B5EF4-FFF2-40B4-BE49-F238E27FC236}">
                          <a16:creationId xmlns:a16="http://schemas.microsoft.com/office/drawing/2014/main" id="{F59C63E6-CCFB-DAE9-F17C-A0A20D8E9C88}"/>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64" name="Straight Connector 763">
                      <a:extLst>
                        <a:ext uri="{FF2B5EF4-FFF2-40B4-BE49-F238E27FC236}">
                          <a16:creationId xmlns:a16="http://schemas.microsoft.com/office/drawing/2014/main" id="{E5E1753C-2D55-B27F-E61A-CAB5BDFB700F}"/>
                        </a:ext>
                      </a:extLst>
                    </p:cNvPr>
                    <p:cNvCxnSpPr>
                      <a:stCxn id="763"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60" name="Group 681">
                    <a:extLst>
                      <a:ext uri="{FF2B5EF4-FFF2-40B4-BE49-F238E27FC236}">
                        <a16:creationId xmlns:a16="http://schemas.microsoft.com/office/drawing/2014/main" id="{7055F527-6861-C3B1-34DE-45BDC8079F08}"/>
                      </a:ext>
                    </a:extLst>
                  </p:cNvPr>
                  <p:cNvGrpSpPr>
                    <a:grpSpLocks/>
                  </p:cNvGrpSpPr>
                  <p:nvPr/>
                </p:nvGrpSpPr>
                <p:grpSpPr bwMode="auto">
                  <a:xfrm>
                    <a:off x="3238500" y="1895475"/>
                    <a:ext cx="45719" cy="118871"/>
                    <a:chOff x="3098006" y="1902619"/>
                    <a:chExt cx="45719" cy="118871"/>
                  </a:xfrm>
                  <a:grpFill/>
                </p:grpSpPr>
                <p:sp>
                  <p:nvSpPr>
                    <p:cNvPr id="761" name="Oval 760">
                      <a:extLst>
                        <a:ext uri="{FF2B5EF4-FFF2-40B4-BE49-F238E27FC236}">
                          <a16:creationId xmlns:a16="http://schemas.microsoft.com/office/drawing/2014/main" id="{88174655-A1E5-6847-4C5D-DD5B64E5C49A}"/>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62" name="Straight Connector 761">
                      <a:extLst>
                        <a:ext uri="{FF2B5EF4-FFF2-40B4-BE49-F238E27FC236}">
                          <a16:creationId xmlns:a16="http://schemas.microsoft.com/office/drawing/2014/main" id="{180C0AA7-3E7C-4F1D-EBCC-244DAE26B411}"/>
                        </a:ext>
                      </a:extLst>
                    </p:cNvPr>
                    <p:cNvCxnSpPr>
                      <a:stCxn id="761"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3" name="Group 702">
                <a:extLst>
                  <a:ext uri="{FF2B5EF4-FFF2-40B4-BE49-F238E27FC236}">
                    <a16:creationId xmlns:a16="http://schemas.microsoft.com/office/drawing/2014/main" id="{AD02A36F-008B-DA77-20B5-EF6059E8D0FF}"/>
                  </a:ext>
                </a:extLst>
              </p:cNvPr>
              <p:cNvGrpSpPr>
                <a:grpSpLocks/>
              </p:cNvGrpSpPr>
              <p:nvPr/>
            </p:nvGrpSpPr>
            <p:grpSpPr bwMode="auto">
              <a:xfrm>
                <a:off x="6203407" y="1869858"/>
                <a:ext cx="312419" cy="137921"/>
                <a:chOff x="3124200" y="1895475"/>
                <a:chExt cx="312419" cy="137921"/>
              </a:xfrm>
              <a:grpFill/>
            </p:grpSpPr>
            <p:grpSp>
              <p:nvGrpSpPr>
                <p:cNvPr id="729" name="Group 703">
                  <a:extLst>
                    <a:ext uri="{FF2B5EF4-FFF2-40B4-BE49-F238E27FC236}">
                      <a16:creationId xmlns:a16="http://schemas.microsoft.com/office/drawing/2014/main" id="{2A9CF8CC-6187-49C3-975B-F571ADAC0B64}"/>
                    </a:ext>
                  </a:extLst>
                </p:cNvPr>
                <p:cNvGrpSpPr>
                  <a:grpSpLocks/>
                </p:cNvGrpSpPr>
                <p:nvPr/>
              </p:nvGrpSpPr>
              <p:grpSpPr bwMode="auto">
                <a:xfrm>
                  <a:off x="3124200" y="1895475"/>
                  <a:ext cx="160019" cy="128396"/>
                  <a:chOff x="3124200" y="1895475"/>
                  <a:chExt cx="160019" cy="128396"/>
                </a:xfrm>
                <a:grpFill/>
              </p:grpSpPr>
              <p:grpSp>
                <p:nvGrpSpPr>
                  <p:cNvPr id="743" name="Group 717">
                    <a:extLst>
                      <a:ext uri="{FF2B5EF4-FFF2-40B4-BE49-F238E27FC236}">
                        <a16:creationId xmlns:a16="http://schemas.microsoft.com/office/drawing/2014/main" id="{43F6FB9C-7FA8-5133-880D-590F4E412EE7}"/>
                      </a:ext>
                    </a:extLst>
                  </p:cNvPr>
                  <p:cNvGrpSpPr>
                    <a:grpSpLocks/>
                  </p:cNvGrpSpPr>
                  <p:nvPr/>
                </p:nvGrpSpPr>
                <p:grpSpPr bwMode="auto">
                  <a:xfrm>
                    <a:off x="3124200" y="1905000"/>
                    <a:ext cx="45719" cy="118871"/>
                    <a:chOff x="3098006" y="1902619"/>
                    <a:chExt cx="45719" cy="118871"/>
                  </a:xfrm>
                  <a:grpFill/>
                </p:grpSpPr>
                <p:sp>
                  <p:nvSpPr>
                    <p:cNvPr id="753" name="Oval 752">
                      <a:extLst>
                        <a:ext uri="{FF2B5EF4-FFF2-40B4-BE49-F238E27FC236}">
                          <a16:creationId xmlns:a16="http://schemas.microsoft.com/office/drawing/2014/main" id="{355817D1-8FF6-DEDF-3AFC-47ED273E6705}"/>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54" name="Straight Connector 753">
                      <a:extLst>
                        <a:ext uri="{FF2B5EF4-FFF2-40B4-BE49-F238E27FC236}">
                          <a16:creationId xmlns:a16="http://schemas.microsoft.com/office/drawing/2014/main" id="{07B871DA-5CB3-A1D2-3C0F-8EBAA0FEC34E}"/>
                        </a:ext>
                      </a:extLst>
                    </p:cNvPr>
                    <p:cNvCxnSpPr>
                      <a:stCxn id="753"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44" name="Group 718">
                    <a:extLst>
                      <a:ext uri="{FF2B5EF4-FFF2-40B4-BE49-F238E27FC236}">
                        <a16:creationId xmlns:a16="http://schemas.microsoft.com/office/drawing/2014/main" id="{465076F4-1CDE-C0AE-5E66-4B984E07425B}"/>
                      </a:ext>
                    </a:extLst>
                  </p:cNvPr>
                  <p:cNvGrpSpPr>
                    <a:grpSpLocks/>
                  </p:cNvGrpSpPr>
                  <p:nvPr/>
                </p:nvGrpSpPr>
                <p:grpSpPr bwMode="auto">
                  <a:xfrm>
                    <a:off x="3200400" y="1905000"/>
                    <a:ext cx="45719" cy="118871"/>
                    <a:chOff x="3098006" y="1902619"/>
                    <a:chExt cx="45719" cy="118871"/>
                  </a:xfrm>
                  <a:grpFill/>
                </p:grpSpPr>
                <p:sp>
                  <p:nvSpPr>
                    <p:cNvPr id="751" name="Oval 750">
                      <a:extLst>
                        <a:ext uri="{FF2B5EF4-FFF2-40B4-BE49-F238E27FC236}">
                          <a16:creationId xmlns:a16="http://schemas.microsoft.com/office/drawing/2014/main" id="{E81D66B4-DDFE-95FA-D2E4-DD364F8C7043}"/>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52" name="Straight Connector 751">
                      <a:extLst>
                        <a:ext uri="{FF2B5EF4-FFF2-40B4-BE49-F238E27FC236}">
                          <a16:creationId xmlns:a16="http://schemas.microsoft.com/office/drawing/2014/main" id="{3FB1C4F4-E582-F7B2-40DB-95E331BB5E08}"/>
                        </a:ext>
                      </a:extLst>
                    </p:cNvPr>
                    <p:cNvCxnSpPr>
                      <a:stCxn id="751"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45" name="Group 719">
                    <a:extLst>
                      <a:ext uri="{FF2B5EF4-FFF2-40B4-BE49-F238E27FC236}">
                        <a16:creationId xmlns:a16="http://schemas.microsoft.com/office/drawing/2014/main" id="{36F5DD85-50BB-D5B2-B49D-A974DFF14292}"/>
                      </a:ext>
                    </a:extLst>
                  </p:cNvPr>
                  <p:cNvGrpSpPr>
                    <a:grpSpLocks/>
                  </p:cNvGrpSpPr>
                  <p:nvPr/>
                </p:nvGrpSpPr>
                <p:grpSpPr bwMode="auto">
                  <a:xfrm>
                    <a:off x="3162300" y="1895475"/>
                    <a:ext cx="45719" cy="118871"/>
                    <a:chOff x="3098006" y="1902619"/>
                    <a:chExt cx="45719" cy="118871"/>
                  </a:xfrm>
                  <a:grpFill/>
                </p:grpSpPr>
                <p:sp>
                  <p:nvSpPr>
                    <p:cNvPr id="749" name="Oval 748">
                      <a:extLst>
                        <a:ext uri="{FF2B5EF4-FFF2-40B4-BE49-F238E27FC236}">
                          <a16:creationId xmlns:a16="http://schemas.microsoft.com/office/drawing/2014/main" id="{9D2D6551-58A2-416E-F8E8-9F0C5943B073}"/>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50" name="Straight Connector 749">
                      <a:extLst>
                        <a:ext uri="{FF2B5EF4-FFF2-40B4-BE49-F238E27FC236}">
                          <a16:creationId xmlns:a16="http://schemas.microsoft.com/office/drawing/2014/main" id="{EEDAC545-69FA-4B42-3ABF-1FF288CA73F3}"/>
                        </a:ext>
                      </a:extLst>
                    </p:cNvPr>
                    <p:cNvCxnSpPr>
                      <a:stCxn id="749"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46" name="Group 720">
                    <a:extLst>
                      <a:ext uri="{FF2B5EF4-FFF2-40B4-BE49-F238E27FC236}">
                        <a16:creationId xmlns:a16="http://schemas.microsoft.com/office/drawing/2014/main" id="{55B8CC9C-EC61-FF48-D69D-8B7CC6B798E4}"/>
                      </a:ext>
                    </a:extLst>
                  </p:cNvPr>
                  <p:cNvGrpSpPr>
                    <a:grpSpLocks/>
                  </p:cNvGrpSpPr>
                  <p:nvPr/>
                </p:nvGrpSpPr>
                <p:grpSpPr bwMode="auto">
                  <a:xfrm>
                    <a:off x="3238500" y="1895475"/>
                    <a:ext cx="45719" cy="118871"/>
                    <a:chOff x="3098006" y="1902619"/>
                    <a:chExt cx="45719" cy="118871"/>
                  </a:xfrm>
                  <a:grpFill/>
                </p:grpSpPr>
                <p:sp>
                  <p:nvSpPr>
                    <p:cNvPr id="747" name="Oval 746">
                      <a:extLst>
                        <a:ext uri="{FF2B5EF4-FFF2-40B4-BE49-F238E27FC236}">
                          <a16:creationId xmlns:a16="http://schemas.microsoft.com/office/drawing/2014/main" id="{331D79CB-E0A3-7E5A-0930-60A808637887}"/>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48" name="Straight Connector 747">
                      <a:extLst>
                        <a:ext uri="{FF2B5EF4-FFF2-40B4-BE49-F238E27FC236}">
                          <a16:creationId xmlns:a16="http://schemas.microsoft.com/office/drawing/2014/main" id="{9D0CFAB0-7912-DBE5-B4C9-B74DCE762CE6}"/>
                        </a:ext>
                      </a:extLst>
                    </p:cNvPr>
                    <p:cNvCxnSpPr>
                      <a:stCxn id="747"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30" name="Group 704">
                  <a:extLst>
                    <a:ext uri="{FF2B5EF4-FFF2-40B4-BE49-F238E27FC236}">
                      <a16:creationId xmlns:a16="http://schemas.microsoft.com/office/drawing/2014/main" id="{85C337EA-F8DD-2D5F-8073-440C4F5F0764}"/>
                    </a:ext>
                  </a:extLst>
                </p:cNvPr>
                <p:cNvGrpSpPr>
                  <a:grpSpLocks/>
                </p:cNvGrpSpPr>
                <p:nvPr/>
              </p:nvGrpSpPr>
              <p:grpSpPr bwMode="auto">
                <a:xfrm>
                  <a:off x="3276600" y="1905000"/>
                  <a:ext cx="160019" cy="128396"/>
                  <a:chOff x="3124200" y="1895475"/>
                  <a:chExt cx="160019" cy="128396"/>
                </a:xfrm>
                <a:grpFill/>
              </p:grpSpPr>
              <p:grpSp>
                <p:nvGrpSpPr>
                  <p:cNvPr id="731" name="Group 705">
                    <a:extLst>
                      <a:ext uri="{FF2B5EF4-FFF2-40B4-BE49-F238E27FC236}">
                        <a16:creationId xmlns:a16="http://schemas.microsoft.com/office/drawing/2014/main" id="{9222CCEA-4230-AB2D-348A-4B91EC08CEE4}"/>
                      </a:ext>
                    </a:extLst>
                  </p:cNvPr>
                  <p:cNvGrpSpPr>
                    <a:grpSpLocks/>
                  </p:cNvGrpSpPr>
                  <p:nvPr/>
                </p:nvGrpSpPr>
                <p:grpSpPr bwMode="auto">
                  <a:xfrm>
                    <a:off x="3124200" y="1905000"/>
                    <a:ext cx="45719" cy="118871"/>
                    <a:chOff x="3098006" y="1902619"/>
                    <a:chExt cx="45719" cy="118871"/>
                  </a:xfrm>
                  <a:grpFill/>
                </p:grpSpPr>
                <p:sp>
                  <p:nvSpPr>
                    <p:cNvPr id="741" name="Oval 740">
                      <a:extLst>
                        <a:ext uri="{FF2B5EF4-FFF2-40B4-BE49-F238E27FC236}">
                          <a16:creationId xmlns:a16="http://schemas.microsoft.com/office/drawing/2014/main" id="{5F86A0E5-B164-5EA9-4A2E-1A603785D327}"/>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42" name="Straight Connector 741">
                      <a:extLst>
                        <a:ext uri="{FF2B5EF4-FFF2-40B4-BE49-F238E27FC236}">
                          <a16:creationId xmlns:a16="http://schemas.microsoft.com/office/drawing/2014/main" id="{C465276C-B81B-FAFA-7A2C-402436CCD970}"/>
                        </a:ext>
                      </a:extLst>
                    </p:cNvPr>
                    <p:cNvCxnSpPr>
                      <a:stCxn id="741"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32" name="Group 706">
                    <a:extLst>
                      <a:ext uri="{FF2B5EF4-FFF2-40B4-BE49-F238E27FC236}">
                        <a16:creationId xmlns:a16="http://schemas.microsoft.com/office/drawing/2014/main" id="{DBD08615-0B6B-20B0-5C55-F970CCA5832F}"/>
                      </a:ext>
                    </a:extLst>
                  </p:cNvPr>
                  <p:cNvGrpSpPr>
                    <a:grpSpLocks/>
                  </p:cNvGrpSpPr>
                  <p:nvPr/>
                </p:nvGrpSpPr>
                <p:grpSpPr bwMode="auto">
                  <a:xfrm>
                    <a:off x="3200400" y="1905000"/>
                    <a:ext cx="45719" cy="118871"/>
                    <a:chOff x="3098006" y="1902619"/>
                    <a:chExt cx="45719" cy="118871"/>
                  </a:xfrm>
                  <a:grpFill/>
                </p:grpSpPr>
                <p:sp>
                  <p:nvSpPr>
                    <p:cNvPr id="739" name="Oval 738">
                      <a:extLst>
                        <a:ext uri="{FF2B5EF4-FFF2-40B4-BE49-F238E27FC236}">
                          <a16:creationId xmlns:a16="http://schemas.microsoft.com/office/drawing/2014/main" id="{C15FEDFD-47F9-14A6-8281-631BBE676654}"/>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40" name="Straight Connector 739">
                      <a:extLst>
                        <a:ext uri="{FF2B5EF4-FFF2-40B4-BE49-F238E27FC236}">
                          <a16:creationId xmlns:a16="http://schemas.microsoft.com/office/drawing/2014/main" id="{14CDDE14-2492-B80F-0AEA-EE5BD564124D}"/>
                        </a:ext>
                      </a:extLst>
                    </p:cNvPr>
                    <p:cNvCxnSpPr>
                      <a:stCxn id="739"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33" name="Group 707">
                    <a:extLst>
                      <a:ext uri="{FF2B5EF4-FFF2-40B4-BE49-F238E27FC236}">
                        <a16:creationId xmlns:a16="http://schemas.microsoft.com/office/drawing/2014/main" id="{744A1B0A-4F9F-9318-1749-B2ECC00FC851}"/>
                      </a:ext>
                    </a:extLst>
                  </p:cNvPr>
                  <p:cNvGrpSpPr>
                    <a:grpSpLocks/>
                  </p:cNvGrpSpPr>
                  <p:nvPr/>
                </p:nvGrpSpPr>
                <p:grpSpPr bwMode="auto">
                  <a:xfrm>
                    <a:off x="3162300" y="1895475"/>
                    <a:ext cx="45719" cy="118871"/>
                    <a:chOff x="3098006" y="1902619"/>
                    <a:chExt cx="45719" cy="118871"/>
                  </a:xfrm>
                  <a:grpFill/>
                </p:grpSpPr>
                <p:sp>
                  <p:nvSpPr>
                    <p:cNvPr id="737" name="Oval 736">
                      <a:extLst>
                        <a:ext uri="{FF2B5EF4-FFF2-40B4-BE49-F238E27FC236}">
                          <a16:creationId xmlns:a16="http://schemas.microsoft.com/office/drawing/2014/main" id="{12F93821-1237-7940-F13E-F14DB18E88A5}"/>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38" name="Straight Connector 737">
                      <a:extLst>
                        <a:ext uri="{FF2B5EF4-FFF2-40B4-BE49-F238E27FC236}">
                          <a16:creationId xmlns:a16="http://schemas.microsoft.com/office/drawing/2014/main" id="{1DA7EB12-B92B-FF14-4009-287F7AC27A7B}"/>
                        </a:ext>
                      </a:extLst>
                    </p:cNvPr>
                    <p:cNvCxnSpPr>
                      <a:stCxn id="737"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34" name="Group 708">
                    <a:extLst>
                      <a:ext uri="{FF2B5EF4-FFF2-40B4-BE49-F238E27FC236}">
                        <a16:creationId xmlns:a16="http://schemas.microsoft.com/office/drawing/2014/main" id="{916AA866-7616-04AA-BFAD-1B2EFE9EC661}"/>
                      </a:ext>
                    </a:extLst>
                  </p:cNvPr>
                  <p:cNvGrpSpPr>
                    <a:grpSpLocks/>
                  </p:cNvGrpSpPr>
                  <p:nvPr/>
                </p:nvGrpSpPr>
                <p:grpSpPr bwMode="auto">
                  <a:xfrm>
                    <a:off x="3238500" y="1895475"/>
                    <a:ext cx="45719" cy="118871"/>
                    <a:chOff x="3098006" y="1902619"/>
                    <a:chExt cx="45719" cy="118871"/>
                  </a:xfrm>
                  <a:grpFill/>
                </p:grpSpPr>
                <p:sp>
                  <p:nvSpPr>
                    <p:cNvPr id="735" name="Oval 734">
                      <a:extLst>
                        <a:ext uri="{FF2B5EF4-FFF2-40B4-BE49-F238E27FC236}">
                          <a16:creationId xmlns:a16="http://schemas.microsoft.com/office/drawing/2014/main" id="{669323F6-4319-164E-B83E-B6962CD97D0B}"/>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36" name="Straight Connector 735">
                      <a:extLst>
                        <a:ext uri="{FF2B5EF4-FFF2-40B4-BE49-F238E27FC236}">
                          <a16:creationId xmlns:a16="http://schemas.microsoft.com/office/drawing/2014/main" id="{3673F4A7-E218-FA8A-D584-4135ABDE6562}"/>
                        </a:ext>
                      </a:extLst>
                    </p:cNvPr>
                    <p:cNvCxnSpPr>
                      <a:stCxn id="735"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4" name="Group 729">
                <a:extLst>
                  <a:ext uri="{FF2B5EF4-FFF2-40B4-BE49-F238E27FC236}">
                    <a16:creationId xmlns:a16="http://schemas.microsoft.com/office/drawing/2014/main" id="{82640F49-F596-C6E0-A773-C8892C62145D}"/>
                  </a:ext>
                </a:extLst>
              </p:cNvPr>
              <p:cNvGrpSpPr>
                <a:grpSpLocks/>
              </p:cNvGrpSpPr>
              <p:nvPr/>
            </p:nvGrpSpPr>
            <p:grpSpPr bwMode="auto">
              <a:xfrm>
                <a:off x="6510588" y="1867477"/>
                <a:ext cx="312419" cy="137921"/>
                <a:chOff x="3124200" y="1895475"/>
                <a:chExt cx="312419" cy="137921"/>
              </a:xfrm>
              <a:grpFill/>
            </p:grpSpPr>
            <p:grpSp>
              <p:nvGrpSpPr>
                <p:cNvPr id="703" name="Group 730">
                  <a:extLst>
                    <a:ext uri="{FF2B5EF4-FFF2-40B4-BE49-F238E27FC236}">
                      <a16:creationId xmlns:a16="http://schemas.microsoft.com/office/drawing/2014/main" id="{4F7079F2-3960-C82A-D9CB-85C255466A15}"/>
                    </a:ext>
                  </a:extLst>
                </p:cNvPr>
                <p:cNvGrpSpPr>
                  <a:grpSpLocks/>
                </p:cNvGrpSpPr>
                <p:nvPr/>
              </p:nvGrpSpPr>
              <p:grpSpPr bwMode="auto">
                <a:xfrm>
                  <a:off x="3124200" y="1895475"/>
                  <a:ext cx="160019" cy="128396"/>
                  <a:chOff x="3124200" y="1895475"/>
                  <a:chExt cx="160019" cy="128396"/>
                </a:xfrm>
                <a:grpFill/>
              </p:grpSpPr>
              <p:grpSp>
                <p:nvGrpSpPr>
                  <p:cNvPr id="717" name="Group 744">
                    <a:extLst>
                      <a:ext uri="{FF2B5EF4-FFF2-40B4-BE49-F238E27FC236}">
                        <a16:creationId xmlns:a16="http://schemas.microsoft.com/office/drawing/2014/main" id="{304495BF-67E6-1214-650B-35F2FD9E3B15}"/>
                      </a:ext>
                    </a:extLst>
                  </p:cNvPr>
                  <p:cNvGrpSpPr>
                    <a:grpSpLocks/>
                  </p:cNvGrpSpPr>
                  <p:nvPr/>
                </p:nvGrpSpPr>
                <p:grpSpPr bwMode="auto">
                  <a:xfrm>
                    <a:off x="3124200" y="1905000"/>
                    <a:ext cx="45719" cy="118871"/>
                    <a:chOff x="3098006" y="1902619"/>
                    <a:chExt cx="45719" cy="118871"/>
                  </a:xfrm>
                  <a:grpFill/>
                </p:grpSpPr>
                <p:sp>
                  <p:nvSpPr>
                    <p:cNvPr id="727" name="Oval 726">
                      <a:extLst>
                        <a:ext uri="{FF2B5EF4-FFF2-40B4-BE49-F238E27FC236}">
                          <a16:creationId xmlns:a16="http://schemas.microsoft.com/office/drawing/2014/main" id="{3DE63B86-A513-E320-EAAA-312BE644DBDB}"/>
                        </a:ext>
                      </a:extLst>
                    </p:cNvPr>
                    <p:cNvSpPr/>
                    <p:nvPr/>
                  </p:nvSpPr>
                  <p:spPr>
                    <a:xfrm>
                      <a:off x="3097580"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28" name="Straight Connector 727">
                      <a:extLst>
                        <a:ext uri="{FF2B5EF4-FFF2-40B4-BE49-F238E27FC236}">
                          <a16:creationId xmlns:a16="http://schemas.microsoft.com/office/drawing/2014/main" id="{F952557A-9E0C-58D7-8322-3AB5FFC955EC}"/>
                        </a:ext>
                      </a:extLst>
                    </p:cNvPr>
                    <p:cNvCxnSpPr>
                      <a:stCxn id="727" idx="4"/>
                    </p:cNvCxnSpPr>
                    <p:nvPr/>
                  </p:nvCxnSpPr>
                  <p:spPr>
                    <a:xfrm>
                      <a:off x="3121081"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8" name="Group 745">
                    <a:extLst>
                      <a:ext uri="{FF2B5EF4-FFF2-40B4-BE49-F238E27FC236}">
                        <a16:creationId xmlns:a16="http://schemas.microsoft.com/office/drawing/2014/main" id="{87175EDA-051F-28A3-25F9-D2E01D37464B}"/>
                      </a:ext>
                    </a:extLst>
                  </p:cNvPr>
                  <p:cNvGrpSpPr>
                    <a:grpSpLocks/>
                  </p:cNvGrpSpPr>
                  <p:nvPr/>
                </p:nvGrpSpPr>
                <p:grpSpPr bwMode="auto">
                  <a:xfrm>
                    <a:off x="3200400" y="1905000"/>
                    <a:ext cx="45719" cy="118871"/>
                    <a:chOff x="3098006" y="1902619"/>
                    <a:chExt cx="45719" cy="118871"/>
                  </a:xfrm>
                  <a:grpFill/>
                </p:grpSpPr>
                <p:sp>
                  <p:nvSpPr>
                    <p:cNvPr id="725" name="Oval 724">
                      <a:extLst>
                        <a:ext uri="{FF2B5EF4-FFF2-40B4-BE49-F238E27FC236}">
                          <a16:creationId xmlns:a16="http://schemas.microsoft.com/office/drawing/2014/main" id="{7C7F006E-0E55-C353-E9F7-75CE7561C98D}"/>
                        </a:ext>
                      </a:extLst>
                    </p:cNvPr>
                    <p:cNvSpPr/>
                    <p:nvPr/>
                  </p:nvSpPr>
                  <p:spPr>
                    <a:xfrm>
                      <a:off x="3090206"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26" name="Straight Connector 725">
                      <a:extLst>
                        <a:ext uri="{FF2B5EF4-FFF2-40B4-BE49-F238E27FC236}">
                          <a16:creationId xmlns:a16="http://schemas.microsoft.com/office/drawing/2014/main" id="{D780301A-4247-8FC0-03B5-0EF13B1EF915}"/>
                        </a:ext>
                      </a:extLst>
                    </p:cNvPr>
                    <p:cNvCxnSpPr>
                      <a:stCxn id="725" idx="4"/>
                    </p:cNvCxnSpPr>
                    <p:nvPr/>
                  </p:nvCxnSpPr>
                  <p:spPr>
                    <a:xfrm>
                      <a:off x="3113708"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9" name="Group 746">
                    <a:extLst>
                      <a:ext uri="{FF2B5EF4-FFF2-40B4-BE49-F238E27FC236}">
                        <a16:creationId xmlns:a16="http://schemas.microsoft.com/office/drawing/2014/main" id="{00640C58-6552-21A5-27ED-8CD93A571729}"/>
                      </a:ext>
                    </a:extLst>
                  </p:cNvPr>
                  <p:cNvGrpSpPr>
                    <a:grpSpLocks/>
                  </p:cNvGrpSpPr>
                  <p:nvPr/>
                </p:nvGrpSpPr>
                <p:grpSpPr bwMode="auto">
                  <a:xfrm>
                    <a:off x="3162300" y="1895475"/>
                    <a:ext cx="45719" cy="118871"/>
                    <a:chOff x="3098006" y="1902619"/>
                    <a:chExt cx="45719" cy="118871"/>
                  </a:xfrm>
                  <a:grpFill/>
                </p:grpSpPr>
                <p:sp>
                  <p:nvSpPr>
                    <p:cNvPr id="723" name="Oval 722">
                      <a:extLst>
                        <a:ext uri="{FF2B5EF4-FFF2-40B4-BE49-F238E27FC236}">
                          <a16:creationId xmlns:a16="http://schemas.microsoft.com/office/drawing/2014/main" id="{6E7E45E3-1C5B-F874-824B-BB1217FE78B3}"/>
                        </a:ext>
                      </a:extLst>
                    </p:cNvPr>
                    <p:cNvSpPr/>
                    <p:nvPr/>
                  </p:nvSpPr>
                  <p:spPr>
                    <a:xfrm>
                      <a:off x="3098090"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24" name="Straight Connector 723">
                      <a:extLst>
                        <a:ext uri="{FF2B5EF4-FFF2-40B4-BE49-F238E27FC236}">
                          <a16:creationId xmlns:a16="http://schemas.microsoft.com/office/drawing/2014/main" id="{0AA8F6BA-B58D-BA5C-7D47-754F4C2B0703}"/>
                        </a:ext>
                      </a:extLst>
                    </p:cNvPr>
                    <p:cNvCxnSpPr>
                      <a:stCxn id="723" idx="4"/>
                    </p:cNvCxnSpPr>
                    <p:nvPr/>
                  </p:nvCxnSpPr>
                  <p:spPr>
                    <a:xfrm>
                      <a:off x="312159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20" name="Group 747">
                    <a:extLst>
                      <a:ext uri="{FF2B5EF4-FFF2-40B4-BE49-F238E27FC236}">
                        <a16:creationId xmlns:a16="http://schemas.microsoft.com/office/drawing/2014/main" id="{963DE503-F489-3F61-AAFC-941EEB46E7D6}"/>
                      </a:ext>
                    </a:extLst>
                  </p:cNvPr>
                  <p:cNvGrpSpPr>
                    <a:grpSpLocks/>
                  </p:cNvGrpSpPr>
                  <p:nvPr/>
                </p:nvGrpSpPr>
                <p:grpSpPr bwMode="auto">
                  <a:xfrm>
                    <a:off x="3238500" y="1895475"/>
                    <a:ext cx="45719" cy="118871"/>
                    <a:chOff x="3098006" y="1902619"/>
                    <a:chExt cx="45719" cy="118871"/>
                  </a:xfrm>
                  <a:grpFill/>
                </p:grpSpPr>
                <p:sp>
                  <p:nvSpPr>
                    <p:cNvPr id="721" name="Oval 720">
                      <a:extLst>
                        <a:ext uri="{FF2B5EF4-FFF2-40B4-BE49-F238E27FC236}">
                          <a16:creationId xmlns:a16="http://schemas.microsoft.com/office/drawing/2014/main" id="{434E55B6-CBEE-0528-748A-5260FA4D22C4}"/>
                        </a:ext>
                      </a:extLst>
                    </p:cNvPr>
                    <p:cNvSpPr/>
                    <p:nvPr/>
                  </p:nvSpPr>
                  <p:spPr>
                    <a:xfrm>
                      <a:off x="3097430"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22" name="Straight Connector 721">
                      <a:extLst>
                        <a:ext uri="{FF2B5EF4-FFF2-40B4-BE49-F238E27FC236}">
                          <a16:creationId xmlns:a16="http://schemas.microsoft.com/office/drawing/2014/main" id="{D9B7ACCA-59DF-A65B-357B-14C290E7AF6E}"/>
                        </a:ext>
                      </a:extLst>
                    </p:cNvPr>
                    <p:cNvCxnSpPr>
                      <a:stCxn id="721" idx="4"/>
                    </p:cNvCxnSpPr>
                    <p:nvPr/>
                  </p:nvCxnSpPr>
                  <p:spPr>
                    <a:xfrm>
                      <a:off x="312093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04" name="Group 731">
                  <a:extLst>
                    <a:ext uri="{FF2B5EF4-FFF2-40B4-BE49-F238E27FC236}">
                      <a16:creationId xmlns:a16="http://schemas.microsoft.com/office/drawing/2014/main" id="{04AC864C-8BCE-DE11-3578-6D9BAE004376}"/>
                    </a:ext>
                  </a:extLst>
                </p:cNvPr>
                <p:cNvGrpSpPr>
                  <a:grpSpLocks/>
                </p:cNvGrpSpPr>
                <p:nvPr/>
              </p:nvGrpSpPr>
              <p:grpSpPr bwMode="auto">
                <a:xfrm>
                  <a:off x="3276600" y="1905000"/>
                  <a:ext cx="160019" cy="128396"/>
                  <a:chOff x="3124200" y="1895475"/>
                  <a:chExt cx="160019" cy="128396"/>
                </a:xfrm>
                <a:grpFill/>
              </p:grpSpPr>
              <p:grpSp>
                <p:nvGrpSpPr>
                  <p:cNvPr id="705" name="Group 732">
                    <a:extLst>
                      <a:ext uri="{FF2B5EF4-FFF2-40B4-BE49-F238E27FC236}">
                        <a16:creationId xmlns:a16="http://schemas.microsoft.com/office/drawing/2014/main" id="{790C9B50-3B99-CCBA-7517-27BEBFBA819C}"/>
                      </a:ext>
                    </a:extLst>
                  </p:cNvPr>
                  <p:cNvGrpSpPr>
                    <a:grpSpLocks/>
                  </p:cNvGrpSpPr>
                  <p:nvPr/>
                </p:nvGrpSpPr>
                <p:grpSpPr bwMode="auto">
                  <a:xfrm>
                    <a:off x="3124200" y="1905000"/>
                    <a:ext cx="45719" cy="118871"/>
                    <a:chOff x="3098006" y="1902619"/>
                    <a:chExt cx="45719" cy="118871"/>
                  </a:xfrm>
                  <a:grpFill/>
                </p:grpSpPr>
                <p:sp>
                  <p:nvSpPr>
                    <p:cNvPr id="715" name="Oval 714">
                      <a:extLst>
                        <a:ext uri="{FF2B5EF4-FFF2-40B4-BE49-F238E27FC236}">
                          <a16:creationId xmlns:a16="http://schemas.microsoft.com/office/drawing/2014/main" id="{4C00323E-05A6-0855-8A7B-D1F8D3E01BC4}"/>
                        </a:ext>
                      </a:extLst>
                    </p:cNvPr>
                    <p:cNvSpPr/>
                    <p:nvPr/>
                  </p:nvSpPr>
                  <p:spPr>
                    <a:xfrm>
                      <a:off x="3097940" y="1911031"/>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16" name="Straight Connector 715">
                      <a:extLst>
                        <a:ext uri="{FF2B5EF4-FFF2-40B4-BE49-F238E27FC236}">
                          <a16:creationId xmlns:a16="http://schemas.microsoft.com/office/drawing/2014/main" id="{5025C421-765A-90E0-D268-BA42B4E8361D}"/>
                        </a:ext>
                      </a:extLst>
                    </p:cNvPr>
                    <p:cNvCxnSpPr>
                      <a:stCxn id="715" idx="4"/>
                    </p:cNvCxnSpPr>
                    <p:nvPr/>
                  </p:nvCxnSpPr>
                  <p:spPr>
                    <a:xfrm>
                      <a:off x="3121442"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06" name="Group 733">
                    <a:extLst>
                      <a:ext uri="{FF2B5EF4-FFF2-40B4-BE49-F238E27FC236}">
                        <a16:creationId xmlns:a16="http://schemas.microsoft.com/office/drawing/2014/main" id="{BF2C6C06-3123-10B1-2B64-9C9044D27F1A}"/>
                      </a:ext>
                    </a:extLst>
                  </p:cNvPr>
                  <p:cNvGrpSpPr>
                    <a:grpSpLocks/>
                  </p:cNvGrpSpPr>
                  <p:nvPr/>
                </p:nvGrpSpPr>
                <p:grpSpPr bwMode="auto">
                  <a:xfrm>
                    <a:off x="3200400" y="1905000"/>
                    <a:ext cx="45719" cy="118871"/>
                    <a:chOff x="3098006" y="1902619"/>
                    <a:chExt cx="45719" cy="118871"/>
                  </a:xfrm>
                  <a:grpFill/>
                </p:grpSpPr>
                <p:sp>
                  <p:nvSpPr>
                    <p:cNvPr id="713" name="Oval 712">
                      <a:extLst>
                        <a:ext uri="{FF2B5EF4-FFF2-40B4-BE49-F238E27FC236}">
                          <a16:creationId xmlns:a16="http://schemas.microsoft.com/office/drawing/2014/main" id="{4F40D320-41AC-A2A9-A521-1F1B19471818}"/>
                        </a:ext>
                      </a:extLst>
                    </p:cNvPr>
                    <p:cNvSpPr/>
                    <p:nvPr/>
                  </p:nvSpPr>
                  <p:spPr>
                    <a:xfrm>
                      <a:off x="3097281" y="1911031"/>
                      <a:ext cx="38610"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14" name="Straight Connector 713">
                      <a:extLst>
                        <a:ext uri="{FF2B5EF4-FFF2-40B4-BE49-F238E27FC236}">
                          <a16:creationId xmlns:a16="http://schemas.microsoft.com/office/drawing/2014/main" id="{FB8CE16D-2614-BB13-178B-B57F77B467E3}"/>
                        </a:ext>
                      </a:extLst>
                    </p:cNvPr>
                    <p:cNvCxnSpPr>
                      <a:stCxn id="713" idx="4"/>
                    </p:cNvCxnSpPr>
                    <p:nvPr/>
                  </p:nvCxnSpPr>
                  <p:spPr>
                    <a:xfrm>
                      <a:off x="3114067"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07" name="Group 734">
                    <a:extLst>
                      <a:ext uri="{FF2B5EF4-FFF2-40B4-BE49-F238E27FC236}">
                        <a16:creationId xmlns:a16="http://schemas.microsoft.com/office/drawing/2014/main" id="{295DC8E1-9AC8-5B3B-A235-3445EB646F82}"/>
                      </a:ext>
                    </a:extLst>
                  </p:cNvPr>
                  <p:cNvGrpSpPr>
                    <a:grpSpLocks/>
                  </p:cNvGrpSpPr>
                  <p:nvPr/>
                </p:nvGrpSpPr>
                <p:grpSpPr bwMode="auto">
                  <a:xfrm>
                    <a:off x="3162300" y="1895475"/>
                    <a:ext cx="45719" cy="118871"/>
                    <a:chOff x="3098006" y="1902619"/>
                    <a:chExt cx="45719" cy="118871"/>
                  </a:xfrm>
                  <a:grpFill/>
                </p:grpSpPr>
                <p:sp>
                  <p:nvSpPr>
                    <p:cNvPr id="711" name="Oval 710">
                      <a:extLst>
                        <a:ext uri="{FF2B5EF4-FFF2-40B4-BE49-F238E27FC236}">
                          <a16:creationId xmlns:a16="http://schemas.microsoft.com/office/drawing/2014/main" id="{3D0254C9-AA26-FFA3-5001-FD2A7BC4453C}"/>
                        </a:ext>
                      </a:extLst>
                    </p:cNvPr>
                    <p:cNvSpPr/>
                    <p:nvPr/>
                  </p:nvSpPr>
                  <p:spPr>
                    <a:xfrm>
                      <a:off x="3098449"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12" name="Straight Connector 711">
                      <a:extLst>
                        <a:ext uri="{FF2B5EF4-FFF2-40B4-BE49-F238E27FC236}">
                          <a16:creationId xmlns:a16="http://schemas.microsoft.com/office/drawing/2014/main" id="{EBCDAC58-25CA-C042-300E-CE5851B24B02}"/>
                        </a:ext>
                      </a:extLst>
                    </p:cNvPr>
                    <p:cNvCxnSpPr>
                      <a:stCxn id="711" idx="4"/>
                    </p:cNvCxnSpPr>
                    <p:nvPr/>
                  </p:nvCxnSpPr>
                  <p:spPr>
                    <a:xfrm>
                      <a:off x="3121950"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08" name="Group 735">
                    <a:extLst>
                      <a:ext uri="{FF2B5EF4-FFF2-40B4-BE49-F238E27FC236}">
                        <a16:creationId xmlns:a16="http://schemas.microsoft.com/office/drawing/2014/main" id="{79C6778C-3B15-AC37-679D-9ECAA7C82816}"/>
                      </a:ext>
                    </a:extLst>
                  </p:cNvPr>
                  <p:cNvGrpSpPr>
                    <a:grpSpLocks/>
                  </p:cNvGrpSpPr>
                  <p:nvPr/>
                </p:nvGrpSpPr>
                <p:grpSpPr bwMode="auto">
                  <a:xfrm>
                    <a:off x="3238500" y="1895475"/>
                    <a:ext cx="45719" cy="118871"/>
                    <a:chOff x="3098006" y="1902619"/>
                    <a:chExt cx="45719" cy="118871"/>
                  </a:xfrm>
                  <a:grpFill/>
                </p:grpSpPr>
                <p:sp>
                  <p:nvSpPr>
                    <p:cNvPr id="709" name="Oval 708">
                      <a:extLst>
                        <a:ext uri="{FF2B5EF4-FFF2-40B4-BE49-F238E27FC236}">
                          <a16:creationId xmlns:a16="http://schemas.microsoft.com/office/drawing/2014/main" id="{977C6C40-0692-D115-4996-0D5597FF2EDD}"/>
                        </a:ext>
                      </a:extLst>
                    </p:cNvPr>
                    <p:cNvSpPr/>
                    <p:nvPr/>
                  </p:nvSpPr>
                  <p:spPr>
                    <a:xfrm>
                      <a:off x="3097790"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10" name="Straight Connector 709">
                      <a:extLst>
                        <a:ext uri="{FF2B5EF4-FFF2-40B4-BE49-F238E27FC236}">
                          <a16:creationId xmlns:a16="http://schemas.microsoft.com/office/drawing/2014/main" id="{0E0EADE3-D52E-32B9-286B-ABAC3B806861}"/>
                        </a:ext>
                      </a:extLst>
                    </p:cNvPr>
                    <p:cNvCxnSpPr>
                      <a:stCxn id="709" idx="4"/>
                    </p:cNvCxnSpPr>
                    <p:nvPr/>
                  </p:nvCxnSpPr>
                  <p:spPr>
                    <a:xfrm>
                      <a:off x="3121292"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5" name="Group 756">
                <a:extLst>
                  <a:ext uri="{FF2B5EF4-FFF2-40B4-BE49-F238E27FC236}">
                    <a16:creationId xmlns:a16="http://schemas.microsoft.com/office/drawing/2014/main" id="{C3A27263-95BF-15F4-6FBF-4C7937C3F746}"/>
                  </a:ext>
                </a:extLst>
              </p:cNvPr>
              <p:cNvGrpSpPr>
                <a:grpSpLocks/>
              </p:cNvGrpSpPr>
              <p:nvPr/>
            </p:nvGrpSpPr>
            <p:grpSpPr bwMode="auto">
              <a:xfrm>
                <a:off x="6824914" y="1865095"/>
                <a:ext cx="312419" cy="137921"/>
                <a:chOff x="3124200" y="1895475"/>
                <a:chExt cx="312419" cy="137921"/>
              </a:xfrm>
              <a:grpFill/>
            </p:grpSpPr>
            <p:grpSp>
              <p:nvGrpSpPr>
                <p:cNvPr id="677" name="Group 757">
                  <a:extLst>
                    <a:ext uri="{FF2B5EF4-FFF2-40B4-BE49-F238E27FC236}">
                      <a16:creationId xmlns:a16="http://schemas.microsoft.com/office/drawing/2014/main" id="{40F1C83E-2082-1DE6-B2AF-9D836E272BAF}"/>
                    </a:ext>
                  </a:extLst>
                </p:cNvPr>
                <p:cNvGrpSpPr>
                  <a:grpSpLocks/>
                </p:cNvGrpSpPr>
                <p:nvPr/>
              </p:nvGrpSpPr>
              <p:grpSpPr bwMode="auto">
                <a:xfrm>
                  <a:off x="3124200" y="1895475"/>
                  <a:ext cx="160019" cy="128396"/>
                  <a:chOff x="3124200" y="1895475"/>
                  <a:chExt cx="160019" cy="128396"/>
                </a:xfrm>
                <a:grpFill/>
              </p:grpSpPr>
              <p:grpSp>
                <p:nvGrpSpPr>
                  <p:cNvPr id="691" name="Group 771">
                    <a:extLst>
                      <a:ext uri="{FF2B5EF4-FFF2-40B4-BE49-F238E27FC236}">
                        <a16:creationId xmlns:a16="http://schemas.microsoft.com/office/drawing/2014/main" id="{F0B47054-F675-9BE6-1E3A-43570BD8B069}"/>
                      </a:ext>
                    </a:extLst>
                  </p:cNvPr>
                  <p:cNvGrpSpPr>
                    <a:grpSpLocks/>
                  </p:cNvGrpSpPr>
                  <p:nvPr/>
                </p:nvGrpSpPr>
                <p:grpSpPr bwMode="auto">
                  <a:xfrm>
                    <a:off x="3124200" y="1905000"/>
                    <a:ext cx="45719" cy="118871"/>
                    <a:chOff x="3098006" y="1902619"/>
                    <a:chExt cx="45719" cy="118871"/>
                  </a:xfrm>
                  <a:grpFill/>
                </p:grpSpPr>
                <p:sp>
                  <p:nvSpPr>
                    <p:cNvPr id="701" name="Oval 700">
                      <a:extLst>
                        <a:ext uri="{FF2B5EF4-FFF2-40B4-BE49-F238E27FC236}">
                          <a16:creationId xmlns:a16="http://schemas.microsoft.com/office/drawing/2014/main" id="{0BE01EE2-5CA7-8048-D903-F40C979CE029}"/>
                        </a:ext>
                      </a:extLst>
                    </p:cNvPr>
                    <p:cNvSpPr/>
                    <p:nvPr/>
                  </p:nvSpPr>
                  <p:spPr>
                    <a:xfrm>
                      <a:off x="3098845"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02" name="Straight Connector 701">
                      <a:extLst>
                        <a:ext uri="{FF2B5EF4-FFF2-40B4-BE49-F238E27FC236}">
                          <a16:creationId xmlns:a16="http://schemas.microsoft.com/office/drawing/2014/main" id="{7D9D7353-3A20-1A66-72AE-54DD7C03F00A}"/>
                        </a:ext>
                      </a:extLst>
                    </p:cNvPr>
                    <p:cNvCxnSpPr>
                      <a:stCxn id="701" idx="4"/>
                    </p:cNvCxnSpPr>
                    <p:nvPr/>
                  </p:nvCxnSpPr>
                  <p:spPr>
                    <a:xfrm>
                      <a:off x="312234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92" name="Group 772">
                    <a:extLst>
                      <a:ext uri="{FF2B5EF4-FFF2-40B4-BE49-F238E27FC236}">
                        <a16:creationId xmlns:a16="http://schemas.microsoft.com/office/drawing/2014/main" id="{2E20FA5E-A98A-89BF-A1BC-D6B59D6CC4DC}"/>
                      </a:ext>
                    </a:extLst>
                  </p:cNvPr>
                  <p:cNvGrpSpPr>
                    <a:grpSpLocks/>
                  </p:cNvGrpSpPr>
                  <p:nvPr/>
                </p:nvGrpSpPr>
                <p:grpSpPr bwMode="auto">
                  <a:xfrm>
                    <a:off x="3200400" y="1905000"/>
                    <a:ext cx="45719" cy="118871"/>
                    <a:chOff x="3098006" y="1902619"/>
                    <a:chExt cx="45719" cy="118871"/>
                  </a:xfrm>
                  <a:grpFill/>
                </p:grpSpPr>
                <p:sp>
                  <p:nvSpPr>
                    <p:cNvPr id="699" name="Oval 698">
                      <a:extLst>
                        <a:ext uri="{FF2B5EF4-FFF2-40B4-BE49-F238E27FC236}">
                          <a16:creationId xmlns:a16="http://schemas.microsoft.com/office/drawing/2014/main" id="{B5F62EEA-31B8-10EC-A088-2CBB0504410F}"/>
                        </a:ext>
                      </a:extLst>
                    </p:cNvPr>
                    <p:cNvSpPr/>
                    <p:nvPr/>
                  </p:nvSpPr>
                  <p:spPr>
                    <a:xfrm>
                      <a:off x="3098186"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700" name="Straight Connector 699">
                      <a:extLst>
                        <a:ext uri="{FF2B5EF4-FFF2-40B4-BE49-F238E27FC236}">
                          <a16:creationId xmlns:a16="http://schemas.microsoft.com/office/drawing/2014/main" id="{D9C822D9-7C18-E6B0-0B63-6CCE239CE442}"/>
                        </a:ext>
                      </a:extLst>
                    </p:cNvPr>
                    <p:cNvCxnSpPr>
                      <a:stCxn id="699" idx="4"/>
                    </p:cNvCxnSpPr>
                    <p:nvPr/>
                  </p:nvCxnSpPr>
                  <p:spPr>
                    <a:xfrm>
                      <a:off x="3121687"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93" name="Group 773">
                    <a:extLst>
                      <a:ext uri="{FF2B5EF4-FFF2-40B4-BE49-F238E27FC236}">
                        <a16:creationId xmlns:a16="http://schemas.microsoft.com/office/drawing/2014/main" id="{575EEF0D-B6CD-78E4-78D7-6605A9E5C0FF}"/>
                      </a:ext>
                    </a:extLst>
                  </p:cNvPr>
                  <p:cNvGrpSpPr>
                    <a:grpSpLocks/>
                  </p:cNvGrpSpPr>
                  <p:nvPr/>
                </p:nvGrpSpPr>
                <p:grpSpPr bwMode="auto">
                  <a:xfrm>
                    <a:off x="3162300" y="1895475"/>
                    <a:ext cx="45719" cy="118871"/>
                    <a:chOff x="3098006" y="1902619"/>
                    <a:chExt cx="45719" cy="118871"/>
                  </a:xfrm>
                  <a:grpFill/>
                </p:grpSpPr>
                <p:sp>
                  <p:nvSpPr>
                    <p:cNvPr id="697" name="Oval 696">
                      <a:extLst>
                        <a:ext uri="{FF2B5EF4-FFF2-40B4-BE49-F238E27FC236}">
                          <a16:creationId xmlns:a16="http://schemas.microsoft.com/office/drawing/2014/main" id="{D9C3CE21-CB77-8852-F20D-11CD7EFA2904}"/>
                        </a:ext>
                      </a:extLst>
                    </p:cNvPr>
                    <p:cNvSpPr/>
                    <p:nvPr/>
                  </p:nvSpPr>
                  <p:spPr>
                    <a:xfrm>
                      <a:off x="3106069" y="1902201"/>
                      <a:ext cx="45324"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98" name="Straight Connector 697">
                      <a:extLst>
                        <a:ext uri="{FF2B5EF4-FFF2-40B4-BE49-F238E27FC236}">
                          <a16:creationId xmlns:a16="http://schemas.microsoft.com/office/drawing/2014/main" id="{A6AE4E2E-1494-CFE9-B92D-076C93D042EF}"/>
                        </a:ext>
                      </a:extLst>
                    </p:cNvPr>
                    <p:cNvCxnSpPr>
                      <a:stCxn id="697" idx="4"/>
                    </p:cNvCxnSpPr>
                    <p:nvPr/>
                  </p:nvCxnSpPr>
                  <p:spPr>
                    <a:xfrm>
                      <a:off x="3129570"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94" name="Group 774">
                    <a:extLst>
                      <a:ext uri="{FF2B5EF4-FFF2-40B4-BE49-F238E27FC236}">
                        <a16:creationId xmlns:a16="http://schemas.microsoft.com/office/drawing/2014/main" id="{AD9C7A0B-3361-A8AF-BE0A-3F1F0AD030EB}"/>
                      </a:ext>
                    </a:extLst>
                  </p:cNvPr>
                  <p:cNvGrpSpPr>
                    <a:grpSpLocks/>
                  </p:cNvGrpSpPr>
                  <p:nvPr/>
                </p:nvGrpSpPr>
                <p:grpSpPr bwMode="auto">
                  <a:xfrm>
                    <a:off x="3238500" y="1895475"/>
                    <a:ext cx="45719" cy="118871"/>
                    <a:chOff x="3098006" y="1902619"/>
                    <a:chExt cx="45719" cy="118871"/>
                  </a:xfrm>
                  <a:grpFill/>
                </p:grpSpPr>
                <p:sp>
                  <p:nvSpPr>
                    <p:cNvPr id="695" name="Oval 694">
                      <a:extLst>
                        <a:ext uri="{FF2B5EF4-FFF2-40B4-BE49-F238E27FC236}">
                          <a16:creationId xmlns:a16="http://schemas.microsoft.com/office/drawing/2014/main" id="{359045E3-A8F5-318C-AEBA-B24281B7CCC1}"/>
                        </a:ext>
                      </a:extLst>
                    </p:cNvPr>
                    <p:cNvSpPr/>
                    <p:nvPr/>
                  </p:nvSpPr>
                  <p:spPr>
                    <a:xfrm>
                      <a:off x="3098694" y="1902201"/>
                      <a:ext cx="45325"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96" name="Straight Connector 695">
                      <a:extLst>
                        <a:ext uri="{FF2B5EF4-FFF2-40B4-BE49-F238E27FC236}">
                          <a16:creationId xmlns:a16="http://schemas.microsoft.com/office/drawing/2014/main" id="{CFA81206-3781-F9A1-4511-EAB804CC5EED}"/>
                        </a:ext>
                      </a:extLst>
                    </p:cNvPr>
                    <p:cNvCxnSpPr>
                      <a:stCxn id="695" idx="4"/>
                    </p:cNvCxnSpPr>
                    <p:nvPr/>
                  </p:nvCxnSpPr>
                  <p:spPr>
                    <a:xfrm>
                      <a:off x="3122196"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78" name="Group 758">
                  <a:extLst>
                    <a:ext uri="{FF2B5EF4-FFF2-40B4-BE49-F238E27FC236}">
                      <a16:creationId xmlns:a16="http://schemas.microsoft.com/office/drawing/2014/main" id="{0242FD71-A631-5B61-8B02-FBD1952467D1}"/>
                    </a:ext>
                  </a:extLst>
                </p:cNvPr>
                <p:cNvGrpSpPr>
                  <a:grpSpLocks/>
                </p:cNvGrpSpPr>
                <p:nvPr/>
              </p:nvGrpSpPr>
              <p:grpSpPr bwMode="auto">
                <a:xfrm>
                  <a:off x="3276600" y="1905000"/>
                  <a:ext cx="160019" cy="128396"/>
                  <a:chOff x="3124200" y="1895475"/>
                  <a:chExt cx="160019" cy="128396"/>
                </a:xfrm>
                <a:grpFill/>
              </p:grpSpPr>
              <p:grpSp>
                <p:nvGrpSpPr>
                  <p:cNvPr id="679" name="Group 759">
                    <a:extLst>
                      <a:ext uri="{FF2B5EF4-FFF2-40B4-BE49-F238E27FC236}">
                        <a16:creationId xmlns:a16="http://schemas.microsoft.com/office/drawing/2014/main" id="{4A6ADB52-A3F7-3646-F623-FC55C7DC8648}"/>
                      </a:ext>
                    </a:extLst>
                  </p:cNvPr>
                  <p:cNvGrpSpPr>
                    <a:grpSpLocks/>
                  </p:cNvGrpSpPr>
                  <p:nvPr/>
                </p:nvGrpSpPr>
                <p:grpSpPr bwMode="auto">
                  <a:xfrm>
                    <a:off x="3124200" y="1905000"/>
                    <a:ext cx="45719" cy="118871"/>
                    <a:chOff x="3098006" y="1902619"/>
                    <a:chExt cx="45719" cy="118871"/>
                  </a:xfrm>
                  <a:grpFill/>
                </p:grpSpPr>
                <p:sp>
                  <p:nvSpPr>
                    <p:cNvPr id="689" name="Oval 688">
                      <a:extLst>
                        <a:ext uri="{FF2B5EF4-FFF2-40B4-BE49-F238E27FC236}">
                          <a16:creationId xmlns:a16="http://schemas.microsoft.com/office/drawing/2014/main" id="{1B0E6ACE-B827-7E31-6780-BDB611FAF8DD}"/>
                        </a:ext>
                      </a:extLst>
                    </p:cNvPr>
                    <p:cNvSpPr/>
                    <p:nvPr/>
                  </p:nvSpPr>
                  <p:spPr>
                    <a:xfrm>
                      <a:off x="3105920" y="1903325"/>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90" name="Straight Connector 689">
                      <a:extLst>
                        <a:ext uri="{FF2B5EF4-FFF2-40B4-BE49-F238E27FC236}">
                          <a16:creationId xmlns:a16="http://schemas.microsoft.com/office/drawing/2014/main" id="{B1F34BC2-4664-8F33-284E-6FCEAE5F76AD}"/>
                        </a:ext>
                      </a:extLst>
                    </p:cNvPr>
                    <p:cNvCxnSpPr>
                      <a:stCxn id="689" idx="4"/>
                    </p:cNvCxnSpPr>
                    <p:nvPr/>
                  </p:nvCxnSpPr>
                  <p:spPr>
                    <a:xfrm>
                      <a:off x="3129421"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0" name="Group 760">
                    <a:extLst>
                      <a:ext uri="{FF2B5EF4-FFF2-40B4-BE49-F238E27FC236}">
                        <a16:creationId xmlns:a16="http://schemas.microsoft.com/office/drawing/2014/main" id="{19505B08-036A-C4EF-9505-B80E8F92386F}"/>
                      </a:ext>
                    </a:extLst>
                  </p:cNvPr>
                  <p:cNvGrpSpPr>
                    <a:grpSpLocks/>
                  </p:cNvGrpSpPr>
                  <p:nvPr/>
                </p:nvGrpSpPr>
                <p:grpSpPr bwMode="auto">
                  <a:xfrm>
                    <a:off x="3200400" y="1905000"/>
                    <a:ext cx="45719" cy="118871"/>
                    <a:chOff x="3098006" y="1902619"/>
                    <a:chExt cx="45719" cy="118871"/>
                  </a:xfrm>
                  <a:grpFill/>
                </p:grpSpPr>
                <p:sp>
                  <p:nvSpPr>
                    <p:cNvPr id="687" name="Oval 686">
                      <a:extLst>
                        <a:ext uri="{FF2B5EF4-FFF2-40B4-BE49-F238E27FC236}">
                          <a16:creationId xmlns:a16="http://schemas.microsoft.com/office/drawing/2014/main" id="{83ADB211-9DCF-D87F-944B-5AC1958EB689}"/>
                        </a:ext>
                      </a:extLst>
                    </p:cNvPr>
                    <p:cNvSpPr/>
                    <p:nvPr/>
                  </p:nvSpPr>
                  <p:spPr>
                    <a:xfrm>
                      <a:off x="3098545"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88" name="Straight Connector 687">
                      <a:extLst>
                        <a:ext uri="{FF2B5EF4-FFF2-40B4-BE49-F238E27FC236}">
                          <a16:creationId xmlns:a16="http://schemas.microsoft.com/office/drawing/2014/main" id="{E4C5B80E-3408-3F23-0484-5B07A5C8C959}"/>
                        </a:ext>
                      </a:extLst>
                    </p:cNvPr>
                    <p:cNvCxnSpPr>
                      <a:stCxn id="687" idx="4"/>
                    </p:cNvCxnSpPr>
                    <p:nvPr/>
                  </p:nvCxnSpPr>
                  <p:spPr>
                    <a:xfrm>
                      <a:off x="3122047"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1" name="Group 761">
                    <a:extLst>
                      <a:ext uri="{FF2B5EF4-FFF2-40B4-BE49-F238E27FC236}">
                        <a16:creationId xmlns:a16="http://schemas.microsoft.com/office/drawing/2014/main" id="{02BBC670-DF5F-927B-EED2-E7D95E5CD01B}"/>
                      </a:ext>
                    </a:extLst>
                  </p:cNvPr>
                  <p:cNvGrpSpPr>
                    <a:grpSpLocks/>
                  </p:cNvGrpSpPr>
                  <p:nvPr/>
                </p:nvGrpSpPr>
                <p:grpSpPr bwMode="auto">
                  <a:xfrm>
                    <a:off x="3162300" y="1895475"/>
                    <a:ext cx="45719" cy="118871"/>
                    <a:chOff x="3098006" y="1902619"/>
                    <a:chExt cx="45719" cy="118871"/>
                  </a:xfrm>
                  <a:grpFill/>
                </p:grpSpPr>
                <p:sp>
                  <p:nvSpPr>
                    <p:cNvPr id="685" name="Oval 684">
                      <a:extLst>
                        <a:ext uri="{FF2B5EF4-FFF2-40B4-BE49-F238E27FC236}">
                          <a16:creationId xmlns:a16="http://schemas.microsoft.com/office/drawing/2014/main" id="{D277FD60-2AA1-25B4-BB34-7C34E9AD4436}"/>
                        </a:ext>
                      </a:extLst>
                    </p:cNvPr>
                    <p:cNvSpPr/>
                    <p:nvPr/>
                  </p:nvSpPr>
                  <p:spPr>
                    <a:xfrm>
                      <a:off x="3106428"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86" name="Straight Connector 685">
                      <a:extLst>
                        <a:ext uri="{FF2B5EF4-FFF2-40B4-BE49-F238E27FC236}">
                          <a16:creationId xmlns:a16="http://schemas.microsoft.com/office/drawing/2014/main" id="{88D1501A-6D2F-B001-03DB-85A6B395C092}"/>
                        </a:ext>
                      </a:extLst>
                    </p:cNvPr>
                    <p:cNvCxnSpPr>
                      <a:stCxn id="685" idx="4"/>
                    </p:cNvCxnSpPr>
                    <p:nvPr/>
                  </p:nvCxnSpPr>
                  <p:spPr>
                    <a:xfrm>
                      <a:off x="3129930"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2" name="Group 762">
                    <a:extLst>
                      <a:ext uri="{FF2B5EF4-FFF2-40B4-BE49-F238E27FC236}">
                        <a16:creationId xmlns:a16="http://schemas.microsoft.com/office/drawing/2014/main" id="{77982875-38D9-29A3-FCFE-97E2A2755C76}"/>
                      </a:ext>
                    </a:extLst>
                  </p:cNvPr>
                  <p:cNvGrpSpPr>
                    <a:grpSpLocks/>
                  </p:cNvGrpSpPr>
                  <p:nvPr/>
                </p:nvGrpSpPr>
                <p:grpSpPr bwMode="auto">
                  <a:xfrm>
                    <a:off x="3238500" y="1895475"/>
                    <a:ext cx="45719" cy="118871"/>
                    <a:chOff x="3098006" y="1902619"/>
                    <a:chExt cx="45719" cy="118871"/>
                  </a:xfrm>
                  <a:grpFill/>
                </p:grpSpPr>
                <p:sp>
                  <p:nvSpPr>
                    <p:cNvPr id="683" name="Oval 682">
                      <a:extLst>
                        <a:ext uri="{FF2B5EF4-FFF2-40B4-BE49-F238E27FC236}">
                          <a16:creationId xmlns:a16="http://schemas.microsoft.com/office/drawing/2014/main" id="{B1909108-9D2D-5ACC-1669-BD2B2FEAFF91}"/>
                        </a:ext>
                      </a:extLst>
                    </p:cNvPr>
                    <p:cNvSpPr/>
                    <p:nvPr/>
                  </p:nvSpPr>
                  <p:spPr>
                    <a:xfrm>
                      <a:off x="3105770" y="1902763"/>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84" name="Straight Connector 683">
                      <a:extLst>
                        <a:ext uri="{FF2B5EF4-FFF2-40B4-BE49-F238E27FC236}">
                          <a16:creationId xmlns:a16="http://schemas.microsoft.com/office/drawing/2014/main" id="{1F54A23F-5A8C-DBC6-7E15-6B42CFC988C0}"/>
                        </a:ext>
                      </a:extLst>
                    </p:cNvPr>
                    <p:cNvCxnSpPr>
                      <a:stCxn id="683" idx="4"/>
                    </p:cNvCxnSpPr>
                    <p:nvPr/>
                  </p:nvCxnSpPr>
                  <p:spPr>
                    <a:xfrm>
                      <a:off x="312255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6" name="Group 783">
                <a:extLst>
                  <a:ext uri="{FF2B5EF4-FFF2-40B4-BE49-F238E27FC236}">
                    <a16:creationId xmlns:a16="http://schemas.microsoft.com/office/drawing/2014/main" id="{2E63D1B6-E4BD-060A-B549-50E5F3E0EFD2}"/>
                  </a:ext>
                </a:extLst>
              </p:cNvPr>
              <p:cNvGrpSpPr>
                <a:grpSpLocks/>
              </p:cNvGrpSpPr>
              <p:nvPr/>
            </p:nvGrpSpPr>
            <p:grpSpPr bwMode="auto">
              <a:xfrm>
                <a:off x="7132095" y="1862714"/>
                <a:ext cx="312419" cy="137921"/>
                <a:chOff x="3124200" y="1895475"/>
                <a:chExt cx="312419" cy="137921"/>
              </a:xfrm>
              <a:grpFill/>
            </p:grpSpPr>
            <p:grpSp>
              <p:nvGrpSpPr>
                <p:cNvPr id="651" name="Group 784">
                  <a:extLst>
                    <a:ext uri="{FF2B5EF4-FFF2-40B4-BE49-F238E27FC236}">
                      <a16:creationId xmlns:a16="http://schemas.microsoft.com/office/drawing/2014/main" id="{168AC775-0A64-286D-9572-B0599F3B68E1}"/>
                    </a:ext>
                  </a:extLst>
                </p:cNvPr>
                <p:cNvGrpSpPr>
                  <a:grpSpLocks/>
                </p:cNvGrpSpPr>
                <p:nvPr/>
              </p:nvGrpSpPr>
              <p:grpSpPr bwMode="auto">
                <a:xfrm>
                  <a:off x="3124200" y="1895475"/>
                  <a:ext cx="160019" cy="128396"/>
                  <a:chOff x="3124200" y="1895475"/>
                  <a:chExt cx="160019" cy="128396"/>
                </a:xfrm>
                <a:grpFill/>
              </p:grpSpPr>
              <p:grpSp>
                <p:nvGrpSpPr>
                  <p:cNvPr id="665" name="Group 798">
                    <a:extLst>
                      <a:ext uri="{FF2B5EF4-FFF2-40B4-BE49-F238E27FC236}">
                        <a16:creationId xmlns:a16="http://schemas.microsoft.com/office/drawing/2014/main" id="{EFC8BA63-D8C8-2962-B9F2-633AE545378B}"/>
                      </a:ext>
                    </a:extLst>
                  </p:cNvPr>
                  <p:cNvGrpSpPr>
                    <a:grpSpLocks/>
                  </p:cNvGrpSpPr>
                  <p:nvPr/>
                </p:nvGrpSpPr>
                <p:grpSpPr bwMode="auto">
                  <a:xfrm>
                    <a:off x="3124200" y="1905000"/>
                    <a:ext cx="45719" cy="118871"/>
                    <a:chOff x="3098006" y="1902619"/>
                    <a:chExt cx="45719" cy="118871"/>
                  </a:xfrm>
                  <a:grpFill/>
                </p:grpSpPr>
                <p:sp>
                  <p:nvSpPr>
                    <p:cNvPr id="675" name="Oval 674">
                      <a:extLst>
                        <a:ext uri="{FF2B5EF4-FFF2-40B4-BE49-F238E27FC236}">
                          <a16:creationId xmlns:a16="http://schemas.microsoft.com/office/drawing/2014/main" id="{70D2083A-F8B1-443D-02A1-953C7EEC5C81}"/>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76" name="Straight Connector 675">
                      <a:extLst>
                        <a:ext uri="{FF2B5EF4-FFF2-40B4-BE49-F238E27FC236}">
                          <a16:creationId xmlns:a16="http://schemas.microsoft.com/office/drawing/2014/main" id="{569CC132-611F-B94D-B99F-117DB98DA7F1}"/>
                        </a:ext>
                      </a:extLst>
                    </p:cNvPr>
                    <p:cNvCxnSpPr>
                      <a:stCxn id="675"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66" name="Group 799">
                    <a:extLst>
                      <a:ext uri="{FF2B5EF4-FFF2-40B4-BE49-F238E27FC236}">
                        <a16:creationId xmlns:a16="http://schemas.microsoft.com/office/drawing/2014/main" id="{060E3351-1BD2-A132-B055-E264BA0E401E}"/>
                      </a:ext>
                    </a:extLst>
                  </p:cNvPr>
                  <p:cNvGrpSpPr>
                    <a:grpSpLocks/>
                  </p:cNvGrpSpPr>
                  <p:nvPr/>
                </p:nvGrpSpPr>
                <p:grpSpPr bwMode="auto">
                  <a:xfrm>
                    <a:off x="3200400" y="1905000"/>
                    <a:ext cx="45719" cy="118871"/>
                    <a:chOff x="3098006" y="1902619"/>
                    <a:chExt cx="45719" cy="118871"/>
                  </a:xfrm>
                  <a:grpFill/>
                </p:grpSpPr>
                <p:sp>
                  <p:nvSpPr>
                    <p:cNvPr id="673" name="Oval 672">
                      <a:extLst>
                        <a:ext uri="{FF2B5EF4-FFF2-40B4-BE49-F238E27FC236}">
                          <a16:creationId xmlns:a16="http://schemas.microsoft.com/office/drawing/2014/main" id="{8F02FC66-4CA4-28C2-CDF0-E3A0B511EC00}"/>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74" name="Straight Connector 673">
                      <a:extLst>
                        <a:ext uri="{FF2B5EF4-FFF2-40B4-BE49-F238E27FC236}">
                          <a16:creationId xmlns:a16="http://schemas.microsoft.com/office/drawing/2014/main" id="{BFAA883C-A46E-B967-FB4B-493478B3BEFD}"/>
                        </a:ext>
                      </a:extLst>
                    </p:cNvPr>
                    <p:cNvCxnSpPr>
                      <a:stCxn id="673"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67" name="Group 800">
                    <a:extLst>
                      <a:ext uri="{FF2B5EF4-FFF2-40B4-BE49-F238E27FC236}">
                        <a16:creationId xmlns:a16="http://schemas.microsoft.com/office/drawing/2014/main" id="{221F216E-5747-81FA-9E4C-164FAE84580E}"/>
                      </a:ext>
                    </a:extLst>
                  </p:cNvPr>
                  <p:cNvGrpSpPr>
                    <a:grpSpLocks/>
                  </p:cNvGrpSpPr>
                  <p:nvPr/>
                </p:nvGrpSpPr>
                <p:grpSpPr bwMode="auto">
                  <a:xfrm>
                    <a:off x="3162300" y="1895475"/>
                    <a:ext cx="45719" cy="118871"/>
                    <a:chOff x="3098006" y="1902619"/>
                    <a:chExt cx="45719" cy="118871"/>
                  </a:xfrm>
                  <a:grpFill/>
                </p:grpSpPr>
                <p:sp>
                  <p:nvSpPr>
                    <p:cNvPr id="671" name="Oval 670">
                      <a:extLst>
                        <a:ext uri="{FF2B5EF4-FFF2-40B4-BE49-F238E27FC236}">
                          <a16:creationId xmlns:a16="http://schemas.microsoft.com/office/drawing/2014/main" id="{1365CFD3-81D8-0393-5047-166A1E8B6323}"/>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72" name="Straight Connector 671">
                      <a:extLst>
                        <a:ext uri="{FF2B5EF4-FFF2-40B4-BE49-F238E27FC236}">
                          <a16:creationId xmlns:a16="http://schemas.microsoft.com/office/drawing/2014/main" id="{2C3F1C91-009B-1C50-FAF8-43AD336F9229}"/>
                        </a:ext>
                      </a:extLst>
                    </p:cNvPr>
                    <p:cNvCxnSpPr>
                      <a:stCxn id="671"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68" name="Group 801">
                    <a:extLst>
                      <a:ext uri="{FF2B5EF4-FFF2-40B4-BE49-F238E27FC236}">
                        <a16:creationId xmlns:a16="http://schemas.microsoft.com/office/drawing/2014/main" id="{A81D07D3-45E0-E44C-1756-C83E31A008EC}"/>
                      </a:ext>
                    </a:extLst>
                  </p:cNvPr>
                  <p:cNvGrpSpPr>
                    <a:grpSpLocks/>
                  </p:cNvGrpSpPr>
                  <p:nvPr/>
                </p:nvGrpSpPr>
                <p:grpSpPr bwMode="auto">
                  <a:xfrm>
                    <a:off x="3238500" y="1895475"/>
                    <a:ext cx="45719" cy="118871"/>
                    <a:chOff x="3098006" y="1902619"/>
                    <a:chExt cx="45719" cy="118871"/>
                  </a:xfrm>
                  <a:grpFill/>
                </p:grpSpPr>
                <p:sp>
                  <p:nvSpPr>
                    <p:cNvPr id="669" name="Oval 668">
                      <a:extLst>
                        <a:ext uri="{FF2B5EF4-FFF2-40B4-BE49-F238E27FC236}">
                          <a16:creationId xmlns:a16="http://schemas.microsoft.com/office/drawing/2014/main" id="{FF613527-5FA8-9486-8298-AA7F93E938C3}"/>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70" name="Straight Connector 669">
                      <a:extLst>
                        <a:ext uri="{FF2B5EF4-FFF2-40B4-BE49-F238E27FC236}">
                          <a16:creationId xmlns:a16="http://schemas.microsoft.com/office/drawing/2014/main" id="{DFB17296-4AE0-7752-09F6-7DFED02411DA}"/>
                        </a:ext>
                      </a:extLst>
                    </p:cNvPr>
                    <p:cNvCxnSpPr>
                      <a:stCxn id="669"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52" name="Group 785">
                  <a:extLst>
                    <a:ext uri="{FF2B5EF4-FFF2-40B4-BE49-F238E27FC236}">
                      <a16:creationId xmlns:a16="http://schemas.microsoft.com/office/drawing/2014/main" id="{0D9F5E09-B98E-648B-6551-1BEAEFF44293}"/>
                    </a:ext>
                  </a:extLst>
                </p:cNvPr>
                <p:cNvGrpSpPr>
                  <a:grpSpLocks/>
                </p:cNvGrpSpPr>
                <p:nvPr/>
              </p:nvGrpSpPr>
              <p:grpSpPr bwMode="auto">
                <a:xfrm>
                  <a:off x="3276600" y="1905000"/>
                  <a:ext cx="160019" cy="128396"/>
                  <a:chOff x="3124200" y="1895475"/>
                  <a:chExt cx="160019" cy="128396"/>
                </a:xfrm>
                <a:grpFill/>
              </p:grpSpPr>
              <p:grpSp>
                <p:nvGrpSpPr>
                  <p:cNvPr id="653" name="Group 786">
                    <a:extLst>
                      <a:ext uri="{FF2B5EF4-FFF2-40B4-BE49-F238E27FC236}">
                        <a16:creationId xmlns:a16="http://schemas.microsoft.com/office/drawing/2014/main" id="{A14889BB-FDA9-933D-DD8E-B4710E282978}"/>
                      </a:ext>
                    </a:extLst>
                  </p:cNvPr>
                  <p:cNvGrpSpPr>
                    <a:grpSpLocks/>
                  </p:cNvGrpSpPr>
                  <p:nvPr/>
                </p:nvGrpSpPr>
                <p:grpSpPr bwMode="auto">
                  <a:xfrm>
                    <a:off x="3124200" y="1905000"/>
                    <a:ext cx="45719" cy="118871"/>
                    <a:chOff x="3098006" y="1902619"/>
                    <a:chExt cx="45719" cy="118871"/>
                  </a:xfrm>
                  <a:grpFill/>
                </p:grpSpPr>
                <p:sp>
                  <p:nvSpPr>
                    <p:cNvPr id="663" name="Oval 662">
                      <a:extLst>
                        <a:ext uri="{FF2B5EF4-FFF2-40B4-BE49-F238E27FC236}">
                          <a16:creationId xmlns:a16="http://schemas.microsoft.com/office/drawing/2014/main" id="{7782B81C-83AC-4EAA-3BF3-A7E966836ECE}"/>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64" name="Straight Connector 663">
                      <a:extLst>
                        <a:ext uri="{FF2B5EF4-FFF2-40B4-BE49-F238E27FC236}">
                          <a16:creationId xmlns:a16="http://schemas.microsoft.com/office/drawing/2014/main" id="{9AD0B1F3-0DDB-4C63-8240-49E20612F848}"/>
                        </a:ext>
                      </a:extLst>
                    </p:cNvPr>
                    <p:cNvCxnSpPr>
                      <a:stCxn id="663"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54" name="Group 787">
                    <a:extLst>
                      <a:ext uri="{FF2B5EF4-FFF2-40B4-BE49-F238E27FC236}">
                        <a16:creationId xmlns:a16="http://schemas.microsoft.com/office/drawing/2014/main" id="{2408293E-50B1-663A-1CD6-8FB857100E0F}"/>
                      </a:ext>
                    </a:extLst>
                  </p:cNvPr>
                  <p:cNvGrpSpPr>
                    <a:grpSpLocks/>
                  </p:cNvGrpSpPr>
                  <p:nvPr/>
                </p:nvGrpSpPr>
                <p:grpSpPr bwMode="auto">
                  <a:xfrm>
                    <a:off x="3200400" y="1905000"/>
                    <a:ext cx="45719" cy="118871"/>
                    <a:chOff x="3098006" y="1902619"/>
                    <a:chExt cx="45719" cy="118871"/>
                  </a:xfrm>
                  <a:grpFill/>
                </p:grpSpPr>
                <p:sp>
                  <p:nvSpPr>
                    <p:cNvPr id="661" name="Oval 660">
                      <a:extLst>
                        <a:ext uri="{FF2B5EF4-FFF2-40B4-BE49-F238E27FC236}">
                          <a16:creationId xmlns:a16="http://schemas.microsoft.com/office/drawing/2014/main" id="{5E6F78EA-601C-7517-8ED4-09374D05ADB2}"/>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62" name="Straight Connector 661">
                      <a:extLst>
                        <a:ext uri="{FF2B5EF4-FFF2-40B4-BE49-F238E27FC236}">
                          <a16:creationId xmlns:a16="http://schemas.microsoft.com/office/drawing/2014/main" id="{77DD4984-47AB-5957-D0E3-1E318C4D4303}"/>
                        </a:ext>
                      </a:extLst>
                    </p:cNvPr>
                    <p:cNvCxnSpPr>
                      <a:stCxn id="661"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55" name="Group 788">
                    <a:extLst>
                      <a:ext uri="{FF2B5EF4-FFF2-40B4-BE49-F238E27FC236}">
                        <a16:creationId xmlns:a16="http://schemas.microsoft.com/office/drawing/2014/main" id="{56DDDB61-61D2-F46B-4882-6C118F667448}"/>
                      </a:ext>
                    </a:extLst>
                  </p:cNvPr>
                  <p:cNvGrpSpPr>
                    <a:grpSpLocks/>
                  </p:cNvGrpSpPr>
                  <p:nvPr/>
                </p:nvGrpSpPr>
                <p:grpSpPr bwMode="auto">
                  <a:xfrm>
                    <a:off x="3162300" y="1895475"/>
                    <a:ext cx="45719" cy="118871"/>
                    <a:chOff x="3098006" y="1902619"/>
                    <a:chExt cx="45719" cy="118871"/>
                  </a:xfrm>
                  <a:grpFill/>
                </p:grpSpPr>
                <p:sp>
                  <p:nvSpPr>
                    <p:cNvPr id="659" name="Oval 658">
                      <a:extLst>
                        <a:ext uri="{FF2B5EF4-FFF2-40B4-BE49-F238E27FC236}">
                          <a16:creationId xmlns:a16="http://schemas.microsoft.com/office/drawing/2014/main" id="{93B3512A-8ABC-EA25-EC6B-50ABA3FBBC82}"/>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60" name="Straight Connector 659">
                      <a:extLst>
                        <a:ext uri="{FF2B5EF4-FFF2-40B4-BE49-F238E27FC236}">
                          <a16:creationId xmlns:a16="http://schemas.microsoft.com/office/drawing/2014/main" id="{131C2072-2DD0-5786-06C9-6A5D351F10AD}"/>
                        </a:ext>
                      </a:extLst>
                    </p:cNvPr>
                    <p:cNvCxnSpPr>
                      <a:stCxn id="659"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56" name="Group 789">
                    <a:extLst>
                      <a:ext uri="{FF2B5EF4-FFF2-40B4-BE49-F238E27FC236}">
                        <a16:creationId xmlns:a16="http://schemas.microsoft.com/office/drawing/2014/main" id="{87156FC2-01CA-404C-BEBC-0C96318B74FA}"/>
                      </a:ext>
                    </a:extLst>
                  </p:cNvPr>
                  <p:cNvGrpSpPr>
                    <a:grpSpLocks/>
                  </p:cNvGrpSpPr>
                  <p:nvPr/>
                </p:nvGrpSpPr>
                <p:grpSpPr bwMode="auto">
                  <a:xfrm>
                    <a:off x="3238500" y="1895475"/>
                    <a:ext cx="45719" cy="118871"/>
                    <a:chOff x="3098006" y="1902619"/>
                    <a:chExt cx="45719" cy="118871"/>
                  </a:xfrm>
                  <a:grpFill/>
                </p:grpSpPr>
                <p:sp>
                  <p:nvSpPr>
                    <p:cNvPr id="657" name="Oval 656">
                      <a:extLst>
                        <a:ext uri="{FF2B5EF4-FFF2-40B4-BE49-F238E27FC236}">
                          <a16:creationId xmlns:a16="http://schemas.microsoft.com/office/drawing/2014/main" id="{8033E1DD-FA39-BE1C-7F4E-2251CC3FB64E}"/>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58" name="Straight Connector 657">
                      <a:extLst>
                        <a:ext uri="{FF2B5EF4-FFF2-40B4-BE49-F238E27FC236}">
                          <a16:creationId xmlns:a16="http://schemas.microsoft.com/office/drawing/2014/main" id="{7AF97656-C413-A511-FC58-E1E89EFAAB47}"/>
                        </a:ext>
                      </a:extLst>
                    </p:cNvPr>
                    <p:cNvCxnSpPr>
                      <a:stCxn id="657"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7" name="Group 810">
                <a:extLst>
                  <a:ext uri="{FF2B5EF4-FFF2-40B4-BE49-F238E27FC236}">
                    <a16:creationId xmlns:a16="http://schemas.microsoft.com/office/drawing/2014/main" id="{42C4E472-B8BC-428B-7A0C-7946ABD16550}"/>
                  </a:ext>
                </a:extLst>
              </p:cNvPr>
              <p:cNvGrpSpPr>
                <a:grpSpLocks/>
              </p:cNvGrpSpPr>
              <p:nvPr/>
            </p:nvGrpSpPr>
            <p:grpSpPr bwMode="auto">
              <a:xfrm>
                <a:off x="7441657" y="1860333"/>
                <a:ext cx="312419" cy="137921"/>
                <a:chOff x="3124200" y="1895475"/>
                <a:chExt cx="312419" cy="137921"/>
              </a:xfrm>
              <a:grpFill/>
            </p:grpSpPr>
            <p:grpSp>
              <p:nvGrpSpPr>
                <p:cNvPr id="625" name="Group 811">
                  <a:extLst>
                    <a:ext uri="{FF2B5EF4-FFF2-40B4-BE49-F238E27FC236}">
                      <a16:creationId xmlns:a16="http://schemas.microsoft.com/office/drawing/2014/main" id="{3B393576-A016-7CE8-E1E9-3C8F08097947}"/>
                    </a:ext>
                  </a:extLst>
                </p:cNvPr>
                <p:cNvGrpSpPr>
                  <a:grpSpLocks/>
                </p:cNvGrpSpPr>
                <p:nvPr/>
              </p:nvGrpSpPr>
              <p:grpSpPr bwMode="auto">
                <a:xfrm>
                  <a:off x="3124200" y="1895475"/>
                  <a:ext cx="160019" cy="128396"/>
                  <a:chOff x="3124200" y="1895475"/>
                  <a:chExt cx="160019" cy="128396"/>
                </a:xfrm>
                <a:grpFill/>
              </p:grpSpPr>
              <p:grpSp>
                <p:nvGrpSpPr>
                  <p:cNvPr id="639" name="Group 825">
                    <a:extLst>
                      <a:ext uri="{FF2B5EF4-FFF2-40B4-BE49-F238E27FC236}">
                        <a16:creationId xmlns:a16="http://schemas.microsoft.com/office/drawing/2014/main" id="{0CC2BC9C-B0C6-8E89-C600-419DE0DAD02C}"/>
                      </a:ext>
                    </a:extLst>
                  </p:cNvPr>
                  <p:cNvGrpSpPr>
                    <a:grpSpLocks/>
                  </p:cNvGrpSpPr>
                  <p:nvPr/>
                </p:nvGrpSpPr>
                <p:grpSpPr bwMode="auto">
                  <a:xfrm>
                    <a:off x="3124200" y="1905000"/>
                    <a:ext cx="45719" cy="118871"/>
                    <a:chOff x="3098006" y="1902619"/>
                    <a:chExt cx="45719" cy="118871"/>
                  </a:xfrm>
                  <a:grpFill/>
                </p:grpSpPr>
                <p:sp>
                  <p:nvSpPr>
                    <p:cNvPr id="649" name="Oval 648">
                      <a:extLst>
                        <a:ext uri="{FF2B5EF4-FFF2-40B4-BE49-F238E27FC236}">
                          <a16:creationId xmlns:a16="http://schemas.microsoft.com/office/drawing/2014/main" id="{8F51B775-6A62-B2F9-59ED-735244C5BC57}"/>
                        </a:ext>
                      </a:extLst>
                    </p:cNvPr>
                    <p:cNvSpPr/>
                    <p:nvPr/>
                  </p:nvSpPr>
                  <p:spPr>
                    <a:xfrm>
                      <a:off x="3098175" y="1902482"/>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50" name="Straight Connector 649">
                      <a:extLst>
                        <a:ext uri="{FF2B5EF4-FFF2-40B4-BE49-F238E27FC236}">
                          <a16:creationId xmlns:a16="http://schemas.microsoft.com/office/drawing/2014/main" id="{43147868-4EE2-E506-10A1-980429B92976}"/>
                        </a:ext>
                      </a:extLst>
                    </p:cNvPr>
                    <p:cNvCxnSpPr>
                      <a:stCxn id="649" idx="4"/>
                    </p:cNvCxnSpPr>
                    <p:nvPr/>
                  </p:nvCxnSpPr>
                  <p:spPr>
                    <a:xfrm>
                      <a:off x="3121677"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0" name="Group 826">
                    <a:extLst>
                      <a:ext uri="{FF2B5EF4-FFF2-40B4-BE49-F238E27FC236}">
                        <a16:creationId xmlns:a16="http://schemas.microsoft.com/office/drawing/2014/main" id="{FBAE3D2C-BBF8-193A-82AD-E7B63A961516}"/>
                      </a:ext>
                    </a:extLst>
                  </p:cNvPr>
                  <p:cNvGrpSpPr>
                    <a:grpSpLocks/>
                  </p:cNvGrpSpPr>
                  <p:nvPr/>
                </p:nvGrpSpPr>
                <p:grpSpPr bwMode="auto">
                  <a:xfrm>
                    <a:off x="3200400" y="1905000"/>
                    <a:ext cx="45719" cy="118871"/>
                    <a:chOff x="3098006" y="1902619"/>
                    <a:chExt cx="45719" cy="118871"/>
                  </a:xfrm>
                  <a:grpFill/>
                </p:grpSpPr>
                <p:sp>
                  <p:nvSpPr>
                    <p:cNvPr id="647" name="Oval 646">
                      <a:extLst>
                        <a:ext uri="{FF2B5EF4-FFF2-40B4-BE49-F238E27FC236}">
                          <a16:creationId xmlns:a16="http://schemas.microsoft.com/office/drawing/2014/main" id="{D85CE83C-83F5-866B-03DE-F75163D28429}"/>
                        </a:ext>
                      </a:extLst>
                    </p:cNvPr>
                    <p:cNvSpPr/>
                    <p:nvPr/>
                  </p:nvSpPr>
                  <p:spPr>
                    <a:xfrm>
                      <a:off x="309751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48" name="Straight Connector 647">
                      <a:extLst>
                        <a:ext uri="{FF2B5EF4-FFF2-40B4-BE49-F238E27FC236}">
                          <a16:creationId xmlns:a16="http://schemas.microsoft.com/office/drawing/2014/main" id="{DE3AC31B-8229-2D3A-5CCF-E0D9BA3E00EF}"/>
                        </a:ext>
                      </a:extLst>
                    </p:cNvPr>
                    <p:cNvCxnSpPr>
                      <a:stCxn id="647" idx="4"/>
                    </p:cNvCxnSpPr>
                    <p:nvPr/>
                  </p:nvCxnSpPr>
                  <p:spPr>
                    <a:xfrm>
                      <a:off x="3119339" y="1947876"/>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1" name="Group 827">
                    <a:extLst>
                      <a:ext uri="{FF2B5EF4-FFF2-40B4-BE49-F238E27FC236}">
                        <a16:creationId xmlns:a16="http://schemas.microsoft.com/office/drawing/2014/main" id="{69B83D00-3A1D-333E-358A-D33672EA5457}"/>
                      </a:ext>
                    </a:extLst>
                  </p:cNvPr>
                  <p:cNvGrpSpPr>
                    <a:grpSpLocks/>
                  </p:cNvGrpSpPr>
                  <p:nvPr/>
                </p:nvGrpSpPr>
                <p:grpSpPr bwMode="auto">
                  <a:xfrm>
                    <a:off x="3162300" y="1895475"/>
                    <a:ext cx="45719" cy="118871"/>
                    <a:chOff x="3098006" y="1902619"/>
                    <a:chExt cx="45719" cy="118871"/>
                  </a:xfrm>
                  <a:grpFill/>
                </p:grpSpPr>
                <p:sp>
                  <p:nvSpPr>
                    <p:cNvPr id="645" name="Oval 644">
                      <a:extLst>
                        <a:ext uri="{FF2B5EF4-FFF2-40B4-BE49-F238E27FC236}">
                          <a16:creationId xmlns:a16="http://schemas.microsoft.com/office/drawing/2014/main" id="{33010219-ADA5-5ABB-90C2-9559853368D6}"/>
                        </a:ext>
                      </a:extLst>
                    </p:cNvPr>
                    <p:cNvSpPr/>
                    <p:nvPr/>
                  </p:nvSpPr>
                  <p:spPr>
                    <a:xfrm>
                      <a:off x="3098684" y="1901920"/>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46" name="Straight Connector 645">
                      <a:extLst>
                        <a:ext uri="{FF2B5EF4-FFF2-40B4-BE49-F238E27FC236}">
                          <a16:creationId xmlns:a16="http://schemas.microsoft.com/office/drawing/2014/main" id="{7A9D99DC-7A03-490E-96B2-FBD4714943D7}"/>
                        </a:ext>
                      </a:extLst>
                    </p:cNvPr>
                    <p:cNvCxnSpPr>
                      <a:stCxn id="645" idx="4"/>
                    </p:cNvCxnSpPr>
                    <p:nvPr/>
                  </p:nvCxnSpPr>
                  <p:spPr>
                    <a:xfrm>
                      <a:off x="3120507" y="1940588"/>
                      <a:ext cx="1678"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2" name="Group 828">
                    <a:extLst>
                      <a:ext uri="{FF2B5EF4-FFF2-40B4-BE49-F238E27FC236}">
                        <a16:creationId xmlns:a16="http://schemas.microsoft.com/office/drawing/2014/main" id="{7DA0525A-6B84-52DE-687B-F0DC7B2B2C3E}"/>
                      </a:ext>
                    </a:extLst>
                  </p:cNvPr>
                  <p:cNvGrpSpPr>
                    <a:grpSpLocks/>
                  </p:cNvGrpSpPr>
                  <p:nvPr/>
                </p:nvGrpSpPr>
                <p:grpSpPr bwMode="auto">
                  <a:xfrm>
                    <a:off x="3238500" y="1895475"/>
                    <a:ext cx="45719" cy="118871"/>
                    <a:chOff x="3098006" y="1902619"/>
                    <a:chExt cx="45719" cy="118871"/>
                  </a:xfrm>
                  <a:grpFill/>
                </p:grpSpPr>
                <p:sp>
                  <p:nvSpPr>
                    <p:cNvPr id="643" name="Oval 642">
                      <a:extLst>
                        <a:ext uri="{FF2B5EF4-FFF2-40B4-BE49-F238E27FC236}">
                          <a16:creationId xmlns:a16="http://schemas.microsoft.com/office/drawing/2014/main" id="{FE0BB512-4AD3-167C-1849-741CEDB72F9F}"/>
                        </a:ext>
                      </a:extLst>
                    </p:cNvPr>
                    <p:cNvSpPr/>
                    <p:nvPr/>
                  </p:nvSpPr>
                  <p:spPr>
                    <a:xfrm>
                      <a:off x="3094668" y="1901920"/>
                      <a:ext cx="48681"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44" name="Straight Connector 643">
                      <a:extLst>
                        <a:ext uri="{FF2B5EF4-FFF2-40B4-BE49-F238E27FC236}">
                          <a16:creationId xmlns:a16="http://schemas.microsoft.com/office/drawing/2014/main" id="{685375B5-E733-7BD9-6ADB-35807055A406}"/>
                        </a:ext>
                      </a:extLst>
                    </p:cNvPr>
                    <p:cNvCxnSpPr>
                      <a:stCxn id="643" idx="4"/>
                    </p:cNvCxnSpPr>
                    <p:nvPr/>
                  </p:nvCxnSpPr>
                  <p:spPr>
                    <a:xfrm>
                      <a:off x="3119847" y="194058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26" name="Group 812">
                  <a:extLst>
                    <a:ext uri="{FF2B5EF4-FFF2-40B4-BE49-F238E27FC236}">
                      <a16:creationId xmlns:a16="http://schemas.microsoft.com/office/drawing/2014/main" id="{FF1125A1-38B0-9FE3-5E43-EC8A5817E145}"/>
                    </a:ext>
                  </a:extLst>
                </p:cNvPr>
                <p:cNvGrpSpPr>
                  <a:grpSpLocks/>
                </p:cNvGrpSpPr>
                <p:nvPr/>
              </p:nvGrpSpPr>
              <p:grpSpPr bwMode="auto">
                <a:xfrm>
                  <a:off x="3276600" y="1905000"/>
                  <a:ext cx="160019" cy="128396"/>
                  <a:chOff x="3124200" y="1895475"/>
                  <a:chExt cx="160019" cy="128396"/>
                </a:xfrm>
                <a:grpFill/>
              </p:grpSpPr>
              <p:grpSp>
                <p:nvGrpSpPr>
                  <p:cNvPr id="627" name="Group 813">
                    <a:extLst>
                      <a:ext uri="{FF2B5EF4-FFF2-40B4-BE49-F238E27FC236}">
                        <a16:creationId xmlns:a16="http://schemas.microsoft.com/office/drawing/2014/main" id="{DE1425AE-9DD9-52B9-3F2D-5AF0DC803246}"/>
                      </a:ext>
                    </a:extLst>
                  </p:cNvPr>
                  <p:cNvGrpSpPr>
                    <a:grpSpLocks/>
                  </p:cNvGrpSpPr>
                  <p:nvPr/>
                </p:nvGrpSpPr>
                <p:grpSpPr bwMode="auto">
                  <a:xfrm>
                    <a:off x="3124200" y="1905000"/>
                    <a:ext cx="45719" cy="118871"/>
                    <a:chOff x="3098006" y="1902619"/>
                    <a:chExt cx="45719" cy="118871"/>
                  </a:xfrm>
                  <a:grpFill/>
                </p:grpSpPr>
                <p:sp>
                  <p:nvSpPr>
                    <p:cNvPr id="637" name="Oval 636">
                      <a:extLst>
                        <a:ext uri="{FF2B5EF4-FFF2-40B4-BE49-F238E27FC236}">
                          <a16:creationId xmlns:a16="http://schemas.microsoft.com/office/drawing/2014/main" id="{33A6814F-597C-0AA5-D772-C62C72427950}"/>
                        </a:ext>
                      </a:extLst>
                    </p:cNvPr>
                    <p:cNvSpPr/>
                    <p:nvPr/>
                  </p:nvSpPr>
                  <p:spPr>
                    <a:xfrm>
                      <a:off x="309853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38" name="Straight Connector 637">
                      <a:extLst>
                        <a:ext uri="{FF2B5EF4-FFF2-40B4-BE49-F238E27FC236}">
                          <a16:creationId xmlns:a16="http://schemas.microsoft.com/office/drawing/2014/main" id="{C8D44018-954B-258B-DB03-968691077B7B}"/>
                        </a:ext>
                      </a:extLst>
                    </p:cNvPr>
                    <p:cNvCxnSpPr>
                      <a:stCxn id="637" idx="4"/>
                    </p:cNvCxnSpPr>
                    <p:nvPr/>
                  </p:nvCxnSpPr>
                  <p:spPr>
                    <a:xfrm>
                      <a:off x="3122036"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28" name="Group 814">
                    <a:extLst>
                      <a:ext uri="{FF2B5EF4-FFF2-40B4-BE49-F238E27FC236}">
                        <a16:creationId xmlns:a16="http://schemas.microsoft.com/office/drawing/2014/main" id="{7BDCBDC1-6C4C-A47F-6CAA-503FA23EB2FC}"/>
                      </a:ext>
                    </a:extLst>
                  </p:cNvPr>
                  <p:cNvGrpSpPr>
                    <a:grpSpLocks/>
                  </p:cNvGrpSpPr>
                  <p:nvPr/>
                </p:nvGrpSpPr>
                <p:grpSpPr bwMode="auto">
                  <a:xfrm>
                    <a:off x="3200400" y="1905000"/>
                    <a:ext cx="45719" cy="118871"/>
                    <a:chOff x="3098006" y="1902619"/>
                    <a:chExt cx="45719" cy="118871"/>
                  </a:xfrm>
                  <a:grpFill/>
                </p:grpSpPr>
                <p:sp>
                  <p:nvSpPr>
                    <p:cNvPr id="635" name="Oval 634">
                      <a:extLst>
                        <a:ext uri="{FF2B5EF4-FFF2-40B4-BE49-F238E27FC236}">
                          <a16:creationId xmlns:a16="http://schemas.microsoft.com/office/drawing/2014/main" id="{FA8895B5-C096-D83B-B5C3-7620064A5CE7}"/>
                        </a:ext>
                      </a:extLst>
                    </p:cNvPr>
                    <p:cNvSpPr/>
                    <p:nvPr/>
                  </p:nvSpPr>
                  <p:spPr>
                    <a:xfrm>
                      <a:off x="3097876"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36" name="Straight Connector 635">
                      <a:extLst>
                        <a:ext uri="{FF2B5EF4-FFF2-40B4-BE49-F238E27FC236}">
                          <a16:creationId xmlns:a16="http://schemas.microsoft.com/office/drawing/2014/main" id="{AB141B80-9046-12E1-CBD9-543015F6608A}"/>
                        </a:ext>
                      </a:extLst>
                    </p:cNvPr>
                    <p:cNvCxnSpPr>
                      <a:stCxn id="635" idx="4"/>
                    </p:cNvCxnSpPr>
                    <p:nvPr/>
                  </p:nvCxnSpPr>
                  <p:spPr>
                    <a:xfrm>
                      <a:off x="3119698" y="1948438"/>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29" name="Group 815">
                    <a:extLst>
                      <a:ext uri="{FF2B5EF4-FFF2-40B4-BE49-F238E27FC236}">
                        <a16:creationId xmlns:a16="http://schemas.microsoft.com/office/drawing/2014/main" id="{1508B5CC-56C8-A370-0B9C-8D15BB570072}"/>
                      </a:ext>
                    </a:extLst>
                  </p:cNvPr>
                  <p:cNvGrpSpPr>
                    <a:grpSpLocks/>
                  </p:cNvGrpSpPr>
                  <p:nvPr/>
                </p:nvGrpSpPr>
                <p:grpSpPr bwMode="auto">
                  <a:xfrm>
                    <a:off x="3162300" y="1895475"/>
                    <a:ext cx="45719" cy="118871"/>
                    <a:chOff x="3098006" y="1902619"/>
                    <a:chExt cx="45719" cy="118871"/>
                  </a:xfrm>
                  <a:grpFill/>
                </p:grpSpPr>
                <p:sp>
                  <p:nvSpPr>
                    <p:cNvPr id="633" name="Oval 632">
                      <a:extLst>
                        <a:ext uri="{FF2B5EF4-FFF2-40B4-BE49-F238E27FC236}">
                          <a16:creationId xmlns:a16="http://schemas.microsoft.com/office/drawing/2014/main" id="{2BF6603B-A6E9-6EE6-1F38-EC3466D31850}"/>
                        </a:ext>
                      </a:extLst>
                    </p:cNvPr>
                    <p:cNvSpPr/>
                    <p:nvPr/>
                  </p:nvSpPr>
                  <p:spPr>
                    <a:xfrm>
                      <a:off x="3105759" y="1902482"/>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34" name="Straight Connector 633">
                      <a:extLst>
                        <a:ext uri="{FF2B5EF4-FFF2-40B4-BE49-F238E27FC236}">
                          <a16:creationId xmlns:a16="http://schemas.microsoft.com/office/drawing/2014/main" id="{E769A880-9160-13D0-486A-B15E5AD56B76}"/>
                        </a:ext>
                      </a:extLst>
                    </p:cNvPr>
                    <p:cNvCxnSpPr>
                      <a:stCxn id="633" idx="4"/>
                    </p:cNvCxnSpPr>
                    <p:nvPr/>
                  </p:nvCxnSpPr>
                  <p:spPr>
                    <a:xfrm>
                      <a:off x="3122546"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30" name="Group 816">
                    <a:extLst>
                      <a:ext uri="{FF2B5EF4-FFF2-40B4-BE49-F238E27FC236}">
                        <a16:creationId xmlns:a16="http://schemas.microsoft.com/office/drawing/2014/main" id="{4B1890F5-2CA5-55AA-40FA-3CB888DD76BB}"/>
                      </a:ext>
                    </a:extLst>
                  </p:cNvPr>
                  <p:cNvGrpSpPr>
                    <a:grpSpLocks/>
                  </p:cNvGrpSpPr>
                  <p:nvPr/>
                </p:nvGrpSpPr>
                <p:grpSpPr bwMode="auto">
                  <a:xfrm>
                    <a:off x="3238500" y="1895475"/>
                    <a:ext cx="45719" cy="118871"/>
                    <a:chOff x="3098006" y="1902619"/>
                    <a:chExt cx="45719" cy="118871"/>
                  </a:xfrm>
                  <a:grpFill/>
                </p:grpSpPr>
                <p:sp>
                  <p:nvSpPr>
                    <p:cNvPr id="631" name="Oval 630">
                      <a:extLst>
                        <a:ext uri="{FF2B5EF4-FFF2-40B4-BE49-F238E27FC236}">
                          <a16:creationId xmlns:a16="http://schemas.microsoft.com/office/drawing/2014/main" id="{E81685D9-5E20-8FDB-AA5A-D98EC3EB806A}"/>
                        </a:ext>
                      </a:extLst>
                    </p:cNvPr>
                    <p:cNvSpPr/>
                    <p:nvPr/>
                  </p:nvSpPr>
                  <p:spPr>
                    <a:xfrm>
                      <a:off x="3095027" y="1902482"/>
                      <a:ext cx="4868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32" name="Straight Connector 631">
                      <a:extLst>
                        <a:ext uri="{FF2B5EF4-FFF2-40B4-BE49-F238E27FC236}">
                          <a16:creationId xmlns:a16="http://schemas.microsoft.com/office/drawing/2014/main" id="{4CCBF9C8-6BFE-2867-7712-52A2B5330A5F}"/>
                        </a:ext>
                      </a:extLst>
                    </p:cNvPr>
                    <p:cNvCxnSpPr>
                      <a:stCxn id="631" idx="4"/>
                    </p:cNvCxnSpPr>
                    <p:nvPr/>
                  </p:nvCxnSpPr>
                  <p:spPr>
                    <a:xfrm>
                      <a:off x="3118529"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8" name="Group 837">
                <a:extLst>
                  <a:ext uri="{FF2B5EF4-FFF2-40B4-BE49-F238E27FC236}">
                    <a16:creationId xmlns:a16="http://schemas.microsoft.com/office/drawing/2014/main" id="{CCE3B573-3BC2-EB66-833F-D39E3AF0B818}"/>
                  </a:ext>
                </a:extLst>
              </p:cNvPr>
              <p:cNvGrpSpPr>
                <a:grpSpLocks/>
              </p:cNvGrpSpPr>
              <p:nvPr/>
            </p:nvGrpSpPr>
            <p:grpSpPr bwMode="auto">
              <a:xfrm>
                <a:off x="7748838" y="1857952"/>
                <a:ext cx="312419" cy="137921"/>
                <a:chOff x="3124200" y="1895475"/>
                <a:chExt cx="312419" cy="137921"/>
              </a:xfrm>
              <a:grpFill/>
            </p:grpSpPr>
            <p:grpSp>
              <p:nvGrpSpPr>
                <p:cNvPr id="599" name="Group 838">
                  <a:extLst>
                    <a:ext uri="{FF2B5EF4-FFF2-40B4-BE49-F238E27FC236}">
                      <a16:creationId xmlns:a16="http://schemas.microsoft.com/office/drawing/2014/main" id="{5C27B179-197B-3A4F-A4F8-9EF3BBFBD689}"/>
                    </a:ext>
                  </a:extLst>
                </p:cNvPr>
                <p:cNvGrpSpPr>
                  <a:grpSpLocks/>
                </p:cNvGrpSpPr>
                <p:nvPr/>
              </p:nvGrpSpPr>
              <p:grpSpPr bwMode="auto">
                <a:xfrm>
                  <a:off x="3124200" y="1895475"/>
                  <a:ext cx="160019" cy="128396"/>
                  <a:chOff x="3124200" y="1895475"/>
                  <a:chExt cx="160019" cy="128396"/>
                </a:xfrm>
                <a:grpFill/>
              </p:grpSpPr>
              <p:grpSp>
                <p:nvGrpSpPr>
                  <p:cNvPr id="613" name="Group 852">
                    <a:extLst>
                      <a:ext uri="{FF2B5EF4-FFF2-40B4-BE49-F238E27FC236}">
                        <a16:creationId xmlns:a16="http://schemas.microsoft.com/office/drawing/2014/main" id="{084A74E6-5D90-AD41-0BCE-5C634438BA01}"/>
                      </a:ext>
                    </a:extLst>
                  </p:cNvPr>
                  <p:cNvGrpSpPr>
                    <a:grpSpLocks/>
                  </p:cNvGrpSpPr>
                  <p:nvPr/>
                </p:nvGrpSpPr>
                <p:grpSpPr bwMode="auto">
                  <a:xfrm>
                    <a:off x="3124200" y="1905000"/>
                    <a:ext cx="45719" cy="118871"/>
                    <a:chOff x="3098006" y="1902619"/>
                    <a:chExt cx="45719" cy="118871"/>
                  </a:xfrm>
                  <a:grpFill/>
                </p:grpSpPr>
                <p:sp>
                  <p:nvSpPr>
                    <p:cNvPr id="623" name="Oval 622">
                      <a:extLst>
                        <a:ext uri="{FF2B5EF4-FFF2-40B4-BE49-F238E27FC236}">
                          <a16:creationId xmlns:a16="http://schemas.microsoft.com/office/drawing/2014/main" id="{209BB43E-96B0-DB0D-CC42-DFEA855BA537}"/>
                        </a:ext>
                      </a:extLst>
                    </p:cNvPr>
                    <p:cNvSpPr/>
                    <p:nvPr/>
                  </p:nvSpPr>
                  <p:spPr>
                    <a:xfrm>
                      <a:off x="3098191" y="1903181"/>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24" name="Straight Connector 623">
                      <a:extLst>
                        <a:ext uri="{FF2B5EF4-FFF2-40B4-BE49-F238E27FC236}">
                          <a16:creationId xmlns:a16="http://schemas.microsoft.com/office/drawing/2014/main" id="{47D0B647-47C0-AB0D-5E03-84974B7D6E67}"/>
                        </a:ext>
                      </a:extLst>
                    </p:cNvPr>
                    <p:cNvCxnSpPr>
                      <a:stCxn id="623" idx="4"/>
                    </p:cNvCxnSpPr>
                    <p:nvPr/>
                  </p:nvCxnSpPr>
                  <p:spPr>
                    <a:xfrm>
                      <a:off x="3121692"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14" name="Group 853">
                    <a:extLst>
                      <a:ext uri="{FF2B5EF4-FFF2-40B4-BE49-F238E27FC236}">
                        <a16:creationId xmlns:a16="http://schemas.microsoft.com/office/drawing/2014/main" id="{A2F1F5FA-BB0A-891D-2C22-6B5607C9166B}"/>
                      </a:ext>
                    </a:extLst>
                  </p:cNvPr>
                  <p:cNvGrpSpPr>
                    <a:grpSpLocks/>
                  </p:cNvGrpSpPr>
                  <p:nvPr/>
                </p:nvGrpSpPr>
                <p:grpSpPr bwMode="auto">
                  <a:xfrm>
                    <a:off x="3200400" y="1905000"/>
                    <a:ext cx="45719" cy="118871"/>
                    <a:chOff x="3098006" y="1902619"/>
                    <a:chExt cx="45719" cy="118871"/>
                  </a:xfrm>
                  <a:grpFill/>
                </p:grpSpPr>
                <p:sp>
                  <p:nvSpPr>
                    <p:cNvPr id="621" name="Oval 620">
                      <a:extLst>
                        <a:ext uri="{FF2B5EF4-FFF2-40B4-BE49-F238E27FC236}">
                          <a16:creationId xmlns:a16="http://schemas.microsoft.com/office/drawing/2014/main" id="{DEB788E9-A64A-A43D-FD15-97EC5B238EA9}"/>
                        </a:ext>
                      </a:extLst>
                    </p:cNvPr>
                    <p:cNvSpPr/>
                    <p:nvPr/>
                  </p:nvSpPr>
                  <p:spPr>
                    <a:xfrm>
                      <a:off x="3097532" y="1903181"/>
                      <a:ext cx="41966"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22" name="Straight Connector 621">
                      <a:extLst>
                        <a:ext uri="{FF2B5EF4-FFF2-40B4-BE49-F238E27FC236}">
                          <a16:creationId xmlns:a16="http://schemas.microsoft.com/office/drawing/2014/main" id="{6BCA26E6-C776-806B-C064-1FB724C6E1C0}"/>
                        </a:ext>
                      </a:extLst>
                    </p:cNvPr>
                    <p:cNvCxnSpPr>
                      <a:stCxn id="621" idx="4"/>
                    </p:cNvCxnSpPr>
                    <p:nvPr/>
                  </p:nvCxnSpPr>
                  <p:spPr>
                    <a:xfrm>
                      <a:off x="3121034"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15" name="Group 854">
                    <a:extLst>
                      <a:ext uri="{FF2B5EF4-FFF2-40B4-BE49-F238E27FC236}">
                        <a16:creationId xmlns:a16="http://schemas.microsoft.com/office/drawing/2014/main" id="{648C6CDF-0B68-4135-C769-2A4AE982A3EF}"/>
                      </a:ext>
                    </a:extLst>
                  </p:cNvPr>
                  <p:cNvGrpSpPr>
                    <a:grpSpLocks/>
                  </p:cNvGrpSpPr>
                  <p:nvPr/>
                </p:nvGrpSpPr>
                <p:grpSpPr bwMode="auto">
                  <a:xfrm>
                    <a:off x="3162300" y="1895475"/>
                    <a:ext cx="45719" cy="118871"/>
                    <a:chOff x="3098006" y="1902619"/>
                    <a:chExt cx="45719" cy="118871"/>
                  </a:xfrm>
                  <a:grpFill/>
                </p:grpSpPr>
                <p:sp>
                  <p:nvSpPr>
                    <p:cNvPr id="619" name="Oval 618">
                      <a:extLst>
                        <a:ext uri="{FF2B5EF4-FFF2-40B4-BE49-F238E27FC236}">
                          <a16:creationId xmlns:a16="http://schemas.microsoft.com/office/drawing/2014/main" id="{5418E944-485A-24F9-B7C0-AB5EA28832BD}"/>
                        </a:ext>
                      </a:extLst>
                    </p:cNvPr>
                    <p:cNvSpPr/>
                    <p:nvPr/>
                  </p:nvSpPr>
                  <p:spPr>
                    <a:xfrm>
                      <a:off x="3098701" y="190261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20" name="Straight Connector 619">
                      <a:extLst>
                        <a:ext uri="{FF2B5EF4-FFF2-40B4-BE49-F238E27FC236}">
                          <a16:creationId xmlns:a16="http://schemas.microsoft.com/office/drawing/2014/main" id="{CE0D08AA-F205-431F-B582-A6F2B42D955B}"/>
                        </a:ext>
                      </a:extLst>
                    </p:cNvPr>
                    <p:cNvCxnSpPr>
                      <a:stCxn id="619" idx="4"/>
                    </p:cNvCxnSpPr>
                    <p:nvPr/>
                  </p:nvCxnSpPr>
                  <p:spPr>
                    <a:xfrm>
                      <a:off x="3122202" y="194633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16" name="Group 855">
                    <a:extLst>
                      <a:ext uri="{FF2B5EF4-FFF2-40B4-BE49-F238E27FC236}">
                        <a16:creationId xmlns:a16="http://schemas.microsoft.com/office/drawing/2014/main" id="{E7D1F703-F111-581C-88B6-537C2DE8AFCB}"/>
                      </a:ext>
                    </a:extLst>
                  </p:cNvPr>
                  <p:cNvGrpSpPr>
                    <a:grpSpLocks/>
                  </p:cNvGrpSpPr>
                  <p:nvPr/>
                </p:nvGrpSpPr>
                <p:grpSpPr bwMode="auto">
                  <a:xfrm>
                    <a:off x="3238500" y="1895475"/>
                    <a:ext cx="45719" cy="118871"/>
                    <a:chOff x="3098006" y="1902619"/>
                    <a:chExt cx="45719" cy="118871"/>
                  </a:xfrm>
                  <a:grpFill/>
                </p:grpSpPr>
                <p:sp>
                  <p:nvSpPr>
                    <p:cNvPr id="617" name="Oval 616">
                      <a:extLst>
                        <a:ext uri="{FF2B5EF4-FFF2-40B4-BE49-F238E27FC236}">
                          <a16:creationId xmlns:a16="http://schemas.microsoft.com/office/drawing/2014/main" id="{93142C74-04A9-8064-C589-688EB94533D3}"/>
                        </a:ext>
                      </a:extLst>
                    </p:cNvPr>
                    <p:cNvSpPr/>
                    <p:nvPr/>
                  </p:nvSpPr>
                  <p:spPr>
                    <a:xfrm>
                      <a:off x="3098041" y="1902619"/>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18" name="Straight Connector 617">
                      <a:extLst>
                        <a:ext uri="{FF2B5EF4-FFF2-40B4-BE49-F238E27FC236}">
                          <a16:creationId xmlns:a16="http://schemas.microsoft.com/office/drawing/2014/main" id="{AEAFAB42-8C5C-D8AD-04A8-9040C04895DA}"/>
                        </a:ext>
                      </a:extLst>
                    </p:cNvPr>
                    <p:cNvCxnSpPr>
                      <a:stCxn id="617" idx="4"/>
                    </p:cNvCxnSpPr>
                    <p:nvPr/>
                  </p:nvCxnSpPr>
                  <p:spPr>
                    <a:xfrm>
                      <a:off x="3121542" y="194633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00" name="Group 839">
                  <a:extLst>
                    <a:ext uri="{FF2B5EF4-FFF2-40B4-BE49-F238E27FC236}">
                      <a16:creationId xmlns:a16="http://schemas.microsoft.com/office/drawing/2014/main" id="{6E75AF45-1F06-2C2E-76AE-2738BEB09053}"/>
                    </a:ext>
                  </a:extLst>
                </p:cNvPr>
                <p:cNvGrpSpPr>
                  <a:grpSpLocks/>
                </p:cNvGrpSpPr>
                <p:nvPr/>
              </p:nvGrpSpPr>
              <p:grpSpPr bwMode="auto">
                <a:xfrm>
                  <a:off x="3276600" y="1905000"/>
                  <a:ext cx="160019" cy="128396"/>
                  <a:chOff x="3124200" y="1895475"/>
                  <a:chExt cx="160019" cy="128396"/>
                </a:xfrm>
                <a:grpFill/>
              </p:grpSpPr>
              <p:grpSp>
                <p:nvGrpSpPr>
                  <p:cNvPr id="601" name="Group 840">
                    <a:extLst>
                      <a:ext uri="{FF2B5EF4-FFF2-40B4-BE49-F238E27FC236}">
                        <a16:creationId xmlns:a16="http://schemas.microsoft.com/office/drawing/2014/main" id="{E4D4C1AB-6117-E7CC-9656-89FAA92A7875}"/>
                      </a:ext>
                    </a:extLst>
                  </p:cNvPr>
                  <p:cNvGrpSpPr>
                    <a:grpSpLocks/>
                  </p:cNvGrpSpPr>
                  <p:nvPr/>
                </p:nvGrpSpPr>
                <p:grpSpPr bwMode="auto">
                  <a:xfrm>
                    <a:off x="3124200" y="1905000"/>
                    <a:ext cx="45719" cy="118871"/>
                    <a:chOff x="3098006" y="1902619"/>
                    <a:chExt cx="45719" cy="118871"/>
                  </a:xfrm>
                  <a:grpFill/>
                </p:grpSpPr>
                <p:sp>
                  <p:nvSpPr>
                    <p:cNvPr id="611" name="Oval 610">
                      <a:extLst>
                        <a:ext uri="{FF2B5EF4-FFF2-40B4-BE49-F238E27FC236}">
                          <a16:creationId xmlns:a16="http://schemas.microsoft.com/office/drawing/2014/main" id="{1916E24D-B4EE-0984-F3E9-9AF92B83D787}"/>
                        </a:ext>
                      </a:extLst>
                    </p:cNvPr>
                    <p:cNvSpPr/>
                    <p:nvPr/>
                  </p:nvSpPr>
                  <p:spPr>
                    <a:xfrm>
                      <a:off x="3098552"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12" name="Straight Connector 611">
                      <a:extLst>
                        <a:ext uri="{FF2B5EF4-FFF2-40B4-BE49-F238E27FC236}">
                          <a16:creationId xmlns:a16="http://schemas.microsoft.com/office/drawing/2014/main" id="{39E76E8E-7FCF-3245-7135-E97866170A71}"/>
                        </a:ext>
                      </a:extLst>
                    </p:cNvPr>
                    <p:cNvCxnSpPr>
                      <a:stCxn id="611" idx="4"/>
                    </p:cNvCxnSpPr>
                    <p:nvPr/>
                  </p:nvCxnSpPr>
                  <p:spPr>
                    <a:xfrm>
                      <a:off x="3122053" y="194745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02" name="Group 841">
                    <a:extLst>
                      <a:ext uri="{FF2B5EF4-FFF2-40B4-BE49-F238E27FC236}">
                        <a16:creationId xmlns:a16="http://schemas.microsoft.com/office/drawing/2014/main" id="{A27CA048-CD68-875B-3F67-8673C46A3CBF}"/>
                      </a:ext>
                    </a:extLst>
                  </p:cNvPr>
                  <p:cNvGrpSpPr>
                    <a:grpSpLocks/>
                  </p:cNvGrpSpPr>
                  <p:nvPr/>
                </p:nvGrpSpPr>
                <p:grpSpPr bwMode="auto">
                  <a:xfrm>
                    <a:off x="3200400" y="1905000"/>
                    <a:ext cx="45719" cy="118871"/>
                    <a:chOff x="3098006" y="1902619"/>
                    <a:chExt cx="45719" cy="118871"/>
                  </a:xfrm>
                  <a:grpFill/>
                </p:grpSpPr>
                <p:sp>
                  <p:nvSpPr>
                    <p:cNvPr id="609" name="Oval 608">
                      <a:extLst>
                        <a:ext uri="{FF2B5EF4-FFF2-40B4-BE49-F238E27FC236}">
                          <a16:creationId xmlns:a16="http://schemas.microsoft.com/office/drawing/2014/main" id="{22C8713A-824F-37F6-31F0-83038CAD5540}"/>
                        </a:ext>
                      </a:extLst>
                    </p:cNvPr>
                    <p:cNvSpPr/>
                    <p:nvPr/>
                  </p:nvSpPr>
                  <p:spPr>
                    <a:xfrm>
                      <a:off x="3097892"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10" name="Straight Connector 609">
                      <a:extLst>
                        <a:ext uri="{FF2B5EF4-FFF2-40B4-BE49-F238E27FC236}">
                          <a16:creationId xmlns:a16="http://schemas.microsoft.com/office/drawing/2014/main" id="{9584C5A6-12FA-8FB0-5413-6FE7F02B1D99}"/>
                        </a:ext>
                      </a:extLst>
                    </p:cNvPr>
                    <p:cNvCxnSpPr>
                      <a:stCxn id="609" idx="4"/>
                    </p:cNvCxnSpPr>
                    <p:nvPr/>
                  </p:nvCxnSpPr>
                  <p:spPr>
                    <a:xfrm>
                      <a:off x="3121393" y="194745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03" name="Group 842">
                    <a:extLst>
                      <a:ext uri="{FF2B5EF4-FFF2-40B4-BE49-F238E27FC236}">
                        <a16:creationId xmlns:a16="http://schemas.microsoft.com/office/drawing/2014/main" id="{12D45ED9-BB3E-A7C2-BDB9-C7735BB97EE6}"/>
                      </a:ext>
                    </a:extLst>
                  </p:cNvPr>
                  <p:cNvGrpSpPr>
                    <a:grpSpLocks/>
                  </p:cNvGrpSpPr>
                  <p:nvPr/>
                </p:nvGrpSpPr>
                <p:grpSpPr bwMode="auto">
                  <a:xfrm>
                    <a:off x="3162300" y="1895475"/>
                    <a:ext cx="45719" cy="118871"/>
                    <a:chOff x="3098006" y="1902619"/>
                    <a:chExt cx="45719" cy="118871"/>
                  </a:xfrm>
                  <a:grpFill/>
                </p:grpSpPr>
                <p:sp>
                  <p:nvSpPr>
                    <p:cNvPr id="607" name="Oval 606">
                      <a:extLst>
                        <a:ext uri="{FF2B5EF4-FFF2-40B4-BE49-F238E27FC236}">
                          <a16:creationId xmlns:a16="http://schemas.microsoft.com/office/drawing/2014/main" id="{1A76EAF7-895D-41DF-9795-7C6BA03E4968}"/>
                        </a:ext>
                      </a:extLst>
                    </p:cNvPr>
                    <p:cNvSpPr/>
                    <p:nvPr/>
                  </p:nvSpPr>
                  <p:spPr>
                    <a:xfrm>
                      <a:off x="3105775"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08" name="Straight Connector 607">
                      <a:extLst>
                        <a:ext uri="{FF2B5EF4-FFF2-40B4-BE49-F238E27FC236}">
                          <a16:creationId xmlns:a16="http://schemas.microsoft.com/office/drawing/2014/main" id="{DEDEC267-917D-BE1B-04C6-67D108FDCEE4}"/>
                        </a:ext>
                      </a:extLst>
                    </p:cNvPr>
                    <p:cNvCxnSpPr>
                      <a:stCxn id="607" idx="4"/>
                    </p:cNvCxnSpPr>
                    <p:nvPr/>
                  </p:nvCxnSpPr>
                  <p:spPr>
                    <a:xfrm>
                      <a:off x="3124241"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04" name="Group 843">
                    <a:extLst>
                      <a:ext uri="{FF2B5EF4-FFF2-40B4-BE49-F238E27FC236}">
                        <a16:creationId xmlns:a16="http://schemas.microsoft.com/office/drawing/2014/main" id="{8FDE4A82-DA74-52DA-9944-24D9AB9C2A21}"/>
                      </a:ext>
                    </a:extLst>
                  </p:cNvPr>
                  <p:cNvGrpSpPr>
                    <a:grpSpLocks/>
                  </p:cNvGrpSpPr>
                  <p:nvPr/>
                </p:nvGrpSpPr>
                <p:grpSpPr bwMode="auto">
                  <a:xfrm>
                    <a:off x="3238500" y="1895475"/>
                    <a:ext cx="45719" cy="118871"/>
                    <a:chOff x="3098006" y="1902619"/>
                    <a:chExt cx="45719" cy="118871"/>
                  </a:xfrm>
                  <a:grpFill/>
                </p:grpSpPr>
                <p:sp>
                  <p:nvSpPr>
                    <p:cNvPr id="605" name="Oval 604">
                      <a:extLst>
                        <a:ext uri="{FF2B5EF4-FFF2-40B4-BE49-F238E27FC236}">
                          <a16:creationId xmlns:a16="http://schemas.microsoft.com/office/drawing/2014/main" id="{AA695850-7934-B798-29D7-324EB0A1D428}"/>
                        </a:ext>
                      </a:extLst>
                    </p:cNvPr>
                    <p:cNvSpPr/>
                    <p:nvPr/>
                  </p:nvSpPr>
                  <p:spPr>
                    <a:xfrm>
                      <a:off x="3098401"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606" name="Straight Connector 605">
                      <a:extLst>
                        <a:ext uri="{FF2B5EF4-FFF2-40B4-BE49-F238E27FC236}">
                          <a16:creationId xmlns:a16="http://schemas.microsoft.com/office/drawing/2014/main" id="{5D3B9A3C-C37D-4EB5-3A9A-8788C501031A}"/>
                        </a:ext>
                      </a:extLst>
                    </p:cNvPr>
                    <p:cNvCxnSpPr>
                      <a:stCxn id="605" idx="4"/>
                    </p:cNvCxnSpPr>
                    <p:nvPr/>
                  </p:nvCxnSpPr>
                  <p:spPr>
                    <a:xfrm>
                      <a:off x="3121903"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grpSp>
          <p:nvGrpSpPr>
            <p:cNvPr id="12" name="Group 865">
              <a:extLst>
                <a:ext uri="{FF2B5EF4-FFF2-40B4-BE49-F238E27FC236}">
                  <a16:creationId xmlns:a16="http://schemas.microsoft.com/office/drawing/2014/main" id="{9B249C95-FC8C-9870-C3BF-075CC448A1A1}"/>
                </a:ext>
              </a:extLst>
            </p:cNvPr>
            <p:cNvGrpSpPr>
              <a:grpSpLocks/>
            </p:cNvGrpSpPr>
            <p:nvPr/>
          </p:nvGrpSpPr>
          <p:grpSpPr bwMode="auto">
            <a:xfrm rot="21540000" flipV="1">
              <a:off x="3122596" y="2010352"/>
              <a:ext cx="4937056" cy="175444"/>
              <a:chOff x="3124200" y="1857952"/>
              <a:chExt cx="4937057" cy="175444"/>
            </a:xfrm>
            <a:grpFill/>
          </p:grpSpPr>
          <p:grpSp>
            <p:nvGrpSpPr>
              <p:cNvPr id="13" name="Group 866">
                <a:extLst>
                  <a:ext uri="{FF2B5EF4-FFF2-40B4-BE49-F238E27FC236}">
                    <a16:creationId xmlns:a16="http://schemas.microsoft.com/office/drawing/2014/main" id="{7EEB4A16-3036-3B31-72C5-CD5BE15CD688}"/>
                  </a:ext>
                </a:extLst>
              </p:cNvPr>
              <p:cNvGrpSpPr>
                <a:grpSpLocks/>
              </p:cNvGrpSpPr>
              <p:nvPr/>
            </p:nvGrpSpPr>
            <p:grpSpPr bwMode="auto">
              <a:xfrm>
                <a:off x="3124200" y="1895475"/>
                <a:ext cx="312419" cy="137921"/>
                <a:chOff x="3124200" y="1895475"/>
                <a:chExt cx="312419" cy="137921"/>
              </a:xfrm>
              <a:grpFill/>
            </p:grpSpPr>
            <p:grpSp>
              <p:nvGrpSpPr>
                <p:cNvPr id="557" name="Group 1288">
                  <a:extLst>
                    <a:ext uri="{FF2B5EF4-FFF2-40B4-BE49-F238E27FC236}">
                      <a16:creationId xmlns:a16="http://schemas.microsoft.com/office/drawing/2014/main" id="{13B12C6F-36B3-AC7D-D591-FF3F5349EEE6}"/>
                    </a:ext>
                  </a:extLst>
                </p:cNvPr>
                <p:cNvGrpSpPr>
                  <a:grpSpLocks/>
                </p:cNvGrpSpPr>
                <p:nvPr/>
              </p:nvGrpSpPr>
              <p:grpSpPr bwMode="auto">
                <a:xfrm>
                  <a:off x="3124200" y="1895475"/>
                  <a:ext cx="160019" cy="128396"/>
                  <a:chOff x="3124200" y="1895475"/>
                  <a:chExt cx="160019" cy="128396"/>
                </a:xfrm>
                <a:grpFill/>
              </p:grpSpPr>
              <p:grpSp>
                <p:nvGrpSpPr>
                  <p:cNvPr id="571" name="Group 1302">
                    <a:extLst>
                      <a:ext uri="{FF2B5EF4-FFF2-40B4-BE49-F238E27FC236}">
                        <a16:creationId xmlns:a16="http://schemas.microsoft.com/office/drawing/2014/main" id="{AF73AAB7-2AB0-FB65-6FA2-BE89C2EB7631}"/>
                      </a:ext>
                    </a:extLst>
                  </p:cNvPr>
                  <p:cNvGrpSpPr>
                    <a:grpSpLocks/>
                  </p:cNvGrpSpPr>
                  <p:nvPr/>
                </p:nvGrpSpPr>
                <p:grpSpPr bwMode="auto">
                  <a:xfrm>
                    <a:off x="3124200" y="1905000"/>
                    <a:ext cx="45719" cy="118871"/>
                    <a:chOff x="3098006" y="1902619"/>
                    <a:chExt cx="45719" cy="118871"/>
                  </a:xfrm>
                  <a:grpFill/>
                </p:grpSpPr>
                <p:sp>
                  <p:nvSpPr>
                    <p:cNvPr id="581" name="Oval 580">
                      <a:extLst>
                        <a:ext uri="{FF2B5EF4-FFF2-40B4-BE49-F238E27FC236}">
                          <a16:creationId xmlns:a16="http://schemas.microsoft.com/office/drawing/2014/main" id="{DF79D4EE-C924-CD1E-2FE9-18D4CC04DD7B}"/>
                        </a:ext>
                      </a:extLst>
                    </p:cNvPr>
                    <p:cNvSpPr/>
                    <p:nvPr/>
                  </p:nvSpPr>
                  <p:spPr>
                    <a:xfrm>
                      <a:off x="3085863" y="1920406"/>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82" name="Straight Connector 581">
                      <a:extLst>
                        <a:ext uri="{FF2B5EF4-FFF2-40B4-BE49-F238E27FC236}">
                          <a16:creationId xmlns:a16="http://schemas.microsoft.com/office/drawing/2014/main" id="{2FFF58AE-6AF0-8044-DB0F-C410C0C03FAE}"/>
                        </a:ext>
                      </a:extLst>
                    </p:cNvPr>
                    <p:cNvCxnSpPr>
                      <a:stCxn id="581" idx="4"/>
                    </p:cNvCxnSpPr>
                    <p:nvPr/>
                  </p:nvCxnSpPr>
                  <p:spPr>
                    <a:xfrm>
                      <a:off x="3101953" y="1962545"/>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72" name="Group 1303">
                    <a:extLst>
                      <a:ext uri="{FF2B5EF4-FFF2-40B4-BE49-F238E27FC236}">
                        <a16:creationId xmlns:a16="http://schemas.microsoft.com/office/drawing/2014/main" id="{3934E735-BBCA-985F-7C54-EC85B4FA6729}"/>
                      </a:ext>
                    </a:extLst>
                  </p:cNvPr>
                  <p:cNvGrpSpPr>
                    <a:grpSpLocks/>
                  </p:cNvGrpSpPr>
                  <p:nvPr/>
                </p:nvGrpSpPr>
                <p:grpSpPr bwMode="auto">
                  <a:xfrm>
                    <a:off x="3200400" y="1905000"/>
                    <a:ext cx="45719" cy="118871"/>
                    <a:chOff x="3098006" y="1902619"/>
                    <a:chExt cx="45719" cy="118871"/>
                  </a:xfrm>
                  <a:grpFill/>
                </p:grpSpPr>
                <p:sp>
                  <p:nvSpPr>
                    <p:cNvPr id="579" name="Oval 578">
                      <a:extLst>
                        <a:ext uri="{FF2B5EF4-FFF2-40B4-BE49-F238E27FC236}">
                          <a16:creationId xmlns:a16="http://schemas.microsoft.com/office/drawing/2014/main" id="{A0A722DB-A73C-725B-72E3-7117AAD8609B}"/>
                        </a:ext>
                      </a:extLst>
                    </p:cNvPr>
                    <p:cNvSpPr/>
                    <p:nvPr/>
                  </p:nvSpPr>
                  <p:spPr>
                    <a:xfrm>
                      <a:off x="3078596" y="1929274"/>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80" name="Straight Connector 579">
                      <a:extLst>
                        <a:ext uri="{FF2B5EF4-FFF2-40B4-BE49-F238E27FC236}">
                          <a16:creationId xmlns:a16="http://schemas.microsoft.com/office/drawing/2014/main" id="{2E5042C9-80A4-E312-B026-C298EE2C4F4B}"/>
                        </a:ext>
                      </a:extLst>
                    </p:cNvPr>
                    <p:cNvCxnSpPr>
                      <a:stCxn id="579" idx="4"/>
                    </p:cNvCxnSpPr>
                    <p:nvPr/>
                  </p:nvCxnSpPr>
                  <p:spPr>
                    <a:xfrm>
                      <a:off x="3101342" y="1964586"/>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73" name="Group 1304">
                    <a:extLst>
                      <a:ext uri="{FF2B5EF4-FFF2-40B4-BE49-F238E27FC236}">
                        <a16:creationId xmlns:a16="http://schemas.microsoft.com/office/drawing/2014/main" id="{996AEBF1-9942-F2AB-FAB7-97BA691446D1}"/>
                      </a:ext>
                    </a:extLst>
                  </p:cNvPr>
                  <p:cNvGrpSpPr>
                    <a:grpSpLocks/>
                  </p:cNvGrpSpPr>
                  <p:nvPr/>
                </p:nvGrpSpPr>
                <p:grpSpPr bwMode="auto">
                  <a:xfrm>
                    <a:off x="3162300" y="1895475"/>
                    <a:ext cx="45719" cy="118871"/>
                    <a:chOff x="3098006" y="1902619"/>
                    <a:chExt cx="45719" cy="118871"/>
                  </a:xfrm>
                  <a:grpFill/>
                </p:grpSpPr>
                <p:sp>
                  <p:nvSpPr>
                    <p:cNvPr id="577" name="Oval 576">
                      <a:extLst>
                        <a:ext uri="{FF2B5EF4-FFF2-40B4-BE49-F238E27FC236}">
                          <a16:creationId xmlns:a16="http://schemas.microsoft.com/office/drawing/2014/main" id="{843F8C09-642C-0786-90C6-E94F37BE4E67}"/>
                        </a:ext>
                      </a:extLst>
                    </p:cNvPr>
                    <p:cNvSpPr/>
                    <p:nvPr/>
                  </p:nvSpPr>
                  <p:spPr>
                    <a:xfrm>
                      <a:off x="3098057" y="1929037"/>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78" name="Straight Connector 577">
                      <a:extLst>
                        <a:ext uri="{FF2B5EF4-FFF2-40B4-BE49-F238E27FC236}">
                          <a16:creationId xmlns:a16="http://schemas.microsoft.com/office/drawing/2014/main" id="{7BA956B3-83E2-AAE7-62BA-3B4D7194ACD5}"/>
                        </a:ext>
                      </a:extLst>
                    </p:cNvPr>
                    <p:cNvCxnSpPr>
                      <a:stCxn id="577" idx="4"/>
                    </p:cNvCxnSpPr>
                    <p:nvPr/>
                  </p:nvCxnSpPr>
                  <p:spPr>
                    <a:xfrm>
                      <a:off x="3113898" y="195438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74" name="Group 1305">
                    <a:extLst>
                      <a:ext uri="{FF2B5EF4-FFF2-40B4-BE49-F238E27FC236}">
                        <a16:creationId xmlns:a16="http://schemas.microsoft.com/office/drawing/2014/main" id="{6F7DE477-DBF8-E912-1BFC-19D46047D90F}"/>
                      </a:ext>
                    </a:extLst>
                  </p:cNvPr>
                  <p:cNvGrpSpPr>
                    <a:grpSpLocks/>
                  </p:cNvGrpSpPr>
                  <p:nvPr/>
                </p:nvGrpSpPr>
                <p:grpSpPr bwMode="auto">
                  <a:xfrm>
                    <a:off x="3238500" y="1895475"/>
                    <a:ext cx="45719" cy="118871"/>
                    <a:chOff x="3098006" y="1902619"/>
                    <a:chExt cx="45719" cy="118871"/>
                  </a:xfrm>
                  <a:grpFill/>
                </p:grpSpPr>
                <p:sp>
                  <p:nvSpPr>
                    <p:cNvPr id="575" name="Oval 574">
                      <a:extLst>
                        <a:ext uri="{FF2B5EF4-FFF2-40B4-BE49-F238E27FC236}">
                          <a16:creationId xmlns:a16="http://schemas.microsoft.com/office/drawing/2014/main" id="{96A4E01A-F2A4-7939-04D3-09B40F5380C3}"/>
                        </a:ext>
                      </a:extLst>
                    </p:cNvPr>
                    <p:cNvSpPr/>
                    <p:nvPr/>
                  </p:nvSpPr>
                  <p:spPr>
                    <a:xfrm>
                      <a:off x="3097357" y="1922730"/>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76" name="Straight Connector 575">
                      <a:extLst>
                        <a:ext uri="{FF2B5EF4-FFF2-40B4-BE49-F238E27FC236}">
                          <a16:creationId xmlns:a16="http://schemas.microsoft.com/office/drawing/2014/main" id="{08107694-1681-EE2A-224E-0AD329D73BBA}"/>
                        </a:ext>
                      </a:extLst>
                    </p:cNvPr>
                    <p:cNvCxnSpPr>
                      <a:stCxn id="575" idx="4"/>
                    </p:cNvCxnSpPr>
                    <p:nvPr/>
                  </p:nvCxnSpPr>
                  <p:spPr>
                    <a:xfrm>
                      <a:off x="3113316" y="1961466"/>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558" name="Group 1289">
                  <a:extLst>
                    <a:ext uri="{FF2B5EF4-FFF2-40B4-BE49-F238E27FC236}">
                      <a16:creationId xmlns:a16="http://schemas.microsoft.com/office/drawing/2014/main" id="{6E8E2DDA-3931-1BF5-4306-9FAE0CFE3617}"/>
                    </a:ext>
                  </a:extLst>
                </p:cNvPr>
                <p:cNvGrpSpPr>
                  <a:grpSpLocks/>
                </p:cNvGrpSpPr>
                <p:nvPr/>
              </p:nvGrpSpPr>
              <p:grpSpPr bwMode="auto">
                <a:xfrm>
                  <a:off x="3276600" y="1905000"/>
                  <a:ext cx="160019" cy="128396"/>
                  <a:chOff x="3124200" y="1895475"/>
                  <a:chExt cx="160019" cy="128396"/>
                </a:xfrm>
                <a:grpFill/>
              </p:grpSpPr>
              <p:grpSp>
                <p:nvGrpSpPr>
                  <p:cNvPr id="559" name="Group 1290">
                    <a:extLst>
                      <a:ext uri="{FF2B5EF4-FFF2-40B4-BE49-F238E27FC236}">
                        <a16:creationId xmlns:a16="http://schemas.microsoft.com/office/drawing/2014/main" id="{E2A97CBC-B2EE-6121-20AB-A124874E3F45}"/>
                      </a:ext>
                    </a:extLst>
                  </p:cNvPr>
                  <p:cNvGrpSpPr>
                    <a:grpSpLocks/>
                  </p:cNvGrpSpPr>
                  <p:nvPr/>
                </p:nvGrpSpPr>
                <p:grpSpPr bwMode="auto">
                  <a:xfrm>
                    <a:off x="3124200" y="1905000"/>
                    <a:ext cx="45719" cy="118871"/>
                    <a:chOff x="3098006" y="1902619"/>
                    <a:chExt cx="45719" cy="118871"/>
                  </a:xfrm>
                  <a:grpFill/>
                </p:grpSpPr>
                <p:sp>
                  <p:nvSpPr>
                    <p:cNvPr id="569" name="Oval 568">
                      <a:extLst>
                        <a:ext uri="{FF2B5EF4-FFF2-40B4-BE49-F238E27FC236}">
                          <a16:creationId xmlns:a16="http://schemas.microsoft.com/office/drawing/2014/main" id="{56DC2684-7D8B-4F4C-9AAA-CBA77D82E545}"/>
                        </a:ext>
                      </a:extLst>
                    </p:cNvPr>
                    <p:cNvSpPr/>
                    <p:nvPr/>
                  </p:nvSpPr>
                  <p:spPr>
                    <a:xfrm>
                      <a:off x="3074655" y="1920153"/>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70" name="Straight Connector 569">
                      <a:extLst>
                        <a:ext uri="{FF2B5EF4-FFF2-40B4-BE49-F238E27FC236}">
                          <a16:creationId xmlns:a16="http://schemas.microsoft.com/office/drawing/2014/main" id="{197F9ADA-BB1B-1848-AE79-239308BF0AC9}"/>
                        </a:ext>
                      </a:extLst>
                    </p:cNvPr>
                    <p:cNvCxnSpPr>
                      <a:stCxn id="569" idx="4"/>
                    </p:cNvCxnSpPr>
                    <p:nvPr/>
                  </p:nvCxnSpPr>
                  <p:spPr>
                    <a:xfrm>
                      <a:off x="3097444" y="196220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60" name="Group 1291">
                    <a:extLst>
                      <a:ext uri="{FF2B5EF4-FFF2-40B4-BE49-F238E27FC236}">
                        <a16:creationId xmlns:a16="http://schemas.microsoft.com/office/drawing/2014/main" id="{E93E54AD-00A9-4933-2B70-2908A6DA6768}"/>
                      </a:ext>
                    </a:extLst>
                  </p:cNvPr>
                  <p:cNvGrpSpPr>
                    <a:grpSpLocks/>
                  </p:cNvGrpSpPr>
                  <p:nvPr/>
                </p:nvGrpSpPr>
                <p:grpSpPr bwMode="auto">
                  <a:xfrm>
                    <a:off x="3200400" y="1905000"/>
                    <a:ext cx="45719" cy="118871"/>
                    <a:chOff x="3098006" y="1902619"/>
                    <a:chExt cx="45719" cy="118871"/>
                  </a:xfrm>
                  <a:grpFill/>
                </p:grpSpPr>
                <p:sp>
                  <p:nvSpPr>
                    <p:cNvPr id="567" name="Oval 566">
                      <a:extLst>
                        <a:ext uri="{FF2B5EF4-FFF2-40B4-BE49-F238E27FC236}">
                          <a16:creationId xmlns:a16="http://schemas.microsoft.com/office/drawing/2014/main" id="{8D64395A-79B3-8EA4-9F1A-4EEBB39365B3}"/>
                        </a:ext>
                      </a:extLst>
                    </p:cNvPr>
                    <p:cNvSpPr/>
                    <p:nvPr/>
                  </p:nvSpPr>
                  <p:spPr>
                    <a:xfrm>
                      <a:off x="3074043" y="1923905"/>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68" name="Straight Connector 567">
                      <a:extLst>
                        <a:ext uri="{FF2B5EF4-FFF2-40B4-BE49-F238E27FC236}">
                          <a16:creationId xmlns:a16="http://schemas.microsoft.com/office/drawing/2014/main" id="{F299759A-0F5F-9DB3-AC68-E8D255E6C891}"/>
                        </a:ext>
                      </a:extLst>
                    </p:cNvPr>
                    <p:cNvCxnSpPr>
                      <a:stCxn id="567" idx="4"/>
                    </p:cNvCxnSpPr>
                    <p:nvPr/>
                  </p:nvCxnSpPr>
                  <p:spPr>
                    <a:xfrm>
                      <a:off x="3090090" y="19626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61" name="Group 1292">
                    <a:extLst>
                      <a:ext uri="{FF2B5EF4-FFF2-40B4-BE49-F238E27FC236}">
                        <a16:creationId xmlns:a16="http://schemas.microsoft.com/office/drawing/2014/main" id="{78BC2929-40EC-57CD-967D-831A89C452CB}"/>
                      </a:ext>
                    </a:extLst>
                  </p:cNvPr>
                  <p:cNvGrpSpPr>
                    <a:grpSpLocks/>
                  </p:cNvGrpSpPr>
                  <p:nvPr/>
                </p:nvGrpSpPr>
                <p:grpSpPr bwMode="auto">
                  <a:xfrm>
                    <a:off x="3162300" y="1895475"/>
                    <a:ext cx="45719" cy="118871"/>
                    <a:chOff x="3098006" y="1902619"/>
                    <a:chExt cx="45719" cy="118871"/>
                  </a:xfrm>
                  <a:grpFill/>
                </p:grpSpPr>
                <p:sp>
                  <p:nvSpPr>
                    <p:cNvPr id="565" name="Oval 564">
                      <a:extLst>
                        <a:ext uri="{FF2B5EF4-FFF2-40B4-BE49-F238E27FC236}">
                          <a16:creationId xmlns:a16="http://schemas.microsoft.com/office/drawing/2014/main" id="{EC2E0A76-B800-3833-D095-7CED951794C7}"/>
                        </a:ext>
                      </a:extLst>
                    </p:cNvPr>
                    <p:cNvSpPr/>
                    <p:nvPr/>
                  </p:nvSpPr>
                  <p:spPr>
                    <a:xfrm>
                      <a:off x="3086586" y="1912003"/>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66" name="Straight Connector 565">
                      <a:extLst>
                        <a:ext uri="{FF2B5EF4-FFF2-40B4-BE49-F238E27FC236}">
                          <a16:creationId xmlns:a16="http://schemas.microsoft.com/office/drawing/2014/main" id="{2A56086A-28E8-9C80-F853-1EB53BC286B8}"/>
                        </a:ext>
                      </a:extLst>
                    </p:cNvPr>
                    <p:cNvCxnSpPr>
                      <a:stCxn id="565" idx="4"/>
                    </p:cNvCxnSpPr>
                    <p:nvPr/>
                  </p:nvCxnSpPr>
                  <p:spPr>
                    <a:xfrm>
                      <a:off x="3109360" y="195067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62" name="Group 1293">
                    <a:extLst>
                      <a:ext uri="{FF2B5EF4-FFF2-40B4-BE49-F238E27FC236}">
                        <a16:creationId xmlns:a16="http://schemas.microsoft.com/office/drawing/2014/main" id="{E39ACCCB-5518-3DAA-9DFF-8B30D6D75583}"/>
                      </a:ext>
                    </a:extLst>
                  </p:cNvPr>
                  <p:cNvGrpSpPr>
                    <a:grpSpLocks/>
                  </p:cNvGrpSpPr>
                  <p:nvPr/>
                </p:nvGrpSpPr>
                <p:grpSpPr bwMode="auto">
                  <a:xfrm>
                    <a:off x="3238500" y="1895475"/>
                    <a:ext cx="45719" cy="118871"/>
                    <a:chOff x="3098006" y="1902619"/>
                    <a:chExt cx="45719" cy="118871"/>
                  </a:xfrm>
                  <a:grpFill/>
                </p:grpSpPr>
                <p:sp>
                  <p:nvSpPr>
                    <p:cNvPr id="563" name="Oval 562">
                      <a:extLst>
                        <a:ext uri="{FF2B5EF4-FFF2-40B4-BE49-F238E27FC236}">
                          <a16:creationId xmlns:a16="http://schemas.microsoft.com/office/drawing/2014/main" id="{D364F902-8B85-157A-A342-C105C1F36B4A}"/>
                        </a:ext>
                      </a:extLst>
                    </p:cNvPr>
                    <p:cNvSpPr/>
                    <p:nvPr/>
                  </p:nvSpPr>
                  <p:spPr>
                    <a:xfrm>
                      <a:off x="3086002" y="1917406"/>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64" name="Straight Connector 563">
                      <a:extLst>
                        <a:ext uri="{FF2B5EF4-FFF2-40B4-BE49-F238E27FC236}">
                          <a16:creationId xmlns:a16="http://schemas.microsoft.com/office/drawing/2014/main" id="{CE173B83-5F24-EF9F-1405-67245DEA88F0}"/>
                        </a:ext>
                      </a:extLst>
                    </p:cNvPr>
                    <p:cNvCxnSpPr>
                      <a:stCxn id="563" idx="4"/>
                    </p:cNvCxnSpPr>
                    <p:nvPr/>
                  </p:nvCxnSpPr>
                  <p:spPr>
                    <a:xfrm>
                      <a:off x="3102064" y="1956199"/>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4" name="Group 867">
                <a:extLst>
                  <a:ext uri="{FF2B5EF4-FFF2-40B4-BE49-F238E27FC236}">
                    <a16:creationId xmlns:a16="http://schemas.microsoft.com/office/drawing/2014/main" id="{25D22865-0E38-B28B-D870-4AF3F002F324}"/>
                  </a:ext>
                </a:extLst>
              </p:cNvPr>
              <p:cNvGrpSpPr>
                <a:grpSpLocks/>
              </p:cNvGrpSpPr>
              <p:nvPr/>
            </p:nvGrpSpPr>
            <p:grpSpPr bwMode="auto">
              <a:xfrm>
                <a:off x="3431381" y="1893094"/>
                <a:ext cx="312419" cy="137921"/>
                <a:chOff x="3124200" y="1895475"/>
                <a:chExt cx="312419" cy="137921"/>
              </a:xfrm>
              <a:grpFill/>
            </p:grpSpPr>
            <p:grpSp>
              <p:nvGrpSpPr>
                <p:cNvPr id="531" name="Group 1262">
                  <a:extLst>
                    <a:ext uri="{FF2B5EF4-FFF2-40B4-BE49-F238E27FC236}">
                      <a16:creationId xmlns:a16="http://schemas.microsoft.com/office/drawing/2014/main" id="{F7D1022F-64AC-183C-D140-4C67E3285AA8}"/>
                    </a:ext>
                  </a:extLst>
                </p:cNvPr>
                <p:cNvGrpSpPr>
                  <a:grpSpLocks/>
                </p:cNvGrpSpPr>
                <p:nvPr/>
              </p:nvGrpSpPr>
              <p:grpSpPr bwMode="auto">
                <a:xfrm>
                  <a:off x="3124200" y="1895475"/>
                  <a:ext cx="160019" cy="128396"/>
                  <a:chOff x="3124200" y="1895475"/>
                  <a:chExt cx="160019" cy="128396"/>
                </a:xfrm>
                <a:grpFill/>
              </p:grpSpPr>
              <p:grpSp>
                <p:nvGrpSpPr>
                  <p:cNvPr id="545" name="Group 1276">
                    <a:extLst>
                      <a:ext uri="{FF2B5EF4-FFF2-40B4-BE49-F238E27FC236}">
                        <a16:creationId xmlns:a16="http://schemas.microsoft.com/office/drawing/2014/main" id="{24D3F3E2-E484-467E-7EC5-E249AAD7CBA1}"/>
                      </a:ext>
                    </a:extLst>
                  </p:cNvPr>
                  <p:cNvGrpSpPr>
                    <a:grpSpLocks/>
                  </p:cNvGrpSpPr>
                  <p:nvPr/>
                </p:nvGrpSpPr>
                <p:grpSpPr bwMode="auto">
                  <a:xfrm>
                    <a:off x="3124200" y="1905000"/>
                    <a:ext cx="45719" cy="118871"/>
                    <a:chOff x="3098006" y="1902619"/>
                    <a:chExt cx="45719" cy="118871"/>
                  </a:xfrm>
                  <a:grpFill/>
                </p:grpSpPr>
                <p:sp>
                  <p:nvSpPr>
                    <p:cNvPr id="555" name="Oval 554">
                      <a:extLst>
                        <a:ext uri="{FF2B5EF4-FFF2-40B4-BE49-F238E27FC236}">
                          <a16:creationId xmlns:a16="http://schemas.microsoft.com/office/drawing/2014/main" id="{F6191C5A-B27B-F85F-0D68-003FA43F84FF}"/>
                        </a:ext>
                      </a:extLst>
                    </p:cNvPr>
                    <p:cNvSpPr/>
                    <p:nvPr/>
                  </p:nvSpPr>
                  <p:spPr>
                    <a:xfrm>
                      <a:off x="3087760" y="1934183"/>
                      <a:ext cx="45324"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56" name="Straight Connector 555">
                      <a:extLst>
                        <a:ext uri="{FF2B5EF4-FFF2-40B4-BE49-F238E27FC236}">
                          <a16:creationId xmlns:a16="http://schemas.microsoft.com/office/drawing/2014/main" id="{F0406036-6395-5088-81EF-F19D3F9F46BE}"/>
                        </a:ext>
                      </a:extLst>
                    </p:cNvPr>
                    <p:cNvCxnSpPr>
                      <a:stCxn id="555" idx="4"/>
                    </p:cNvCxnSpPr>
                    <p:nvPr/>
                  </p:nvCxnSpPr>
                  <p:spPr>
                    <a:xfrm>
                      <a:off x="3102158" y="1973005"/>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6" name="Group 1277">
                    <a:extLst>
                      <a:ext uri="{FF2B5EF4-FFF2-40B4-BE49-F238E27FC236}">
                        <a16:creationId xmlns:a16="http://schemas.microsoft.com/office/drawing/2014/main" id="{FBFE4A3A-0AD9-FCBD-A55F-58BA8A6D79F5}"/>
                      </a:ext>
                    </a:extLst>
                  </p:cNvPr>
                  <p:cNvGrpSpPr>
                    <a:grpSpLocks/>
                  </p:cNvGrpSpPr>
                  <p:nvPr/>
                </p:nvGrpSpPr>
                <p:grpSpPr bwMode="auto">
                  <a:xfrm>
                    <a:off x="3200400" y="1905000"/>
                    <a:ext cx="45719" cy="118871"/>
                    <a:chOff x="3098006" y="1902619"/>
                    <a:chExt cx="45719" cy="118871"/>
                  </a:xfrm>
                  <a:grpFill/>
                </p:grpSpPr>
                <p:sp>
                  <p:nvSpPr>
                    <p:cNvPr id="553" name="Oval 552">
                      <a:extLst>
                        <a:ext uri="{FF2B5EF4-FFF2-40B4-BE49-F238E27FC236}">
                          <a16:creationId xmlns:a16="http://schemas.microsoft.com/office/drawing/2014/main" id="{7C79FEB7-EC87-AC90-55E6-1470F05BB10D}"/>
                        </a:ext>
                      </a:extLst>
                    </p:cNvPr>
                    <p:cNvSpPr/>
                    <p:nvPr/>
                  </p:nvSpPr>
                  <p:spPr>
                    <a:xfrm>
                      <a:off x="3085544" y="1936312"/>
                      <a:ext cx="38609"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54" name="Straight Connector 553">
                      <a:extLst>
                        <a:ext uri="{FF2B5EF4-FFF2-40B4-BE49-F238E27FC236}">
                          <a16:creationId xmlns:a16="http://schemas.microsoft.com/office/drawing/2014/main" id="{BFA2FFA5-DD7E-C5B7-EAB6-9246E38E7565}"/>
                        </a:ext>
                      </a:extLst>
                    </p:cNvPr>
                    <p:cNvCxnSpPr>
                      <a:stCxn id="553" idx="4"/>
                    </p:cNvCxnSpPr>
                    <p:nvPr/>
                  </p:nvCxnSpPr>
                  <p:spPr>
                    <a:xfrm>
                      <a:off x="3099926" y="1981785"/>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7" name="Group 1278">
                    <a:extLst>
                      <a:ext uri="{FF2B5EF4-FFF2-40B4-BE49-F238E27FC236}">
                        <a16:creationId xmlns:a16="http://schemas.microsoft.com/office/drawing/2014/main" id="{E0B96213-A527-5066-BF8E-269A5B0F1E81}"/>
                      </a:ext>
                    </a:extLst>
                  </p:cNvPr>
                  <p:cNvGrpSpPr>
                    <a:grpSpLocks/>
                  </p:cNvGrpSpPr>
                  <p:nvPr/>
                </p:nvGrpSpPr>
                <p:grpSpPr bwMode="auto">
                  <a:xfrm>
                    <a:off x="3162300" y="1895475"/>
                    <a:ext cx="45719" cy="118871"/>
                    <a:chOff x="3098006" y="1902619"/>
                    <a:chExt cx="45719" cy="118871"/>
                  </a:xfrm>
                  <a:grpFill/>
                </p:grpSpPr>
                <p:sp>
                  <p:nvSpPr>
                    <p:cNvPr id="551" name="Oval 550">
                      <a:extLst>
                        <a:ext uri="{FF2B5EF4-FFF2-40B4-BE49-F238E27FC236}">
                          <a16:creationId xmlns:a16="http://schemas.microsoft.com/office/drawing/2014/main" id="{A044D8A9-791A-C24C-CF8A-B81D84E9D3E3}"/>
                        </a:ext>
                      </a:extLst>
                    </p:cNvPr>
                    <p:cNvSpPr/>
                    <p:nvPr/>
                  </p:nvSpPr>
                  <p:spPr>
                    <a:xfrm>
                      <a:off x="3098246" y="1934452"/>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52" name="Straight Connector 551">
                      <a:extLst>
                        <a:ext uri="{FF2B5EF4-FFF2-40B4-BE49-F238E27FC236}">
                          <a16:creationId xmlns:a16="http://schemas.microsoft.com/office/drawing/2014/main" id="{171C6CB8-9C15-5107-E238-50B6BF84DBF3}"/>
                        </a:ext>
                      </a:extLst>
                    </p:cNvPr>
                    <p:cNvCxnSpPr>
                      <a:stCxn id="551" idx="4"/>
                    </p:cNvCxnSpPr>
                    <p:nvPr/>
                  </p:nvCxnSpPr>
                  <p:spPr>
                    <a:xfrm>
                      <a:off x="3114176" y="1971550"/>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8" name="Group 1279">
                    <a:extLst>
                      <a:ext uri="{FF2B5EF4-FFF2-40B4-BE49-F238E27FC236}">
                        <a16:creationId xmlns:a16="http://schemas.microsoft.com/office/drawing/2014/main" id="{C00B975B-C99A-38D3-03BA-8DD01873277E}"/>
                      </a:ext>
                    </a:extLst>
                  </p:cNvPr>
                  <p:cNvGrpSpPr>
                    <a:grpSpLocks/>
                  </p:cNvGrpSpPr>
                  <p:nvPr/>
                </p:nvGrpSpPr>
                <p:grpSpPr bwMode="auto">
                  <a:xfrm>
                    <a:off x="3238500" y="1895475"/>
                    <a:ext cx="45719" cy="118871"/>
                    <a:chOff x="3098006" y="1902619"/>
                    <a:chExt cx="45719" cy="118871"/>
                  </a:xfrm>
                  <a:grpFill/>
                </p:grpSpPr>
                <p:sp>
                  <p:nvSpPr>
                    <p:cNvPr id="549" name="Oval 548">
                      <a:extLst>
                        <a:ext uri="{FF2B5EF4-FFF2-40B4-BE49-F238E27FC236}">
                          <a16:creationId xmlns:a16="http://schemas.microsoft.com/office/drawing/2014/main" id="{A69D9C73-FCF3-5B21-5B48-7D1E17E3B0D8}"/>
                        </a:ext>
                      </a:extLst>
                    </p:cNvPr>
                    <p:cNvSpPr/>
                    <p:nvPr/>
                  </p:nvSpPr>
                  <p:spPr>
                    <a:xfrm>
                      <a:off x="3094073" y="1924815"/>
                      <a:ext cx="41966"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50" name="Straight Connector 549">
                      <a:extLst>
                        <a:ext uri="{FF2B5EF4-FFF2-40B4-BE49-F238E27FC236}">
                          <a16:creationId xmlns:a16="http://schemas.microsoft.com/office/drawing/2014/main" id="{D39D6C49-B4D9-5157-1A9A-CC7282365CB6}"/>
                        </a:ext>
                      </a:extLst>
                    </p:cNvPr>
                    <p:cNvCxnSpPr>
                      <a:stCxn id="549" idx="4"/>
                    </p:cNvCxnSpPr>
                    <p:nvPr/>
                  </p:nvCxnSpPr>
                  <p:spPr>
                    <a:xfrm>
                      <a:off x="3110133" y="1968622"/>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532" name="Group 1263">
                  <a:extLst>
                    <a:ext uri="{FF2B5EF4-FFF2-40B4-BE49-F238E27FC236}">
                      <a16:creationId xmlns:a16="http://schemas.microsoft.com/office/drawing/2014/main" id="{7C9B34E4-412B-5FC3-6060-1E5FA2854C35}"/>
                    </a:ext>
                  </a:extLst>
                </p:cNvPr>
                <p:cNvGrpSpPr>
                  <a:grpSpLocks/>
                </p:cNvGrpSpPr>
                <p:nvPr/>
              </p:nvGrpSpPr>
              <p:grpSpPr bwMode="auto">
                <a:xfrm>
                  <a:off x="3276600" y="1905000"/>
                  <a:ext cx="160019" cy="128396"/>
                  <a:chOff x="3124200" y="1895475"/>
                  <a:chExt cx="160019" cy="128396"/>
                </a:xfrm>
                <a:grpFill/>
              </p:grpSpPr>
              <p:grpSp>
                <p:nvGrpSpPr>
                  <p:cNvPr id="533" name="Group 1264">
                    <a:extLst>
                      <a:ext uri="{FF2B5EF4-FFF2-40B4-BE49-F238E27FC236}">
                        <a16:creationId xmlns:a16="http://schemas.microsoft.com/office/drawing/2014/main" id="{0FACBF65-73E6-96E5-F6A5-24E170430871}"/>
                      </a:ext>
                    </a:extLst>
                  </p:cNvPr>
                  <p:cNvGrpSpPr>
                    <a:grpSpLocks/>
                  </p:cNvGrpSpPr>
                  <p:nvPr/>
                </p:nvGrpSpPr>
                <p:grpSpPr bwMode="auto">
                  <a:xfrm>
                    <a:off x="3124200" y="1905000"/>
                    <a:ext cx="45719" cy="118871"/>
                    <a:chOff x="3098006" y="1902619"/>
                    <a:chExt cx="45719" cy="118871"/>
                  </a:xfrm>
                  <a:grpFill/>
                </p:grpSpPr>
                <p:sp>
                  <p:nvSpPr>
                    <p:cNvPr id="543" name="Oval 542">
                      <a:extLst>
                        <a:ext uri="{FF2B5EF4-FFF2-40B4-BE49-F238E27FC236}">
                          <a16:creationId xmlns:a16="http://schemas.microsoft.com/office/drawing/2014/main" id="{946F5E2B-E370-9157-87FA-C4B0CB2DC352}"/>
                        </a:ext>
                      </a:extLst>
                    </p:cNvPr>
                    <p:cNvSpPr/>
                    <p:nvPr/>
                  </p:nvSpPr>
                  <p:spPr>
                    <a:xfrm>
                      <a:off x="3078142" y="1925526"/>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44" name="Straight Connector 543">
                      <a:extLst>
                        <a:ext uri="{FF2B5EF4-FFF2-40B4-BE49-F238E27FC236}">
                          <a16:creationId xmlns:a16="http://schemas.microsoft.com/office/drawing/2014/main" id="{D8764B21-7FED-CEAC-4A4E-B621495B43E6}"/>
                        </a:ext>
                      </a:extLst>
                    </p:cNvPr>
                    <p:cNvCxnSpPr>
                      <a:stCxn id="543" idx="4"/>
                    </p:cNvCxnSpPr>
                    <p:nvPr/>
                  </p:nvCxnSpPr>
                  <p:spPr>
                    <a:xfrm>
                      <a:off x="3099283" y="1969274"/>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34" name="Group 1265">
                    <a:extLst>
                      <a:ext uri="{FF2B5EF4-FFF2-40B4-BE49-F238E27FC236}">
                        <a16:creationId xmlns:a16="http://schemas.microsoft.com/office/drawing/2014/main" id="{EA0418BF-D22F-CDDF-961F-E9FFB271CF0E}"/>
                      </a:ext>
                    </a:extLst>
                  </p:cNvPr>
                  <p:cNvGrpSpPr>
                    <a:grpSpLocks/>
                  </p:cNvGrpSpPr>
                  <p:nvPr/>
                </p:nvGrpSpPr>
                <p:grpSpPr bwMode="auto">
                  <a:xfrm>
                    <a:off x="3200400" y="1905000"/>
                    <a:ext cx="45719" cy="118871"/>
                    <a:chOff x="3098006" y="1902619"/>
                    <a:chExt cx="45719" cy="118871"/>
                  </a:xfrm>
                  <a:grpFill/>
                </p:grpSpPr>
                <p:sp>
                  <p:nvSpPr>
                    <p:cNvPr id="541" name="Oval 540">
                      <a:extLst>
                        <a:ext uri="{FF2B5EF4-FFF2-40B4-BE49-F238E27FC236}">
                          <a16:creationId xmlns:a16="http://schemas.microsoft.com/office/drawing/2014/main" id="{A319F1DE-482E-CF07-4FDD-5B0A79676E22}"/>
                        </a:ext>
                      </a:extLst>
                    </p:cNvPr>
                    <p:cNvSpPr/>
                    <p:nvPr/>
                  </p:nvSpPr>
                  <p:spPr>
                    <a:xfrm>
                      <a:off x="3077560" y="1932654"/>
                      <a:ext cx="40288"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42" name="Straight Connector 541">
                      <a:extLst>
                        <a:ext uri="{FF2B5EF4-FFF2-40B4-BE49-F238E27FC236}">
                          <a16:creationId xmlns:a16="http://schemas.microsoft.com/office/drawing/2014/main" id="{406BBB0E-7C7E-C331-CCFC-A9D24CB46310}"/>
                        </a:ext>
                      </a:extLst>
                    </p:cNvPr>
                    <p:cNvCxnSpPr>
                      <a:stCxn id="541" idx="4"/>
                    </p:cNvCxnSpPr>
                    <p:nvPr/>
                  </p:nvCxnSpPr>
                  <p:spPr>
                    <a:xfrm>
                      <a:off x="3090278" y="1971447"/>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35" name="Group 1266">
                    <a:extLst>
                      <a:ext uri="{FF2B5EF4-FFF2-40B4-BE49-F238E27FC236}">
                        <a16:creationId xmlns:a16="http://schemas.microsoft.com/office/drawing/2014/main" id="{3F2B6AE2-65C6-18E9-2132-8DB548911540}"/>
                      </a:ext>
                    </a:extLst>
                  </p:cNvPr>
                  <p:cNvGrpSpPr>
                    <a:grpSpLocks/>
                  </p:cNvGrpSpPr>
                  <p:nvPr/>
                </p:nvGrpSpPr>
                <p:grpSpPr bwMode="auto">
                  <a:xfrm>
                    <a:off x="3162300" y="1895475"/>
                    <a:ext cx="45719" cy="118871"/>
                    <a:chOff x="3098006" y="1902619"/>
                    <a:chExt cx="45719" cy="118871"/>
                  </a:xfrm>
                  <a:grpFill/>
                </p:grpSpPr>
                <p:sp>
                  <p:nvSpPr>
                    <p:cNvPr id="539" name="Oval 538">
                      <a:extLst>
                        <a:ext uri="{FF2B5EF4-FFF2-40B4-BE49-F238E27FC236}">
                          <a16:creationId xmlns:a16="http://schemas.microsoft.com/office/drawing/2014/main" id="{411D1207-8DED-43A4-99B7-56F92FA7FFEF}"/>
                        </a:ext>
                      </a:extLst>
                    </p:cNvPr>
                    <p:cNvSpPr/>
                    <p:nvPr/>
                  </p:nvSpPr>
                  <p:spPr>
                    <a:xfrm>
                      <a:off x="3088468" y="1922447"/>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40" name="Straight Connector 539">
                      <a:extLst>
                        <a:ext uri="{FF2B5EF4-FFF2-40B4-BE49-F238E27FC236}">
                          <a16:creationId xmlns:a16="http://schemas.microsoft.com/office/drawing/2014/main" id="{F87EE2F1-CE3D-5911-9AE8-ECAC982A0F49}"/>
                        </a:ext>
                      </a:extLst>
                    </p:cNvPr>
                    <p:cNvCxnSpPr>
                      <a:stCxn id="539" idx="4"/>
                    </p:cNvCxnSpPr>
                    <p:nvPr/>
                  </p:nvCxnSpPr>
                  <p:spPr>
                    <a:xfrm>
                      <a:off x="3107915" y="1962833"/>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36" name="Group 1267">
                    <a:extLst>
                      <a:ext uri="{FF2B5EF4-FFF2-40B4-BE49-F238E27FC236}">
                        <a16:creationId xmlns:a16="http://schemas.microsoft.com/office/drawing/2014/main" id="{B4596E48-E496-905D-8843-67D784D6FACF}"/>
                      </a:ext>
                    </a:extLst>
                  </p:cNvPr>
                  <p:cNvGrpSpPr>
                    <a:grpSpLocks/>
                  </p:cNvGrpSpPr>
                  <p:nvPr/>
                </p:nvGrpSpPr>
                <p:grpSpPr bwMode="auto">
                  <a:xfrm>
                    <a:off x="3238500" y="1895475"/>
                    <a:ext cx="45719" cy="118871"/>
                    <a:chOff x="3098006" y="1902619"/>
                    <a:chExt cx="45719" cy="118871"/>
                  </a:xfrm>
                  <a:grpFill/>
                </p:grpSpPr>
                <p:sp>
                  <p:nvSpPr>
                    <p:cNvPr id="537" name="Oval 536">
                      <a:extLst>
                        <a:ext uri="{FF2B5EF4-FFF2-40B4-BE49-F238E27FC236}">
                          <a16:creationId xmlns:a16="http://schemas.microsoft.com/office/drawing/2014/main" id="{573CF220-B0BD-2B33-91E2-5FAE6FD2E710}"/>
                        </a:ext>
                      </a:extLst>
                    </p:cNvPr>
                    <p:cNvSpPr/>
                    <p:nvPr/>
                  </p:nvSpPr>
                  <p:spPr>
                    <a:xfrm>
                      <a:off x="3084542" y="1924518"/>
                      <a:ext cx="47003"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38" name="Straight Connector 537">
                      <a:extLst>
                        <a:ext uri="{FF2B5EF4-FFF2-40B4-BE49-F238E27FC236}">
                          <a16:creationId xmlns:a16="http://schemas.microsoft.com/office/drawing/2014/main" id="{D9E4CA92-BE26-168B-FD57-CC75D1CF21BA}"/>
                        </a:ext>
                      </a:extLst>
                    </p:cNvPr>
                    <p:cNvCxnSpPr>
                      <a:stCxn id="537" idx="4"/>
                    </p:cNvCxnSpPr>
                    <p:nvPr/>
                  </p:nvCxnSpPr>
                  <p:spPr>
                    <a:xfrm>
                      <a:off x="3098911" y="1968398"/>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5" name="Group 868">
                <a:extLst>
                  <a:ext uri="{FF2B5EF4-FFF2-40B4-BE49-F238E27FC236}">
                    <a16:creationId xmlns:a16="http://schemas.microsoft.com/office/drawing/2014/main" id="{761744EA-212C-4F6C-C4DF-6E3130DFC4EA}"/>
                  </a:ext>
                </a:extLst>
              </p:cNvPr>
              <p:cNvGrpSpPr>
                <a:grpSpLocks/>
              </p:cNvGrpSpPr>
              <p:nvPr/>
            </p:nvGrpSpPr>
            <p:grpSpPr bwMode="auto">
              <a:xfrm>
                <a:off x="3740943" y="1890713"/>
                <a:ext cx="312419" cy="137921"/>
                <a:chOff x="3124200" y="1895475"/>
                <a:chExt cx="312419" cy="137921"/>
              </a:xfrm>
              <a:grpFill/>
            </p:grpSpPr>
            <p:grpSp>
              <p:nvGrpSpPr>
                <p:cNvPr id="505" name="Group 1236">
                  <a:extLst>
                    <a:ext uri="{FF2B5EF4-FFF2-40B4-BE49-F238E27FC236}">
                      <a16:creationId xmlns:a16="http://schemas.microsoft.com/office/drawing/2014/main" id="{E3BC8249-AF2F-D123-C66F-D66A7916A8A9}"/>
                    </a:ext>
                  </a:extLst>
                </p:cNvPr>
                <p:cNvGrpSpPr>
                  <a:grpSpLocks/>
                </p:cNvGrpSpPr>
                <p:nvPr/>
              </p:nvGrpSpPr>
              <p:grpSpPr bwMode="auto">
                <a:xfrm>
                  <a:off x="3124200" y="1895475"/>
                  <a:ext cx="160019" cy="128396"/>
                  <a:chOff x="3124200" y="1895475"/>
                  <a:chExt cx="160019" cy="128396"/>
                </a:xfrm>
                <a:grpFill/>
              </p:grpSpPr>
              <p:grpSp>
                <p:nvGrpSpPr>
                  <p:cNvPr id="519" name="Group 1250">
                    <a:extLst>
                      <a:ext uri="{FF2B5EF4-FFF2-40B4-BE49-F238E27FC236}">
                        <a16:creationId xmlns:a16="http://schemas.microsoft.com/office/drawing/2014/main" id="{49CCAA11-5511-9BA1-66C0-F96AABF79183}"/>
                      </a:ext>
                    </a:extLst>
                  </p:cNvPr>
                  <p:cNvGrpSpPr>
                    <a:grpSpLocks/>
                  </p:cNvGrpSpPr>
                  <p:nvPr/>
                </p:nvGrpSpPr>
                <p:grpSpPr bwMode="auto">
                  <a:xfrm>
                    <a:off x="3124200" y="1905000"/>
                    <a:ext cx="45719" cy="118871"/>
                    <a:chOff x="3098006" y="1902619"/>
                    <a:chExt cx="45719" cy="118871"/>
                  </a:xfrm>
                  <a:grpFill/>
                </p:grpSpPr>
                <p:sp>
                  <p:nvSpPr>
                    <p:cNvPr id="529" name="Oval 528">
                      <a:extLst>
                        <a:ext uri="{FF2B5EF4-FFF2-40B4-BE49-F238E27FC236}">
                          <a16:creationId xmlns:a16="http://schemas.microsoft.com/office/drawing/2014/main" id="{C3DED116-D76E-3F8E-FA68-C9D2D6F12EB3}"/>
                        </a:ext>
                      </a:extLst>
                    </p:cNvPr>
                    <p:cNvSpPr/>
                    <p:nvPr/>
                  </p:nvSpPr>
                  <p:spPr>
                    <a:xfrm>
                      <a:off x="3082007" y="1929572"/>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30" name="Straight Connector 529">
                      <a:extLst>
                        <a:ext uri="{FF2B5EF4-FFF2-40B4-BE49-F238E27FC236}">
                          <a16:creationId xmlns:a16="http://schemas.microsoft.com/office/drawing/2014/main" id="{8CFA9351-6C2E-8E50-AC08-ED72C08785FF}"/>
                        </a:ext>
                      </a:extLst>
                    </p:cNvPr>
                    <p:cNvCxnSpPr>
                      <a:stCxn id="529" idx="4"/>
                    </p:cNvCxnSpPr>
                    <p:nvPr/>
                  </p:nvCxnSpPr>
                  <p:spPr>
                    <a:xfrm>
                      <a:off x="3101396" y="1971669"/>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20" name="Group 1251">
                    <a:extLst>
                      <a:ext uri="{FF2B5EF4-FFF2-40B4-BE49-F238E27FC236}">
                        <a16:creationId xmlns:a16="http://schemas.microsoft.com/office/drawing/2014/main" id="{520088CF-198B-3579-DACB-FA2A8B4FFBA0}"/>
                      </a:ext>
                    </a:extLst>
                  </p:cNvPr>
                  <p:cNvGrpSpPr>
                    <a:grpSpLocks/>
                  </p:cNvGrpSpPr>
                  <p:nvPr/>
                </p:nvGrpSpPr>
                <p:grpSpPr bwMode="auto">
                  <a:xfrm>
                    <a:off x="3200400" y="1905000"/>
                    <a:ext cx="45719" cy="118871"/>
                    <a:chOff x="3098006" y="1902619"/>
                    <a:chExt cx="45719" cy="118871"/>
                  </a:xfrm>
                  <a:grpFill/>
                </p:grpSpPr>
                <p:sp>
                  <p:nvSpPr>
                    <p:cNvPr id="527" name="Oval 526">
                      <a:extLst>
                        <a:ext uri="{FF2B5EF4-FFF2-40B4-BE49-F238E27FC236}">
                          <a16:creationId xmlns:a16="http://schemas.microsoft.com/office/drawing/2014/main" id="{9BA4B804-CFFB-C199-3971-7397FCE23E4E}"/>
                        </a:ext>
                      </a:extLst>
                    </p:cNvPr>
                    <p:cNvSpPr/>
                    <p:nvPr/>
                  </p:nvSpPr>
                  <p:spPr>
                    <a:xfrm>
                      <a:off x="3088094" y="1929830"/>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28" name="Straight Connector 527">
                      <a:extLst>
                        <a:ext uri="{FF2B5EF4-FFF2-40B4-BE49-F238E27FC236}">
                          <a16:creationId xmlns:a16="http://schemas.microsoft.com/office/drawing/2014/main" id="{E93C186C-2328-78A6-BE5B-7EFBAABC72E8}"/>
                        </a:ext>
                      </a:extLst>
                    </p:cNvPr>
                    <p:cNvCxnSpPr>
                      <a:stCxn id="527" idx="4"/>
                    </p:cNvCxnSpPr>
                    <p:nvPr/>
                  </p:nvCxnSpPr>
                  <p:spPr>
                    <a:xfrm>
                      <a:off x="3105834" y="1975288"/>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21" name="Group 1252">
                    <a:extLst>
                      <a:ext uri="{FF2B5EF4-FFF2-40B4-BE49-F238E27FC236}">
                        <a16:creationId xmlns:a16="http://schemas.microsoft.com/office/drawing/2014/main" id="{4DF95101-1C74-16F9-527E-E87F5EA4F07D}"/>
                      </a:ext>
                    </a:extLst>
                  </p:cNvPr>
                  <p:cNvGrpSpPr>
                    <a:grpSpLocks/>
                  </p:cNvGrpSpPr>
                  <p:nvPr/>
                </p:nvGrpSpPr>
                <p:grpSpPr bwMode="auto">
                  <a:xfrm>
                    <a:off x="3162300" y="1895475"/>
                    <a:ext cx="45719" cy="118871"/>
                    <a:chOff x="3098006" y="1902619"/>
                    <a:chExt cx="45719" cy="118871"/>
                  </a:xfrm>
                  <a:grpFill/>
                </p:grpSpPr>
                <p:sp>
                  <p:nvSpPr>
                    <p:cNvPr id="525" name="Oval 524">
                      <a:extLst>
                        <a:ext uri="{FF2B5EF4-FFF2-40B4-BE49-F238E27FC236}">
                          <a16:creationId xmlns:a16="http://schemas.microsoft.com/office/drawing/2014/main" id="{F1BFCA47-13B0-E731-5858-7B82950C06F3}"/>
                        </a:ext>
                      </a:extLst>
                    </p:cNvPr>
                    <p:cNvSpPr/>
                    <p:nvPr/>
                  </p:nvSpPr>
                  <p:spPr>
                    <a:xfrm>
                      <a:off x="3097353" y="1923088"/>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26" name="Straight Connector 525">
                      <a:extLst>
                        <a:ext uri="{FF2B5EF4-FFF2-40B4-BE49-F238E27FC236}">
                          <a16:creationId xmlns:a16="http://schemas.microsoft.com/office/drawing/2014/main" id="{9CF662FB-C6E3-9A6B-BAA7-1B21A9987663}"/>
                        </a:ext>
                      </a:extLst>
                    </p:cNvPr>
                    <p:cNvCxnSpPr>
                      <a:stCxn id="525" idx="4"/>
                    </p:cNvCxnSpPr>
                    <p:nvPr/>
                  </p:nvCxnSpPr>
                  <p:spPr>
                    <a:xfrm>
                      <a:off x="3111691" y="1965199"/>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22" name="Group 1253">
                    <a:extLst>
                      <a:ext uri="{FF2B5EF4-FFF2-40B4-BE49-F238E27FC236}">
                        <a16:creationId xmlns:a16="http://schemas.microsoft.com/office/drawing/2014/main" id="{6130648C-B535-AF21-3207-AE3B1857228F}"/>
                      </a:ext>
                    </a:extLst>
                  </p:cNvPr>
                  <p:cNvGrpSpPr>
                    <a:grpSpLocks/>
                  </p:cNvGrpSpPr>
                  <p:nvPr/>
                </p:nvGrpSpPr>
                <p:grpSpPr bwMode="auto">
                  <a:xfrm>
                    <a:off x="3238500" y="1895475"/>
                    <a:ext cx="45719" cy="118871"/>
                    <a:chOff x="3098006" y="1902619"/>
                    <a:chExt cx="45719" cy="118871"/>
                  </a:xfrm>
                  <a:grpFill/>
                </p:grpSpPr>
                <p:sp>
                  <p:nvSpPr>
                    <p:cNvPr id="523" name="Oval 522">
                      <a:extLst>
                        <a:ext uri="{FF2B5EF4-FFF2-40B4-BE49-F238E27FC236}">
                          <a16:creationId xmlns:a16="http://schemas.microsoft.com/office/drawing/2014/main" id="{1BF54327-F917-4612-9E5E-A7E8F057C233}"/>
                        </a:ext>
                      </a:extLst>
                    </p:cNvPr>
                    <p:cNvSpPr/>
                    <p:nvPr/>
                  </p:nvSpPr>
                  <p:spPr>
                    <a:xfrm>
                      <a:off x="3096653" y="1920013"/>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24" name="Straight Connector 523">
                      <a:extLst>
                        <a:ext uri="{FF2B5EF4-FFF2-40B4-BE49-F238E27FC236}">
                          <a16:creationId xmlns:a16="http://schemas.microsoft.com/office/drawing/2014/main" id="{DDECBB5E-1C2D-A2E4-9500-A3D94525D7FA}"/>
                        </a:ext>
                      </a:extLst>
                    </p:cNvPr>
                    <p:cNvCxnSpPr>
                      <a:stCxn id="523" idx="4"/>
                    </p:cNvCxnSpPr>
                    <p:nvPr/>
                  </p:nvCxnSpPr>
                  <p:spPr>
                    <a:xfrm>
                      <a:off x="3117779" y="1962095"/>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506" name="Group 1237">
                  <a:extLst>
                    <a:ext uri="{FF2B5EF4-FFF2-40B4-BE49-F238E27FC236}">
                      <a16:creationId xmlns:a16="http://schemas.microsoft.com/office/drawing/2014/main" id="{F1E82D10-5ED0-F203-3594-30FA5B1DD424}"/>
                    </a:ext>
                  </a:extLst>
                </p:cNvPr>
                <p:cNvGrpSpPr>
                  <a:grpSpLocks/>
                </p:cNvGrpSpPr>
                <p:nvPr/>
              </p:nvGrpSpPr>
              <p:grpSpPr bwMode="auto">
                <a:xfrm>
                  <a:off x="3276600" y="1905000"/>
                  <a:ext cx="160019" cy="128396"/>
                  <a:chOff x="3124200" y="1895475"/>
                  <a:chExt cx="160019" cy="128396"/>
                </a:xfrm>
                <a:grpFill/>
              </p:grpSpPr>
              <p:grpSp>
                <p:nvGrpSpPr>
                  <p:cNvPr id="507" name="Group 1238">
                    <a:extLst>
                      <a:ext uri="{FF2B5EF4-FFF2-40B4-BE49-F238E27FC236}">
                        <a16:creationId xmlns:a16="http://schemas.microsoft.com/office/drawing/2014/main" id="{267BA4BB-3E18-A190-057F-5459DA996DA9}"/>
                      </a:ext>
                    </a:extLst>
                  </p:cNvPr>
                  <p:cNvGrpSpPr>
                    <a:grpSpLocks/>
                  </p:cNvGrpSpPr>
                  <p:nvPr/>
                </p:nvGrpSpPr>
                <p:grpSpPr bwMode="auto">
                  <a:xfrm>
                    <a:off x="3124200" y="1905000"/>
                    <a:ext cx="45719" cy="118871"/>
                    <a:chOff x="3098006" y="1902619"/>
                    <a:chExt cx="45719" cy="118871"/>
                  </a:xfrm>
                  <a:grpFill/>
                </p:grpSpPr>
                <p:sp>
                  <p:nvSpPr>
                    <p:cNvPr id="517" name="Oval 516">
                      <a:extLst>
                        <a:ext uri="{FF2B5EF4-FFF2-40B4-BE49-F238E27FC236}">
                          <a16:creationId xmlns:a16="http://schemas.microsoft.com/office/drawing/2014/main" id="{7F21BE14-74D5-DE56-28D2-768E5539947C}"/>
                        </a:ext>
                      </a:extLst>
                    </p:cNvPr>
                    <p:cNvSpPr/>
                    <p:nvPr/>
                  </p:nvSpPr>
                  <p:spPr>
                    <a:xfrm>
                      <a:off x="3077425" y="1927580"/>
                      <a:ext cx="41967"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18" name="Straight Connector 517">
                      <a:extLst>
                        <a:ext uri="{FF2B5EF4-FFF2-40B4-BE49-F238E27FC236}">
                          <a16:creationId xmlns:a16="http://schemas.microsoft.com/office/drawing/2014/main" id="{A49A3B6B-D53A-8FF3-8510-1DC5A837C64F}"/>
                        </a:ext>
                      </a:extLst>
                    </p:cNvPr>
                    <p:cNvCxnSpPr>
                      <a:stCxn id="517" idx="4"/>
                    </p:cNvCxnSpPr>
                    <p:nvPr/>
                  </p:nvCxnSpPr>
                  <p:spPr>
                    <a:xfrm>
                      <a:off x="3091778" y="1964692"/>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8" name="Group 1239">
                    <a:extLst>
                      <a:ext uri="{FF2B5EF4-FFF2-40B4-BE49-F238E27FC236}">
                        <a16:creationId xmlns:a16="http://schemas.microsoft.com/office/drawing/2014/main" id="{CF4BC444-562F-2B05-D63A-7E4DAEE3E909}"/>
                      </a:ext>
                    </a:extLst>
                  </p:cNvPr>
                  <p:cNvGrpSpPr>
                    <a:grpSpLocks/>
                  </p:cNvGrpSpPr>
                  <p:nvPr/>
                </p:nvGrpSpPr>
                <p:grpSpPr bwMode="auto">
                  <a:xfrm>
                    <a:off x="3200400" y="1905000"/>
                    <a:ext cx="45719" cy="118871"/>
                    <a:chOff x="3098006" y="1902619"/>
                    <a:chExt cx="45719" cy="118871"/>
                  </a:xfrm>
                  <a:grpFill/>
                </p:grpSpPr>
                <p:sp>
                  <p:nvSpPr>
                    <p:cNvPr id="515" name="Oval 514">
                      <a:extLst>
                        <a:ext uri="{FF2B5EF4-FFF2-40B4-BE49-F238E27FC236}">
                          <a16:creationId xmlns:a16="http://schemas.microsoft.com/office/drawing/2014/main" id="{160D873C-874A-5F36-940E-1131028E7ADE}"/>
                        </a:ext>
                      </a:extLst>
                    </p:cNvPr>
                    <p:cNvSpPr/>
                    <p:nvPr/>
                  </p:nvSpPr>
                  <p:spPr>
                    <a:xfrm>
                      <a:off x="3078520" y="1927911"/>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16" name="Straight Connector 515">
                      <a:extLst>
                        <a:ext uri="{FF2B5EF4-FFF2-40B4-BE49-F238E27FC236}">
                          <a16:creationId xmlns:a16="http://schemas.microsoft.com/office/drawing/2014/main" id="{397313DE-6D13-D697-1B34-787FEFE268FB}"/>
                        </a:ext>
                      </a:extLst>
                    </p:cNvPr>
                    <p:cNvCxnSpPr>
                      <a:stCxn id="515" idx="4"/>
                    </p:cNvCxnSpPr>
                    <p:nvPr/>
                  </p:nvCxnSpPr>
                  <p:spPr>
                    <a:xfrm>
                      <a:off x="3097924" y="1971645"/>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9" name="Group 1240">
                    <a:extLst>
                      <a:ext uri="{FF2B5EF4-FFF2-40B4-BE49-F238E27FC236}">
                        <a16:creationId xmlns:a16="http://schemas.microsoft.com/office/drawing/2014/main" id="{0A3A0F74-EC40-F69B-7DD9-5AA7D829E684}"/>
                      </a:ext>
                    </a:extLst>
                  </p:cNvPr>
                  <p:cNvGrpSpPr>
                    <a:grpSpLocks/>
                  </p:cNvGrpSpPr>
                  <p:nvPr/>
                </p:nvGrpSpPr>
                <p:grpSpPr bwMode="auto">
                  <a:xfrm>
                    <a:off x="3162300" y="1895475"/>
                    <a:ext cx="45719" cy="118871"/>
                    <a:chOff x="3098006" y="1902619"/>
                    <a:chExt cx="45719" cy="118871"/>
                  </a:xfrm>
                  <a:grpFill/>
                </p:grpSpPr>
                <p:sp>
                  <p:nvSpPr>
                    <p:cNvPr id="513" name="Oval 512">
                      <a:extLst>
                        <a:ext uri="{FF2B5EF4-FFF2-40B4-BE49-F238E27FC236}">
                          <a16:creationId xmlns:a16="http://schemas.microsoft.com/office/drawing/2014/main" id="{C74844C4-8013-36C6-FC19-9881519BC042}"/>
                        </a:ext>
                      </a:extLst>
                    </p:cNvPr>
                    <p:cNvSpPr/>
                    <p:nvPr/>
                  </p:nvSpPr>
                  <p:spPr>
                    <a:xfrm>
                      <a:off x="3087736" y="1917749"/>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14" name="Straight Connector 513">
                      <a:extLst>
                        <a:ext uri="{FF2B5EF4-FFF2-40B4-BE49-F238E27FC236}">
                          <a16:creationId xmlns:a16="http://schemas.microsoft.com/office/drawing/2014/main" id="{4AF33A94-E967-3918-D2CB-9801A62B5CDB}"/>
                        </a:ext>
                      </a:extLst>
                    </p:cNvPr>
                    <p:cNvCxnSpPr>
                      <a:stCxn id="513" idx="4"/>
                    </p:cNvCxnSpPr>
                    <p:nvPr/>
                  </p:nvCxnSpPr>
                  <p:spPr>
                    <a:xfrm>
                      <a:off x="3100439" y="1961615"/>
                      <a:ext cx="1679"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10" name="Group 1241">
                    <a:extLst>
                      <a:ext uri="{FF2B5EF4-FFF2-40B4-BE49-F238E27FC236}">
                        <a16:creationId xmlns:a16="http://schemas.microsoft.com/office/drawing/2014/main" id="{F056D941-798C-4131-8748-297BFD5DA8E5}"/>
                      </a:ext>
                    </a:extLst>
                  </p:cNvPr>
                  <p:cNvGrpSpPr>
                    <a:grpSpLocks/>
                  </p:cNvGrpSpPr>
                  <p:nvPr/>
                </p:nvGrpSpPr>
                <p:grpSpPr bwMode="auto">
                  <a:xfrm>
                    <a:off x="3238500" y="1895475"/>
                    <a:ext cx="45719" cy="118871"/>
                    <a:chOff x="3098006" y="1902619"/>
                    <a:chExt cx="45719" cy="118871"/>
                  </a:xfrm>
                  <a:grpFill/>
                </p:grpSpPr>
                <p:sp>
                  <p:nvSpPr>
                    <p:cNvPr id="511" name="Oval 510">
                      <a:extLst>
                        <a:ext uri="{FF2B5EF4-FFF2-40B4-BE49-F238E27FC236}">
                          <a16:creationId xmlns:a16="http://schemas.microsoft.com/office/drawing/2014/main" id="{26056E82-C529-1491-5F4D-FE0521B3FB7F}"/>
                        </a:ext>
                      </a:extLst>
                    </p:cNvPr>
                    <p:cNvSpPr/>
                    <p:nvPr/>
                  </p:nvSpPr>
                  <p:spPr>
                    <a:xfrm>
                      <a:off x="3088787" y="1919761"/>
                      <a:ext cx="43645"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12" name="Straight Connector 511">
                      <a:extLst>
                        <a:ext uri="{FF2B5EF4-FFF2-40B4-BE49-F238E27FC236}">
                          <a16:creationId xmlns:a16="http://schemas.microsoft.com/office/drawing/2014/main" id="{447D45D7-8E5F-3BC0-A963-475C8C75E070}"/>
                        </a:ext>
                      </a:extLst>
                    </p:cNvPr>
                    <p:cNvCxnSpPr>
                      <a:stCxn id="511" idx="4"/>
                    </p:cNvCxnSpPr>
                    <p:nvPr/>
                  </p:nvCxnSpPr>
                  <p:spPr>
                    <a:xfrm>
                      <a:off x="3106483" y="1960191"/>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6" name="Group 869">
                <a:extLst>
                  <a:ext uri="{FF2B5EF4-FFF2-40B4-BE49-F238E27FC236}">
                    <a16:creationId xmlns:a16="http://schemas.microsoft.com/office/drawing/2014/main" id="{32614375-958D-FB54-8924-A5EBB297A505}"/>
                  </a:ext>
                </a:extLst>
              </p:cNvPr>
              <p:cNvGrpSpPr>
                <a:grpSpLocks/>
              </p:cNvGrpSpPr>
              <p:nvPr/>
            </p:nvGrpSpPr>
            <p:grpSpPr bwMode="auto">
              <a:xfrm>
                <a:off x="4048124" y="1888332"/>
                <a:ext cx="312419" cy="137921"/>
                <a:chOff x="3124200" y="1895475"/>
                <a:chExt cx="312419" cy="137921"/>
              </a:xfrm>
              <a:grpFill/>
            </p:grpSpPr>
            <p:grpSp>
              <p:nvGrpSpPr>
                <p:cNvPr id="479" name="Group 1210">
                  <a:extLst>
                    <a:ext uri="{FF2B5EF4-FFF2-40B4-BE49-F238E27FC236}">
                      <a16:creationId xmlns:a16="http://schemas.microsoft.com/office/drawing/2014/main" id="{23628A40-DB57-0287-0F2A-776D72ED8D94}"/>
                    </a:ext>
                  </a:extLst>
                </p:cNvPr>
                <p:cNvGrpSpPr>
                  <a:grpSpLocks/>
                </p:cNvGrpSpPr>
                <p:nvPr/>
              </p:nvGrpSpPr>
              <p:grpSpPr bwMode="auto">
                <a:xfrm>
                  <a:off x="3124200" y="1895475"/>
                  <a:ext cx="160019" cy="128396"/>
                  <a:chOff x="3124200" y="1895475"/>
                  <a:chExt cx="160019" cy="128396"/>
                </a:xfrm>
                <a:grpFill/>
              </p:grpSpPr>
              <p:grpSp>
                <p:nvGrpSpPr>
                  <p:cNvPr id="493" name="Group 1224">
                    <a:extLst>
                      <a:ext uri="{FF2B5EF4-FFF2-40B4-BE49-F238E27FC236}">
                        <a16:creationId xmlns:a16="http://schemas.microsoft.com/office/drawing/2014/main" id="{5830AEBA-C05F-E610-E6F1-5211C22E2993}"/>
                      </a:ext>
                    </a:extLst>
                  </p:cNvPr>
                  <p:cNvGrpSpPr>
                    <a:grpSpLocks/>
                  </p:cNvGrpSpPr>
                  <p:nvPr/>
                </p:nvGrpSpPr>
                <p:grpSpPr bwMode="auto">
                  <a:xfrm>
                    <a:off x="3124200" y="1905000"/>
                    <a:ext cx="45719" cy="118871"/>
                    <a:chOff x="3098006" y="1902619"/>
                    <a:chExt cx="45719" cy="118871"/>
                  </a:xfrm>
                  <a:grpFill/>
                </p:grpSpPr>
                <p:sp>
                  <p:nvSpPr>
                    <p:cNvPr id="503" name="Oval 502">
                      <a:extLst>
                        <a:ext uri="{FF2B5EF4-FFF2-40B4-BE49-F238E27FC236}">
                          <a16:creationId xmlns:a16="http://schemas.microsoft.com/office/drawing/2014/main" id="{63FBBD41-C286-C040-10E8-7641C7BDB696}"/>
                        </a:ext>
                      </a:extLst>
                    </p:cNvPr>
                    <p:cNvSpPr/>
                    <p:nvPr/>
                  </p:nvSpPr>
                  <p:spPr>
                    <a:xfrm>
                      <a:off x="3080342" y="1928309"/>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04" name="Straight Connector 503">
                      <a:extLst>
                        <a:ext uri="{FF2B5EF4-FFF2-40B4-BE49-F238E27FC236}">
                          <a16:creationId xmlns:a16="http://schemas.microsoft.com/office/drawing/2014/main" id="{7923C580-EA9D-2EB1-6E40-E137B3F72726}"/>
                        </a:ext>
                      </a:extLst>
                    </p:cNvPr>
                    <p:cNvCxnSpPr>
                      <a:stCxn id="503" idx="4"/>
                    </p:cNvCxnSpPr>
                    <p:nvPr/>
                  </p:nvCxnSpPr>
                  <p:spPr>
                    <a:xfrm>
                      <a:off x="3101424" y="1972043"/>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4" name="Group 1225">
                    <a:extLst>
                      <a:ext uri="{FF2B5EF4-FFF2-40B4-BE49-F238E27FC236}">
                        <a16:creationId xmlns:a16="http://schemas.microsoft.com/office/drawing/2014/main" id="{81636374-0247-B359-7D6E-AF1C11D3A805}"/>
                      </a:ext>
                    </a:extLst>
                  </p:cNvPr>
                  <p:cNvGrpSpPr>
                    <a:grpSpLocks/>
                  </p:cNvGrpSpPr>
                  <p:nvPr/>
                </p:nvGrpSpPr>
                <p:grpSpPr bwMode="auto">
                  <a:xfrm>
                    <a:off x="3200400" y="1905000"/>
                    <a:ext cx="45719" cy="118871"/>
                    <a:chOff x="3098006" y="1902619"/>
                    <a:chExt cx="45719" cy="118871"/>
                  </a:xfrm>
                  <a:grpFill/>
                </p:grpSpPr>
                <p:sp>
                  <p:nvSpPr>
                    <p:cNvPr id="501" name="Oval 500">
                      <a:extLst>
                        <a:ext uri="{FF2B5EF4-FFF2-40B4-BE49-F238E27FC236}">
                          <a16:creationId xmlns:a16="http://schemas.microsoft.com/office/drawing/2014/main" id="{FF3208FF-5D1B-A13C-3128-F2D9D5EA52D3}"/>
                        </a:ext>
                      </a:extLst>
                    </p:cNvPr>
                    <p:cNvSpPr/>
                    <p:nvPr/>
                  </p:nvSpPr>
                  <p:spPr>
                    <a:xfrm>
                      <a:off x="3078022" y="192868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02" name="Straight Connector 501">
                      <a:extLst>
                        <a:ext uri="{FF2B5EF4-FFF2-40B4-BE49-F238E27FC236}">
                          <a16:creationId xmlns:a16="http://schemas.microsoft.com/office/drawing/2014/main" id="{CEDE12C5-31B4-EFCA-6EE2-218B083263B8}"/>
                        </a:ext>
                      </a:extLst>
                    </p:cNvPr>
                    <p:cNvCxnSpPr>
                      <a:stCxn id="501" idx="4"/>
                    </p:cNvCxnSpPr>
                    <p:nvPr/>
                  </p:nvCxnSpPr>
                  <p:spPr>
                    <a:xfrm>
                      <a:off x="3099162" y="197243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5" name="Group 1226">
                    <a:extLst>
                      <a:ext uri="{FF2B5EF4-FFF2-40B4-BE49-F238E27FC236}">
                        <a16:creationId xmlns:a16="http://schemas.microsoft.com/office/drawing/2014/main" id="{91363351-168F-A443-7802-573436D28F9C}"/>
                      </a:ext>
                    </a:extLst>
                  </p:cNvPr>
                  <p:cNvGrpSpPr>
                    <a:grpSpLocks/>
                  </p:cNvGrpSpPr>
                  <p:nvPr/>
                </p:nvGrpSpPr>
                <p:grpSpPr bwMode="auto">
                  <a:xfrm>
                    <a:off x="3162300" y="1895475"/>
                    <a:ext cx="45719" cy="118871"/>
                    <a:chOff x="3098006" y="1902619"/>
                    <a:chExt cx="45719" cy="118871"/>
                  </a:xfrm>
                  <a:grpFill/>
                </p:grpSpPr>
                <p:sp>
                  <p:nvSpPr>
                    <p:cNvPr id="499" name="Oval 498">
                      <a:extLst>
                        <a:ext uri="{FF2B5EF4-FFF2-40B4-BE49-F238E27FC236}">
                          <a16:creationId xmlns:a16="http://schemas.microsoft.com/office/drawing/2014/main" id="{A0024C63-ABD7-EE8A-AB60-7CCC5734A27B}"/>
                        </a:ext>
                      </a:extLst>
                    </p:cNvPr>
                    <p:cNvSpPr/>
                    <p:nvPr/>
                  </p:nvSpPr>
                  <p:spPr>
                    <a:xfrm>
                      <a:off x="3097338" y="1920100"/>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500" name="Straight Connector 499">
                      <a:extLst>
                        <a:ext uri="{FF2B5EF4-FFF2-40B4-BE49-F238E27FC236}">
                          <a16:creationId xmlns:a16="http://schemas.microsoft.com/office/drawing/2014/main" id="{578453C9-D467-995D-B2D2-A6E6A32022C4}"/>
                        </a:ext>
                      </a:extLst>
                    </p:cNvPr>
                    <p:cNvCxnSpPr>
                      <a:stCxn id="499" idx="4"/>
                    </p:cNvCxnSpPr>
                    <p:nvPr/>
                  </p:nvCxnSpPr>
                  <p:spPr>
                    <a:xfrm>
                      <a:off x="3113398" y="1960515"/>
                      <a:ext cx="0" cy="7397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6" name="Group 1227">
                    <a:extLst>
                      <a:ext uri="{FF2B5EF4-FFF2-40B4-BE49-F238E27FC236}">
                        <a16:creationId xmlns:a16="http://schemas.microsoft.com/office/drawing/2014/main" id="{8FD00BA8-9686-07E9-4800-1BDBBC6FCC3C}"/>
                      </a:ext>
                    </a:extLst>
                  </p:cNvPr>
                  <p:cNvGrpSpPr>
                    <a:grpSpLocks/>
                  </p:cNvGrpSpPr>
                  <p:nvPr/>
                </p:nvGrpSpPr>
                <p:grpSpPr bwMode="auto">
                  <a:xfrm>
                    <a:off x="3238500" y="1895475"/>
                    <a:ext cx="45719" cy="118871"/>
                    <a:chOff x="3098006" y="1902619"/>
                    <a:chExt cx="45719" cy="118871"/>
                  </a:xfrm>
                  <a:grpFill/>
                </p:grpSpPr>
                <p:sp>
                  <p:nvSpPr>
                    <p:cNvPr id="497" name="Oval 496">
                      <a:extLst>
                        <a:ext uri="{FF2B5EF4-FFF2-40B4-BE49-F238E27FC236}">
                          <a16:creationId xmlns:a16="http://schemas.microsoft.com/office/drawing/2014/main" id="{64EFF83B-3134-9263-F0C0-E5F1DF267DDC}"/>
                        </a:ext>
                      </a:extLst>
                    </p:cNvPr>
                    <p:cNvSpPr/>
                    <p:nvPr/>
                  </p:nvSpPr>
                  <p:spPr>
                    <a:xfrm>
                      <a:off x="3090055" y="1927243"/>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98" name="Straight Connector 497">
                      <a:extLst>
                        <a:ext uri="{FF2B5EF4-FFF2-40B4-BE49-F238E27FC236}">
                          <a16:creationId xmlns:a16="http://schemas.microsoft.com/office/drawing/2014/main" id="{8642A281-BFF7-180F-050A-CC211111A7FA}"/>
                        </a:ext>
                      </a:extLst>
                    </p:cNvPr>
                    <p:cNvCxnSpPr>
                      <a:stCxn id="497" idx="4"/>
                    </p:cNvCxnSpPr>
                    <p:nvPr/>
                  </p:nvCxnSpPr>
                  <p:spPr>
                    <a:xfrm>
                      <a:off x="3112772" y="196255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80" name="Group 1211">
                  <a:extLst>
                    <a:ext uri="{FF2B5EF4-FFF2-40B4-BE49-F238E27FC236}">
                      <a16:creationId xmlns:a16="http://schemas.microsoft.com/office/drawing/2014/main" id="{788D4B6B-8FD4-F315-4116-3A64A7128D5B}"/>
                    </a:ext>
                  </a:extLst>
                </p:cNvPr>
                <p:cNvGrpSpPr>
                  <a:grpSpLocks/>
                </p:cNvGrpSpPr>
                <p:nvPr/>
              </p:nvGrpSpPr>
              <p:grpSpPr bwMode="auto">
                <a:xfrm>
                  <a:off x="3276600" y="1905000"/>
                  <a:ext cx="160019" cy="128396"/>
                  <a:chOff x="3124200" y="1895475"/>
                  <a:chExt cx="160019" cy="128396"/>
                </a:xfrm>
                <a:grpFill/>
              </p:grpSpPr>
              <p:grpSp>
                <p:nvGrpSpPr>
                  <p:cNvPr id="481" name="Group 1212">
                    <a:extLst>
                      <a:ext uri="{FF2B5EF4-FFF2-40B4-BE49-F238E27FC236}">
                        <a16:creationId xmlns:a16="http://schemas.microsoft.com/office/drawing/2014/main" id="{7BA1F75D-DCC2-EDFD-DBA7-52CE890AA784}"/>
                      </a:ext>
                    </a:extLst>
                  </p:cNvPr>
                  <p:cNvGrpSpPr>
                    <a:grpSpLocks/>
                  </p:cNvGrpSpPr>
                  <p:nvPr/>
                </p:nvGrpSpPr>
                <p:grpSpPr bwMode="auto">
                  <a:xfrm>
                    <a:off x="3124200" y="1905000"/>
                    <a:ext cx="45719" cy="118871"/>
                    <a:chOff x="3098006" y="1902619"/>
                    <a:chExt cx="45719" cy="118871"/>
                  </a:xfrm>
                  <a:grpFill/>
                </p:grpSpPr>
                <p:sp>
                  <p:nvSpPr>
                    <p:cNvPr id="491" name="Oval 490">
                      <a:extLst>
                        <a:ext uri="{FF2B5EF4-FFF2-40B4-BE49-F238E27FC236}">
                          <a16:creationId xmlns:a16="http://schemas.microsoft.com/office/drawing/2014/main" id="{1A4057A4-27CD-9A87-F4D1-925DFE3656C6}"/>
                        </a:ext>
                      </a:extLst>
                    </p:cNvPr>
                    <p:cNvSpPr/>
                    <p:nvPr/>
                  </p:nvSpPr>
                  <p:spPr>
                    <a:xfrm>
                      <a:off x="3074111" y="1924635"/>
                      <a:ext cx="4364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92" name="Straight Connector 491">
                      <a:extLst>
                        <a:ext uri="{FF2B5EF4-FFF2-40B4-BE49-F238E27FC236}">
                          <a16:creationId xmlns:a16="http://schemas.microsoft.com/office/drawing/2014/main" id="{3F843073-A80C-9A6E-6AF2-03F79BCBF05B}"/>
                        </a:ext>
                      </a:extLst>
                    </p:cNvPr>
                    <p:cNvCxnSpPr>
                      <a:stCxn id="491" idx="4"/>
                    </p:cNvCxnSpPr>
                    <p:nvPr/>
                  </p:nvCxnSpPr>
                  <p:spPr>
                    <a:xfrm>
                      <a:off x="3090157" y="196845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82" name="Group 1213">
                    <a:extLst>
                      <a:ext uri="{FF2B5EF4-FFF2-40B4-BE49-F238E27FC236}">
                        <a16:creationId xmlns:a16="http://schemas.microsoft.com/office/drawing/2014/main" id="{062038DA-457A-A39F-CD58-B3514919E0A8}"/>
                      </a:ext>
                    </a:extLst>
                  </p:cNvPr>
                  <p:cNvGrpSpPr>
                    <a:grpSpLocks/>
                  </p:cNvGrpSpPr>
                  <p:nvPr/>
                </p:nvGrpSpPr>
                <p:grpSpPr bwMode="auto">
                  <a:xfrm>
                    <a:off x="3200400" y="1905000"/>
                    <a:ext cx="45719" cy="118871"/>
                    <a:chOff x="3098006" y="1902619"/>
                    <a:chExt cx="45719" cy="118871"/>
                  </a:xfrm>
                  <a:grpFill/>
                </p:grpSpPr>
                <p:sp>
                  <p:nvSpPr>
                    <p:cNvPr id="489" name="Oval 488">
                      <a:extLst>
                        <a:ext uri="{FF2B5EF4-FFF2-40B4-BE49-F238E27FC236}">
                          <a16:creationId xmlns:a16="http://schemas.microsoft.com/office/drawing/2014/main" id="{465167C6-8040-496C-13FD-CE4FD569B208}"/>
                        </a:ext>
                      </a:extLst>
                    </p:cNvPr>
                    <p:cNvSpPr/>
                    <p:nvPr/>
                  </p:nvSpPr>
                  <p:spPr>
                    <a:xfrm>
                      <a:off x="3066755" y="1925099"/>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90" name="Straight Connector 489">
                      <a:extLst>
                        <a:ext uri="{FF2B5EF4-FFF2-40B4-BE49-F238E27FC236}">
                          <a16:creationId xmlns:a16="http://schemas.microsoft.com/office/drawing/2014/main" id="{861141E1-0EAD-DFFD-A3DD-E89E7A222F18}"/>
                        </a:ext>
                      </a:extLst>
                    </p:cNvPr>
                    <p:cNvCxnSpPr>
                      <a:stCxn id="489" idx="4"/>
                    </p:cNvCxnSpPr>
                    <p:nvPr/>
                  </p:nvCxnSpPr>
                  <p:spPr>
                    <a:xfrm>
                      <a:off x="3089560" y="196881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83" name="Group 1214">
                    <a:extLst>
                      <a:ext uri="{FF2B5EF4-FFF2-40B4-BE49-F238E27FC236}">
                        <a16:creationId xmlns:a16="http://schemas.microsoft.com/office/drawing/2014/main" id="{3C85F0F0-B871-8778-779C-5399637F6FEC}"/>
                      </a:ext>
                    </a:extLst>
                  </p:cNvPr>
                  <p:cNvGrpSpPr>
                    <a:grpSpLocks/>
                  </p:cNvGrpSpPr>
                  <p:nvPr/>
                </p:nvGrpSpPr>
                <p:grpSpPr bwMode="auto">
                  <a:xfrm>
                    <a:off x="3162300" y="1895475"/>
                    <a:ext cx="45719" cy="118871"/>
                    <a:chOff x="3098006" y="1902619"/>
                    <a:chExt cx="45719" cy="118871"/>
                  </a:xfrm>
                  <a:grpFill/>
                </p:grpSpPr>
                <p:sp>
                  <p:nvSpPr>
                    <p:cNvPr id="487" name="Oval 486">
                      <a:extLst>
                        <a:ext uri="{FF2B5EF4-FFF2-40B4-BE49-F238E27FC236}">
                          <a16:creationId xmlns:a16="http://schemas.microsoft.com/office/drawing/2014/main" id="{EC314DE8-3286-5106-B324-81D93BA84903}"/>
                        </a:ext>
                      </a:extLst>
                    </p:cNvPr>
                    <p:cNvSpPr/>
                    <p:nvPr/>
                  </p:nvSpPr>
                  <p:spPr>
                    <a:xfrm>
                      <a:off x="3086071" y="1916456"/>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88" name="Straight Connector 487">
                      <a:extLst>
                        <a:ext uri="{FF2B5EF4-FFF2-40B4-BE49-F238E27FC236}">
                          <a16:creationId xmlns:a16="http://schemas.microsoft.com/office/drawing/2014/main" id="{C1D0C26C-D5E2-048E-0865-8D1E21F2C94E}"/>
                        </a:ext>
                      </a:extLst>
                    </p:cNvPr>
                    <p:cNvCxnSpPr>
                      <a:stCxn id="487" idx="4"/>
                    </p:cNvCxnSpPr>
                    <p:nvPr/>
                  </p:nvCxnSpPr>
                  <p:spPr>
                    <a:xfrm>
                      <a:off x="3102146" y="1960292"/>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84" name="Group 1215">
                    <a:extLst>
                      <a:ext uri="{FF2B5EF4-FFF2-40B4-BE49-F238E27FC236}">
                        <a16:creationId xmlns:a16="http://schemas.microsoft.com/office/drawing/2014/main" id="{09CB831E-FBD3-1C66-8DC5-3FE5486FB4DB}"/>
                      </a:ext>
                    </a:extLst>
                  </p:cNvPr>
                  <p:cNvGrpSpPr>
                    <a:grpSpLocks/>
                  </p:cNvGrpSpPr>
                  <p:nvPr/>
                </p:nvGrpSpPr>
                <p:grpSpPr bwMode="auto">
                  <a:xfrm>
                    <a:off x="3238500" y="1895475"/>
                    <a:ext cx="45719" cy="118871"/>
                    <a:chOff x="3098006" y="1902619"/>
                    <a:chExt cx="45719" cy="118871"/>
                  </a:xfrm>
                  <a:grpFill/>
                </p:grpSpPr>
                <p:sp>
                  <p:nvSpPr>
                    <p:cNvPr id="485" name="Oval 484">
                      <a:extLst>
                        <a:ext uri="{FF2B5EF4-FFF2-40B4-BE49-F238E27FC236}">
                          <a16:creationId xmlns:a16="http://schemas.microsoft.com/office/drawing/2014/main" id="{9C7284BC-884D-407E-373A-3B429A948ABC}"/>
                        </a:ext>
                      </a:extLst>
                    </p:cNvPr>
                    <p:cNvSpPr/>
                    <p:nvPr/>
                  </p:nvSpPr>
                  <p:spPr>
                    <a:xfrm>
                      <a:off x="3083751" y="1916890"/>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86" name="Straight Connector 485">
                      <a:extLst>
                        <a:ext uri="{FF2B5EF4-FFF2-40B4-BE49-F238E27FC236}">
                          <a16:creationId xmlns:a16="http://schemas.microsoft.com/office/drawing/2014/main" id="{18EFC0B2-3274-FB7B-4F75-F28356F7AE79}"/>
                        </a:ext>
                      </a:extLst>
                    </p:cNvPr>
                    <p:cNvCxnSpPr>
                      <a:stCxn id="485" idx="4"/>
                    </p:cNvCxnSpPr>
                    <p:nvPr/>
                  </p:nvCxnSpPr>
                  <p:spPr>
                    <a:xfrm>
                      <a:off x="3101534" y="196065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7" name="Group 870">
                <a:extLst>
                  <a:ext uri="{FF2B5EF4-FFF2-40B4-BE49-F238E27FC236}">
                    <a16:creationId xmlns:a16="http://schemas.microsoft.com/office/drawing/2014/main" id="{7FBDE6A1-E8D0-8320-6830-2E7666F4978F}"/>
                  </a:ext>
                </a:extLst>
              </p:cNvPr>
              <p:cNvGrpSpPr>
                <a:grpSpLocks/>
              </p:cNvGrpSpPr>
              <p:nvPr/>
            </p:nvGrpSpPr>
            <p:grpSpPr bwMode="auto">
              <a:xfrm>
                <a:off x="4362450" y="1885950"/>
                <a:ext cx="312419" cy="137921"/>
                <a:chOff x="3124200" y="1895475"/>
                <a:chExt cx="312419" cy="137921"/>
              </a:xfrm>
              <a:grpFill/>
            </p:grpSpPr>
            <p:grpSp>
              <p:nvGrpSpPr>
                <p:cNvPr id="453" name="Group 1184">
                  <a:extLst>
                    <a:ext uri="{FF2B5EF4-FFF2-40B4-BE49-F238E27FC236}">
                      <a16:creationId xmlns:a16="http://schemas.microsoft.com/office/drawing/2014/main" id="{8D26D18D-1E58-1836-A4C9-F2C81CCC69C6}"/>
                    </a:ext>
                  </a:extLst>
                </p:cNvPr>
                <p:cNvGrpSpPr>
                  <a:grpSpLocks/>
                </p:cNvGrpSpPr>
                <p:nvPr/>
              </p:nvGrpSpPr>
              <p:grpSpPr bwMode="auto">
                <a:xfrm>
                  <a:off x="3124200" y="1895475"/>
                  <a:ext cx="160019" cy="128396"/>
                  <a:chOff x="3124200" y="1895475"/>
                  <a:chExt cx="160019" cy="128396"/>
                </a:xfrm>
                <a:grpFill/>
              </p:grpSpPr>
              <p:grpSp>
                <p:nvGrpSpPr>
                  <p:cNvPr id="467" name="Group 1198">
                    <a:extLst>
                      <a:ext uri="{FF2B5EF4-FFF2-40B4-BE49-F238E27FC236}">
                        <a16:creationId xmlns:a16="http://schemas.microsoft.com/office/drawing/2014/main" id="{696933B2-8771-4A9E-462D-B7CAD0E36DFD}"/>
                      </a:ext>
                    </a:extLst>
                  </p:cNvPr>
                  <p:cNvGrpSpPr>
                    <a:grpSpLocks/>
                  </p:cNvGrpSpPr>
                  <p:nvPr/>
                </p:nvGrpSpPr>
                <p:grpSpPr bwMode="auto">
                  <a:xfrm>
                    <a:off x="3124200" y="1905000"/>
                    <a:ext cx="45719" cy="118871"/>
                    <a:chOff x="3098006" y="1902619"/>
                    <a:chExt cx="45719" cy="118871"/>
                  </a:xfrm>
                  <a:grpFill/>
                </p:grpSpPr>
                <p:sp>
                  <p:nvSpPr>
                    <p:cNvPr id="477" name="Oval 476">
                      <a:extLst>
                        <a:ext uri="{FF2B5EF4-FFF2-40B4-BE49-F238E27FC236}">
                          <a16:creationId xmlns:a16="http://schemas.microsoft.com/office/drawing/2014/main" id="{82B23FDC-2D2A-0633-543C-B2B35B900DD4}"/>
                        </a:ext>
                      </a:extLst>
                    </p:cNvPr>
                    <p:cNvSpPr/>
                    <p:nvPr/>
                  </p:nvSpPr>
                  <p:spPr>
                    <a:xfrm>
                      <a:off x="3083252" y="1930173"/>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78" name="Straight Connector 477">
                      <a:extLst>
                        <a:ext uri="{FF2B5EF4-FFF2-40B4-BE49-F238E27FC236}">
                          <a16:creationId xmlns:a16="http://schemas.microsoft.com/office/drawing/2014/main" id="{1674CD7F-9D26-303F-06DB-B5E7824271AE}"/>
                        </a:ext>
                      </a:extLst>
                    </p:cNvPr>
                    <p:cNvCxnSpPr>
                      <a:stCxn id="477" idx="4"/>
                    </p:cNvCxnSpPr>
                    <p:nvPr/>
                  </p:nvCxnSpPr>
                  <p:spPr>
                    <a:xfrm>
                      <a:off x="3105982" y="1967168"/>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68" name="Group 1199">
                    <a:extLst>
                      <a:ext uri="{FF2B5EF4-FFF2-40B4-BE49-F238E27FC236}">
                        <a16:creationId xmlns:a16="http://schemas.microsoft.com/office/drawing/2014/main" id="{E4831B49-C43C-D064-D7B0-183EAFBA9613}"/>
                      </a:ext>
                    </a:extLst>
                  </p:cNvPr>
                  <p:cNvGrpSpPr>
                    <a:grpSpLocks/>
                  </p:cNvGrpSpPr>
                  <p:nvPr/>
                </p:nvGrpSpPr>
                <p:grpSpPr bwMode="auto">
                  <a:xfrm>
                    <a:off x="3200400" y="1905000"/>
                    <a:ext cx="45719" cy="118871"/>
                    <a:chOff x="3098006" y="1902619"/>
                    <a:chExt cx="45719" cy="118871"/>
                  </a:xfrm>
                  <a:grpFill/>
                </p:grpSpPr>
                <p:sp>
                  <p:nvSpPr>
                    <p:cNvPr id="475" name="Oval 474">
                      <a:extLst>
                        <a:ext uri="{FF2B5EF4-FFF2-40B4-BE49-F238E27FC236}">
                          <a16:creationId xmlns:a16="http://schemas.microsoft.com/office/drawing/2014/main" id="{A8F17DE7-488A-BC2F-CD49-04BBEE837B9B}"/>
                        </a:ext>
                      </a:extLst>
                    </p:cNvPr>
                    <p:cNvSpPr/>
                    <p:nvPr/>
                  </p:nvSpPr>
                  <p:spPr>
                    <a:xfrm>
                      <a:off x="3082683" y="1932214"/>
                      <a:ext cx="45325"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76" name="Straight Connector 475">
                      <a:extLst>
                        <a:ext uri="{FF2B5EF4-FFF2-40B4-BE49-F238E27FC236}">
                          <a16:creationId xmlns:a16="http://schemas.microsoft.com/office/drawing/2014/main" id="{1B47DFAD-A5D5-9EA7-E7E5-1A1EE55AAA1D}"/>
                        </a:ext>
                      </a:extLst>
                    </p:cNvPr>
                    <p:cNvCxnSpPr>
                      <a:stCxn id="475" idx="4"/>
                    </p:cNvCxnSpPr>
                    <p:nvPr/>
                  </p:nvCxnSpPr>
                  <p:spPr>
                    <a:xfrm>
                      <a:off x="3098686" y="1972689"/>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69" name="Group 1200">
                    <a:extLst>
                      <a:ext uri="{FF2B5EF4-FFF2-40B4-BE49-F238E27FC236}">
                        <a16:creationId xmlns:a16="http://schemas.microsoft.com/office/drawing/2014/main" id="{B2BB0425-BC07-8BBF-D8C5-2293A1909C12}"/>
                      </a:ext>
                    </a:extLst>
                  </p:cNvPr>
                  <p:cNvGrpSpPr>
                    <a:grpSpLocks/>
                  </p:cNvGrpSpPr>
                  <p:nvPr/>
                </p:nvGrpSpPr>
                <p:grpSpPr bwMode="auto">
                  <a:xfrm>
                    <a:off x="3162300" y="1895475"/>
                    <a:ext cx="45719" cy="118871"/>
                    <a:chOff x="3098006" y="1902619"/>
                    <a:chExt cx="45719" cy="118871"/>
                  </a:xfrm>
                  <a:grpFill/>
                </p:grpSpPr>
                <p:sp>
                  <p:nvSpPr>
                    <p:cNvPr id="473" name="Oval 472">
                      <a:extLst>
                        <a:ext uri="{FF2B5EF4-FFF2-40B4-BE49-F238E27FC236}">
                          <a16:creationId xmlns:a16="http://schemas.microsoft.com/office/drawing/2014/main" id="{6390F22A-53EA-15EC-7B89-3535D605DC08}"/>
                        </a:ext>
                      </a:extLst>
                    </p:cNvPr>
                    <p:cNvSpPr/>
                    <p:nvPr/>
                  </p:nvSpPr>
                  <p:spPr>
                    <a:xfrm>
                      <a:off x="3095241" y="1920328"/>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74" name="Straight Connector 473">
                      <a:extLst>
                        <a:ext uri="{FF2B5EF4-FFF2-40B4-BE49-F238E27FC236}">
                          <a16:creationId xmlns:a16="http://schemas.microsoft.com/office/drawing/2014/main" id="{79B5DABB-B099-9E04-650D-497AC9147BE6}"/>
                        </a:ext>
                      </a:extLst>
                    </p:cNvPr>
                    <p:cNvCxnSpPr>
                      <a:stCxn id="473" idx="4"/>
                    </p:cNvCxnSpPr>
                    <p:nvPr/>
                  </p:nvCxnSpPr>
                  <p:spPr>
                    <a:xfrm>
                      <a:off x="3117971" y="1962365"/>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70" name="Group 1201">
                    <a:extLst>
                      <a:ext uri="{FF2B5EF4-FFF2-40B4-BE49-F238E27FC236}">
                        <a16:creationId xmlns:a16="http://schemas.microsoft.com/office/drawing/2014/main" id="{D12986DB-F997-34C1-4262-52CB44360440}"/>
                      </a:ext>
                    </a:extLst>
                  </p:cNvPr>
                  <p:cNvGrpSpPr>
                    <a:grpSpLocks/>
                  </p:cNvGrpSpPr>
                  <p:nvPr/>
                </p:nvGrpSpPr>
                <p:grpSpPr bwMode="auto">
                  <a:xfrm>
                    <a:off x="3238500" y="1895475"/>
                    <a:ext cx="45719" cy="118871"/>
                    <a:chOff x="3098006" y="1902619"/>
                    <a:chExt cx="45719" cy="118871"/>
                  </a:xfrm>
                  <a:grpFill/>
                </p:grpSpPr>
                <p:sp>
                  <p:nvSpPr>
                    <p:cNvPr id="471" name="Oval 470">
                      <a:extLst>
                        <a:ext uri="{FF2B5EF4-FFF2-40B4-BE49-F238E27FC236}">
                          <a16:creationId xmlns:a16="http://schemas.microsoft.com/office/drawing/2014/main" id="{543AB5F9-76B3-41C9-4FEF-FE4FC05AE245}"/>
                        </a:ext>
                      </a:extLst>
                    </p:cNvPr>
                    <p:cNvSpPr/>
                    <p:nvPr/>
                  </p:nvSpPr>
                  <p:spPr>
                    <a:xfrm>
                      <a:off x="3094643" y="1925731"/>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72" name="Straight Connector 471">
                      <a:extLst>
                        <a:ext uri="{FF2B5EF4-FFF2-40B4-BE49-F238E27FC236}">
                          <a16:creationId xmlns:a16="http://schemas.microsoft.com/office/drawing/2014/main" id="{72E8E199-9404-E66E-9D24-644682454E05}"/>
                        </a:ext>
                      </a:extLst>
                    </p:cNvPr>
                    <p:cNvCxnSpPr>
                      <a:stCxn id="471" idx="4"/>
                    </p:cNvCxnSpPr>
                    <p:nvPr/>
                  </p:nvCxnSpPr>
                  <p:spPr>
                    <a:xfrm>
                      <a:off x="3110631" y="1962843"/>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54" name="Group 1185">
                  <a:extLst>
                    <a:ext uri="{FF2B5EF4-FFF2-40B4-BE49-F238E27FC236}">
                      <a16:creationId xmlns:a16="http://schemas.microsoft.com/office/drawing/2014/main" id="{F671BE64-6C4A-0532-88DB-A22B919F46B4}"/>
                    </a:ext>
                  </a:extLst>
                </p:cNvPr>
                <p:cNvGrpSpPr>
                  <a:grpSpLocks/>
                </p:cNvGrpSpPr>
                <p:nvPr/>
              </p:nvGrpSpPr>
              <p:grpSpPr bwMode="auto">
                <a:xfrm>
                  <a:off x="3276600" y="1905000"/>
                  <a:ext cx="160019" cy="128396"/>
                  <a:chOff x="3124200" y="1895475"/>
                  <a:chExt cx="160019" cy="128396"/>
                </a:xfrm>
                <a:grpFill/>
              </p:grpSpPr>
              <p:grpSp>
                <p:nvGrpSpPr>
                  <p:cNvPr id="455" name="Group 1186">
                    <a:extLst>
                      <a:ext uri="{FF2B5EF4-FFF2-40B4-BE49-F238E27FC236}">
                        <a16:creationId xmlns:a16="http://schemas.microsoft.com/office/drawing/2014/main" id="{009361E1-A08C-5B62-E0F6-9E518FD0AE59}"/>
                      </a:ext>
                    </a:extLst>
                  </p:cNvPr>
                  <p:cNvGrpSpPr>
                    <a:grpSpLocks/>
                  </p:cNvGrpSpPr>
                  <p:nvPr/>
                </p:nvGrpSpPr>
                <p:grpSpPr bwMode="auto">
                  <a:xfrm>
                    <a:off x="3124200" y="1905000"/>
                    <a:ext cx="45719" cy="118871"/>
                    <a:chOff x="3098006" y="1902619"/>
                    <a:chExt cx="45719" cy="118871"/>
                  </a:xfrm>
                  <a:grpFill/>
                </p:grpSpPr>
                <p:sp>
                  <p:nvSpPr>
                    <p:cNvPr id="465" name="Oval 464">
                      <a:extLst>
                        <a:ext uri="{FF2B5EF4-FFF2-40B4-BE49-F238E27FC236}">
                          <a16:creationId xmlns:a16="http://schemas.microsoft.com/office/drawing/2014/main" id="{23ABF854-CDDF-670C-3483-C21BBE26E869}"/>
                        </a:ext>
                      </a:extLst>
                    </p:cNvPr>
                    <p:cNvSpPr/>
                    <p:nvPr/>
                  </p:nvSpPr>
                  <p:spPr>
                    <a:xfrm>
                      <a:off x="3077050" y="1928211"/>
                      <a:ext cx="41967"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66" name="Straight Connector 465">
                      <a:extLst>
                        <a:ext uri="{FF2B5EF4-FFF2-40B4-BE49-F238E27FC236}">
                          <a16:creationId xmlns:a16="http://schemas.microsoft.com/office/drawing/2014/main" id="{583FA81D-5290-418A-3AC3-ABF01297EBC1}"/>
                        </a:ext>
                      </a:extLst>
                    </p:cNvPr>
                    <p:cNvCxnSpPr>
                      <a:stCxn id="465" idx="4"/>
                    </p:cNvCxnSpPr>
                    <p:nvPr/>
                  </p:nvCxnSpPr>
                  <p:spPr>
                    <a:xfrm>
                      <a:off x="3094672" y="1963584"/>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6" name="Group 1187">
                    <a:extLst>
                      <a:ext uri="{FF2B5EF4-FFF2-40B4-BE49-F238E27FC236}">
                        <a16:creationId xmlns:a16="http://schemas.microsoft.com/office/drawing/2014/main" id="{9ACD6453-1BE3-F1BF-AF95-F4C4C7CFFE11}"/>
                      </a:ext>
                    </a:extLst>
                  </p:cNvPr>
                  <p:cNvGrpSpPr>
                    <a:grpSpLocks/>
                  </p:cNvGrpSpPr>
                  <p:nvPr/>
                </p:nvGrpSpPr>
                <p:grpSpPr bwMode="auto">
                  <a:xfrm>
                    <a:off x="3200400" y="1905000"/>
                    <a:ext cx="45719" cy="118871"/>
                    <a:chOff x="3098006" y="1902619"/>
                    <a:chExt cx="45719" cy="118871"/>
                  </a:xfrm>
                  <a:grpFill/>
                </p:grpSpPr>
                <p:sp>
                  <p:nvSpPr>
                    <p:cNvPr id="463" name="Oval 462">
                      <a:extLst>
                        <a:ext uri="{FF2B5EF4-FFF2-40B4-BE49-F238E27FC236}">
                          <a16:creationId xmlns:a16="http://schemas.microsoft.com/office/drawing/2014/main" id="{393C9835-B3C2-00AD-4EA6-0281FA1FA1CB}"/>
                        </a:ext>
                      </a:extLst>
                    </p:cNvPr>
                    <p:cNvSpPr/>
                    <p:nvPr/>
                  </p:nvSpPr>
                  <p:spPr>
                    <a:xfrm>
                      <a:off x="3071416" y="1928615"/>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64" name="Straight Connector 463">
                      <a:extLst>
                        <a:ext uri="{FF2B5EF4-FFF2-40B4-BE49-F238E27FC236}">
                          <a16:creationId xmlns:a16="http://schemas.microsoft.com/office/drawing/2014/main" id="{A35000E2-36AF-B91B-914D-2379D3B69283}"/>
                        </a:ext>
                      </a:extLst>
                    </p:cNvPr>
                    <p:cNvCxnSpPr>
                      <a:stCxn id="463" idx="4"/>
                    </p:cNvCxnSpPr>
                    <p:nvPr/>
                  </p:nvCxnSpPr>
                  <p:spPr>
                    <a:xfrm>
                      <a:off x="3094163" y="197066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7" name="Group 1188">
                    <a:extLst>
                      <a:ext uri="{FF2B5EF4-FFF2-40B4-BE49-F238E27FC236}">
                        <a16:creationId xmlns:a16="http://schemas.microsoft.com/office/drawing/2014/main" id="{B1818F61-9F7C-3117-BB8C-79A7AAF07FFA}"/>
                      </a:ext>
                    </a:extLst>
                  </p:cNvPr>
                  <p:cNvGrpSpPr>
                    <a:grpSpLocks/>
                  </p:cNvGrpSpPr>
                  <p:nvPr/>
                </p:nvGrpSpPr>
                <p:grpSpPr bwMode="auto">
                  <a:xfrm>
                    <a:off x="3162300" y="1895475"/>
                    <a:ext cx="45719" cy="118871"/>
                    <a:chOff x="3098006" y="1902619"/>
                    <a:chExt cx="45719" cy="118871"/>
                  </a:xfrm>
                  <a:grpFill/>
                </p:grpSpPr>
                <p:sp>
                  <p:nvSpPr>
                    <p:cNvPr id="461" name="Oval 460">
                      <a:extLst>
                        <a:ext uri="{FF2B5EF4-FFF2-40B4-BE49-F238E27FC236}">
                          <a16:creationId xmlns:a16="http://schemas.microsoft.com/office/drawing/2014/main" id="{07BB7C59-7000-536C-E582-B0D5F7D77C61}"/>
                        </a:ext>
                      </a:extLst>
                    </p:cNvPr>
                    <p:cNvSpPr/>
                    <p:nvPr/>
                  </p:nvSpPr>
                  <p:spPr>
                    <a:xfrm>
                      <a:off x="3090703" y="1918365"/>
                      <a:ext cx="38609"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62" name="Straight Connector 461">
                      <a:extLst>
                        <a:ext uri="{FF2B5EF4-FFF2-40B4-BE49-F238E27FC236}">
                          <a16:creationId xmlns:a16="http://schemas.microsoft.com/office/drawing/2014/main" id="{7CB6CF58-7EBE-5D16-E1C1-133A35D848E5}"/>
                        </a:ext>
                      </a:extLst>
                    </p:cNvPr>
                    <p:cNvCxnSpPr>
                      <a:stCxn id="461" idx="4"/>
                    </p:cNvCxnSpPr>
                    <p:nvPr/>
                  </p:nvCxnSpPr>
                  <p:spPr>
                    <a:xfrm>
                      <a:off x="3106719" y="1958781"/>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8" name="Group 1189">
                    <a:extLst>
                      <a:ext uri="{FF2B5EF4-FFF2-40B4-BE49-F238E27FC236}">
                        <a16:creationId xmlns:a16="http://schemas.microsoft.com/office/drawing/2014/main" id="{0EF80D4D-F438-DB60-2B1A-B76284E0DD8E}"/>
                      </a:ext>
                    </a:extLst>
                  </p:cNvPr>
                  <p:cNvGrpSpPr>
                    <a:grpSpLocks/>
                  </p:cNvGrpSpPr>
                  <p:nvPr/>
                </p:nvGrpSpPr>
                <p:grpSpPr bwMode="auto">
                  <a:xfrm>
                    <a:off x="3238500" y="1895475"/>
                    <a:ext cx="45719" cy="118871"/>
                    <a:chOff x="3098006" y="1902619"/>
                    <a:chExt cx="45719" cy="118871"/>
                  </a:xfrm>
                  <a:grpFill/>
                </p:grpSpPr>
                <p:sp>
                  <p:nvSpPr>
                    <p:cNvPr id="459" name="Oval 458">
                      <a:extLst>
                        <a:ext uri="{FF2B5EF4-FFF2-40B4-BE49-F238E27FC236}">
                          <a16:creationId xmlns:a16="http://schemas.microsoft.com/office/drawing/2014/main" id="{431226E4-4CF5-7768-7B5B-7F46F3FBFAB2}"/>
                        </a:ext>
                      </a:extLst>
                    </p:cNvPr>
                    <p:cNvSpPr/>
                    <p:nvPr/>
                  </p:nvSpPr>
                  <p:spPr>
                    <a:xfrm>
                      <a:off x="3083376" y="1920465"/>
                      <a:ext cx="45325"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60" name="Straight Connector 459">
                      <a:extLst>
                        <a:ext uri="{FF2B5EF4-FFF2-40B4-BE49-F238E27FC236}">
                          <a16:creationId xmlns:a16="http://schemas.microsoft.com/office/drawing/2014/main" id="{18F647FC-29A7-33B9-AAEA-8A7FF70E2EBC}"/>
                        </a:ext>
                      </a:extLst>
                    </p:cNvPr>
                    <p:cNvCxnSpPr>
                      <a:stCxn id="459" idx="4"/>
                    </p:cNvCxnSpPr>
                    <p:nvPr/>
                  </p:nvCxnSpPr>
                  <p:spPr>
                    <a:xfrm>
                      <a:off x="3106108" y="1962503"/>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8" name="Group 871">
                <a:extLst>
                  <a:ext uri="{FF2B5EF4-FFF2-40B4-BE49-F238E27FC236}">
                    <a16:creationId xmlns:a16="http://schemas.microsoft.com/office/drawing/2014/main" id="{B2EB0E8B-0B6F-4809-1EB4-18CC228CA9BD}"/>
                  </a:ext>
                </a:extLst>
              </p:cNvPr>
              <p:cNvGrpSpPr>
                <a:grpSpLocks/>
              </p:cNvGrpSpPr>
              <p:nvPr/>
            </p:nvGrpSpPr>
            <p:grpSpPr bwMode="auto">
              <a:xfrm>
                <a:off x="4669631" y="1883569"/>
                <a:ext cx="312419" cy="137921"/>
                <a:chOff x="3124200" y="1895475"/>
                <a:chExt cx="312419" cy="137921"/>
              </a:xfrm>
              <a:grpFill/>
            </p:grpSpPr>
            <p:grpSp>
              <p:nvGrpSpPr>
                <p:cNvPr id="427" name="Group 1158">
                  <a:extLst>
                    <a:ext uri="{FF2B5EF4-FFF2-40B4-BE49-F238E27FC236}">
                      <a16:creationId xmlns:a16="http://schemas.microsoft.com/office/drawing/2014/main" id="{219B9513-0C7C-9E14-76F0-BA9C7857A452}"/>
                    </a:ext>
                  </a:extLst>
                </p:cNvPr>
                <p:cNvGrpSpPr>
                  <a:grpSpLocks/>
                </p:cNvGrpSpPr>
                <p:nvPr/>
              </p:nvGrpSpPr>
              <p:grpSpPr bwMode="auto">
                <a:xfrm>
                  <a:off x="3124200" y="1895475"/>
                  <a:ext cx="160019" cy="128396"/>
                  <a:chOff x="3124200" y="1895475"/>
                  <a:chExt cx="160019" cy="128396"/>
                </a:xfrm>
                <a:grpFill/>
              </p:grpSpPr>
              <p:grpSp>
                <p:nvGrpSpPr>
                  <p:cNvPr id="441" name="Group 1172">
                    <a:extLst>
                      <a:ext uri="{FF2B5EF4-FFF2-40B4-BE49-F238E27FC236}">
                        <a16:creationId xmlns:a16="http://schemas.microsoft.com/office/drawing/2014/main" id="{093B8FFF-516D-C90D-C37F-C5812B4A92A3}"/>
                      </a:ext>
                    </a:extLst>
                  </p:cNvPr>
                  <p:cNvGrpSpPr>
                    <a:grpSpLocks/>
                  </p:cNvGrpSpPr>
                  <p:nvPr/>
                </p:nvGrpSpPr>
                <p:grpSpPr bwMode="auto">
                  <a:xfrm>
                    <a:off x="3124200" y="1905000"/>
                    <a:ext cx="45719" cy="118871"/>
                    <a:chOff x="3098006" y="1902619"/>
                    <a:chExt cx="45719" cy="118871"/>
                  </a:xfrm>
                  <a:grpFill/>
                </p:grpSpPr>
                <p:sp>
                  <p:nvSpPr>
                    <p:cNvPr id="451" name="Oval 450">
                      <a:extLst>
                        <a:ext uri="{FF2B5EF4-FFF2-40B4-BE49-F238E27FC236}">
                          <a16:creationId xmlns:a16="http://schemas.microsoft.com/office/drawing/2014/main" id="{6ECD4042-CCDE-2770-AA68-E7CD83D26CAC}"/>
                        </a:ext>
                      </a:extLst>
                    </p:cNvPr>
                    <p:cNvSpPr/>
                    <p:nvPr/>
                  </p:nvSpPr>
                  <p:spPr>
                    <a:xfrm>
                      <a:off x="3079967" y="1928910"/>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52" name="Straight Connector 451">
                      <a:extLst>
                        <a:ext uri="{FF2B5EF4-FFF2-40B4-BE49-F238E27FC236}">
                          <a16:creationId xmlns:a16="http://schemas.microsoft.com/office/drawing/2014/main" id="{0B8FA820-550C-94FD-D6D0-5D07D2DFF068}"/>
                        </a:ext>
                      </a:extLst>
                    </p:cNvPr>
                    <p:cNvCxnSpPr>
                      <a:stCxn id="451" idx="4"/>
                    </p:cNvCxnSpPr>
                    <p:nvPr/>
                  </p:nvCxnSpPr>
                  <p:spPr>
                    <a:xfrm>
                      <a:off x="3101107" y="197267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2" name="Group 1173">
                    <a:extLst>
                      <a:ext uri="{FF2B5EF4-FFF2-40B4-BE49-F238E27FC236}">
                        <a16:creationId xmlns:a16="http://schemas.microsoft.com/office/drawing/2014/main" id="{23AD0923-BC35-23CF-ABC1-A485D2753AEA}"/>
                      </a:ext>
                    </a:extLst>
                  </p:cNvPr>
                  <p:cNvGrpSpPr>
                    <a:grpSpLocks/>
                  </p:cNvGrpSpPr>
                  <p:nvPr/>
                </p:nvGrpSpPr>
                <p:grpSpPr bwMode="auto">
                  <a:xfrm>
                    <a:off x="3200400" y="1905000"/>
                    <a:ext cx="45719" cy="118871"/>
                    <a:chOff x="3098006" y="1902619"/>
                    <a:chExt cx="45719" cy="118871"/>
                  </a:xfrm>
                  <a:grpFill/>
                </p:grpSpPr>
                <p:sp>
                  <p:nvSpPr>
                    <p:cNvPr id="449" name="Oval 448">
                      <a:extLst>
                        <a:ext uri="{FF2B5EF4-FFF2-40B4-BE49-F238E27FC236}">
                          <a16:creationId xmlns:a16="http://schemas.microsoft.com/office/drawing/2014/main" id="{136B3D61-0F2A-44F7-D80E-42E58920FF7D}"/>
                        </a:ext>
                      </a:extLst>
                    </p:cNvPr>
                    <p:cNvSpPr/>
                    <p:nvPr/>
                  </p:nvSpPr>
                  <p:spPr>
                    <a:xfrm>
                      <a:off x="3079384" y="1936023"/>
                      <a:ext cx="4364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50" name="Straight Connector 449">
                      <a:extLst>
                        <a:ext uri="{FF2B5EF4-FFF2-40B4-BE49-F238E27FC236}">
                          <a16:creationId xmlns:a16="http://schemas.microsoft.com/office/drawing/2014/main" id="{F315FAFD-B7A3-15B1-5CE4-084DBBFD76A9}"/>
                        </a:ext>
                      </a:extLst>
                    </p:cNvPr>
                    <p:cNvCxnSpPr>
                      <a:stCxn id="449" idx="4"/>
                    </p:cNvCxnSpPr>
                    <p:nvPr/>
                  </p:nvCxnSpPr>
                  <p:spPr>
                    <a:xfrm>
                      <a:off x="3092117" y="197652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3" name="Group 1174">
                    <a:extLst>
                      <a:ext uri="{FF2B5EF4-FFF2-40B4-BE49-F238E27FC236}">
                        <a16:creationId xmlns:a16="http://schemas.microsoft.com/office/drawing/2014/main" id="{144051FE-C76C-7745-D635-070B78B1098C}"/>
                      </a:ext>
                    </a:extLst>
                  </p:cNvPr>
                  <p:cNvGrpSpPr>
                    <a:grpSpLocks/>
                  </p:cNvGrpSpPr>
                  <p:nvPr/>
                </p:nvGrpSpPr>
                <p:grpSpPr bwMode="auto">
                  <a:xfrm>
                    <a:off x="3162300" y="1895475"/>
                    <a:ext cx="45719" cy="118871"/>
                    <a:chOff x="3098006" y="1902619"/>
                    <a:chExt cx="45719" cy="118871"/>
                  </a:xfrm>
                  <a:grpFill/>
                </p:grpSpPr>
                <p:sp>
                  <p:nvSpPr>
                    <p:cNvPr id="447" name="Oval 446">
                      <a:extLst>
                        <a:ext uri="{FF2B5EF4-FFF2-40B4-BE49-F238E27FC236}">
                          <a16:creationId xmlns:a16="http://schemas.microsoft.com/office/drawing/2014/main" id="{BDED3321-75CE-DEE5-FCA7-5FF3504D7618}"/>
                        </a:ext>
                      </a:extLst>
                    </p:cNvPr>
                    <p:cNvSpPr/>
                    <p:nvPr/>
                  </p:nvSpPr>
                  <p:spPr>
                    <a:xfrm>
                      <a:off x="3090336" y="1929194"/>
                      <a:ext cx="45324"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48" name="Straight Connector 447">
                      <a:extLst>
                        <a:ext uri="{FF2B5EF4-FFF2-40B4-BE49-F238E27FC236}">
                          <a16:creationId xmlns:a16="http://schemas.microsoft.com/office/drawing/2014/main" id="{9A41EB7D-478F-8264-762B-0BF27C1A577A}"/>
                        </a:ext>
                      </a:extLst>
                    </p:cNvPr>
                    <p:cNvCxnSpPr>
                      <a:stCxn id="447" idx="4"/>
                    </p:cNvCxnSpPr>
                    <p:nvPr/>
                  </p:nvCxnSpPr>
                  <p:spPr>
                    <a:xfrm>
                      <a:off x="3111418" y="1966203"/>
                      <a:ext cx="1678"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4" name="Group 1175">
                    <a:extLst>
                      <a:ext uri="{FF2B5EF4-FFF2-40B4-BE49-F238E27FC236}">
                        <a16:creationId xmlns:a16="http://schemas.microsoft.com/office/drawing/2014/main" id="{689282AA-26D2-6A88-800E-98446753E1B4}"/>
                      </a:ext>
                    </a:extLst>
                  </p:cNvPr>
                  <p:cNvGrpSpPr>
                    <a:grpSpLocks/>
                  </p:cNvGrpSpPr>
                  <p:nvPr/>
                </p:nvGrpSpPr>
                <p:grpSpPr bwMode="auto">
                  <a:xfrm>
                    <a:off x="3238500" y="1895475"/>
                    <a:ext cx="45719" cy="118871"/>
                    <a:chOff x="3098006" y="1902619"/>
                    <a:chExt cx="45719" cy="118871"/>
                  </a:xfrm>
                  <a:grpFill/>
                </p:grpSpPr>
                <p:sp>
                  <p:nvSpPr>
                    <p:cNvPr id="445" name="Oval 444">
                      <a:extLst>
                        <a:ext uri="{FF2B5EF4-FFF2-40B4-BE49-F238E27FC236}">
                          <a16:creationId xmlns:a16="http://schemas.microsoft.com/office/drawing/2014/main" id="{86601A45-56D0-12FB-F149-8675D643DA0D}"/>
                        </a:ext>
                      </a:extLst>
                    </p:cNvPr>
                    <p:cNvSpPr/>
                    <p:nvPr/>
                  </p:nvSpPr>
                  <p:spPr>
                    <a:xfrm>
                      <a:off x="3086352" y="1926236"/>
                      <a:ext cx="47003"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46" name="Straight Connector 445">
                      <a:extLst>
                        <a:ext uri="{FF2B5EF4-FFF2-40B4-BE49-F238E27FC236}">
                          <a16:creationId xmlns:a16="http://schemas.microsoft.com/office/drawing/2014/main" id="{1F9F9254-6FCE-F653-C877-F8464274686E}"/>
                        </a:ext>
                      </a:extLst>
                    </p:cNvPr>
                    <p:cNvCxnSpPr>
                      <a:stCxn id="445" idx="4"/>
                    </p:cNvCxnSpPr>
                    <p:nvPr/>
                  </p:nvCxnSpPr>
                  <p:spPr>
                    <a:xfrm>
                      <a:off x="3105771" y="197170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28" name="Group 1159">
                  <a:extLst>
                    <a:ext uri="{FF2B5EF4-FFF2-40B4-BE49-F238E27FC236}">
                      <a16:creationId xmlns:a16="http://schemas.microsoft.com/office/drawing/2014/main" id="{F1650A02-4107-90AD-C75F-A47F87E3557D}"/>
                    </a:ext>
                  </a:extLst>
                </p:cNvPr>
                <p:cNvGrpSpPr>
                  <a:grpSpLocks/>
                </p:cNvGrpSpPr>
                <p:nvPr/>
              </p:nvGrpSpPr>
              <p:grpSpPr bwMode="auto">
                <a:xfrm>
                  <a:off x="3276600" y="1905000"/>
                  <a:ext cx="160019" cy="128396"/>
                  <a:chOff x="3124200" y="1895475"/>
                  <a:chExt cx="160019" cy="128396"/>
                </a:xfrm>
                <a:grpFill/>
              </p:grpSpPr>
              <p:grpSp>
                <p:nvGrpSpPr>
                  <p:cNvPr id="429" name="Group 1160">
                    <a:extLst>
                      <a:ext uri="{FF2B5EF4-FFF2-40B4-BE49-F238E27FC236}">
                        <a16:creationId xmlns:a16="http://schemas.microsoft.com/office/drawing/2014/main" id="{77437298-6CD4-ADB0-C6B0-950FBBE2582A}"/>
                      </a:ext>
                    </a:extLst>
                  </p:cNvPr>
                  <p:cNvGrpSpPr>
                    <a:grpSpLocks/>
                  </p:cNvGrpSpPr>
                  <p:nvPr/>
                </p:nvGrpSpPr>
                <p:grpSpPr bwMode="auto">
                  <a:xfrm>
                    <a:off x="3124200" y="1905000"/>
                    <a:ext cx="45719" cy="118871"/>
                    <a:chOff x="3098006" y="1902619"/>
                    <a:chExt cx="45719" cy="118871"/>
                  </a:xfrm>
                  <a:grpFill/>
                </p:grpSpPr>
                <p:sp>
                  <p:nvSpPr>
                    <p:cNvPr id="439" name="Oval 438">
                      <a:extLst>
                        <a:ext uri="{FF2B5EF4-FFF2-40B4-BE49-F238E27FC236}">
                          <a16:creationId xmlns:a16="http://schemas.microsoft.com/office/drawing/2014/main" id="{8CF28483-C7C5-85D6-99FA-47B2DAFA9302}"/>
                        </a:ext>
                      </a:extLst>
                    </p:cNvPr>
                    <p:cNvSpPr/>
                    <p:nvPr/>
                  </p:nvSpPr>
                  <p:spPr>
                    <a:xfrm>
                      <a:off x="3073736" y="1925280"/>
                      <a:ext cx="41966"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40" name="Straight Connector 439">
                      <a:extLst>
                        <a:ext uri="{FF2B5EF4-FFF2-40B4-BE49-F238E27FC236}">
                          <a16:creationId xmlns:a16="http://schemas.microsoft.com/office/drawing/2014/main" id="{C84F1481-8972-10B5-92E0-F985E129D8DC}"/>
                        </a:ext>
                      </a:extLst>
                    </p:cNvPr>
                    <p:cNvCxnSpPr>
                      <a:stCxn id="439" idx="4"/>
                    </p:cNvCxnSpPr>
                    <p:nvPr/>
                  </p:nvCxnSpPr>
                  <p:spPr>
                    <a:xfrm>
                      <a:off x="3089855" y="1969087"/>
                      <a:ext cx="0" cy="7397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30" name="Group 1161">
                    <a:extLst>
                      <a:ext uri="{FF2B5EF4-FFF2-40B4-BE49-F238E27FC236}">
                        <a16:creationId xmlns:a16="http://schemas.microsoft.com/office/drawing/2014/main" id="{28777DEE-BEA3-D376-14F2-57E0F7E2B5A3}"/>
                      </a:ext>
                    </a:extLst>
                  </p:cNvPr>
                  <p:cNvGrpSpPr>
                    <a:grpSpLocks/>
                  </p:cNvGrpSpPr>
                  <p:nvPr/>
                </p:nvGrpSpPr>
                <p:grpSpPr bwMode="auto">
                  <a:xfrm>
                    <a:off x="3200400" y="1905000"/>
                    <a:ext cx="45719" cy="118871"/>
                    <a:chOff x="3098006" y="1902619"/>
                    <a:chExt cx="45719" cy="118871"/>
                  </a:xfrm>
                  <a:grpFill/>
                </p:grpSpPr>
                <p:sp>
                  <p:nvSpPr>
                    <p:cNvPr id="437" name="Oval 436">
                      <a:extLst>
                        <a:ext uri="{FF2B5EF4-FFF2-40B4-BE49-F238E27FC236}">
                          <a16:creationId xmlns:a16="http://schemas.microsoft.com/office/drawing/2014/main" id="{5BCE591C-5AEA-D34E-2EDF-1D0D8EC06A93}"/>
                        </a:ext>
                      </a:extLst>
                    </p:cNvPr>
                    <p:cNvSpPr/>
                    <p:nvPr/>
                  </p:nvSpPr>
                  <p:spPr>
                    <a:xfrm>
                      <a:off x="3069796" y="1930742"/>
                      <a:ext cx="41967"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38" name="Straight Connector 437">
                      <a:extLst>
                        <a:ext uri="{FF2B5EF4-FFF2-40B4-BE49-F238E27FC236}">
                          <a16:creationId xmlns:a16="http://schemas.microsoft.com/office/drawing/2014/main" id="{A8C52B37-EA12-ABC6-68F4-520EC1A40165}"/>
                        </a:ext>
                      </a:extLst>
                    </p:cNvPr>
                    <p:cNvCxnSpPr>
                      <a:stCxn id="437" idx="4"/>
                    </p:cNvCxnSpPr>
                    <p:nvPr/>
                  </p:nvCxnSpPr>
                  <p:spPr>
                    <a:xfrm>
                      <a:off x="3089258" y="197281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31" name="Group 1162">
                    <a:extLst>
                      <a:ext uri="{FF2B5EF4-FFF2-40B4-BE49-F238E27FC236}">
                        <a16:creationId xmlns:a16="http://schemas.microsoft.com/office/drawing/2014/main" id="{D39F49A2-4340-4202-0376-951187908664}"/>
                      </a:ext>
                    </a:extLst>
                  </p:cNvPr>
                  <p:cNvGrpSpPr>
                    <a:grpSpLocks/>
                  </p:cNvGrpSpPr>
                  <p:nvPr/>
                </p:nvGrpSpPr>
                <p:grpSpPr bwMode="auto">
                  <a:xfrm>
                    <a:off x="3162300" y="1895475"/>
                    <a:ext cx="45719" cy="118871"/>
                    <a:chOff x="3098006" y="1902619"/>
                    <a:chExt cx="45719" cy="118871"/>
                  </a:xfrm>
                  <a:grpFill/>
                </p:grpSpPr>
                <p:sp>
                  <p:nvSpPr>
                    <p:cNvPr id="435" name="Oval 434">
                      <a:extLst>
                        <a:ext uri="{FF2B5EF4-FFF2-40B4-BE49-F238E27FC236}">
                          <a16:creationId xmlns:a16="http://schemas.microsoft.com/office/drawing/2014/main" id="{60BC95A3-274D-73DA-F259-44A7E895C084}"/>
                        </a:ext>
                      </a:extLst>
                    </p:cNvPr>
                    <p:cNvSpPr/>
                    <p:nvPr/>
                  </p:nvSpPr>
                  <p:spPr>
                    <a:xfrm>
                      <a:off x="3087403" y="1920478"/>
                      <a:ext cx="38610"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36" name="Straight Connector 435">
                      <a:extLst>
                        <a:ext uri="{FF2B5EF4-FFF2-40B4-BE49-F238E27FC236}">
                          <a16:creationId xmlns:a16="http://schemas.microsoft.com/office/drawing/2014/main" id="{9BF9281C-2CB6-EA5C-F11B-D137C57B723E}"/>
                        </a:ext>
                      </a:extLst>
                    </p:cNvPr>
                    <p:cNvCxnSpPr>
                      <a:stCxn id="435" idx="4"/>
                    </p:cNvCxnSpPr>
                    <p:nvPr/>
                  </p:nvCxnSpPr>
                  <p:spPr>
                    <a:xfrm>
                      <a:off x="3100152" y="1962618"/>
                      <a:ext cx="1678"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32" name="Group 1163">
                    <a:extLst>
                      <a:ext uri="{FF2B5EF4-FFF2-40B4-BE49-F238E27FC236}">
                        <a16:creationId xmlns:a16="http://schemas.microsoft.com/office/drawing/2014/main" id="{4D012139-6959-7AB7-7D3C-B6E964F68F39}"/>
                      </a:ext>
                    </a:extLst>
                  </p:cNvPr>
                  <p:cNvGrpSpPr>
                    <a:grpSpLocks/>
                  </p:cNvGrpSpPr>
                  <p:nvPr/>
                </p:nvGrpSpPr>
                <p:grpSpPr bwMode="auto">
                  <a:xfrm>
                    <a:off x="3238500" y="1895475"/>
                    <a:ext cx="45719" cy="118871"/>
                    <a:chOff x="3098006" y="1902619"/>
                    <a:chExt cx="45719" cy="118871"/>
                  </a:xfrm>
                  <a:grpFill/>
                </p:grpSpPr>
                <p:sp>
                  <p:nvSpPr>
                    <p:cNvPr id="433" name="Oval 432">
                      <a:extLst>
                        <a:ext uri="{FF2B5EF4-FFF2-40B4-BE49-F238E27FC236}">
                          <a16:creationId xmlns:a16="http://schemas.microsoft.com/office/drawing/2014/main" id="{44B14329-AF74-7FC2-6B19-D7DCFEA21405}"/>
                        </a:ext>
                      </a:extLst>
                    </p:cNvPr>
                    <p:cNvSpPr/>
                    <p:nvPr/>
                  </p:nvSpPr>
                  <p:spPr>
                    <a:xfrm>
                      <a:off x="3076735" y="1924303"/>
                      <a:ext cx="47003"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34" name="Straight Connector 433">
                      <a:extLst>
                        <a:ext uri="{FF2B5EF4-FFF2-40B4-BE49-F238E27FC236}">
                          <a16:creationId xmlns:a16="http://schemas.microsoft.com/office/drawing/2014/main" id="{7B62AB17-1F74-7E40-A6B9-2234DC028767}"/>
                        </a:ext>
                      </a:extLst>
                    </p:cNvPr>
                    <p:cNvCxnSpPr>
                      <a:stCxn id="433" idx="4"/>
                    </p:cNvCxnSpPr>
                    <p:nvPr/>
                  </p:nvCxnSpPr>
                  <p:spPr>
                    <a:xfrm>
                      <a:off x="3097846" y="196638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9" name="Group 872">
                <a:extLst>
                  <a:ext uri="{FF2B5EF4-FFF2-40B4-BE49-F238E27FC236}">
                    <a16:creationId xmlns:a16="http://schemas.microsoft.com/office/drawing/2014/main" id="{11421DD2-53D8-8EB2-C9AD-C38027A17A18}"/>
                  </a:ext>
                </a:extLst>
              </p:cNvPr>
              <p:cNvGrpSpPr>
                <a:grpSpLocks/>
              </p:cNvGrpSpPr>
              <p:nvPr/>
            </p:nvGrpSpPr>
            <p:grpSpPr bwMode="auto">
              <a:xfrm>
                <a:off x="4979193" y="1881188"/>
                <a:ext cx="312419" cy="137921"/>
                <a:chOff x="3124200" y="1895475"/>
                <a:chExt cx="312419" cy="137921"/>
              </a:xfrm>
              <a:grpFill/>
            </p:grpSpPr>
            <p:grpSp>
              <p:nvGrpSpPr>
                <p:cNvPr id="401" name="Group 1132">
                  <a:extLst>
                    <a:ext uri="{FF2B5EF4-FFF2-40B4-BE49-F238E27FC236}">
                      <a16:creationId xmlns:a16="http://schemas.microsoft.com/office/drawing/2014/main" id="{2D54C155-1C38-ABB4-50E4-FCD0E0B8DACD}"/>
                    </a:ext>
                  </a:extLst>
                </p:cNvPr>
                <p:cNvGrpSpPr>
                  <a:grpSpLocks/>
                </p:cNvGrpSpPr>
                <p:nvPr/>
              </p:nvGrpSpPr>
              <p:grpSpPr bwMode="auto">
                <a:xfrm>
                  <a:off x="3124200" y="1895475"/>
                  <a:ext cx="160019" cy="128396"/>
                  <a:chOff x="3124200" y="1895475"/>
                  <a:chExt cx="160019" cy="128396"/>
                </a:xfrm>
                <a:grpFill/>
              </p:grpSpPr>
              <p:grpSp>
                <p:nvGrpSpPr>
                  <p:cNvPr id="415" name="Group 1146">
                    <a:extLst>
                      <a:ext uri="{FF2B5EF4-FFF2-40B4-BE49-F238E27FC236}">
                        <a16:creationId xmlns:a16="http://schemas.microsoft.com/office/drawing/2014/main" id="{A62E7A1D-9FE9-0BF2-8789-8BFA36BFFDD4}"/>
                      </a:ext>
                    </a:extLst>
                  </p:cNvPr>
                  <p:cNvGrpSpPr>
                    <a:grpSpLocks/>
                  </p:cNvGrpSpPr>
                  <p:nvPr/>
                </p:nvGrpSpPr>
                <p:grpSpPr bwMode="auto">
                  <a:xfrm>
                    <a:off x="3124200" y="1905000"/>
                    <a:ext cx="45719" cy="118871"/>
                    <a:chOff x="3098006" y="1902619"/>
                    <a:chExt cx="45719" cy="118871"/>
                  </a:xfrm>
                  <a:grpFill/>
                </p:grpSpPr>
                <p:sp>
                  <p:nvSpPr>
                    <p:cNvPr id="425" name="Oval 424">
                      <a:extLst>
                        <a:ext uri="{FF2B5EF4-FFF2-40B4-BE49-F238E27FC236}">
                          <a16:creationId xmlns:a16="http://schemas.microsoft.com/office/drawing/2014/main" id="{314EA57D-47E0-B7D3-4364-7719853FE836}"/>
                        </a:ext>
                      </a:extLst>
                    </p:cNvPr>
                    <p:cNvSpPr/>
                    <p:nvPr/>
                  </p:nvSpPr>
                  <p:spPr>
                    <a:xfrm>
                      <a:off x="3075980" y="1936037"/>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26" name="Straight Connector 425">
                      <a:extLst>
                        <a:ext uri="{FF2B5EF4-FFF2-40B4-BE49-F238E27FC236}">
                          <a16:creationId xmlns:a16="http://schemas.microsoft.com/office/drawing/2014/main" id="{B70B0EFD-3411-EDB1-030D-04928DF953B0}"/>
                        </a:ext>
                      </a:extLst>
                    </p:cNvPr>
                    <p:cNvCxnSpPr>
                      <a:stCxn id="425" idx="4"/>
                    </p:cNvCxnSpPr>
                    <p:nvPr/>
                  </p:nvCxnSpPr>
                  <p:spPr>
                    <a:xfrm>
                      <a:off x="3090348" y="197487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6" name="Group 1147">
                    <a:extLst>
                      <a:ext uri="{FF2B5EF4-FFF2-40B4-BE49-F238E27FC236}">
                        <a16:creationId xmlns:a16="http://schemas.microsoft.com/office/drawing/2014/main" id="{AFEECDF6-70A4-0896-F655-F185D2492C9D}"/>
                      </a:ext>
                    </a:extLst>
                  </p:cNvPr>
                  <p:cNvGrpSpPr>
                    <a:grpSpLocks/>
                  </p:cNvGrpSpPr>
                  <p:nvPr/>
                </p:nvGrpSpPr>
                <p:grpSpPr bwMode="auto">
                  <a:xfrm>
                    <a:off x="3200400" y="1905000"/>
                    <a:ext cx="45719" cy="118871"/>
                    <a:chOff x="3098006" y="1902619"/>
                    <a:chExt cx="45719" cy="118871"/>
                  </a:xfrm>
                  <a:grpFill/>
                </p:grpSpPr>
                <p:sp>
                  <p:nvSpPr>
                    <p:cNvPr id="423" name="Oval 422">
                      <a:extLst>
                        <a:ext uri="{FF2B5EF4-FFF2-40B4-BE49-F238E27FC236}">
                          <a16:creationId xmlns:a16="http://schemas.microsoft.com/office/drawing/2014/main" id="{A0931301-2D89-1B29-B30F-C0FB3DEB613F}"/>
                        </a:ext>
                      </a:extLst>
                    </p:cNvPr>
                    <p:cNvSpPr/>
                    <p:nvPr/>
                  </p:nvSpPr>
                  <p:spPr>
                    <a:xfrm>
                      <a:off x="3072041" y="193651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24" name="Straight Connector 423">
                      <a:extLst>
                        <a:ext uri="{FF2B5EF4-FFF2-40B4-BE49-F238E27FC236}">
                          <a16:creationId xmlns:a16="http://schemas.microsoft.com/office/drawing/2014/main" id="{BEC700A8-B331-44D7-7C80-8E2C2E1933EB}"/>
                        </a:ext>
                      </a:extLst>
                    </p:cNvPr>
                    <p:cNvCxnSpPr>
                      <a:stCxn id="423" idx="4"/>
                    </p:cNvCxnSpPr>
                    <p:nvPr/>
                  </p:nvCxnSpPr>
                  <p:spPr>
                    <a:xfrm>
                      <a:off x="3088087" y="1980292"/>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7" name="Group 1148">
                    <a:extLst>
                      <a:ext uri="{FF2B5EF4-FFF2-40B4-BE49-F238E27FC236}">
                        <a16:creationId xmlns:a16="http://schemas.microsoft.com/office/drawing/2014/main" id="{F79DB6D1-489F-8742-F339-64334E6FC5D4}"/>
                      </a:ext>
                    </a:extLst>
                  </p:cNvPr>
                  <p:cNvGrpSpPr>
                    <a:grpSpLocks/>
                  </p:cNvGrpSpPr>
                  <p:nvPr/>
                </p:nvGrpSpPr>
                <p:grpSpPr bwMode="auto">
                  <a:xfrm>
                    <a:off x="3162300" y="1895475"/>
                    <a:ext cx="45719" cy="118871"/>
                    <a:chOff x="3098006" y="1902619"/>
                    <a:chExt cx="45719" cy="118871"/>
                  </a:xfrm>
                  <a:grpFill/>
                </p:grpSpPr>
                <p:sp>
                  <p:nvSpPr>
                    <p:cNvPr id="421" name="Oval 420">
                      <a:extLst>
                        <a:ext uri="{FF2B5EF4-FFF2-40B4-BE49-F238E27FC236}">
                          <a16:creationId xmlns:a16="http://schemas.microsoft.com/office/drawing/2014/main" id="{14657540-F17E-D0F2-DE57-E223A75C8231}"/>
                        </a:ext>
                      </a:extLst>
                    </p:cNvPr>
                    <p:cNvSpPr/>
                    <p:nvPr/>
                  </p:nvSpPr>
                  <p:spPr>
                    <a:xfrm>
                      <a:off x="3086291" y="1926235"/>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22" name="Straight Connector 421">
                      <a:extLst>
                        <a:ext uri="{FF2B5EF4-FFF2-40B4-BE49-F238E27FC236}">
                          <a16:creationId xmlns:a16="http://schemas.microsoft.com/office/drawing/2014/main" id="{75F68EB9-50E5-17D1-52AE-CC8DFBDC1C17}"/>
                        </a:ext>
                      </a:extLst>
                    </p:cNvPr>
                    <p:cNvCxnSpPr>
                      <a:stCxn id="421" idx="4"/>
                    </p:cNvCxnSpPr>
                    <p:nvPr/>
                  </p:nvCxnSpPr>
                  <p:spPr>
                    <a:xfrm>
                      <a:off x="3102352" y="1970056"/>
                      <a:ext cx="1679"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8" name="Group 1149">
                    <a:extLst>
                      <a:ext uri="{FF2B5EF4-FFF2-40B4-BE49-F238E27FC236}">
                        <a16:creationId xmlns:a16="http://schemas.microsoft.com/office/drawing/2014/main" id="{069F7673-0172-C042-4C81-84A931C68384}"/>
                      </a:ext>
                    </a:extLst>
                  </p:cNvPr>
                  <p:cNvGrpSpPr>
                    <a:grpSpLocks/>
                  </p:cNvGrpSpPr>
                  <p:nvPr/>
                </p:nvGrpSpPr>
                <p:grpSpPr bwMode="auto">
                  <a:xfrm>
                    <a:off x="3238500" y="1895475"/>
                    <a:ext cx="45719" cy="118871"/>
                    <a:chOff x="3098006" y="1902619"/>
                    <a:chExt cx="45719" cy="118871"/>
                  </a:xfrm>
                  <a:grpFill/>
                </p:grpSpPr>
                <p:sp>
                  <p:nvSpPr>
                    <p:cNvPr id="419" name="Oval 418">
                      <a:extLst>
                        <a:ext uri="{FF2B5EF4-FFF2-40B4-BE49-F238E27FC236}">
                          <a16:creationId xmlns:a16="http://schemas.microsoft.com/office/drawing/2014/main" id="{755ABD9F-230C-6AB7-7B05-650ECC46CA14}"/>
                        </a:ext>
                      </a:extLst>
                    </p:cNvPr>
                    <p:cNvSpPr/>
                    <p:nvPr/>
                  </p:nvSpPr>
                  <p:spPr>
                    <a:xfrm>
                      <a:off x="3084001" y="1928364"/>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20" name="Straight Connector 419">
                      <a:extLst>
                        <a:ext uri="{FF2B5EF4-FFF2-40B4-BE49-F238E27FC236}">
                          <a16:creationId xmlns:a16="http://schemas.microsoft.com/office/drawing/2014/main" id="{9A7E69E5-87C3-6B2A-6EC5-335A766B1C29}"/>
                        </a:ext>
                      </a:extLst>
                    </p:cNvPr>
                    <p:cNvCxnSpPr>
                      <a:stCxn id="419" idx="4"/>
                    </p:cNvCxnSpPr>
                    <p:nvPr/>
                  </p:nvCxnSpPr>
                  <p:spPr>
                    <a:xfrm>
                      <a:off x="3098383" y="1970490"/>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02" name="Group 1133">
                  <a:extLst>
                    <a:ext uri="{FF2B5EF4-FFF2-40B4-BE49-F238E27FC236}">
                      <a16:creationId xmlns:a16="http://schemas.microsoft.com/office/drawing/2014/main" id="{675582CD-691A-41F8-CC41-6EC39D574AB3}"/>
                    </a:ext>
                  </a:extLst>
                </p:cNvPr>
                <p:cNvGrpSpPr>
                  <a:grpSpLocks/>
                </p:cNvGrpSpPr>
                <p:nvPr/>
              </p:nvGrpSpPr>
              <p:grpSpPr bwMode="auto">
                <a:xfrm>
                  <a:off x="3276600" y="1905000"/>
                  <a:ext cx="160019" cy="128396"/>
                  <a:chOff x="3124200" y="1895475"/>
                  <a:chExt cx="160019" cy="128396"/>
                </a:xfrm>
                <a:grpFill/>
              </p:grpSpPr>
              <p:grpSp>
                <p:nvGrpSpPr>
                  <p:cNvPr id="403" name="Group 1134">
                    <a:extLst>
                      <a:ext uri="{FF2B5EF4-FFF2-40B4-BE49-F238E27FC236}">
                        <a16:creationId xmlns:a16="http://schemas.microsoft.com/office/drawing/2014/main" id="{D1318328-B6BA-0483-6C0E-6B6F3CFFAA0F}"/>
                      </a:ext>
                    </a:extLst>
                  </p:cNvPr>
                  <p:cNvGrpSpPr>
                    <a:grpSpLocks/>
                  </p:cNvGrpSpPr>
                  <p:nvPr/>
                </p:nvGrpSpPr>
                <p:grpSpPr bwMode="auto">
                  <a:xfrm>
                    <a:off x="3124200" y="1905000"/>
                    <a:ext cx="45719" cy="118871"/>
                    <a:chOff x="3098006" y="1902619"/>
                    <a:chExt cx="45719" cy="118871"/>
                  </a:xfrm>
                  <a:grpFill/>
                </p:grpSpPr>
                <p:sp>
                  <p:nvSpPr>
                    <p:cNvPr id="413" name="Oval 412">
                      <a:extLst>
                        <a:ext uri="{FF2B5EF4-FFF2-40B4-BE49-F238E27FC236}">
                          <a16:creationId xmlns:a16="http://schemas.microsoft.com/office/drawing/2014/main" id="{CDEDEF3E-7377-37AC-552C-DA290FE8ACCF}"/>
                        </a:ext>
                      </a:extLst>
                    </p:cNvPr>
                    <p:cNvSpPr/>
                    <p:nvPr/>
                  </p:nvSpPr>
                  <p:spPr>
                    <a:xfrm>
                      <a:off x="3064698" y="1930771"/>
                      <a:ext cx="47003"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14" name="Straight Connector 413">
                      <a:extLst>
                        <a:ext uri="{FF2B5EF4-FFF2-40B4-BE49-F238E27FC236}">
                          <a16:creationId xmlns:a16="http://schemas.microsoft.com/office/drawing/2014/main" id="{A178A444-3F8C-CADB-73BA-989CEF3A5D1E}"/>
                        </a:ext>
                      </a:extLst>
                    </p:cNvPr>
                    <p:cNvCxnSpPr>
                      <a:stCxn id="413" idx="4"/>
                    </p:cNvCxnSpPr>
                    <p:nvPr/>
                  </p:nvCxnSpPr>
                  <p:spPr>
                    <a:xfrm>
                      <a:off x="3087489" y="196946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4" name="Group 1135">
                    <a:extLst>
                      <a:ext uri="{FF2B5EF4-FFF2-40B4-BE49-F238E27FC236}">
                        <a16:creationId xmlns:a16="http://schemas.microsoft.com/office/drawing/2014/main" id="{09815853-9F0E-081D-9523-111536E587B5}"/>
                      </a:ext>
                    </a:extLst>
                  </p:cNvPr>
                  <p:cNvGrpSpPr>
                    <a:grpSpLocks/>
                  </p:cNvGrpSpPr>
                  <p:nvPr/>
                </p:nvGrpSpPr>
                <p:grpSpPr bwMode="auto">
                  <a:xfrm>
                    <a:off x="3200400" y="1905000"/>
                    <a:ext cx="45719" cy="118871"/>
                    <a:chOff x="3098006" y="1902619"/>
                    <a:chExt cx="45719" cy="118871"/>
                  </a:xfrm>
                  <a:grpFill/>
                </p:grpSpPr>
                <p:sp>
                  <p:nvSpPr>
                    <p:cNvPr id="411" name="Oval 410">
                      <a:extLst>
                        <a:ext uri="{FF2B5EF4-FFF2-40B4-BE49-F238E27FC236}">
                          <a16:creationId xmlns:a16="http://schemas.microsoft.com/office/drawing/2014/main" id="{2A708D76-B013-740C-E195-572473D64612}"/>
                        </a:ext>
                      </a:extLst>
                    </p:cNvPr>
                    <p:cNvSpPr/>
                    <p:nvPr/>
                  </p:nvSpPr>
                  <p:spPr>
                    <a:xfrm>
                      <a:off x="3065809" y="1934522"/>
                      <a:ext cx="40288"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12" name="Straight Connector 411">
                      <a:extLst>
                        <a:ext uri="{FF2B5EF4-FFF2-40B4-BE49-F238E27FC236}">
                          <a16:creationId xmlns:a16="http://schemas.microsoft.com/office/drawing/2014/main" id="{69DA4424-F45A-84B9-31F4-03CD6B83AE10}"/>
                        </a:ext>
                      </a:extLst>
                    </p:cNvPr>
                    <p:cNvCxnSpPr>
                      <a:stCxn id="411" idx="4"/>
                    </p:cNvCxnSpPr>
                    <p:nvPr/>
                  </p:nvCxnSpPr>
                  <p:spPr>
                    <a:xfrm>
                      <a:off x="3078514" y="1974996"/>
                      <a:ext cx="1678"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5" name="Group 1136">
                    <a:extLst>
                      <a:ext uri="{FF2B5EF4-FFF2-40B4-BE49-F238E27FC236}">
                        <a16:creationId xmlns:a16="http://schemas.microsoft.com/office/drawing/2014/main" id="{FBA2941D-7F4D-B52A-E208-9ED521089D5E}"/>
                      </a:ext>
                    </a:extLst>
                  </p:cNvPr>
                  <p:cNvGrpSpPr>
                    <a:grpSpLocks/>
                  </p:cNvGrpSpPr>
                  <p:nvPr/>
                </p:nvGrpSpPr>
                <p:grpSpPr bwMode="auto">
                  <a:xfrm>
                    <a:off x="3162300" y="1895475"/>
                    <a:ext cx="45719" cy="118871"/>
                    <a:chOff x="3098006" y="1902619"/>
                    <a:chExt cx="45719" cy="118871"/>
                  </a:xfrm>
                  <a:grpFill/>
                </p:grpSpPr>
                <p:sp>
                  <p:nvSpPr>
                    <p:cNvPr id="409" name="Oval 408">
                      <a:extLst>
                        <a:ext uri="{FF2B5EF4-FFF2-40B4-BE49-F238E27FC236}">
                          <a16:creationId xmlns:a16="http://schemas.microsoft.com/office/drawing/2014/main" id="{906ADD61-C1F1-4801-05EB-F00560A14920}"/>
                        </a:ext>
                      </a:extLst>
                    </p:cNvPr>
                    <p:cNvSpPr/>
                    <p:nvPr/>
                  </p:nvSpPr>
                  <p:spPr>
                    <a:xfrm>
                      <a:off x="3076702" y="1924316"/>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10" name="Straight Connector 409">
                      <a:extLst>
                        <a:ext uri="{FF2B5EF4-FFF2-40B4-BE49-F238E27FC236}">
                          <a16:creationId xmlns:a16="http://schemas.microsoft.com/office/drawing/2014/main" id="{2459D400-1169-4874-9C9D-D0A4E5E7E588}"/>
                        </a:ext>
                      </a:extLst>
                    </p:cNvPr>
                    <p:cNvCxnSpPr>
                      <a:stCxn id="409" idx="4"/>
                    </p:cNvCxnSpPr>
                    <p:nvPr/>
                  </p:nvCxnSpPr>
                  <p:spPr>
                    <a:xfrm>
                      <a:off x="3096121" y="1966384"/>
                      <a:ext cx="1678"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6" name="Group 1137">
                    <a:extLst>
                      <a:ext uri="{FF2B5EF4-FFF2-40B4-BE49-F238E27FC236}">
                        <a16:creationId xmlns:a16="http://schemas.microsoft.com/office/drawing/2014/main" id="{4E438F32-07D2-9341-3B04-B1395A8BBFA5}"/>
                      </a:ext>
                    </a:extLst>
                  </p:cNvPr>
                  <p:cNvGrpSpPr>
                    <a:grpSpLocks/>
                  </p:cNvGrpSpPr>
                  <p:nvPr/>
                </p:nvGrpSpPr>
                <p:grpSpPr bwMode="auto">
                  <a:xfrm>
                    <a:off x="3238500" y="1895475"/>
                    <a:ext cx="45719" cy="118871"/>
                    <a:chOff x="3098006" y="1902619"/>
                    <a:chExt cx="45719" cy="118871"/>
                  </a:xfrm>
                  <a:grpFill/>
                </p:grpSpPr>
                <p:sp>
                  <p:nvSpPr>
                    <p:cNvPr id="407" name="Oval 406">
                      <a:extLst>
                        <a:ext uri="{FF2B5EF4-FFF2-40B4-BE49-F238E27FC236}">
                          <a16:creationId xmlns:a16="http://schemas.microsoft.com/office/drawing/2014/main" id="{BC0C52AD-E1FE-040F-D1BF-98B52BE9E3F4}"/>
                        </a:ext>
                      </a:extLst>
                    </p:cNvPr>
                    <p:cNvSpPr/>
                    <p:nvPr/>
                  </p:nvSpPr>
                  <p:spPr>
                    <a:xfrm>
                      <a:off x="3072734" y="1924706"/>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08" name="Straight Connector 407">
                      <a:extLst>
                        <a:ext uri="{FF2B5EF4-FFF2-40B4-BE49-F238E27FC236}">
                          <a16:creationId xmlns:a16="http://schemas.microsoft.com/office/drawing/2014/main" id="{3EE108C3-AA26-5506-A5FE-D837C8AE69EF}"/>
                        </a:ext>
                      </a:extLst>
                    </p:cNvPr>
                    <p:cNvCxnSpPr>
                      <a:stCxn id="407" idx="4"/>
                    </p:cNvCxnSpPr>
                    <p:nvPr/>
                  </p:nvCxnSpPr>
                  <p:spPr>
                    <a:xfrm>
                      <a:off x="3087073" y="1966905"/>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0" name="Group 873">
                <a:extLst>
                  <a:ext uri="{FF2B5EF4-FFF2-40B4-BE49-F238E27FC236}">
                    <a16:creationId xmlns:a16="http://schemas.microsoft.com/office/drawing/2014/main" id="{0A0ADDD6-30FE-5D27-879A-D61B1A301A6B}"/>
                  </a:ext>
                </a:extLst>
              </p:cNvPr>
              <p:cNvGrpSpPr>
                <a:grpSpLocks/>
              </p:cNvGrpSpPr>
              <p:nvPr/>
            </p:nvGrpSpPr>
            <p:grpSpPr bwMode="auto">
              <a:xfrm>
                <a:off x="5286374" y="1878807"/>
                <a:ext cx="312419" cy="137921"/>
                <a:chOff x="3124200" y="1895475"/>
                <a:chExt cx="312419" cy="137921"/>
              </a:xfrm>
              <a:grpFill/>
            </p:grpSpPr>
            <p:grpSp>
              <p:nvGrpSpPr>
                <p:cNvPr id="375" name="Group 1106">
                  <a:extLst>
                    <a:ext uri="{FF2B5EF4-FFF2-40B4-BE49-F238E27FC236}">
                      <a16:creationId xmlns:a16="http://schemas.microsoft.com/office/drawing/2014/main" id="{2B664186-B54E-D22A-AFDE-68068621F453}"/>
                    </a:ext>
                  </a:extLst>
                </p:cNvPr>
                <p:cNvGrpSpPr>
                  <a:grpSpLocks/>
                </p:cNvGrpSpPr>
                <p:nvPr/>
              </p:nvGrpSpPr>
              <p:grpSpPr bwMode="auto">
                <a:xfrm>
                  <a:off x="3124200" y="1895475"/>
                  <a:ext cx="160019" cy="128396"/>
                  <a:chOff x="3124200" y="1895475"/>
                  <a:chExt cx="160019" cy="128396"/>
                </a:xfrm>
                <a:grpFill/>
              </p:grpSpPr>
              <p:grpSp>
                <p:nvGrpSpPr>
                  <p:cNvPr id="389" name="Group 1120">
                    <a:extLst>
                      <a:ext uri="{FF2B5EF4-FFF2-40B4-BE49-F238E27FC236}">
                        <a16:creationId xmlns:a16="http://schemas.microsoft.com/office/drawing/2014/main" id="{4875DCB2-5A03-CABF-87B9-6085823C0597}"/>
                      </a:ext>
                    </a:extLst>
                  </p:cNvPr>
                  <p:cNvGrpSpPr>
                    <a:grpSpLocks/>
                  </p:cNvGrpSpPr>
                  <p:nvPr/>
                </p:nvGrpSpPr>
                <p:grpSpPr bwMode="auto">
                  <a:xfrm>
                    <a:off x="3124200" y="1905000"/>
                    <a:ext cx="45719" cy="118871"/>
                    <a:chOff x="3098006" y="1902619"/>
                    <a:chExt cx="45719" cy="118871"/>
                  </a:xfrm>
                  <a:grpFill/>
                </p:grpSpPr>
                <p:sp>
                  <p:nvSpPr>
                    <p:cNvPr id="399" name="Oval 398">
                      <a:extLst>
                        <a:ext uri="{FF2B5EF4-FFF2-40B4-BE49-F238E27FC236}">
                          <a16:creationId xmlns:a16="http://schemas.microsoft.com/office/drawing/2014/main" id="{7999E555-3398-5F45-004F-A180490CAE6E}"/>
                        </a:ext>
                      </a:extLst>
                    </p:cNvPr>
                    <p:cNvSpPr/>
                    <p:nvPr/>
                  </p:nvSpPr>
                  <p:spPr>
                    <a:xfrm>
                      <a:off x="3074256" y="1928049"/>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00" name="Straight Connector 399">
                      <a:extLst>
                        <a:ext uri="{FF2B5EF4-FFF2-40B4-BE49-F238E27FC236}">
                          <a16:creationId xmlns:a16="http://schemas.microsoft.com/office/drawing/2014/main" id="{5AB7BB71-DC70-1AD4-2E55-1068651A559A}"/>
                        </a:ext>
                      </a:extLst>
                    </p:cNvPr>
                    <p:cNvCxnSpPr>
                      <a:stCxn id="399" idx="4"/>
                    </p:cNvCxnSpPr>
                    <p:nvPr/>
                  </p:nvCxnSpPr>
                  <p:spPr>
                    <a:xfrm>
                      <a:off x="3090304" y="1971885"/>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0" name="Group 1121">
                    <a:extLst>
                      <a:ext uri="{FF2B5EF4-FFF2-40B4-BE49-F238E27FC236}">
                        <a16:creationId xmlns:a16="http://schemas.microsoft.com/office/drawing/2014/main" id="{8CDF3998-B214-1314-2A68-D24799ABEF75}"/>
                      </a:ext>
                    </a:extLst>
                  </p:cNvPr>
                  <p:cNvGrpSpPr>
                    <a:grpSpLocks/>
                  </p:cNvGrpSpPr>
                  <p:nvPr/>
                </p:nvGrpSpPr>
                <p:grpSpPr bwMode="auto">
                  <a:xfrm>
                    <a:off x="3200400" y="1905000"/>
                    <a:ext cx="45719" cy="118871"/>
                    <a:chOff x="3098006" y="1902619"/>
                    <a:chExt cx="45719" cy="118871"/>
                  </a:xfrm>
                  <a:grpFill/>
                </p:grpSpPr>
                <p:sp>
                  <p:nvSpPr>
                    <p:cNvPr id="397" name="Oval 396">
                      <a:extLst>
                        <a:ext uri="{FF2B5EF4-FFF2-40B4-BE49-F238E27FC236}">
                          <a16:creationId xmlns:a16="http://schemas.microsoft.com/office/drawing/2014/main" id="{688D1D26-6714-7099-D95A-611207D7730E}"/>
                        </a:ext>
                      </a:extLst>
                    </p:cNvPr>
                    <p:cNvSpPr/>
                    <p:nvPr/>
                  </p:nvSpPr>
                  <p:spPr>
                    <a:xfrm>
                      <a:off x="3070259" y="1928498"/>
                      <a:ext cx="41966"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98" name="Straight Connector 397">
                      <a:extLst>
                        <a:ext uri="{FF2B5EF4-FFF2-40B4-BE49-F238E27FC236}">
                          <a16:creationId xmlns:a16="http://schemas.microsoft.com/office/drawing/2014/main" id="{5E04CCD6-B928-AB55-4B76-BAF0B768C468}"/>
                        </a:ext>
                      </a:extLst>
                    </p:cNvPr>
                    <p:cNvCxnSpPr>
                      <a:stCxn id="397" idx="4"/>
                    </p:cNvCxnSpPr>
                    <p:nvPr/>
                  </p:nvCxnSpPr>
                  <p:spPr>
                    <a:xfrm>
                      <a:off x="3089705" y="197224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1" name="Group 1122">
                    <a:extLst>
                      <a:ext uri="{FF2B5EF4-FFF2-40B4-BE49-F238E27FC236}">
                        <a16:creationId xmlns:a16="http://schemas.microsoft.com/office/drawing/2014/main" id="{6F0062BF-7FBE-EFD8-04B2-6EFDF5FDE9CB}"/>
                      </a:ext>
                    </a:extLst>
                  </p:cNvPr>
                  <p:cNvGrpSpPr>
                    <a:grpSpLocks/>
                  </p:cNvGrpSpPr>
                  <p:nvPr/>
                </p:nvGrpSpPr>
                <p:grpSpPr bwMode="auto">
                  <a:xfrm>
                    <a:off x="3162300" y="1895475"/>
                    <a:ext cx="45719" cy="118871"/>
                    <a:chOff x="3098006" y="1902619"/>
                    <a:chExt cx="45719" cy="118871"/>
                  </a:xfrm>
                  <a:grpFill/>
                </p:grpSpPr>
                <p:sp>
                  <p:nvSpPr>
                    <p:cNvPr id="395" name="Oval 394">
                      <a:extLst>
                        <a:ext uri="{FF2B5EF4-FFF2-40B4-BE49-F238E27FC236}">
                          <a16:creationId xmlns:a16="http://schemas.microsoft.com/office/drawing/2014/main" id="{DF2BCD8A-59AB-9A82-B656-8A2D56CCDB4F}"/>
                        </a:ext>
                      </a:extLst>
                    </p:cNvPr>
                    <p:cNvSpPr/>
                    <p:nvPr/>
                  </p:nvSpPr>
                  <p:spPr>
                    <a:xfrm>
                      <a:off x="3086216" y="191988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96" name="Straight Connector 395">
                      <a:extLst>
                        <a:ext uri="{FF2B5EF4-FFF2-40B4-BE49-F238E27FC236}">
                          <a16:creationId xmlns:a16="http://schemas.microsoft.com/office/drawing/2014/main" id="{514D9EC1-29EC-9293-BE79-BFB9A50A49C2}"/>
                        </a:ext>
                      </a:extLst>
                    </p:cNvPr>
                    <p:cNvCxnSpPr>
                      <a:stCxn id="395" idx="4"/>
                    </p:cNvCxnSpPr>
                    <p:nvPr/>
                  </p:nvCxnSpPr>
                  <p:spPr>
                    <a:xfrm>
                      <a:off x="3102307" y="196372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2" name="Group 1123">
                    <a:extLst>
                      <a:ext uri="{FF2B5EF4-FFF2-40B4-BE49-F238E27FC236}">
                        <a16:creationId xmlns:a16="http://schemas.microsoft.com/office/drawing/2014/main" id="{654FD34B-9605-02FE-C5A1-66726D1512C0}"/>
                      </a:ext>
                    </a:extLst>
                  </p:cNvPr>
                  <p:cNvGrpSpPr>
                    <a:grpSpLocks/>
                  </p:cNvGrpSpPr>
                  <p:nvPr/>
                </p:nvGrpSpPr>
                <p:grpSpPr bwMode="auto">
                  <a:xfrm>
                    <a:off x="3238500" y="1895475"/>
                    <a:ext cx="45719" cy="118871"/>
                    <a:chOff x="3098006" y="1902619"/>
                    <a:chExt cx="45719" cy="118871"/>
                  </a:xfrm>
                  <a:grpFill/>
                </p:grpSpPr>
                <p:sp>
                  <p:nvSpPr>
                    <p:cNvPr id="393" name="Oval 392">
                      <a:extLst>
                        <a:ext uri="{FF2B5EF4-FFF2-40B4-BE49-F238E27FC236}">
                          <a16:creationId xmlns:a16="http://schemas.microsoft.com/office/drawing/2014/main" id="{D82853FA-16CD-A998-0781-005211F4F52C}"/>
                        </a:ext>
                      </a:extLst>
                    </p:cNvPr>
                    <p:cNvSpPr/>
                    <p:nvPr/>
                  </p:nvSpPr>
                  <p:spPr>
                    <a:xfrm>
                      <a:off x="3085576" y="1920303"/>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94" name="Straight Connector 393">
                      <a:extLst>
                        <a:ext uri="{FF2B5EF4-FFF2-40B4-BE49-F238E27FC236}">
                          <a16:creationId xmlns:a16="http://schemas.microsoft.com/office/drawing/2014/main" id="{331C7773-78D5-DBEB-E218-469B1D738ECC}"/>
                        </a:ext>
                      </a:extLst>
                    </p:cNvPr>
                    <p:cNvCxnSpPr>
                      <a:stCxn id="393" idx="4"/>
                    </p:cNvCxnSpPr>
                    <p:nvPr/>
                  </p:nvCxnSpPr>
                  <p:spPr>
                    <a:xfrm>
                      <a:off x="3100002" y="196411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76" name="Group 1107">
                  <a:extLst>
                    <a:ext uri="{FF2B5EF4-FFF2-40B4-BE49-F238E27FC236}">
                      <a16:creationId xmlns:a16="http://schemas.microsoft.com/office/drawing/2014/main" id="{529AB4BF-BF34-4DD1-CD83-6508D15F3A2B}"/>
                    </a:ext>
                  </a:extLst>
                </p:cNvPr>
                <p:cNvGrpSpPr>
                  <a:grpSpLocks/>
                </p:cNvGrpSpPr>
                <p:nvPr/>
              </p:nvGrpSpPr>
              <p:grpSpPr bwMode="auto">
                <a:xfrm>
                  <a:off x="3276600" y="1905000"/>
                  <a:ext cx="160019" cy="128396"/>
                  <a:chOff x="3124200" y="1895475"/>
                  <a:chExt cx="160019" cy="128396"/>
                </a:xfrm>
                <a:grpFill/>
              </p:grpSpPr>
              <p:grpSp>
                <p:nvGrpSpPr>
                  <p:cNvPr id="377" name="Group 1108">
                    <a:extLst>
                      <a:ext uri="{FF2B5EF4-FFF2-40B4-BE49-F238E27FC236}">
                        <a16:creationId xmlns:a16="http://schemas.microsoft.com/office/drawing/2014/main" id="{F6FCF6FE-5AC2-A4A5-5157-4632F8C0D274}"/>
                      </a:ext>
                    </a:extLst>
                  </p:cNvPr>
                  <p:cNvGrpSpPr>
                    <a:grpSpLocks/>
                  </p:cNvGrpSpPr>
                  <p:nvPr/>
                </p:nvGrpSpPr>
                <p:grpSpPr bwMode="auto">
                  <a:xfrm>
                    <a:off x="3124200" y="1905000"/>
                    <a:ext cx="45719" cy="118871"/>
                    <a:chOff x="3098006" y="1902619"/>
                    <a:chExt cx="45719" cy="118871"/>
                  </a:xfrm>
                  <a:grpFill/>
                </p:grpSpPr>
                <p:sp>
                  <p:nvSpPr>
                    <p:cNvPr id="387" name="Oval 386">
                      <a:extLst>
                        <a:ext uri="{FF2B5EF4-FFF2-40B4-BE49-F238E27FC236}">
                          <a16:creationId xmlns:a16="http://schemas.microsoft.com/office/drawing/2014/main" id="{379BFB69-8CD1-075D-D1AA-8434F9B01EB2}"/>
                        </a:ext>
                      </a:extLst>
                    </p:cNvPr>
                    <p:cNvSpPr/>
                    <p:nvPr/>
                  </p:nvSpPr>
                  <p:spPr>
                    <a:xfrm>
                      <a:off x="3062990" y="1926130"/>
                      <a:ext cx="47003"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88" name="Straight Connector 387">
                      <a:extLst>
                        <a:ext uri="{FF2B5EF4-FFF2-40B4-BE49-F238E27FC236}">
                          <a16:creationId xmlns:a16="http://schemas.microsoft.com/office/drawing/2014/main" id="{D4355863-AA9B-7154-D116-58D36E417E76}"/>
                        </a:ext>
                      </a:extLst>
                    </p:cNvPr>
                    <p:cNvCxnSpPr>
                      <a:stCxn id="387" idx="4"/>
                    </p:cNvCxnSpPr>
                    <p:nvPr/>
                  </p:nvCxnSpPr>
                  <p:spPr>
                    <a:xfrm>
                      <a:off x="3085795" y="196986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8" name="Group 1109">
                    <a:extLst>
                      <a:ext uri="{FF2B5EF4-FFF2-40B4-BE49-F238E27FC236}">
                        <a16:creationId xmlns:a16="http://schemas.microsoft.com/office/drawing/2014/main" id="{4B76D835-BAC8-CB19-A736-3A3749A76DC0}"/>
                      </a:ext>
                    </a:extLst>
                  </p:cNvPr>
                  <p:cNvGrpSpPr>
                    <a:grpSpLocks/>
                  </p:cNvGrpSpPr>
                  <p:nvPr/>
                </p:nvGrpSpPr>
                <p:grpSpPr bwMode="auto">
                  <a:xfrm>
                    <a:off x="3200400" y="1905000"/>
                    <a:ext cx="45719" cy="118871"/>
                    <a:chOff x="3098006" y="1902619"/>
                    <a:chExt cx="45719" cy="118871"/>
                  </a:xfrm>
                  <a:grpFill/>
                </p:grpSpPr>
                <p:sp>
                  <p:nvSpPr>
                    <p:cNvPr id="385" name="Oval 384">
                      <a:extLst>
                        <a:ext uri="{FF2B5EF4-FFF2-40B4-BE49-F238E27FC236}">
                          <a16:creationId xmlns:a16="http://schemas.microsoft.com/office/drawing/2014/main" id="{96AC56D2-001F-F596-73AD-DE14999F959D}"/>
                        </a:ext>
                      </a:extLst>
                    </p:cNvPr>
                    <p:cNvSpPr/>
                    <p:nvPr/>
                  </p:nvSpPr>
                  <p:spPr>
                    <a:xfrm>
                      <a:off x="3062407" y="1928186"/>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86" name="Straight Connector 385">
                      <a:extLst>
                        <a:ext uri="{FF2B5EF4-FFF2-40B4-BE49-F238E27FC236}">
                          <a16:creationId xmlns:a16="http://schemas.microsoft.com/office/drawing/2014/main" id="{28EF6A8A-1897-FAAB-0498-CCE6576D4E56}"/>
                        </a:ext>
                      </a:extLst>
                    </p:cNvPr>
                    <p:cNvCxnSpPr>
                      <a:stCxn id="385" idx="4"/>
                    </p:cNvCxnSpPr>
                    <p:nvPr/>
                  </p:nvCxnSpPr>
                  <p:spPr>
                    <a:xfrm>
                      <a:off x="3078454" y="1972023"/>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9" name="Group 1110">
                    <a:extLst>
                      <a:ext uri="{FF2B5EF4-FFF2-40B4-BE49-F238E27FC236}">
                        <a16:creationId xmlns:a16="http://schemas.microsoft.com/office/drawing/2014/main" id="{89DB0B30-9F69-32A7-510C-9DA2011F934E}"/>
                      </a:ext>
                    </a:extLst>
                  </p:cNvPr>
                  <p:cNvGrpSpPr>
                    <a:grpSpLocks/>
                  </p:cNvGrpSpPr>
                  <p:nvPr/>
                </p:nvGrpSpPr>
                <p:grpSpPr bwMode="auto">
                  <a:xfrm>
                    <a:off x="3162300" y="1895475"/>
                    <a:ext cx="45719" cy="118871"/>
                    <a:chOff x="3098006" y="1902619"/>
                    <a:chExt cx="45719" cy="118871"/>
                  </a:xfrm>
                  <a:grpFill/>
                </p:grpSpPr>
                <p:sp>
                  <p:nvSpPr>
                    <p:cNvPr id="383" name="Oval 382">
                      <a:extLst>
                        <a:ext uri="{FF2B5EF4-FFF2-40B4-BE49-F238E27FC236}">
                          <a16:creationId xmlns:a16="http://schemas.microsoft.com/office/drawing/2014/main" id="{3DB4AEAA-751F-4B7B-25AE-42502046CB84}"/>
                        </a:ext>
                      </a:extLst>
                    </p:cNvPr>
                    <p:cNvSpPr/>
                    <p:nvPr/>
                  </p:nvSpPr>
                  <p:spPr>
                    <a:xfrm>
                      <a:off x="3074949" y="1916299"/>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84" name="Straight Connector 383">
                      <a:extLst>
                        <a:ext uri="{FF2B5EF4-FFF2-40B4-BE49-F238E27FC236}">
                          <a16:creationId xmlns:a16="http://schemas.microsoft.com/office/drawing/2014/main" id="{2796B7E2-061E-7772-DCCA-EB1979B62BE0}"/>
                        </a:ext>
                      </a:extLst>
                    </p:cNvPr>
                    <p:cNvCxnSpPr>
                      <a:stCxn id="383" idx="4"/>
                    </p:cNvCxnSpPr>
                    <p:nvPr/>
                  </p:nvCxnSpPr>
                  <p:spPr>
                    <a:xfrm>
                      <a:off x="3097710" y="1960019"/>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80" name="Group 1111">
                    <a:extLst>
                      <a:ext uri="{FF2B5EF4-FFF2-40B4-BE49-F238E27FC236}">
                        <a16:creationId xmlns:a16="http://schemas.microsoft.com/office/drawing/2014/main" id="{A8A58A22-267A-3FCF-8170-2B7F76662BD9}"/>
                      </a:ext>
                    </a:extLst>
                  </p:cNvPr>
                  <p:cNvGrpSpPr>
                    <a:grpSpLocks/>
                  </p:cNvGrpSpPr>
                  <p:nvPr/>
                </p:nvGrpSpPr>
                <p:grpSpPr bwMode="auto">
                  <a:xfrm>
                    <a:off x="3238500" y="1895475"/>
                    <a:ext cx="45719" cy="118871"/>
                    <a:chOff x="3098006" y="1902619"/>
                    <a:chExt cx="45719" cy="118871"/>
                  </a:xfrm>
                  <a:grpFill/>
                </p:grpSpPr>
                <p:sp>
                  <p:nvSpPr>
                    <p:cNvPr id="381" name="Oval 380">
                      <a:extLst>
                        <a:ext uri="{FF2B5EF4-FFF2-40B4-BE49-F238E27FC236}">
                          <a16:creationId xmlns:a16="http://schemas.microsoft.com/office/drawing/2014/main" id="{EB7CA11F-D602-CE01-0555-430138DC68A8}"/>
                        </a:ext>
                      </a:extLst>
                    </p:cNvPr>
                    <p:cNvSpPr/>
                    <p:nvPr/>
                  </p:nvSpPr>
                  <p:spPr>
                    <a:xfrm>
                      <a:off x="3074308" y="1916659"/>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82" name="Straight Connector 381">
                      <a:extLst>
                        <a:ext uri="{FF2B5EF4-FFF2-40B4-BE49-F238E27FC236}">
                          <a16:creationId xmlns:a16="http://schemas.microsoft.com/office/drawing/2014/main" id="{3BD8F93B-FB64-A71C-D621-F7102A15BA60}"/>
                        </a:ext>
                      </a:extLst>
                    </p:cNvPr>
                    <p:cNvCxnSpPr>
                      <a:stCxn id="381" idx="4"/>
                    </p:cNvCxnSpPr>
                    <p:nvPr/>
                  </p:nvCxnSpPr>
                  <p:spPr>
                    <a:xfrm>
                      <a:off x="3090399" y="1960495"/>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1" name="Group 874">
                <a:extLst>
                  <a:ext uri="{FF2B5EF4-FFF2-40B4-BE49-F238E27FC236}">
                    <a16:creationId xmlns:a16="http://schemas.microsoft.com/office/drawing/2014/main" id="{D47DE3A4-1810-D674-E811-F0CA08D8AA67}"/>
                  </a:ext>
                </a:extLst>
              </p:cNvPr>
              <p:cNvGrpSpPr>
                <a:grpSpLocks/>
              </p:cNvGrpSpPr>
              <p:nvPr/>
            </p:nvGrpSpPr>
            <p:grpSpPr bwMode="auto">
              <a:xfrm>
                <a:off x="5586664" y="1874620"/>
                <a:ext cx="312419" cy="137921"/>
                <a:chOff x="3124200" y="1895475"/>
                <a:chExt cx="312419" cy="137921"/>
              </a:xfrm>
              <a:grpFill/>
            </p:grpSpPr>
            <p:grpSp>
              <p:nvGrpSpPr>
                <p:cNvPr id="349" name="Group 1080">
                  <a:extLst>
                    <a:ext uri="{FF2B5EF4-FFF2-40B4-BE49-F238E27FC236}">
                      <a16:creationId xmlns:a16="http://schemas.microsoft.com/office/drawing/2014/main" id="{CB888B81-1A6B-B3BB-EE83-26F1D3913C18}"/>
                    </a:ext>
                  </a:extLst>
                </p:cNvPr>
                <p:cNvGrpSpPr>
                  <a:grpSpLocks/>
                </p:cNvGrpSpPr>
                <p:nvPr/>
              </p:nvGrpSpPr>
              <p:grpSpPr bwMode="auto">
                <a:xfrm>
                  <a:off x="3124200" y="1895475"/>
                  <a:ext cx="160019" cy="128396"/>
                  <a:chOff x="3124200" y="1895475"/>
                  <a:chExt cx="160019" cy="128396"/>
                </a:xfrm>
                <a:grpFill/>
              </p:grpSpPr>
              <p:grpSp>
                <p:nvGrpSpPr>
                  <p:cNvPr id="363" name="Group 1094">
                    <a:extLst>
                      <a:ext uri="{FF2B5EF4-FFF2-40B4-BE49-F238E27FC236}">
                        <a16:creationId xmlns:a16="http://schemas.microsoft.com/office/drawing/2014/main" id="{2F630DAE-CD21-164E-C29C-ED6C5A101B2B}"/>
                      </a:ext>
                    </a:extLst>
                  </p:cNvPr>
                  <p:cNvGrpSpPr>
                    <a:grpSpLocks/>
                  </p:cNvGrpSpPr>
                  <p:nvPr/>
                </p:nvGrpSpPr>
                <p:grpSpPr bwMode="auto">
                  <a:xfrm>
                    <a:off x="3124200" y="1905000"/>
                    <a:ext cx="45719" cy="118871"/>
                    <a:chOff x="3098006" y="1902619"/>
                    <a:chExt cx="45719" cy="118871"/>
                  </a:xfrm>
                  <a:grpFill/>
                </p:grpSpPr>
                <p:sp>
                  <p:nvSpPr>
                    <p:cNvPr id="373" name="Oval 372">
                      <a:extLst>
                        <a:ext uri="{FF2B5EF4-FFF2-40B4-BE49-F238E27FC236}">
                          <a16:creationId xmlns:a16="http://schemas.microsoft.com/office/drawing/2014/main" id="{340217C0-3273-2EB1-4DB2-69FA6D7CEE52}"/>
                        </a:ext>
                      </a:extLst>
                    </p:cNvPr>
                    <p:cNvSpPr/>
                    <p:nvPr/>
                  </p:nvSpPr>
                  <p:spPr>
                    <a:xfrm>
                      <a:off x="3086152" y="1926778"/>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74" name="Straight Connector 373">
                      <a:extLst>
                        <a:ext uri="{FF2B5EF4-FFF2-40B4-BE49-F238E27FC236}">
                          <a16:creationId xmlns:a16="http://schemas.microsoft.com/office/drawing/2014/main" id="{FAC54AF0-7FAE-D58E-2521-25295AADDF05}"/>
                        </a:ext>
                      </a:extLst>
                    </p:cNvPr>
                    <p:cNvCxnSpPr>
                      <a:stCxn id="373" idx="4"/>
                    </p:cNvCxnSpPr>
                    <p:nvPr/>
                  </p:nvCxnSpPr>
                  <p:spPr>
                    <a:xfrm>
                      <a:off x="3100608" y="1972325"/>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4" name="Group 1095">
                    <a:extLst>
                      <a:ext uri="{FF2B5EF4-FFF2-40B4-BE49-F238E27FC236}">
                        <a16:creationId xmlns:a16="http://schemas.microsoft.com/office/drawing/2014/main" id="{728FB015-0773-FA57-ECC0-30F9DE3B7894}"/>
                      </a:ext>
                    </a:extLst>
                  </p:cNvPr>
                  <p:cNvGrpSpPr>
                    <a:grpSpLocks/>
                  </p:cNvGrpSpPr>
                  <p:nvPr/>
                </p:nvGrpSpPr>
                <p:grpSpPr bwMode="auto">
                  <a:xfrm>
                    <a:off x="3200400" y="1905000"/>
                    <a:ext cx="45719" cy="118871"/>
                    <a:chOff x="3098006" y="1902619"/>
                    <a:chExt cx="45719" cy="118871"/>
                  </a:xfrm>
                  <a:grpFill/>
                </p:grpSpPr>
                <p:sp>
                  <p:nvSpPr>
                    <p:cNvPr id="371" name="Oval 370">
                      <a:extLst>
                        <a:ext uri="{FF2B5EF4-FFF2-40B4-BE49-F238E27FC236}">
                          <a16:creationId xmlns:a16="http://schemas.microsoft.com/office/drawing/2014/main" id="{A550FCC4-CAC9-D4D8-72E6-0F28FC45CFE6}"/>
                        </a:ext>
                      </a:extLst>
                    </p:cNvPr>
                    <p:cNvSpPr/>
                    <p:nvPr/>
                  </p:nvSpPr>
                  <p:spPr>
                    <a:xfrm>
                      <a:off x="3083847" y="1927212"/>
                      <a:ext cx="40288"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72" name="Straight Connector 371">
                      <a:extLst>
                        <a:ext uri="{FF2B5EF4-FFF2-40B4-BE49-F238E27FC236}">
                          <a16:creationId xmlns:a16="http://schemas.microsoft.com/office/drawing/2014/main" id="{B79BDB14-34E4-2968-2293-482374D86115}"/>
                        </a:ext>
                      </a:extLst>
                    </p:cNvPr>
                    <p:cNvCxnSpPr>
                      <a:stCxn id="371" idx="4"/>
                    </p:cNvCxnSpPr>
                    <p:nvPr/>
                  </p:nvCxnSpPr>
                  <p:spPr>
                    <a:xfrm>
                      <a:off x="3099967" y="1972685"/>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5" name="Group 1096">
                    <a:extLst>
                      <a:ext uri="{FF2B5EF4-FFF2-40B4-BE49-F238E27FC236}">
                        <a16:creationId xmlns:a16="http://schemas.microsoft.com/office/drawing/2014/main" id="{7961534B-3C4A-526F-4FE3-5625680D8916}"/>
                      </a:ext>
                    </a:extLst>
                  </p:cNvPr>
                  <p:cNvGrpSpPr>
                    <a:grpSpLocks/>
                  </p:cNvGrpSpPr>
                  <p:nvPr/>
                </p:nvGrpSpPr>
                <p:grpSpPr bwMode="auto">
                  <a:xfrm>
                    <a:off x="3162300" y="1895475"/>
                    <a:ext cx="45719" cy="118871"/>
                    <a:chOff x="3098006" y="1902619"/>
                    <a:chExt cx="45719" cy="118871"/>
                  </a:xfrm>
                  <a:grpFill/>
                </p:grpSpPr>
                <p:sp>
                  <p:nvSpPr>
                    <p:cNvPr id="369" name="Oval 368">
                      <a:extLst>
                        <a:ext uri="{FF2B5EF4-FFF2-40B4-BE49-F238E27FC236}">
                          <a16:creationId xmlns:a16="http://schemas.microsoft.com/office/drawing/2014/main" id="{9F360D6F-CFBD-375D-CDF7-CAD7F0BD3263}"/>
                        </a:ext>
                      </a:extLst>
                    </p:cNvPr>
                    <p:cNvSpPr/>
                    <p:nvPr/>
                  </p:nvSpPr>
                  <p:spPr>
                    <a:xfrm>
                      <a:off x="3098258" y="1927019"/>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70" name="Straight Connector 369">
                      <a:extLst>
                        <a:ext uri="{FF2B5EF4-FFF2-40B4-BE49-F238E27FC236}">
                          <a16:creationId xmlns:a16="http://schemas.microsoft.com/office/drawing/2014/main" id="{723EDC1E-9BA2-CDCB-EC95-11B2516557E6}"/>
                        </a:ext>
                      </a:extLst>
                    </p:cNvPr>
                    <p:cNvCxnSpPr>
                      <a:stCxn id="369" idx="4"/>
                    </p:cNvCxnSpPr>
                    <p:nvPr/>
                  </p:nvCxnSpPr>
                  <p:spPr>
                    <a:xfrm>
                      <a:off x="3114188" y="196076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6" name="Group 1097">
                    <a:extLst>
                      <a:ext uri="{FF2B5EF4-FFF2-40B4-BE49-F238E27FC236}">
                        <a16:creationId xmlns:a16="http://schemas.microsoft.com/office/drawing/2014/main" id="{4EEBEC0B-4D85-4756-2C90-C4B39A354179}"/>
                      </a:ext>
                    </a:extLst>
                  </p:cNvPr>
                  <p:cNvGrpSpPr>
                    <a:grpSpLocks/>
                  </p:cNvGrpSpPr>
                  <p:nvPr/>
                </p:nvGrpSpPr>
                <p:grpSpPr bwMode="auto">
                  <a:xfrm>
                    <a:off x="3238500" y="1895475"/>
                    <a:ext cx="45719" cy="118871"/>
                    <a:chOff x="3098006" y="1902619"/>
                    <a:chExt cx="45719" cy="118871"/>
                  </a:xfrm>
                  <a:grpFill/>
                </p:grpSpPr>
                <p:sp>
                  <p:nvSpPr>
                    <p:cNvPr id="367" name="Oval 366">
                      <a:extLst>
                        <a:ext uri="{FF2B5EF4-FFF2-40B4-BE49-F238E27FC236}">
                          <a16:creationId xmlns:a16="http://schemas.microsoft.com/office/drawing/2014/main" id="{7D4D83AC-5499-A5F6-47F5-55969CBA0123}"/>
                        </a:ext>
                      </a:extLst>
                    </p:cNvPr>
                    <p:cNvSpPr/>
                    <p:nvPr/>
                  </p:nvSpPr>
                  <p:spPr>
                    <a:xfrm>
                      <a:off x="3097559" y="1927423"/>
                      <a:ext cx="40288"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68" name="Straight Connector 367">
                      <a:extLst>
                        <a:ext uri="{FF2B5EF4-FFF2-40B4-BE49-F238E27FC236}">
                          <a16:creationId xmlns:a16="http://schemas.microsoft.com/office/drawing/2014/main" id="{07759F70-9B00-37BF-FC97-5EA389F49827}"/>
                        </a:ext>
                      </a:extLst>
                    </p:cNvPr>
                    <p:cNvCxnSpPr>
                      <a:stCxn id="367" idx="4"/>
                    </p:cNvCxnSpPr>
                    <p:nvPr/>
                  </p:nvCxnSpPr>
                  <p:spPr>
                    <a:xfrm>
                      <a:off x="3110190" y="196118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0" name="Group 1081">
                  <a:extLst>
                    <a:ext uri="{FF2B5EF4-FFF2-40B4-BE49-F238E27FC236}">
                      <a16:creationId xmlns:a16="http://schemas.microsoft.com/office/drawing/2014/main" id="{AD4C44CC-9846-28F7-4594-E40F79632FA7}"/>
                    </a:ext>
                  </a:extLst>
                </p:cNvPr>
                <p:cNvGrpSpPr>
                  <a:grpSpLocks/>
                </p:cNvGrpSpPr>
                <p:nvPr/>
              </p:nvGrpSpPr>
              <p:grpSpPr bwMode="auto">
                <a:xfrm>
                  <a:off x="3276600" y="1905000"/>
                  <a:ext cx="160019" cy="128396"/>
                  <a:chOff x="3124200" y="1895475"/>
                  <a:chExt cx="160019" cy="128396"/>
                </a:xfrm>
                <a:grpFill/>
              </p:grpSpPr>
              <p:grpSp>
                <p:nvGrpSpPr>
                  <p:cNvPr id="351" name="Group 1082">
                    <a:extLst>
                      <a:ext uri="{FF2B5EF4-FFF2-40B4-BE49-F238E27FC236}">
                        <a16:creationId xmlns:a16="http://schemas.microsoft.com/office/drawing/2014/main" id="{2B4CC7B8-F18D-7184-7C40-933AB2C88E1A}"/>
                      </a:ext>
                    </a:extLst>
                  </p:cNvPr>
                  <p:cNvGrpSpPr>
                    <a:grpSpLocks/>
                  </p:cNvGrpSpPr>
                  <p:nvPr/>
                </p:nvGrpSpPr>
                <p:grpSpPr bwMode="auto">
                  <a:xfrm>
                    <a:off x="3124200" y="1905000"/>
                    <a:ext cx="45719" cy="118871"/>
                    <a:chOff x="3098006" y="1902619"/>
                    <a:chExt cx="45719" cy="118871"/>
                  </a:xfrm>
                  <a:grpFill/>
                </p:grpSpPr>
                <p:sp>
                  <p:nvSpPr>
                    <p:cNvPr id="361" name="Oval 360">
                      <a:extLst>
                        <a:ext uri="{FF2B5EF4-FFF2-40B4-BE49-F238E27FC236}">
                          <a16:creationId xmlns:a16="http://schemas.microsoft.com/office/drawing/2014/main" id="{59C85C57-ACBF-F3A5-4A21-493BCA9AA96E}"/>
                        </a:ext>
                      </a:extLst>
                    </p:cNvPr>
                    <p:cNvSpPr/>
                    <p:nvPr/>
                  </p:nvSpPr>
                  <p:spPr>
                    <a:xfrm>
                      <a:off x="3074915" y="192487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62" name="Straight Connector 361">
                      <a:extLst>
                        <a:ext uri="{FF2B5EF4-FFF2-40B4-BE49-F238E27FC236}">
                          <a16:creationId xmlns:a16="http://schemas.microsoft.com/office/drawing/2014/main" id="{ADBAECD3-920B-75FF-C8D0-20AB297EB85E}"/>
                        </a:ext>
                      </a:extLst>
                    </p:cNvPr>
                    <p:cNvCxnSpPr>
                      <a:stCxn id="361" idx="4"/>
                    </p:cNvCxnSpPr>
                    <p:nvPr/>
                  </p:nvCxnSpPr>
                  <p:spPr>
                    <a:xfrm>
                      <a:off x="3095997" y="1968623"/>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52" name="Group 1083">
                    <a:extLst>
                      <a:ext uri="{FF2B5EF4-FFF2-40B4-BE49-F238E27FC236}">
                        <a16:creationId xmlns:a16="http://schemas.microsoft.com/office/drawing/2014/main" id="{D7B25C4D-6DD2-AC22-F555-8247AAC643CA}"/>
                      </a:ext>
                    </a:extLst>
                  </p:cNvPr>
                  <p:cNvGrpSpPr>
                    <a:grpSpLocks/>
                  </p:cNvGrpSpPr>
                  <p:nvPr/>
                </p:nvGrpSpPr>
                <p:grpSpPr bwMode="auto">
                  <a:xfrm>
                    <a:off x="3200400" y="1905000"/>
                    <a:ext cx="45719" cy="118871"/>
                    <a:chOff x="3098006" y="1902619"/>
                    <a:chExt cx="45719" cy="118871"/>
                  </a:xfrm>
                  <a:grpFill/>
                </p:grpSpPr>
                <p:sp>
                  <p:nvSpPr>
                    <p:cNvPr id="359" name="Oval 358">
                      <a:extLst>
                        <a:ext uri="{FF2B5EF4-FFF2-40B4-BE49-F238E27FC236}">
                          <a16:creationId xmlns:a16="http://schemas.microsoft.com/office/drawing/2014/main" id="{9DF12EF2-DF38-2BC0-D566-0B62E498B039}"/>
                        </a:ext>
                      </a:extLst>
                    </p:cNvPr>
                    <p:cNvSpPr/>
                    <p:nvPr/>
                  </p:nvSpPr>
                  <p:spPr>
                    <a:xfrm>
                      <a:off x="3074274" y="192523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60" name="Straight Connector 359">
                      <a:extLst>
                        <a:ext uri="{FF2B5EF4-FFF2-40B4-BE49-F238E27FC236}">
                          <a16:creationId xmlns:a16="http://schemas.microsoft.com/office/drawing/2014/main" id="{51BFEE6C-32B0-D31B-C913-76DA91605D97}"/>
                        </a:ext>
                      </a:extLst>
                    </p:cNvPr>
                    <p:cNvCxnSpPr>
                      <a:stCxn id="359" idx="4"/>
                    </p:cNvCxnSpPr>
                    <p:nvPr/>
                  </p:nvCxnSpPr>
                  <p:spPr>
                    <a:xfrm>
                      <a:off x="3088701" y="196910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53" name="Group 1084">
                    <a:extLst>
                      <a:ext uri="{FF2B5EF4-FFF2-40B4-BE49-F238E27FC236}">
                        <a16:creationId xmlns:a16="http://schemas.microsoft.com/office/drawing/2014/main" id="{237C5FDA-7D01-C29F-754F-3404A7B3E3BC}"/>
                      </a:ext>
                    </a:extLst>
                  </p:cNvPr>
                  <p:cNvGrpSpPr>
                    <a:grpSpLocks/>
                  </p:cNvGrpSpPr>
                  <p:nvPr/>
                </p:nvGrpSpPr>
                <p:grpSpPr bwMode="auto">
                  <a:xfrm>
                    <a:off x="3162300" y="1895475"/>
                    <a:ext cx="45719" cy="118871"/>
                    <a:chOff x="3098006" y="1902619"/>
                    <a:chExt cx="45719" cy="118871"/>
                  </a:xfrm>
                  <a:grpFill/>
                </p:grpSpPr>
                <p:sp>
                  <p:nvSpPr>
                    <p:cNvPr id="357" name="Oval 356">
                      <a:extLst>
                        <a:ext uri="{FF2B5EF4-FFF2-40B4-BE49-F238E27FC236}">
                          <a16:creationId xmlns:a16="http://schemas.microsoft.com/office/drawing/2014/main" id="{9E771D06-524F-CD34-0EA2-645A30AA5C32}"/>
                        </a:ext>
                      </a:extLst>
                    </p:cNvPr>
                    <p:cNvSpPr/>
                    <p:nvPr/>
                  </p:nvSpPr>
                  <p:spPr>
                    <a:xfrm>
                      <a:off x="3086831" y="1913347"/>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58" name="Straight Connector 357">
                      <a:extLst>
                        <a:ext uri="{FF2B5EF4-FFF2-40B4-BE49-F238E27FC236}">
                          <a16:creationId xmlns:a16="http://schemas.microsoft.com/office/drawing/2014/main" id="{6E7C8785-D8F5-8AA4-2CA4-304042AFE198}"/>
                        </a:ext>
                      </a:extLst>
                    </p:cNvPr>
                    <p:cNvCxnSpPr>
                      <a:stCxn id="357" idx="4"/>
                    </p:cNvCxnSpPr>
                    <p:nvPr/>
                  </p:nvCxnSpPr>
                  <p:spPr>
                    <a:xfrm>
                      <a:off x="3108015" y="196045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54" name="Group 1085">
                    <a:extLst>
                      <a:ext uri="{FF2B5EF4-FFF2-40B4-BE49-F238E27FC236}">
                        <a16:creationId xmlns:a16="http://schemas.microsoft.com/office/drawing/2014/main" id="{7CF1646C-85D4-D9B6-9DBA-D4B50E774D78}"/>
                      </a:ext>
                    </a:extLst>
                  </p:cNvPr>
                  <p:cNvGrpSpPr>
                    <a:grpSpLocks/>
                  </p:cNvGrpSpPr>
                  <p:nvPr/>
                </p:nvGrpSpPr>
                <p:grpSpPr bwMode="auto">
                  <a:xfrm>
                    <a:off x="3238500" y="1895475"/>
                    <a:ext cx="45719" cy="118871"/>
                    <a:chOff x="3098006" y="1902619"/>
                    <a:chExt cx="45719" cy="118871"/>
                  </a:xfrm>
                  <a:grpFill/>
                </p:grpSpPr>
                <p:sp>
                  <p:nvSpPr>
                    <p:cNvPr id="355" name="Oval 354">
                      <a:extLst>
                        <a:ext uri="{FF2B5EF4-FFF2-40B4-BE49-F238E27FC236}">
                          <a16:creationId xmlns:a16="http://schemas.microsoft.com/office/drawing/2014/main" id="{A2BD6E29-127D-D865-63CE-1388AE08BED2}"/>
                        </a:ext>
                      </a:extLst>
                    </p:cNvPr>
                    <p:cNvSpPr/>
                    <p:nvPr/>
                  </p:nvSpPr>
                  <p:spPr>
                    <a:xfrm>
                      <a:off x="3086248" y="191875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56" name="Straight Connector 355">
                      <a:extLst>
                        <a:ext uri="{FF2B5EF4-FFF2-40B4-BE49-F238E27FC236}">
                          <a16:creationId xmlns:a16="http://schemas.microsoft.com/office/drawing/2014/main" id="{3E341717-1C86-2FAF-9A09-0909D940D169}"/>
                        </a:ext>
                      </a:extLst>
                    </p:cNvPr>
                    <p:cNvCxnSpPr>
                      <a:stCxn id="355" idx="4"/>
                    </p:cNvCxnSpPr>
                    <p:nvPr/>
                  </p:nvCxnSpPr>
                  <p:spPr>
                    <a:xfrm>
                      <a:off x="3102338" y="196090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2" name="Group 875">
                <a:extLst>
                  <a:ext uri="{FF2B5EF4-FFF2-40B4-BE49-F238E27FC236}">
                    <a16:creationId xmlns:a16="http://schemas.microsoft.com/office/drawing/2014/main" id="{6C4EBF9A-E71F-78E8-5144-C9FBABCD1852}"/>
                  </a:ext>
                </a:extLst>
              </p:cNvPr>
              <p:cNvGrpSpPr>
                <a:grpSpLocks/>
              </p:cNvGrpSpPr>
              <p:nvPr/>
            </p:nvGrpSpPr>
            <p:grpSpPr bwMode="auto">
              <a:xfrm>
                <a:off x="5893845" y="1872239"/>
                <a:ext cx="312419" cy="137921"/>
                <a:chOff x="3124200" y="1895475"/>
                <a:chExt cx="312419" cy="137921"/>
              </a:xfrm>
              <a:grpFill/>
            </p:grpSpPr>
            <p:grpSp>
              <p:nvGrpSpPr>
                <p:cNvPr id="323" name="Group 1054">
                  <a:extLst>
                    <a:ext uri="{FF2B5EF4-FFF2-40B4-BE49-F238E27FC236}">
                      <a16:creationId xmlns:a16="http://schemas.microsoft.com/office/drawing/2014/main" id="{58D423C2-F483-A7A8-E4EE-99AD12C020DF}"/>
                    </a:ext>
                  </a:extLst>
                </p:cNvPr>
                <p:cNvGrpSpPr>
                  <a:grpSpLocks/>
                </p:cNvGrpSpPr>
                <p:nvPr/>
              </p:nvGrpSpPr>
              <p:grpSpPr bwMode="auto">
                <a:xfrm>
                  <a:off x="3124200" y="1895475"/>
                  <a:ext cx="160019" cy="128396"/>
                  <a:chOff x="3124200" y="1895475"/>
                  <a:chExt cx="160019" cy="128396"/>
                </a:xfrm>
                <a:grpFill/>
              </p:grpSpPr>
              <p:grpSp>
                <p:nvGrpSpPr>
                  <p:cNvPr id="337" name="Group 1068">
                    <a:extLst>
                      <a:ext uri="{FF2B5EF4-FFF2-40B4-BE49-F238E27FC236}">
                        <a16:creationId xmlns:a16="http://schemas.microsoft.com/office/drawing/2014/main" id="{3F9101E0-FD47-E2B8-7407-483226B9F4FE}"/>
                      </a:ext>
                    </a:extLst>
                  </p:cNvPr>
                  <p:cNvGrpSpPr>
                    <a:grpSpLocks/>
                  </p:cNvGrpSpPr>
                  <p:nvPr/>
                </p:nvGrpSpPr>
                <p:grpSpPr bwMode="auto">
                  <a:xfrm>
                    <a:off x="3124200" y="1905000"/>
                    <a:ext cx="45719" cy="118871"/>
                    <a:chOff x="3098006" y="1902619"/>
                    <a:chExt cx="45719" cy="118871"/>
                  </a:xfrm>
                  <a:grpFill/>
                </p:grpSpPr>
                <p:sp>
                  <p:nvSpPr>
                    <p:cNvPr id="347" name="Oval 346">
                      <a:extLst>
                        <a:ext uri="{FF2B5EF4-FFF2-40B4-BE49-F238E27FC236}">
                          <a16:creationId xmlns:a16="http://schemas.microsoft.com/office/drawing/2014/main" id="{B68B4EDA-A9CE-07AA-58EB-6CA432021E05}"/>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48" name="Straight Connector 347">
                      <a:extLst>
                        <a:ext uri="{FF2B5EF4-FFF2-40B4-BE49-F238E27FC236}">
                          <a16:creationId xmlns:a16="http://schemas.microsoft.com/office/drawing/2014/main" id="{F76D7292-3BD1-71F4-846A-F80080CF373C}"/>
                        </a:ext>
                      </a:extLst>
                    </p:cNvPr>
                    <p:cNvCxnSpPr>
                      <a:stCxn id="347"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8" name="Group 1069">
                    <a:extLst>
                      <a:ext uri="{FF2B5EF4-FFF2-40B4-BE49-F238E27FC236}">
                        <a16:creationId xmlns:a16="http://schemas.microsoft.com/office/drawing/2014/main" id="{58F5DEFA-B255-B8E4-CEA3-A76C0C7CC536}"/>
                      </a:ext>
                    </a:extLst>
                  </p:cNvPr>
                  <p:cNvGrpSpPr>
                    <a:grpSpLocks/>
                  </p:cNvGrpSpPr>
                  <p:nvPr/>
                </p:nvGrpSpPr>
                <p:grpSpPr bwMode="auto">
                  <a:xfrm>
                    <a:off x="3200400" y="1905000"/>
                    <a:ext cx="45719" cy="118871"/>
                    <a:chOff x="3098006" y="1902619"/>
                    <a:chExt cx="45719" cy="118871"/>
                  </a:xfrm>
                  <a:grpFill/>
                </p:grpSpPr>
                <p:sp>
                  <p:nvSpPr>
                    <p:cNvPr id="345" name="Oval 344">
                      <a:extLst>
                        <a:ext uri="{FF2B5EF4-FFF2-40B4-BE49-F238E27FC236}">
                          <a16:creationId xmlns:a16="http://schemas.microsoft.com/office/drawing/2014/main" id="{574AF222-9F0F-E65B-6814-382E479EA591}"/>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46" name="Straight Connector 345">
                      <a:extLst>
                        <a:ext uri="{FF2B5EF4-FFF2-40B4-BE49-F238E27FC236}">
                          <a16:creationId xmlns:a16="http://schemas.microsoft.com/office/drawing/2014/main" id="{2545F02E-18C5-8EBE-C63B-E5B4BCD3C224}"/>
                        </a:ext>
                      </a:extLst>
                    </p:cNvPr>
                    <p:cNvCxnSpPr>
                      <a:stCxn id="345"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9" name="Group 1070">
                    <a:extLst>
                      <a:ext uri="{FF2B5EF4-FFF2-40B4-BE49-F238E27FC236}">
                        <a16:creationId xmlns:a16="http://schemas.microsoft.com/office/drawing/2014/main" id="{D68244A1-5AEB-2968-24CE-30022E6DEC3E}"/>
                      </a:ext>
                    </a:extLst>
                  </p:cNvPr>
                  <p:cNvGrpSpPr>
                    <a:grpSpLocks/>
                  </p:cNvGrpSpPr>
                  <p:nvPr/>
                </p:nvGrpSpPr>
                <p:grpSpPr bwMode="auto">
                  <a:xfrm>
                    <a:off x="3162300" y="1895475"/>
                    <a:ext cx="45719" cy="118871"/>
                    <a:chOff x="3098006" y="1902619"/>
                    <a:chExt cx="45719" cy="118871"/>
                  </a:xfrm>
                  <a:grpFill/>
                </p:grpSpPr>
                <p:sp>
                  <p:nvSpPr>
                    <p:cNvPr id="343" name="Oval 342">
                      <a:extLst>
                        <a:ext uri="{FF2B5EF4-FFF2-40B4-BE49-F238E27FC236}">
                          <a16:creationId xmlns:a16="http://schemas.microsoft.com/office/drawing/2014/main" id="{E1CFEDD5-1500-C2E9-651A-8DBC231F440C}"/>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44" name="Straight Connector 343">
                      <a:extLst>
                        <a:ext uri="{FF2B5EF4-FFF2-40B4-BE49-F238E27FC236}">
                          <a16:creationId xmlns:a16="http://schemas.microsoft.com/office/drawing/2014/main" id="{723FB362-4311-FED0-A2C2-EC54E517B804}"/>
                        </a:ext>
                      </a:extLst>
                    </p:cNvPr>
                    <p:cNvCxnSpPr>
                      <a:stCxn id="343"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0" name="Group 1071">
                    <a:extLst>
                      <a:ext uri="{FF2B5EF4-FFF2-40B4-BE49-F238E27FC236}">
                        <a16:creationId xmlns:a16="http://schemas.microsoft.com/office/drawing/2014/main" id="{CD795409-85D4-1B3B-B243-6CCD10D097E2}"/>
                      </a:ext>
                    </a:extLst>
                  </p:cNvPr>
                  <p:cNvGrpSpPr>
                    <a:grpSpLocks/>
                  </p:cNvGrpSpPr>
                  <p:nvPr/>
                </p:nvGrpSpPr>
                <p:grpSpPr bwMode="auto">
                  <a:xfrm>
                    <a:off x="3238500" y="1895475"/>
                    <a:ext cx="45719" cy="118871"/>
                    <a:chOff x="3098006" y="1902619"/>
                    <a:chExt cx="45719" cy="118871"/>
                  </a:xfrm>
                  <a:grpFill/>
                </p:grpSpPr>
                <p:sp>
                  <p:nvSpPr>
                    <p:cNvPr id="341" name="Oval 340">
                      <a:extLst>
                        <a:ext uri="{FF2B5EF4-FFF2-40B4-BE49-F238E27FC236}">
                          <a16:creationId xmlns:a16="http://schemas.microsoft.com/office/drawing/2014/main" id="{B3C542DC-7D31-1EFE-C4A2-C7FD439EE657}"/>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42" name="Straight Connector 341">
                      <a:extLst>
                        <a:ext uri="{FF2B5EF4-FFF2-40B4-BE49-F238E27FC236}">
                          <a16:creationId xmlns:a16="http://schemas.microsoft.com/office/drawing/2014/main" id="{BBB07F2A-73AC-F237-BD65-2C1E945DC4FF}"/>
                        </a:ext>
                      </a:extLst>
                    </p:cNvPr>
                    <p:cNvCxnSpPr>
                      <a:stCxn id="341"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24" name="Group 1055">
                  <a:extLst>
                    <a:ext uri="{FF2B5EF4-FFF2-40B4-BE49-F238E27FC236}">
                      <a16:creationId xmlns:a16="http://schemas.microsoft.com/office/drawing/2014/main" id="{A8EE0DEA-76CB-ABCC-9CED-D52880901591}"/>
                    </a:ext>
                  </a:extLst>
                </p:cNvPr>
                <p:cNvGrpSpPr>
                  <a:grpSpLocks/>
                </p:cNvGrpSpPr>
                <p:nvPr/>
              </p:nvGrpSpPr>
              <p:grpSpPr bwMode="auto">
                <a:xfrm>
                  <a:off x="3276600" y="1905000"/>
                  <a:ext cx="160019" cy="128396"/>
                  <a:chOff x="3124200" y="1895475"/>
                  <a:chExt cx="160019" cy="128396"/>
                </a:xfrm>
                <a:grpFill/>
              </p:grpSpPr>
              <p:grpSp>
                <p:nvGrpSpPr>
                  <p:cNvPr id="325" name="Group 1056">
                    <a:extLst>
                      <a:ext uri="{FF2B5EF4-FFF2-40B4-BE49-F238E27FC236}">
                        <a16:creationId xmlns:a16="http://schemas.microsoft.com/office/drawing/2014/main" id="{25864E58-F4E0-6617-3031-F3A2314B1557}"/>
                      </a:ext>
                    </a:extLst>
                  </p:cNvPr>
                  <p:cNvGrpSpPr>
                    <a:grpSpLocks/>
                  </p:cNvGrpSpPr>
                  <p:nvPr/>
                </p:nvGrpSpPr>
                <p:grpSpPr bwMode="auto">
                  <a:xfrm>
                    <a:off x="3124200" y="1905000"/>
                    <a:ext cx="45719" cy="118871"/>
                    <a:chOff x="3098006" y="1902619"/>
                    <a:chExt cx="45719" cy="118871"/>
                  </a:xfrm>
                  <a:grpFill/>
                </p:grpSpPr>
                <p:sp>
                  <p:nvSpPr>
                    <p:cNvPr id="335" name="Oval 334">
                      <a:extLst>
                        <a:ext uri="{FF2B5EF4-FFF2-40B4-BE49-F238E27FC236}">
                          <a16:creationId xmlns:a16="http://schemas.microsoft.com/office/drawing/2014/main" id="{636E3E14-07E6-E23E-0433-0FCF378AD4A3}"/>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36" name="Straight Connector 335">
                      <a:extLst>
                        <a:ext uri="{FF2B5EF4-FFF2-40B4-BE49-F238E27FC236}">
                          <a16:creationId xmlns:a16="http://schemas.microsoft.com/office/drawing/2014/main" id="{10E71F1B-83ED-33B7-E8A3-661233EFF627}"/>
                        </a:ext>
                      </a:extLst>
                    </p:cNvPr>
                    <p:cNvCxnSpPr>
                      <a:stCxn id="335"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6" name="Group 1057">
                    <a:extLst>
                      <a:ext uri="{FF2B5EF4-FFF2-40B4-BE49-F238E27FC236}">
                        <a16:creationId xmlns:a16="http://schemas.microsoft.com/office/drawing/2014/main" id="{6629C98F-77B4-6A61-1A51-1948AC687344}"/>
                      </a:ext>
                    </a:extLst>
                  </p:cNvPr>
                  <p:cNvGrpSpPr>
                    <a:grpSpLocks/>
                  </p:cNvGrpSpPr>
                  <p:nvPr/>
                </p:nvGrpSpPr>
                <p:grpSpPr bwMode="auto">
                  <a:xfrm>
                    <a:off x="3200400" y="1905000"/>
                    <a:ext cx="45719" cy="118871"/>
                    <a:chOff x="3098006" y="1902619"/>
                    <a:chExt cx="45719" cy="118871"/>
                  </a:xfrm>
                  <a:grpFill/>
                </p:grpSpPr>
                <p:sp>
                  <p:nvSpPr>
                    <p:cNvPr id="333" name="Oval 332">
                      <a:extLst>
                        <a:ext uri="{FF2B5EF4-FFF2-40B4-BE49-F238E27FC236}">
                          <a16:creationId xmlns:a16="http://schemas.microsoft.com/office/drawing/2014/main" id="{A998112A-A9F4-CD4A-8E3D-CC1AAC365F64}"/>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34" name="Straight Connector 333">
                      <a:extLst>
                        <a:ext uri="{FF2B5EF4-FFF2-40B4-BE49-F238E27FC236}">
                          <a16:creationId xmlns:a16="http://schemas.microsoft.com/office/drawing/2014/main" id="{83042485-5E87-1E7B-E860-24E3B4949C83}"/>
                        </a:ext>
                      </a:extLst>
                    </p:cNvPr>
                    <p:cNvCxnSpPr>
                      <a:stCxn id="333"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7" name="Group 1058">
                    <a:extLst>
                      <a:ext uri="{FF2B5EF4-FFF2-40B4-BE49-F238E27FC236}">
                        <a16:creationId xmlns:a16="http://schemas.microsoft.com/office/drawing/2014/main" id="{19BFC1D2-7DC6-08B2-5AE3-0DF5E48900D2}"/>
                      </a:ext>
                    </a:extLst>
                  </p:cNvPr>
                  <p:cNvGrpSpPr>
                    <a:grpSpLocks/>
                  </p:cNvGrpSpPr>
                  <p:nvPr/>
                </p:nvGrpSpPr>
                <p:grpSpPr bwMode="auto">
                  <a:xfrm>
                    <a:off x="3162300" y="1895475"/>
                    <a:ext cx="45719" cy="118871"/>
                    <a:chOff x="3098006" y="1902619"/>
                    <a:chExt cx="45719" cy="118871"/>
                  </a:xfrm>
                  <a:grpFill/>
                </p:grpSpPr>
                <p:sp>
                  <p:nvSpPr>
                    <p:cNvPr id="331" name="Oval 330">
                      <a:extLst>
                        <a:ext uri="{FF2B5EF4-FFF2-40B4-BE49-F238E27FC236}">
                          <a16:creationId xmlns:a16="http://schemas.microsoft.com/office/drawing/2014/main" id="{6CFE9E41-E74E-039D-77F6-96E698727F6E}"/>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32" name="Straight Connector 331">
                      <a:extLst>
                        <a:ext uri="{FF2B5EF4-FFF2-40B4-BE49-F238E27FC236}">
                          <a16:creationId xmlns:a16="http://schemas.microsoft.com/office/drawing/2014/main" id="{29CA2E67-F92C-027F-E835-0570CD910FCD}"/>
                        </a:ext>
                      </a:extLst>
                    </p:cNvPr>
                    <p:cNvCxnSpPr>
                      <a:stCxn id="331"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8" name="Group 1059">
                    <a:extLst>
                      <a:ext uri="{FF2B5EF4-FFF2-40B4-BE49-F238E27FC236}">
                        <a16:creationId xmlns:a16="http://schemas.microsoft.com/office/drawing/2014/main" id="{34C057BF-9013-F922-C35C-35DE17A7473B}"/>
                      </a:ext>
                    </a:extLst>
                  </p:cNvPr>
                  <p:cNvGrpSpPr>
                    <a:grpSpLocks/>
                  </p:cNvGrpSpPr>
                  <p:nvPr/>
                </p:nvGrpSpPr>
                <p:grpSpPr bwMode="auto">
                  <a:xfrm>
                    <a:off x="3238500" y="1895475"/>
                    <a:ext cx="45719" cy="118871"/>
                    <a:chOff x="3098006" y="1902619"/>
                    <a:chExt cx="45719" cy="118871"/>
                  </a:xfrm>
                  <a:grpFill/>
                </p:grpSpPr>
                <p:sp>
                  <p:nvSpPr>
                    <p:cNvPr id="329" name="Oval 328">
                      <a:extLst>
                        <a:ext uri="{FF2B5EF4-FFF2-40B4-BE49-F238E27FC236}">
                          <a16:creationId xmlns:a16="http://schemas.microsoft.com/office/drawing/2014/main" id="{51AA0DDD-3060-D70C-1861-00545AD44F61}"/>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30" name="Straight Connector 329">
                      <a:extLst>
                        <a:ext uri="{FF2B5EF4-FFF2-40B4-BE49-F238E27FC236}">
                          <a16:creationId xmlns:a16="http://schemas.microsoft.com/office/drawing/2014/main" id="{66B8ACE1-5A95-1039-E4BF-066A8F60FB1D}"/>
                        </a:ext>
                      </a:extLst>
                    </p:cNvPr>
                    <p:cNvCxnSpPr>
                      <a:stCxn id="329"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3" name="Group 876">
                <a:extLst>
                  <a:ext uri="{FF2B5EF4-FFF2-40B4-BE49-F238E27FC236}">
                    <a16:creationId xmlns:a16="http://schemas.microsoft.com/office/drawing/2014/main" id="{B6CA038F-E14A-E6C9-EA62-187D96315687}"/>
                  </a:ext>
                </a:extLst>
              </p:cNvPr>
              <p:cNvGrpSpPr>
                <a:grpSpLocks/>
              </p:cNvGrpSpPr>
              <p:nvPr/>
            </p:nvGrpSpPr>
            <p:grpSpPr bwMode="auto">
              <a:xfrm>
                <a:off x="6203407" y="1869858"/>
                <a:ext cx="312419" cy="137921"/>
                <a:chOff x="3124200" y="1895475"/>
                <a:chExt cx="312419" cy="137921"/>
              </a:xfrm>
              <a:grpFill/>
            </p:grpSpPr>
            <p:grpSp>
              <p:nvGrpSpPr>
                <p:cNvPr id="297" name="Group 1012">
                  <a:extLst>
                    <a:ext uri="{FF2B5EF4-FFF2-40B4-BE49-F238E27FC236}">
                      <a16:creationId xmlns:a16="http://schemas.microsoft.com/office/drawing/2014/main" id="{3A48A5DA-4FF8-2777-6089-8D2FA613A34A}"/>
                    </a:ext>
                  </a:extLst>
                </p:cNvPr>
                <p:cNvGrpSpPr>
                  <a:grpSpLocks/>
                </p:cNvGrpSpPr>
                <p:nvPr/>
              </p:nvGrpSpPr>
              <p:grpSpPr bwMode="auto">
                <a:xfrm>
                  <a:off x="3124200" y="1895475"/>
                  <a:ext cx="160019" cy="128396"/>
                  <a:chOff x="3124200" y="1895475"/>
                  <a:chExt cx="160019" cy="128396"/>
                </a:xfrm>
                <a:grpFill/>
              </p:grpSpPr>
              <p:grpSp>
                <p:nvGrpSpPr>
                  <p:cNvPr id="311" name="Group 1042">
                    <a:extLst>
                      <a:ext uri="{FF2B5EF4-FFF2-40B4-BE49-F238E27FC236}">
                        <a16:creationId xmlns:a16="http://schemas.microsoft.com/office/drawing/2014/main" id="{F7556A96-2DB8-9423-B178-7508EAFF81EC}"/>
                      </a:ext>
                    </a:extLst>
                  </p:cNvPr>
                  <p:cNvGrpSpPr>
                    <a:grpSpLocks/>
                  </p:cNvGrpSpPr>
                  <p:nvPr/>
                </p:nvGrpSpPr>
                <p:grpSpPr bwMode="auto">
                  <a:xfrm>
                    <a:off x="3124200" y="1905000"/>
                    <a:ext cx="45719" cy="118871"/>
                    <a:chOff x="3098006" y="1902619"/>
                    <a:chExt cx="45719" cy="118871"/>
                  </a:xfrm>
                  <a:grpFill/>
                </p:grpSpPr>
                <p:sp>
                  <p:nvSpPr>
                    <p:cNvPr id="321" name="Oval 320">
                      <a:extLst>
                        <a:ext uri="{FF2B5EF4-FFF2-40B4-BE49-F238E27FC236}">
                          <a16:creationId xmlns:a16="http://schemas.microsoft.com/office/drawing/2014/main" id="{5B01D66C-0189-CF28-7083-493A4E3E7851}"/>
                        </a:ext>
                      </a:extLst>
                    </p:cNvPr>
                    <p:cNvSpPr/>
                    <p:nvPr/>
                  </p:nvSpPr>
                  <p:spPr>
                    <a:xfrm>
                      <a:off x="3082092" y="1927584"/>
                      <a:ext cx="41966"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22" name="Straight Connector 321">
                      <a:extLst>
                        <a:ext uri="{FF2B5EF4-FFF2-40B4-BE49-F238E27FC236}">
                          <a16:creationId xmlns:a16="http://schemas.microsoft.com/office/drawing/2014/main" id="{B91394FF-B625-ADC5-EFA5-8B642F2789BC}"/>
                        </a:ext>
                      </a:extLst>
                    </p:cNvPr>
                    <p:cNvCxnSpPr>
                      <a:stCxn id="321" idx="4"/>
                    </p:cNvCxnSpPr>
                    <p:nvPr/>
                  </p:nvCxnSpPr>
                  <p:spPr>
                    <a:xfrm>
                      <a:off x="3101494" y="196460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12" name="Group 1043">
                    <a:extLst>
                      <a:ext uri="{FF2B5EF4-FFF2-40B4-BE49-F238E27FC236}">
                        <a16:creationId xmlns:a16="http://schemas.microsoft.com/office/drawing/2014/main" id="{2E9AB136-CB7A-A915-4D46-A6CB50EAB1DA}"/>
                      </a:ext>
                    </a:extLst>
                  </p:cNvPr>
                  <p:cNvGrpSpPr>
                    <a:grpSpLocks/>
                  </p:cNvGrpSpPr>
                  <p:nvPr/>
                </p:nvGrpSpPr>
                <p:grpSpPr bwMode="auto">
                  <a:xfrm>
                    <a:off x="3200400" y="1905000"/>
                    <a:ext cx="45719" cy="118871"/>
                    <a:chOff x="3098006" y="1902619"/>
                    <a:chExt cx="45719" cy="118871"/>
                  </a:xfrm>
                  <a:grpFill/>
                </p:grpSpPr>
                <p:sp>
                  <p:nvSpPr>
                    <p:cNvPr id="319" name="Oval 318">
                      <a:extLst>
                        <a:ext uri="{FF2B5EF4-FFF2-40B4-BE49-F238E27FC236}">
                          <a16:creationId xmlns:a16="http://schemas.microsoft.com/office/drawing/2014/main" id="{CEB3D1E0-89AE-7C24-C1CA-7B156874BD92}"/>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20" name="Straight Connector 319">
                      <a:extLst>
                        <a:ext uri="{FF2B5EF4-FFF2-40B4-BE49-F238E27FC236}">
                          <a16:creationId xmlns:a16="http://schemas.microsoft.com/office/drawing/2014/main" id="{C45A6A9E-2021-0A08-4E87-2B14230DB20C}"/>
                        </a:ext>
                      </a:extLst>
                    </p:cNvPr>
                    <p:cNvCxnSpPr>
                      <a:stCxn id="319"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13" name="Group 1044">
                    <a:extLst>
                      <a:ext uri="{FF2B5EF4-FFF2-40B4-BE49-F238E27FC236}">
                        <a16:creationId xmlns:a16="http://schemas.microsoft.com/office/drawing/2014/main" id="{8A4D7E2C-570A-A120-8CD7-6C172EAA8493}"/>
                      </a:ext>
                    </a:extLst>
                  </p:cNvPr>
                  <p:cNvGrpSpPr>
                    <a:grpSpLocks/>
                  </p:cNvGrpSpPr>
                  <p:nvPr/>
                </p:nvGrpSpPr>
                <p:grpSpPr bwMode="auto">
                  <a:xfrm>
                    <a:off x="3162300" y="1895475"/>
                    <a:ext cx="45719" cy="118871"/>
                    <a:chOff x="3098006" y="1902619"/>
                    <a:chExt cx="45719" cy="118871"/>
                  </a:xfrm>
                  <a:grpFill/>
                </p:grpSpPr>
                <p:sp>
                  <p:nvSpPr>
                    <p:cNvPr id="317" name="Oval 316">
                      <a:extLst>
                        <a:ext uri="{FF2B5EF4-FFF2-40B4-BE49-F238E27FC236}">
                          <a16:creationId xmlns:a16="http://schemas.microsoft.com/office/drawing/2014/main" id="{D4BCC513-F669-1D54-B03A-FA23676EF6BF}"/>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18" name="Straight Connector 317">
                      <a:extLst>
                        <a:ext uri="{FF2B5EF4-FFF2-40B4-BE49-F238E27FC236}">
                          <a16:creationId xmlns:a16="http://schemas.microsoft.com/office/drawing/2014/main" id="{B53DB265-E15D-D805-1B8D-3BB8D0ABC979}"/>
                        </a:ext>
                      </a:extLst>
                    </p:cNvPr>
                    <p:cNvCxnSpPr>
                      <a:stCxn id="317"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14" name="Group 1045">
                    <a:extLst>
                      <a:ext uri="{FF2B5EF4-FFF2-40B4-BE49-F238E27FC236}">
                        <a16:creationId xmlns:a16="http://schemas.microsoft.com/office/drawing/2014/main" id="{1B9D8038-BBCF-A2DA-76C4-3BBAAAAF0991}"/>
                      </a:ext>
                    </a:extLst>
                  </p:cNvPr>
                  <p:cNvGrpSpPr>
                    <a:grpSpLocks/>
                  </p:cNvGrpSpPr>
                  <p:nvPr/>
                </p:nvGrpSpPr>
                <p:grpSpPr bwMode="auto">
                  <a:xfrm>
                    <a:off x="3238500" y="1895475"/>
                    <a:ext cx="45719" cy="118871"/>
                    <a:chOff x="3098006" y="1902619"/>
                    <a:chExt cx="45719" cy="118871"/>
                  </a:xfrm>
                  <a:grpFill/>
                </p:grpSpPr>
                <p:sp>
                  <p:nvSpPr>
                    <p:cNvPr id="315" name="Oval 314">
                      <a:extLst>
                        <a:ext uri="{FF2B5EF4-FFF2-40B4-BE49-F238E27FC236}">
                          <a16:creationId xmlns:a16="http://schemas.microsoft.com/office/drawing/2014/main" id="{FF729E58-A7CF-B33F-BDAD-E596D028FFD5}"/>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16" name="Straight Connector 315">
                      <a:extLst>
                        <a:ext uri="{FF2B5EF4-FFF2-40B4-BE49-F238E27FC236}">
                          <a16:creationId xmlns:a16="http://schemas.microsoft.com/office/drawing/2014/main" id="{312685A4-678E-FF37-EB7C-1B132B38E7FE}"/>
                        </a:ext>
                      </a:extLst>
                    </p:cNvPr>
                    <p:cNvCxnSpPr>
                      <a:stCxn id="315"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98" name="Group 1013">
                  <a:extLst>
                    <a:ext uri="{FF2B5EF4-FFF2-40B4-BE49-F238E27FC236}">
                      <a16:creationId xmlns:a16="http://schemas.microsoft.com/office/drawing/2014/main" id="{B2F54C7C-7E99-CF8E-0E92-5F31E2A17AE5}"/>
                    </a:ext>
                  </a:extLst>
                </p:cNvPr>
                <p:cNvGrpSpPr>
                  <a:grpSpLocks/>
                </p:cNvGrpSpPr>
                <p:nvPr/>
              </p:nvGrpSpPr>
              <p:grpSpPr bwMode="auto">
                <a:xfrm>
                  <a:off x="3276600" y="1905000"/>
                  <a:ext cx="160019" cy="128396"/>
                  <a:chOff x="3124200" y="1895475"/>
                  <a:chExt cx="160019" cy="128396"/>
                </a:xfrm>
                <a:grpFill/>
              </p:grpSpPr>
              <p:grpSp>
                <p:nvGrpSpPr>
                  <p:cNvPr id="299" name="Group 1014">
                    <a:extLst>
                      <a:ext uri="{FF2B5EF4-FFF2-40B4-BE49-F238E27FC236}">
                        <a16:creationId xmlns:a16="http://schemas.microsoft.com/office/drawing/2014/main" id="{10D05CC1-1986-382B-979F-C87D4EB67614}"/>
                      </a:ext>
                    </a:extLst>
                  </p:cNvPr>
                  <p:cNvGrpSpPr>
                    <a:grpSpLocks/>
                  </p:cNvGrpSpPr>
                  <p:nvPr/>
                </p:nvGrpSpPr>
                <p:grpSpPr bwMode="auto">
                  <a:xfrm>
                    <a:off x="3124200" y="1905000"/>
                    <a:ext cx="45719" cy="118871"/>
                    <a:chOff x="3098006" y="1902619"/>
                    <a:chExt cx="45719" cy="118871"/>
                  </a:xfrm>
                  <a:grpFill/>
                </p:grpSpPr>
                <p:sp>
                  <p:nvSpPr>
                    <p:cNvPr id="309" name="Oval 308">
                      <a:extLst>
                        <a:ext uri="{FF2B5EF4-FFF2-40B4-BE49-F238E27FC236}">
                          <a16:creationId xmlns:a16="http://schemas.microsoft.com/office/drawing/2014/main" id="{FCAC31FD-9E9E-0F94-7562-2523853D215E}"/>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10" name="Straight Connector 309">
                      <a:extLst>
                        <a:ext uri="{FF2B5EF4-FFF2-40B4-BE49-F238E27FC236}">
                          <a16:creationId xmlns:a16="http://schemas.microsoft.com/office/drawing/2014/main" id="{B9FDE789-D689-BC40-13EE-FFCDE6F08B22}"/>
                        </a:ext>
                      </a:extLst>
                    </p:cNvPr>
                    <p:cNvCxnSpPr>
                      <a:stCxn id="309"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00" name="Group 1015">
                    <a:extLst>
                      <a:ext uri="{FF2B5EF4-FFF2-40B4-BE49-F238E27FC236}">
                        <a16:creationId xmlns:a16="http://schemas.microsoft.com/office/drawing/2014/main" id="{89F00EB5-566E-D938-2ED4-5FD3B393E78E}"/>
                      </a:ext>
                    </a:extLst>
                  </p:cNvPr>
                  <p:cNvGrpSpPr>
                    <a:grpSpLocks/>
                  </p:cNvGrpSpPr>
                  <p:nvPr/>
                </p:nvGrpSpPr>
                <p:grpSpPr bwMode="auto">
                  <a:xfrm>
                    <a:off x="3200400" y="1905000"/>
                    <a:ext cx="45719" cy="118871"/>
                    <a:chOff x="3098006" y="1902619"/>
                    <a:chExt cx="45719" cy="118871"/>
                  </a:xfrm>
                  <a:grpFill/>
                </p:grpSpPr>
                <p:sp>
                  <p:nvSpPr>
                    <p:cNvPr id="307" name="Oval 306">
                      <a:extLst>
                        <a:ext uri="{FF2B5EF4-FFF2-40B4-BE49-F238E27FC236}">
                          <a16:creationId xmlns:a16="http://schemas.microsoft.com/office/drawing/2014/main" id="{6ADCDB9C-1B24-EE10-2F5F-3B92B4DEB272}"/>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08" name="Straight Connector 307">
                      <a:extLst>
                        <a:ext uri="{FF2B5EF4-FFF2-40B4-BE49-F238E27FC236}">
                          <a16:creationId xmlns:a16="http://schemas.microsoft.com/office/drawing/2014/main" id="{0C7946B2-BF62-7555-C938-6D8713DE6F17}"/>
                        </a:ext>
                      </a:extLst>
                    </p:cNvPr>
                    <p:cNvCxnSpPr>
                      <a:stCxn id="307"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01" name="Group 1016">
                    <a:extLst>
                      <a:ext uri="{FF2B5EF4-FFF2-40B4-BE49-F238E27FC236}">
                        <a16:creationId xmlns:a16="http://schemas.microsoft.com/office/drawing/2014/main" id="{52499AD4-6616-6981-56AC-C22B18AC2470}"/>
                      </a:ext>
                    </a:extLst>
                  </p:cNvPr>
                  <p:cNvGrpSpPr>
                    <a:grpSpLocks/>
                  </p:cNvGrpSpPr>
                  <p:nvPr/>
                </p:nvGrpSpPr>
                <p:grpSpPr bwMode="auto">
                  <a:xfrm>
                    <a:off x="3162300" y="1895475"/>
                    <a:ext cx="45719" cy="118871"/>
                    <a:chOff x="3098006" y="1902619"/>
                    <a:chExt cx="45719" cy="118871"/>
                  </a:xfrm>
                  <a:grpFill/>
                </p:grpSpPr>
                <p:sp>
                  <p:nvSpPr>
                    <p:cNvPr id="305" name="Oval 304">
                      <a:extLst>
                        <a:ext uri="{FF2B5EF4-FFF2-40B4-BE49-F238E27FC236}">
                          <a16:creationId xmlns:a16="http://schemas.microsoft.com/office/drawing/2014/main" id="{B36F10A4-323C-E081-FD99-97AC925E2112}"/>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06" name="Straight Connector 305">
                      <a:extLst>
                        <a:ext uri="{FF2B5EF4-FFF2-40B4-BE49-F238E27FC236}">
                          <a16:creationId xmlns:a16="http://schemas.microsoft.com/office/drawing/2014/main" id="{FB27233B-6FFB-0578-12FE-EA47A4C99E3F}"/>
                        </a:ext>
                      </a:extLst>
                    </p:cNvPr>
                    <p:cNvCxnSpPr>
                      <a:stCxn id="305"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02" name="Group 1017">
                    <a:extLst>
                      <a:ext uri="{FF2B5EF4-FFF2-40B4-BE49-F238E27FC236}">
                        <a16:creationId xmlns:a16="http://schemas.microsoft.com/office/drawing/2014/main" id="{4E732F39-8EEC-81F1-86EC-7D312CD70185}"/>
                      </a:ext>
                    </a:extLst>
                  </p:cNvPr>
                  <p:cNvGrpSpPr>
                    <a:grpSpLocks/>
                  </p:cNvGrpSpPr>
                  <p:nvPr/>
                </p:nvGrpSpPr>
                <p:grpSpPr bwMode="auto">
                  <a:xfrm>
                    <a:off x="3238500" y="1895475"/>
                    <a:ext cx="45719" cy="118871"/>
                    <a:chOff x="3098006" y="1902619"/>
                    <a:chExt cx="45719" cy="118871"/>
                  </a:xfrm>
                  <a:grpFill/>
                </p:grpSpPr>
                <p:sp>
                  <p:nvSpPr>
                    <p:cNvPr id="303" name="Oval 302">
                      <a:extLst>
                        <a:ext uri="{FF2B5EF4-FFF2-40B4-BE49-F238E27FC236}">
                          <a16:creationId xmlns:a16="http://schemas.microsoft.com/office/drawing/2014/main" id="{0D54D20A-3D4E-E300-3DA2-218CF97FDE7A}"/>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304" name="Straight Connector 303">
                      <a:extLst>
                        <a:ext uri="{FF2B5EF4-FFF2-40B4-BE49-F238E27FC236}">
                          <a16:creationId xmlns:a16="http://schemas.microsoft.com/office/drawing/2014/main" id="{372A0152-D0BB-E746-16A5-203F858B382B}"/>
                        </a:ext>
                      </a:extLst>
                    </p:cNvPr>
                    <p:cNvCxnSpPr>
                      <a:stCxn id="303"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4" name="Group 877">
                <a:extLst>
                  <a:ext uri="{FF2B5EF4-FFF2-40B4-BE49-F238E27FC236}">
                    <a16:creationId xmlns:a16="http://schemas.microsoft.com/office/drawing/2014/main" id="{04146968-56C2-EC71-F9DA-83EA890AC871}"/>
                  </a:ext>
                </a:extLst>
              </p:cNvPr>
              <p:cNvGrpSpPr>
                <a:grpSpLocks/>
              </p:cNvGrpSpPr>
              <p:nvPr/>
            </p:nvGrpSpPr>
            <p:grpSpPr bwMode="auto">
              <a:xfrm>
                <a:off x="6510588" y="1867477"/>
                <a:ext cx="312419" cy="137921"/>
                <a:chOff x="3124200" y="1895475"/>
                <a:chExt cx="312419" cy="137921"/>
              </a:xfrm>
              <a:grpFill/>
            </p:grpSpPr>
            <p:grpSp>
              <p:nvGrpSpPr>
                <p:cNvPr id="271" name="Group 986">
                  <a:extLst>
                    <a:ext uri="{FF2B5EF4-FFF2-40B4-BE49-F238E27FC236}">
                      <a16:creationId xmlns:a16="http://schemas.microsoft.com/office/drawing/2014/main" id="{C5529834-3AFD-FF2B-FDBF-0D12A957E4F7}"/>
                    </a:ext>
                  </a:extLst>
                </p:cNvPr>
                <p:cNvGrpSpPr>
                  <a:grpSpLocks/>
                </p:cNvGrpSpPr>
                <p:nvPr/>
              </p:nvGrpSpPr>
              <p:grpSpPr bwMode="auto">
                <a:xfrm>
                  <a:off x="3124200" y="1895475"/>
                  <a:ext cx="160019" cy="128396"/>
                  <a:chOff x="3124200" y="1895475"/>
                  <a:chExt cx="160019" cy="128396"/>
                </a:xfrm>
                <a:grpFill/>
              </p:grpSpPr>
              <p:grpSp>
                <p:nvGrpSpPr>
                  <p:cNvPr id="285" name="Group 1000">
                    <a:extLst>
                      <a:ext uri="{FF2B5EF4-FFF2-40B4-BE49-F238E27FC236}">
                        <a16:creationId xmlns:a16="http://schemas.microsoft.com/office/drawing/2014/main" id="{05737536-1F5F-5DDD-0ADA-21B6DEBB612F}"/>
                      </a:ext>
                    </a:extLst>
                  </p:cNvPr>
                  <p:cNvGrpSpPr>
                    <a:grpSpLocks/>
                  </p:cNvGrpSpPr>
                  <p:nvPr/>
                </p:nvGrpSpPr>
                <p:grpSpPr bwMode="auto">
                  <a:xfrm>
                    <a:off x="3124200" y="1905000"/>
                    <a:ext cx="45719" cy="118871"/>
                    <a:chOff x="3098006" y="1902619"/>
                    <a:chExt cx="45719" cy="118871"/>
                  </a:xfrm>
                  <a:grpFill/>
                </p:grpSpPr>
                <p:sp>
                  <p:nvSpPr>
                    <p:cNvPr id="295" name="Oval 294">
                      <a:extLst>
                        <a:ext uri="{FF2B5EF4-FFF2-40B4-BE49-F238E27FC236}">
                          <a16:creationId xmlns:a16="http://schemas.microsoft.com/office/drawing/2014/main" id="{1C85D959-8F63-B21B-4B43-469CD3FFCA1D}"/>
                        </a:ext>
                      </a:extLst>
                    </p:cNvPr>
                    <p:cNvSpPr/>
                    <p:nvPr/>
                  </p:nvSpPr>
                  <p:spPr>
                    <a:xfrm>
                      <a:off x="3083916" y="1936348"/>
                      <a:ext cx="40288" cy="35306"/>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96" name="Straight Connector 295">
                      <a:extLst>
                        <a:ext uri="{FF2B5EF4-FFF2-40B4-BE49-F238E27FC236}">
                          <a16:creationId xmlns:a16="http://schemas.microsoft.com/office/drawing/2014/main" id="{97E63279-707B-0C39-3D75-60087526589C}"/>
                        </a:ext>
                      </a:extLst>
                    </p:cNvPr>
                    <p:cNvCxnSpPr>
                      <a:stCxn id="295" idx="4"/>
                    </p:cNvCxnSpPr>
                    <p:nvPr/>
                  </p:nvCxnSpPr>
                  <p:spPr>
                    <a:xfrm>
                      <a:off x="3099859" y="197005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6" name="Group 1001">
                    <a:extLst>
                      <a:ext uri="{FF2B5EF4-FFF2-40B4-BE49-F238E27FC236}">
                        <a16:creationId xmlns:a16="http://schemas.microsoft.com/office/drawing/2014/main" id="{BF46A1D1-D4C4-6B54-D2A4-8ECF055077D1}"/>
                      </a:ext>
                    </a:extLst>
                  </p:cNvPr>
                  <p:cNvGrpSpPr>
                    <a:grpSpLocks/>
                  </p:cNvGrpSpPr>
                  <p:nvPr/>
                </p:nvGrpSpPr>
                <p:grpSpPr bwMode="auto">
                  <a:xfrm>
                    <a:off x="3200400" y="1905000"/>
                    <a:ext cx="45719" cy="118871"/>
                    <a:chOff x="3098006" y="1902619"/>
                    <a:chExt cx="45719" cy="118871"/>
                  </a:xfrm>
                  <a:grpFill/>
                </p:grpSpPr>
                <p:sp>
                  <p:nvSpPr>
                    <p:cNvPr id="293" name="Oval 292">
                      <a:extLst>
                        <a:ext uri="{FF2B5EF4-FFF2-40B4-BE49-F238E27FC236}">
                          <a16:creationId xmlns:a16="http://schemas.microsoft.com/office/drawing/2014/main" id="{3BDF48C9-90E7-A99F-7DBF-2DAB3C881123}"/>
                        </a:ext>
                      </a:extLst>
                    </p:cNvPr>
                    <p:cNvSpPr/>
                    <p:nvPr/>
                  </p:nvSpPr>
                  <p:spPr>
                    <a:xfrm>
                      <a:off x="3078253" y="1936752"/>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94" name="Straight Connector 293">
                      <a:extLst>
                        <a:ext uri="{FF2B5EF4-FFF2-40B4-BE49-F238E27FC236}">
                          <a16:creationId xmlns:a16="http://schemas.microsoft.com/office/drawing/2014/main" id="{C40EF4A2-9EB9-6E1D-81A6-DBDD6EBA346C}"/>
                        </a:ext>
                      </a:extLst>
                    </p:cNvPr>
                    <p:cNvCxnSpPr>
                      <a:stCxn id="293" idx="4"/>
                    </p:cNvCxnSpPr>
                    <p:nvPr/>
                  </p:nvCxnSpPr>
                  <p:spPr>
                    <a:xfrm>
                      <a:off x="3099233" y="197209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7" name="Group 1002">
                    <a:extLst>
                      <a:ext uri="{FF2B5EF4-FFF2-40B4-BE49-F238E27FC236}">
                        <a16:creationId xmlns:a16="http://schemas.microsoft.com/office/drawing/2014/main" id="{FD745012-ADC3-218D-1307-C1BE6E613DEA}"/>
                      </a:ext>
                    </a:extLst>
                  </p:cNvPr>
                  <p:cNvGrpSpPr>
                    <a:grpSpLocks/>
                  </p:cNvGrpSpPr>
                  <p:nvPr/>
                </p:nvGrpSpPr>
                <p:grpSpPr bwMode="auto">
                  <a:xfrm>
                    <a:off x="3162300" y="1895475"/>
                    <a:ext cx="45719" cy="118871"/>
                    <a:chOff x="3098006" y="1902619"/>
                    <a:chExt cx="45719" cy="118871"/>
                  </a:xfrm>
                  <a:grpFill/>
                </p:grpSpPr>
                <p:sp>
                  <p:nvSpPr>
                    <p:cNvPr id="291" name="Oval 290">
                      <a:extLst>
                        <a:ext uri="{FF2B5EF4-FFF2-40B4-BE49-F238E27FC236}">
                          <a16:creationId xmlns:a16="http://schemas.microsoft.com/office/drawing/2014/main" id="{C31AA033-87CC-B7A3-B069-32FE17693856}"/>
                        </a:ext>
                      </a:extLst>
                    </p:cNvPr>
                    <p:cNvSpPr/>
                    <p:nvPr/>
                  </p:nvSpPr>
                  <p:spPr>
                    <a:xfrm>
                      <a:off x="3095831" y="1924821"/>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92" name="Straight Connector 291">
                      <a:extLst>
                        <a:ext uri="{FF2B5EF4-FFF2-40B4-BE49-F238E27FC236}">
                          <a16:creationId xmlns:a16="http://schemas.microsoft.com/office/drawing/2014/main" id="{8E6EC27E-5EC2-57F2-84BA-D192D17EBF60}"/>
                        </a:ext>
                      </a:extLst>
                    </p:cNvPr>
                    <p:cNvCxnSpPr>
                      <a:stCxn id="291" idx="4"/>
                    </p:cNvCxnSpPr>
                    <p:nvPr/>
                  </p:nvCxnSpPr>
                  <p:spPr>
                    <a:xfrm>
                      <a:off x="3110126" y="196023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8" name="Group 1003">
                    <a:extLst>
                      <a:ext uri="{FF2B5EF4-FFF2-40B4-BE49-F238E27FC236}">
                        <a16:creationId xmlns:a16="http://schemas.microsoft.com/office/drawing/2014/main" id="{6BF861EB-EB7A-3633-5110-7DDE7FAB9E75}"/>
                      </a:ext>
                    </a:extLst>
                  </p:cNvPr>
                  <p:cNvGrpSpPr>
                    <a:grpSpLocks/>
                  </p:cNvGrpSpPr>
                  <p:nvPr/>
                </p:nvGrpSpPr>
                <p:grpSpPr bwMode="auto">
                  <a:xfrm>
                    <a:off x="3238500" y="1895475"/>
                    <a:ext cx="45719" cy="118871"/>
                    <a:chOff x="3098006" y="1902619"/>
                    <a:chExt cx="45719" cy="118871"/>
                  </a:xfrm>
                  <a:grpFill/>
                </p:grpSpPr>
                <p:sp>
                  <p:nvSpPr>
                    <p:cNvPr id="289" name="Oval 288">
                      <a:extLst>
                        <a:ext uri="{FF2B5EF4-FFF2-40B4-BE49-F238E27FC236}">
                          <a16:creationId xmlns:a16="http://schemas.microsoft.com/office/drawing/2014/main" id="{2DAA7E37-C0A8-362A-EE32-116D720279D9}"/>
                        </a:ext>
                      </a:extLst>
                    </p:cNvPr>
                    <p:cNvSpPr/>
                    <p:nvPr/>
                  </p:nvSpPr>
                  <p:spPr>
                    <a:xfrm>
                      <a:off x="3088548" y="1926921"/>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90" name="Straight Connector 289">
                      <a:extLst>
                        <a:ext uri="{FF2B5EF4-FFF2-40B4-BE49-F238E27FC236}">
                          <a16:creationId xmlns:a16="http://schemas.microsoft.com/office/drawing/2014/main" id="{D914D06A-C067-D7CE-5019-75634267FB9E}"/>
                        </a:ext>
                      </a:extLst>
                    </p:cNvPr>
                    <p:cNvCxnSpPr>
                      <a:stCxn id="289" idx="4"/>
                    </p:cNvCxnSpPr>
                    <p:nvPr/>
                  </p:nvCxnSpPr>
                  <p:spPr>
                    <a:xfrm>
                      <a:off x="3109601" y="1967322"/>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2" name="Group 987">
                  <a:extLst>
                    <a:ext uri="{FF2B5EF4-FFF2-40B4-BE49-F238E27FC236}">
                      <a16:creationId xmlns:a16="http://schemas.microsoft.com/office/drawing/2014/main" id="{A31A5AD5-EEEE-E20B-6688-29DC26636523}"/>
                    </a:ext>
                  </a:extLst>
                </p:cNvPr>
                <p:cNvGrpSpPr>
                  <a:grpSpLocks/>
                </p:cNvGrpSpPr>
                <p:nvPr/>
              </p:nvGrpSpPr>
              <p:grpSpPr bwMode="auto">
                <a:xfrm>
                  <a:off x="3276600" y="1905000"/>
                  <a:ext cx="160019" cy="128396"/>
                  <a:chOff x="3124200" y="1895475"/>
                  <a:chExt cx="160019" cy="128396"/>
                </a:xfrm>
                <a:grpFill/>
              </p:grpSpPr>
              <p:grpSp>
                <p:nvGrpSpPr>
                  <p:cNvPr id="273" name="Group 988">
                    <a:extLst>
                      <a:ext uri="{FF2B5EF4-FFF2-40B4-BE49-F238E27FC236}">
                        <a16:creationId xmlns:a16="http://schemas.microsoft.com/office/drawing/2014/main" id="{62BF8DAD-6D86-AB0F-0EEE-B10822DA4B90}"/>
                      </a:ext>
                    </a:extLst>
                  </p:cNvPr>
                  <p:cNvGrpSpPr>
                    <a:grpSpLocks/>
                  </p:cNvGrpSpPr>
                  <p:nvPr/>
                </p:nvGrpSpPr>
                <p:grpSpPr bwMode="auto">
                  <a:xfrm>
                    <a:off x="3124200" y="1905000"/>
                    <a:ext cx="45719" cy="118871"/>
                    <a:chOff x="3098006" y="1902619"/>
                    <a:chExt cx="45719" cy="118871"/>
                  </a:xfrm>
                  <a:grpFill/>
                </p:grpSpPr>
                <p:sp>
                  <p:nvSpPr>
                    <p:cNvPr id="283" name="Oval 282">
                      <a:extLst>
                        <a:ext uri="{FF2B5EF4-FFF2-40B4-BE49-F238E27FC236}">
                          <a16:creationId xmlns:a16="http://schemas.microsoft.com/office/drawing/2014/main" id="{BBB4AC23-89DB-5088-5130-0243A5D35B63}"/>
                        </a:ext>
                      </a:extLst>
                    </p:cNvPr>
                    <p:cNvSpPr/>
                    <p:nvPr/>
                  </p:nvSpPr>
                  <p:spPr>
                    <a:xfrm>
                      <a:off x="3074327" y="1931009"/>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84" name="Straight Connector 283">
                      <a:extLst>
                        <a:ext uri="{FF2B5EF4-FFF2-40B4-BE49-F238E27FC236}">
                          <a16:creationId xmlns:a16="http://schemas.microsoft.com/office/drawing/2014/main" id="{61F27619-7657-0A8B-5D60-E1B3977D3B6F}"/>
                        </a:ext>
                      </a:extLst>
                    </p:cNvPr>
                    <p:cNvCxnSpPr>
                      <a:stCxn id="283" idx="4"/>
                    </p:cNvCxnSpPr>
                    <p:nvPr/>
                  </p:nvCxnSpPr>
                  <p:spPr>
                    <a:xfrm>
                      <a:off x="3088607" y="1968150"/>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4" name="Group 989">
                    <a:extLst>
                      <a:ext uri="{FF2B5EF4-FFF2-40B4-BE49-F238E27FC236}">
                        <a16:creationId xmlns:a16="http://schemas.microsoft.com/office/drawing/2014/main" id="{79DFB5D1-7600-11A5-38DD-A7D53742EF49}"/>
                      </a:ext>
                    </a:extLst>
                  </p:cNvPr>
                  <p:cNvGrpSpPr>
                    <a:grpSpLocks/>
                  </p:cNvGrpSpPr>
                  <p:nvPr/>
                </p:nvGrpSpPr>
                <p:grpSpPr bwMode="auto">
                  <a:xfrm>
                    <a:off x="3200400" y="1905000"/>
                    <a:ext cx="45719" cy="118871"/>
                    <a:chOff x="3098006" y="1902619"/>
                    <a:chExt cx="45719" cy="118871"/>
                  </a:xfrm>
                  <a:grpFill/>
                </p:grpSpPr>
                <p:sp>
                  <p:nvSpPr>
                    <p:cNvPr id="281" name="Oval 280">
                      <a:extLst>
                        <a:ext uri="{FF2B5EF4-FFF2-40B4-BE49-F238E27FC236}">
                          <a16:creationId xmlns:a16="http://schemas.microsoft.com/office/drawing/2014/main" id="{09415252-6011-9705-055A-D403323A269B}"/>
                        </a:ext>
                      </a:extLst>
                    </p:cNvPr>
                    <p:cNvSpPr/>
                    <p:nvPr/>
                  </p:nvSpPr>
                  <p:spPr>
                    <a:xfrm>
                      <a:off x="3070344" y="193313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82" name="Straight Connector 281">
                      <a:extLst>
                        <a:ext uri="{FF2B5EF4-FFF2-40B4-BE49-F238E27FC236}">
                          <a16:creationId xmlns:a16="http://schemas.microsoft.com/office/drawing/2014/main" id="{587A14A5-BDAC-9252-8A38-FD88F11CF5EE}"/>
                        </a:ext>
                      </a:extLst>
                    </p:cNvPr>
                    <p:cNvCxnSpPr>
                      <a:stCxn id="281" idx="4"/>
                    </p:cNvCxnSpPr>
                    <p:nvPr/>
                  </p:nvCxnSpPr>
                  <p:spPr>
                    <a:xfrm>
                      <a:off x="3087981" y="1968510"/>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5" name="Group 990">
                    <a:extLst>
                      <a:ext uri="{FF2B5EF4-FFF2-40B4-BE49-F238E27FC236}">
                        <a16:creationId xmlns:a16="http://schemas.microsoft.com/office/drawing/2014/main" id="{37759F88-4FD7-32CE-9FB4-B509279E2C81}"/>
                      </a:ext>
                    </a:extLst>
                  </p:cNvPr>
                  <p:cNvGrpSpPr>
                    <a:grpSpLocks/>
                  </p:cNvGrpSpPr>
                  <p:nvPr/>
                </p:nvGrpSpPr>
                <p:grpSpPr bwMode="auto">
                  <a:xfrm>
                    <a:off x="3162300" y="1895475"/>
                    <a:ext cx="45719" cy="118871"/>
                    <a:chOff x="3098006" y="1902619"/>
                    <a:chExt cx="45719" cy="118871"/>
                  </a:xfrm>
                  <a:grpFill/>
                </p:grpSpPr>
                <p:sp>
                  <p:nvSpPr>
                    <p:cNvPr id="279" name="Oval 278">
                      <a:extLst>
                        <a:ext uri="{FF2B5EF4-FFF2-40B4-BE49-F238E27FC236}">
                          <a16:creationId xmlns:a16="http://schemas.microsoft.com/office/drawing/2014/main" id="{33101EEE-E638-C097-3EA7-B4074B8C2F30}"/>
                        </a:ext>
                      </a:extLst>
                    </p:cNvPr>
                    <p:cNvSpPr/>
                    <p:nvPr/>
                  </p:nvSpPr>
                  <p:spPr>
                    <a:xfrm>
                      <a:off x="3086286" y="1924524"/>
                      <a:ext cx="45325"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80" name="Straight Connector 279">
                      <a:extLst>
                        <a:ext uri="{FF2B5EF4-FFF2-40B4-BE49-F238E27FC236}">
                          <a16:creationId xmlns:a16="http://schemas.microsoft.com/office/drawing/2014/main" id="{B63E6676-88BF-BA74-E402-DE7FBE62B8AF}"/>
                        </a:ext>
                      </a:extLst>
                    </p:cNvPr>
                    <p:cNvCxnSpPr>
                      <a:stCxn id="279" idx="4"/>
                    </p:cNvCxnSpPr>
                    <p:nvPr/>
                  </p:nvCxnSpPr>
                  <p:spPr>
                    <a:xfrm>
                      <a:off x="3098889" y="196001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6" name="Group 991">
                    <a:extLst>
                      <a:ext uri="{FF2B5EF4-FFF2-40B4-BE49-F238E27FC236}">
                        <a16:creationId xmlns:a16="http://schemas.microsoft.com/office/drawing/2014/main" id="{72AA81E0-6784-707C-EF67-7A491584C3AB}"/>
                      </a:ext>
                    </a:extLst>
                  </p:cNvPr>
                  <p:cNvGrpSpPr>
                    <a:grpSpLocks/>
                  </p:cNvGrpSpPr>
                  <p:nvPr/>
                </p:nvGrpSpPr>
                <p:grpSpPr bwMode="auto">
                  <a:xfrm>
                    <a:off x="3238500" y="1895475"/>
                    <a:ext cx="45719" cy="118871"/>
                    <a:chOff x="3098006" y="1902619"/>
                    <a:chExt cx="45719" cy="118871"/>
                  </a:xfrm>
                  <a:grpFill/>
                </p:grpSpPr>
                <p:sp>
                  <p:nvSpPr>
                    <p:cNvPr id="277" name="Oval 276">
                      <a:extLst>
                        <a:ext uri="{FF2B5EF4-FFF2-40B4-BE49-F238E27FC236}">
                          <a16:creationId xmlns:a16="http://schemas.microsoft.com/office/drawing/2014/main" id="{43EC5C14-91AE-9F8B-6F39-1D6A4D6F5D69}"/>
                        </a:ext>
                      </a:extLst>
                    </p:cNvPr>
                    <p:cNvSpPr/>
                    <p:nvPr/>
                  </p:nvSpPr>
                  <p:spPr>
                    <a:xfrm>
                      <a:off x="3085660" y="1924944"/>
                      <a:ext cx="38609"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78" name="Straight Connector 277">
                      <a:extLst>
                        <a:ext uri="{FF2B5EF4-FFF2-40B4-BE49-F238E27FC236}">
                          <a16:creationId xmlns:a16="http://schemas.microsoft.com/office/drawing/2014/main" id="{B79A4F10-556D-DFBC-9A14-4E0E5F12C5E8}"/>
                        </a:ext>
                      </a:extLst>
                    </p:cNvPr>
                    <p:cNvCxnSpPr>
                      <a:stCxn id="277" idx="4"/>
                    </p:cNvCxnSpPr>
                    <p:nvPr/>
                  </p:nvCxnSpPr>
                  <p:spPr>
                    <a:xfrm>
                      <a:off x="3098305" y="196205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5" name="Group 878">
                <a:extLst>
                  <a:ext uri="{FF2B5EF4-FFF2-40B4-BE49-F238E27FC236}">
                    <a16:creationId xmlns:a16="http://schemas.microsoft.com/office/drawing/2014/main" id="{76DE13D9-D8DB-D099-6B73-E61AF32B4F2B}"/>
                  </a:ext>
                </a:extLst>
              </p:cNvPr>
              <p:cNvGrpSpPr>
                <a:grpSpLocks/>
              </p:cNvGrpSpPr>
              <p:nvPr/>
            </p:nvGrpSpPr>
            <p:grpSpPr bwMode="auto">
              <a:xfrm>
                <a:off x="6824914" y="1865095"/>
                <a:ext cx="312419" cy="137921"/>
                <a:chOff x="3124200" y="1895475"/>
                <a:chExt cx="312419" cy="137921"/>
              </a:xfrm>
              <a:grpFill/>
            </p:grpSpPr>
            <p:grpSp>
              <p:nvGrpSpPr>
                <p:cNvPr id="234" name="Group 960">
                  <a:extLst>
                    <a:ext uri="{FF2B5EF4-FFF2-40B4-BE49-F238E27FC236}">
                      <a16:creationId xmlns:a16="http://schemas.microsoft.com/office/drawing/2014/main" id="{E680E917-CBC5-B99A-F424-3468EF8D5E07}"/>
                    </a:ext>
                  </a:extLst>
                </p:cNvPr>
                <p:cNvGrpSpPr>
                  <a:grpSpLocks/>
                </p:cNvGrpSpPr>
                <p:nvPr/>
              </p:nvGrpSpPr>
              <p:grpSpPr bwMode="auto">
                <a:xfrm>
                  <a:off x="3124200" y="1895475"/>
                  <a:ext cx="160019" cy="128396"/>
                  <a:chOff x="3124200" y="1895475"/>
                  <a:chExt cx="160019" cy="128396"/>
                </a:xfrm>
                <a:grpFill/>
              </p:grpSpPr>
              <p:grpSp>
                <p:nvGrpSpPr>
                  <p:cNvPr id="257" name="Group 974">
                    <a:extLst>
                      <a:ext uri="{FF2B5EF4-FFF2-40B4-BE49-F238E27FC236}">
                        <a16:creationId xmlns:a16="http://schemas.microsoft.com/office/drawing/2014/main" id="{5C64287F-0D64-1D34-B636-3AE34E720B70}"/>
                      </a:ext>
                    </a:extLst>
                  </p:cNvPr>
                  <p:cNvGrpSpPr>
                    <a:grpSpLocks/>
                  </p:cNvGrpSpPr>
                  <p:nvPr/>
                </p:nvGrpSpPr>
                <p:grpSpPr bwMode="auto">
                  <a:xfrm>
                    <a:off x="3124200" y="1905000"/>
                    <a:ext cx="45719" cy="118871"/>
                    <a:chOff x="3098006" y="1902619"/>
                    <a:chExt cx="45719" cy="118871"/>
                  </a:xfrm>
                  <a:grpFill/>
                </p:grpSpPr>
                <p:sp>
                  <p:nvSpPr>
                    <p:cNvPr id="269" name="Oval 268">
                      <a:extLst>
                        <a:ext uri="{FF2B5EF4-FFF2-40B4-BE49-F238E27FC236}">
                          <a16:creationId xmlns:a16="http://schemas.microsoft.com/office/drawing/2014/main" id="{A7890BC2-320C-03AD-7EEE-46BFABF0828C}"/>
                        </a:ext>
                      </a:extLst>
                    </p:cNvPr>
                    <p:cNvSpPr/>
                    <p:nvPr/>
                  </p:nvSpPr>
                  <p:spPr>
                    <a:xfrm>
                      <a:off x="3078418" y="1928244"/>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70" name="Straight Connector 269">
                      <a:extLst>
                        <a:ext uri="{FF2B5EF4-FFF2-40B4-BE49-F238E27FC236}">
                          <a16:creationId xmlns:a16="http://schemas.microsoft.com/office/drawing/2014/main" id="{62B35F82-C935-BA4C-0750-D00A3B9F719C}"/>
                        </a:ext>
                      </a:extLst>
                    </p:cNvPr>
                    <p:cNvCxnSpPr>
                      <a:stCxn id="269" idx="4"/>
                    </p:cNvCxnSpPr>
                    <p:nvPr/>
                  </p:nvCxnSpPr>
                  <p:spPr>
                    <a:xfrm>
                      <a:off x="3099500" y="197199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9" name="Group 975">
                    <a:extLst>
                      <a:ext uri="{FF2B5EF4-FFF2-40B4-BE49-F238E27FC236}">
                        <a16:creationId xmlns:a16="http://schemas.microsoft.com/office/drawing/2014/main" id="{E65D20E6-3DC6-A427-7A57-70EE02FFA578}"/>
                      </a:ext>
                    </a:extLst>
                  </p:cNvPr>
                  <p:cNvGrpSpPr>
                    <a:grpSpLocks/>
                  </p:cNvGrpSpPr>
                  <p:nvPr/>
                </p:nvGrpSpPr>
                <p:grpSpPr bwMode="auto">
                  <a:xfrm>
                    <a:off x="3200400" y="1905000"/>
                    <a:ext cx="45719" cy="118871"/>
                    <a:chOff x="3098006" y="1902619"/>
                    <a:chExt cx="45719" cy="118871"/>
                  </a:xfrm>
                  <a:grpFill/>
                </p:grpSpPr>
                <p:sp>
                  <p:nvSpPr>
                    <p:cNvPr id="267" name="Oval 266">
                      <a:extLst>
                        <a:ext uri="{FF2B5EF4-FFF2-40B4-BE49-F238E27FC236}">
                          <a16:creationId xmlns:a16="http://schemas.microsoft.com/office/drawing/2014/main" id="{718B5992-1EE8-AE3D-A382-7607A89EB619}"/>
                        </a:ext>
                      </a:extLst>
                    </p:cNvPr>
                    <p:cNvSpPr/>
                    <p:nvPr/>
                  </p:nvSpPr>
                  <p:spPr>
                    <a:xfrm>
                      <a:off x="3077776" y="192860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68" name="Straight Connector 267">
                      <a:extLst>
                        <a:ext uri="{FF2B5EF4-FFF2-40B4-BE49-F238E27FC236}">
                          <a16:creationId xmlns:a16="http://schemas.microsoft.com/office/drawing/2014/main" id="{1B8EBBEF-3CDF-7F0F-4944-F029B81FE500}"/>
                        </a:ext>
                      </a:extLst>
                    </p:cNvPr>
                    <p:cNvCxnSpPr>
                      <a:stCxn id="267" idx="4"/>
                    </p:cNvCxnSpPr>
                    <p:nvPr/>
                  </p:nvCxnSpPr>
                  <p:spPr>
                    <a:xfrm>
                      <a:off x="3093882" y="197244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1" name="Group 976">
                    <a:extLst>
                      <a:ext uri="{FF2B5EF4-FFF2-40B4-BE49-F238E27FC236}">
                        <a16:creationId xmlns:a16="http://schemas.microsoft.com/office/drawing/2014/main" id="{2D49BE4D-97EA-DC97-58B0-4618683E9984}"/>
                      </a:ext>
                    </a:extLst>
                  </p:cNvPr>
                  <p:cNvGrpSpPr>
                    <a:grpSpLocks/>
                  </p:cNvGrpSpPr>
                  <p:nvPr/>
                </p:nvGrpSpPr>
                <p:grpSpPr bwMode="auto">
                  <a:xfrm>
                    <a:off x="3162300" y="1895475"/>
                    <a:ext cx="45719" cy="118871"/>
                    <a:chOff x="3098006" y="1902619"/>
                    <a:chExt cx="45719" cy="118871"/>
                  </a:xfrm>
                  <a:grpFill/>
                </p:grpSpPr>
                <p:sp>
                  <p:nvSpPr>
                    <p:cNvPr id="265" name="Oval 264">
                      <a:extLst>
                        <a:ext uri="{FF2B5EF4-FFF2-40B4-BE49-F238E27FC236}">
                          <a16:creationId xmlns:a16="http://schemas.microsoft.com/office/drawing/2014/main" id="{C46BB875-5F0F-4CAF-4570-34F2A6C6BBD6}"/>
                        </a:ext>
                      </a:extLst>
                    </p:cNvPr>
                    <p:cNvSpPr/>
                    <p:nvPr/>
                  </p:nvSpPr>
                  <p:spPr>
                    <a:xfrm>
                      <a:off x="3088670" y="191841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66" name="Straight Connector 265">
                      <a:extLst>
                        <a:ext uri="{FF2B5EF4-FFF2-40B4-BE49-F238E27FC236}">
                          <a16:creationId xmlns:a16="http://schemas.microsoft.com/office/drawing/2014/main" id="{B9A3515D-03E4-A21B-34B3-17CFC9760AC9}"/>
                        </a:ext>
                      </a:extLst>
                    </p:cNvPr>
                    <p:cNvCxnSpPr>
                      <a:stCxn id="265" idx="4"/>
                    </p:cNvCxnSpPr>
                    <p:nvPr/>
                  </p:nvCxnSpPr>
                  <p:spPr>
                    <a:xfrm>
                      <a:off x="3109810" y="196217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2" name="Group 977">
                    <a:extLst>
                      <a:ext uri="{FF2B5EF4-FFF2-40B4-BE49-F238E27FC236}">
                        <a16:creationId xmlns:a16="http://schemas.microsoft.com/office/drawing/2014/main" id="{A3999CDB-EDC6-97C0-FEE2-3ECCA48D0BDD}"/>
                      </a:ext>
                    </a:extLst>
                  </p:cNvPr>
                  <p:cNvGrpSpPr>
                    <a:grpSpLocks/>
                  </p:cNvGrpSpPr>
                  <p:nvPr/>
                </p:nvGrpSpPr>
                <p:grpSpPr bwMode="auto">
                  <a:xfrm>
                    <a:off x="3238500" y="1895475"/>
                    <a:ext cx="45719" cy="118871"/>
                    <a:chOff x="3098006" y="1902619"/>
                    <a:chExt cx="45719" cy="118871"/>
                  </a:xfrm>
                  <a:grpFill/>
                </p:grpSpPr>
                <p:sp>
                  <p:nvSpPr>
                    <p:cNvPr id="263" name="Oval 262">
                      <a:extLst>
                        <a:ext uri="{FF2B5EF4-FFF2-40B4-BE49-F238E27FC236}">
                          <a16:creationId xmlns:a16="http://schemas.microsoft.com/office/drawing/2014/main" id="{1F4EB66F-E250-DAD7-0423-2E6AD2A01F4D}"/>
                        </a:ext>
                      </a:extLst>
                    </p:cNvPr>
                    <p:cNvSpPr/>
                    <p:nvPr/>
                  </p:nvSpPr>
                  <p:spPr>
                    <a:xfrm>
                      <a:off x="3088058" y="1920454"/>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64" name="Straight Connector 263">
                      <a:extLst>
                        <a:ext uri="{FF2B5EF4-FFF2-40B4-BE49-F238E27FC236}">
                          <a16:creationId xmlns:a16="http://schemas.microsoft.com/office/drawing/2014/main" id="{1B3905FC-85C7-DAD0-D0BA-7A33D57BAE8A}"/>
                        </a:ext>
                      </a:extLst>
                    </p:cNvPr>
                    <p:cNvCxnSpPr>
                      <a:stCxn id="263" idx="4"/>
                    </p:cNvCxnSpPr>
                    <p:nvPr/>
                  </p:nvCxnSpPr>
                  <p:spPr>
                    <a:xfrm>
                      <a:off x="3109198" y="1964217"/>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36" name="Group 961">
                  <a:extLst>
                    <a:ext uri="{FF2B5EF4-FFF2-40B4-BE49-F238E27FC236}">
                      <a16:creationId xmlns:a16="http://schemas.microsoft.com/office/drawing/2014/main" id="{D3FE9366-C436-C72F-8FC0-47FC43E3400B}"/>
                    </a:ext>
                  </a:extLst>
                </p:cNvPr>
                <p:cNvGrpSpPr>
                  <a:grpSpLocks/>
                </p:cNvGrpSpPr>
                <p:nvPr/>
              </p:nvGrpSpPr>
              <p:grpSpPr bwMode="auto">
                <a:xfrm>
                  <a:off x="3276600" y="1905000"/>
                  <a:ext cx="160019" cy="128396"/>
                  <a:chOff x="3124200" y="1895475"/>
                  <a:chExt cx="160019" cy="128396"/>
                </a:xfrm>
                <a:grpFill/>
              </p:grpSpPr>
              <p:grpSp>
                <p:nvGrpSpPr>
                  <p:cNvPr id="238" name="Group 962">
                    <a:extLst>
                      <a:ext uri="{FF2B5EF4-FFF2-40B4-BE49-F238E27FC236}">
                        <a16:creationId xmlns:a16="http://schemas.microsoft.com/office/drawing/2014/main" id="{A2E95CA7-A596-2FC8-A354-2C061BB90FF5}"/>
                      </a:ext>
                    </a:extLst>
                  </p:cNvPr>
                  <p:cNvGrpSpPr>
                    <a:grpSpLocks/>
                  </p:cNvGrpSpPr>
                  <p:nvPr/>
                </p:nvGrpSpPr>
                <p:grpSpPr bwMode="auto">
                  <a:xfrm>
                    <a:off x="3124200" y="1905000"/>
                    <a:ext cx="45719" cy="118871"/>
                    <a:chOff x="3098006" y="1902619"/>
                    <a:chExt cx="45719" cy="118871"/>
                  </a:xfrm>
                  <a:grpFill/>
                </p:grpSpPr>
                <p:sp>
                  <p:nvSpPr>
                    <p:cNvPr id="254" name="Oval 253">
                      <a:extLst>
                        <a:ext uri="{FF2B5EF4-FFF2-40B4-BE49-F238E27FC236}">
                          <a16:creationId xmlns:a16="http://schemas.microsoft.com/office/drawing/2014/main" id="{BB0DA84E-BCC0-D6CE-99CD-4760FAFA5B49}"/>
                        </a:ext>
                      </a:extLst>
                    </p:cNvPr>
                    <p:cNvSpPr/>
                    <p:nvPr/>
                  </p:nvSpPr>
                  <p:spPr>
                    <a:xfrm>
                      <a:off x="3073866" y="1924601"/>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56" name="Straight Connector 255">
                      <a:extLst>
                        <a:ext uri="{FF2B5EF4-FFF2-40B4-BE49-F238E27FC236}">
                          <a16:creationId xmlns:a16="http://schemas.microsoft.com/office/drawing/2014/main" id="{87A73BEC-AC6E-38DE-64C0-96A18482E7C7}"/>
                        </a:ext>
                      </a:extLst>
                    </p:cNvPr>
                    <p:cNvCxnSpPr>
                      <a:stCxn id="254" idx="4"/>
                    </p:cNvCxnSpPr>
                    <p:nvPr/>
                  </p:nvCxnSpPr>
                  <p:spPr>
                    <a:xfrm>
                      <a:off x="3088234" y="196840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9" name="Group 963">
                    <a:extLst>
                      <a:ext uri="{FF2B5EF4-FFF2-40B4-BE49-F238E27FC236}">
                        <a16:creationId xmlns:a16="http://schemas.microsoft.com/office/drawing/2014/main" id="{BEE4AD4B-E146-7A04-9767-829408EDA1AF}"/>
                      </a:ext>
                    </a:extLst>
                  </p:cNvPr>
                  <p:cNvGrpSpPr>
                    <a:grpSpLocks/>
                  </p:cNvGrpSpPr>
                  <p:nvPr/>
                </p:nvGrpSpPr>
                <p:grpSpPr bwMode="auto">
                  <a:xfrm>
                    <a:off x="3200400" y="1905000"/>
                    <a:ext cx="45719" cy="118871"/>
                    <a:chOff x="3098006" y="1902619"/>
                    <a:chExt cx="45719" cy="118871"/>
                  </a:xfrm>
                  <a:grpFill/>
                </p:grpSpPr>
                <p:sp>
                  <p:nvSpPr>
                    <p:cNvPr id="250" name="Oval 249">
                      <a:extLst>
                        <a:ext uri="{FF2B5EF4-FFF2-40B4-BE49-F238E27FC236}">
                          <a16:creationId xmlns:a16="http://schemas.microsoft.com/office/drawing/2014/main" id="{05BA2455-7A5A-70DE-9EBC-376B716F63ED}"/>
                        </a:ext>
                      </a:extLst>
                    </p:cNvPr>
                    <p:cNvSpPr/>
                    <p:nvPr/>
                  </p:nvSpPr>
                  <p:spPr>
                    <a:xfrm>
                      <a:off x="3066524" y="1925019"/>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51" name="Straight Connector 250">
                      <a:extLst>
                        <a:ext uri="{FF2B5EF4-FFF2-40B4-BE49-F238E27FC236}">
                          <a16:creationId xmlns:a16="http://schemas.microsoft.com/office/drawing/2014/main" id="{BCFEB490-91AF-FEE1-1371-7FD5C9274026}"/>
                        </a:ext>
                      </a:extLst>
                    </p:cNvPr>
                    <p:cNvCxnSpPr>
                      <a:stCxn id="250" idx="4"/>
                    </p:cNvCxnSpPr>
                    <p:nvPr/>
                  </p:nvCxnSpPr>
                  <p:spPr>
                    <a:xfrm>
                      <a:off x="3087635" y="1970449"/>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1" name="Group 964">
                    <a:extLst>
                      <a:ext uri="{FF2B5EF4-FFF2-40B4-BE49-F238E27FC236}">
                        <a16:creationId xmlns:a16="http://schemas.microsoft.com/office/drawing/2014/main" id="{E2231283-917A-7E86-3ED5-AF17D316672F}"/>
                      </a:ext>
                    </a:extLst>
                  </p:cNvPr>
                  <p:cNvGrpSpPr>
                    <a:grpSpLocks/>
                  </p:cNvGrpSpPr>
                  <p:nvPr/>
                </p:nvGrpSpPr>
                <p:grpSpPr bwMode="auto">
                  <a:xfrm>
                    <a:off x="3162300" y="1895475"/>
                    <a:ext cx="45719" cy="118871"/>
                    <a:chOff x="3098006" y="1902619"/>
                    <a:chExt cx="45719" cy="118871"/>
                  </a:xfrm>
                  <a:grpFill/>
                </p:grpSpPr>
                <p:sp>
                  <p:nvSpPr>
                    <p:cNvPr id="247" name="Oval 246">
                      <a:extLst>
                        <a:ext uri="{FF2B5EF4-FFF2-40B4-BE49-F238E27FC236}">
                          <a16:creationId xmlns:a16="http://schemas.microsoft.com/office/drawing/2014/main" id="{6E62459D-22FF-912A-2D03-3E42B822A992}"/>
                        </a:ext>
                      </a:extLst>
                    </p:cNvPr>
                    <p:cNvSpPr/>
                    <p:nvPr/>
                  </p:nvSpPr>
                  <p:spPr>
                    <a:xfrm>
                      <a:off x="3085825" y="1916392"/>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49" name="Straight Connector 248">
                      <a:extLst>
                        <a:ext uri="{FF2B5EF4-FFF2-40B4-BE49-F238E27FC236}">
                          <a16:creationId xmlns:a16="http://schemas.microsoft.com/office/drawing/2014/main" id="{14C944FE-E65B-2DEC-46E2-83EF6D4C5A4F}"/>
                        </a:ext>
                      </a:extLst>
                    </p:cNvPr>
                    <p:cNvCxnSpPr>
                      <a:stCxn id="247" idx="4"/>
                    </p:cNvCxnSpPr>
                    <p:nvPr/>
                  </p:nvCxnSpPr>
                  <p:spPr>
                    <a:xfrm>
                      <a:off x="3098529" y="1960272"/>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3" name="Group 965">
                    <a:extLst>
                      <a:ext uri="{FF2B5EF4-FFF2-40B4-BE49-F238E27FC236}">
                        <a16:creationId xmlns:a16="http://schemas.microsoft.com/office/drawing/2014/main" id="{D1A3BFEE-17C6-339B-9B9A-8702D8B235F5}"/>
                      </a:ext>
                    </a:extLst>
                  </p:cNvPr>
                  <p:cNvGrpSpPr>
                    <a:grpSpLocks/>
                  </p:cNvGrpSpPr>
                  <p:nvPr/>
                </p:nvGrpSpPr>
                <p:grpSpPr bwMode="auto">
                  <a:xfrm>
                    <a:off x="3238500" y="1895475"/>
                    <a:ext cx="45719" cy="118871"/>
                    <a:chOff x="3098006" y="1902619"/>
                    <a:chExt cx="45719" cy="118871"/>
                  </a:xfrm>
                  <a:grpFill/>
                </p:grpSpPr>
                <p:sp>
                  <p:nvSpPr>
                    <p:cNvPr id="244" name="Oval 243">
                      <a:extLst>
                        <a:ext uri="{FF2B5EF4-FFF2-40B4-BE49-F238E27FC236}">
                          <a16:creationId xmlns:a16="http://schemas.microsoft.com/office/drawing/2014/main" id="{813C3283-F1B1-3DF9-0363-279BB32B785F}"/>
                        </a:ext>
                      </a:extLst>
                    </p:cNvPr>
                    <p:cNvSpPr/>
                    <p:nvPr/>
                  </p:nvSpPr>
                  <p:spPr>
                    <a:xfrm>
                      <a:off x="3078469" y="191685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45" name="Straight Connector 244">
                      <a:extLst>
                        <a:ext uri="{FF2B5EF4-FFF2-40B4-BE49-F238E27FC236}">
                          <a16:creationId xmlns:a16="http://schemas.microsoft.com/office/drawing/2014/main" id="{DC67585A-7171-0F5C-6ABA-C7D3248FBA61}"/>
                        </a:ext>
                      </a:extLst>
                    </p:cNvPr>
                    <p:cNvCxnSpPr>
                      <a:stCxn id="244" idx="4"/>
                    </p:cNvCxnSpPr>
                    <p:nvPr/>
                  </p:nvCxnSpPr>
                  <p:spPr>
                    <a:xfrm>
                      <a:off x="3099610" y="1960602"/>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6" name="Group 879">
                <a:extLst>
                  <a:ext uri="{FF2B5EF4-FFF2-40B4-BE49-F238E27FC236}">
                    <a16:creationId xmlns:a16="http://schemas.microsoft.com/office/drawing/2014/main" id="{2A175770-5EF0-FF50-07A8-D8A646CCF996}"/>
                  </a:ext>
                </a:extLst>
              </p:cNvPr>
              <p:cNvGrpSpPr>
                <a:grpSpLocks/>
              </p:cNvGrpSpPr>
              <p:nvPr/>
            </p:nvGrpSpPr>
            <p:grpSpPr bwMode="auto">
              <a:xfrm>
                <a:off x="7132095" y="1862714"/>
                <a:ext cx="312419" cy="137921"/>
                <a:chOff x="3124200" y="1895475"/>
                <a:chExt cx="312419" cy="137921"/>
              </a:xfrm>
              <a:grpFill/>
            </p:grpSpPr>
            <p:grpSp>
              <p:nvGrpSpPr>
                <p:cNvPr id="172" name="Group 934">
                  <a:extLst>
                    <a:ext uri="{FF2B5EF4-FFF2-40B4-BE49-F238E27FC236}">
                      <a16:creationId xmlns:a16="http://schemas.microsoft.com/office/drawing/2014/main" id="{48FC58EA-3FF0-99EE-9FC2-A801DED6230F}"/>
                    </a:ext>
                  </a:extLst>
                </p:cNvPr>
                <p:cNvGrpSpPr>
                  <a:grpSpLocks/>
                </p:cNvGrpSpPr>
                <p:nvPr/>
              </p:nvGrpSpPr>
              <p:grpSpPr bwMode="auto">
                <a:xfrm>
                  <a:off x="3124200" y="1895475"/>
                  <a:ext cx="160019" cy="128396"/>
                  <a:chOff x="3124200" y="1895475"/>
                  <a:chExt cx="160019" cy="128396"/>
                </a:xfrm>
                <a:grpFill/>
              </p:grpSpPr>
              <p:grpSp>
                <p:nvGrpSpPr>
                  <p:cNvPr id="200" name="Group 948">
                    <a:extLst>
                      <a:ext uri="{FF2B5EF4-FFF2-40B4-BE49-F238E27FC236}">
                        <a16:creationId xmlns:a16="http://schemas.microsoft.com/office/drawing/2014/main" id="{9ECB2255-6B5E-AA3D-1C3E-9AD68F7995B5}"/>
                      </a:ext>
                    </a:extLst>
                  </p:cNvPr>
                  <p:cNvGrpSpPr>
                    <a:grpSpLocks/>
                  </p:cNvGrpSpPr>
                  <p:nvPr/>
                </p:nvGrpSpPr>
                <p:grpSpPr bwMode="auto">
                  <a:xfrm>
                    <a:off x="3124200" y="1905000"/>
                    <a:ext cx="45719" cy="118871"/>
                    <a:chOff x="3098006" y="1902619"/>
                    <a:chExt cx="45719" cy="118871"/>
                  </a:xfrm>
                  <a:grpFill/>
                </p:grpSpPr>
                <p:sp>
                  <p:nvSpPr>
                    <p:cNvPr id="231" name="Oval 230">
                      <a:extLst>
                        <a:ext uri="{FF2B5EF4-FFF2-40B4-BE49-F238E27FC236}">
                          <a16:creationId xmlns:a16="http://schemas.microsoft.com/office/drawing/2014/main" id="{F020C8A0-B7B6-B8FB-5698-2CD577833F36}"/>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33" name="Straight Connector 232">
                      <a:extLst>
                        <a:ext uri="{FF2B5EF4-FFF2-40B4-BE49-F238E27FC236}">
                          <a16:creationId xmlns:a16="http://schemas.microsoft.com/office/drawing/2014/main" id="{36F7DCA4-2D4D-8E7E-B57A-0A1893AB783E}"/>
                        </a:ext>
                      </a:extLst>
                    </p:cNvPr>
                    <p:cNvCxnSpPr>
                      <a:stCxn id="231"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2" name="Group 949">
                    <a:extLst>
                      <a:ext uri="{FF2B5EF4-FFF2-40B4-BE49-F238E27FC236}">
                        <a16:creationId xmlns:a16="http://schemas.microsoft.com/office/drawing/2014/main" id="{A45D4031-F62B-1F0E-C4C9-9F6334872B0D}"/>
                      </a:ext>
                    </a:extLst>
                  </p:cNvPr>
                  <p:cNvGrpSpPr>
                    <a:grpSpLocks/>
                  </p:cNvGrpSpPr>
                  <p:nvPr/>
                </p:nvGrpSpPr>
                <p:grpSpPr bwMode="auto">
                  <a:xfrm>
                    <a:off x="3200400" y="1905000"/>
                    <a:ext cx="45719" cy="118871"/>
                    <a:chOff x="3098006" y="1902619"/>
                    <a:chExt cx="45719" cy="118871"/>
                  </a:xfrm>
                  <a:grpFill/>
                </p:grpSpPr>
                <p:sp>
                  <p:nvSpPr>
                    <p:cNvPr id="228" name="Oval 227">
                      <a:extLst>
                        <a:ext uri="{FF2B5EF4-FFF2-40B4-BE49-F238E27FC236}">
                          <a16:creationId xmlns:a16="http://schemas.microsoft.com/office/drawing/2014/main" id="{EE2DBD0A-3117-4947-0695-6088BF6313E3}"/>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29" name="Straight Connector 228">
                      <a:extLst>
                        <a:ext uri="{FF2B5EF4-FFF2-40B4-BE49-F238E27FC236}">
                          <a16:creationId xmlns:a16="http://schemas.microsoft.com/office/drawing/2014/main" id="{69A4E258-3DCB-8AF3-A183-F1D0A3E9CFC2}"/>
                        </a:ext>
                      </a:extLst>
                    </p:cNvPr>
                    <p:cNvCxnSpPr>
                      <a:stCxn id="228"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3" name="Group 950">
                    <a:extLst>
                      <a:ext uri="{FF2B5EF4-FFF2-40B4-BE49-F238E27FC236}">
                        <a16:creationId xmlns:a16="http://schemas.microsoft.com/office/drawing/2014/main" id="{6CC10068-A83B-0D51-AA26-D722B7EB8ADF}"/>
                      </a:ext>
                    </a:extLst>
                  </p:cNvPr>
                  <p:cNvGrpSpPr>
                    <a:grpSpLocks/>
                  </p:cNvGrpSpPr>
                  <p:nvPr/>
                </p:nvGrpSpPr>
                <p:grpSpPr bwMode="auto">
                  <a:xfrm>
                    <a:off x="3162300" y="1895475"/>
                    <a:ext cx="45719" cy="118871"/>
                    <a:chOff x="3098006" y="1902619"/>
                    <a:chExt cx="45719" cy="118871"/>
                  </a:xfrm>
                  <a:grpFill/>
                </p:grpSpPr>
                <p:sp>
                  <p:nvSpPr>
                    <p:cNvPr id="225" name="Oval 224">
                      <a:extLst>
                        <a:ext uri="{FF2B5EF4-FFF2-40B4-BE49-F238E27FC236}">
                          <a16:creationId xmlns:a16="http://schemas.microsoft.com/office/drawing/2014/main" id="{B856BA7D-5FBF-31F0-B9CC-95B1142DD4AC}"/>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27" name="Straight Connector 226">
                      <a:extLst>
                        <a:ext uri="{FF2B5EF4-FFF2-40B4-BE49-F238E27FC236}">
                          <a16:creationId xmlns:a16="http://schemas.microsoft.com/office/drawing/2014/main" id="{15B3C58F-C5DF-DB71-01CE-75F342B06101}"/>
                        </a:ext>
                      </a:extLst>
                    </p:cNvPr>
                    <p:cNvCxnSpPr>
                      <a:stCxn id="225"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4" name="Group 951">
                    <a:extLst>
                      <a:ext uri="{FF2B5EF4-FFF2-40B4-BE49-F238E27FC236}">
                        <a16:creationId xmlns:a16="http://schemas.microsoft.com/office/drawing/2014/main" id="{52DC157B-5366-7518-6C89-70F384EAF31A}"/>
                      </a:ext>
                    </a:extLst>
                  </p:cNvPr>
                  <p:cNvGrpSpPr>
                    <a:grpSpLocks/>
                  </p:cNvGrpSpPr>
                  <p:nvPr/>
                </p:nvGrpSpPr>
                <p:grpSpPr bwMode="auto">
                  <a:xfrm>
                    <a:off x="3238500" y="1895475"/>
                    <a:ext cx="45719" cy="118871"/>
                    <a:chOff x="3098006" y="1902619"/>
                    <a:chExt cx="45719" cy="118871"/>
                  </a:xfrm>
                  <a:grpFill/>
                </p:grpSpPr>
                <p:sp>
                  <p:nvSpPr>
                    <p:cNvPr id="205" name="Oval 204">
                      <a:extLst>
                        <a:ext uri="{FF2B5EF4-FFF2-40B4-BE49-F238E27FC236}">
                          <a16:creationId xmlns:a16="http://schemas.microsoft.com/office/drawing/2014/main" id="{7B34AF58-9E79-5EA0-FA9D-73017A1A3BD5}"/>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220" name="Straight Connector 219">
                      <a:extLst>
                        <a:ext uri="{FF2B5EF4-FFF2-40B4-BE49-F238E27FC236}">
                          <a16:creationId xmlns:a16="http://schemas.microsoft.com/office/drawing/2014/main" id="{602AB672-1CD9-DF59-910E-1B83D53415C2}"/>
                        </a:ext>
                      </a:extLst>
                    </p:cNvPr>
                    <p:cNvCxnSpPr>
                      <a:stCxn id="205"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5" name="Group 935">
                  <a:extLst>
                    <a:ext uri="{FF2B5EF4-FFF2-40B4-BE49-F238E27FC236}">
                      <a16:creationId xmlns:a16="http://schemas.microsoft.com/office/drawing/2014/main" id="{C72D592A-E702-9E17-0003-974052B09055}"/>
                    </a:ext>
                  </a:extLst>
                </p:cNvPr>
                <p:cNvGrpSpPr>
                  <a:grpSpLocks/>
                </p:cNvGrpSpPr>
                <p:nvPr/>
              </p:nvGrpSpPr>
              <p:grpSpPr bwMode="auto">
                <a:xfrm>
                  <a:off x="3276600" y="1905000"/>
                  <a:ext cx="160019" cy="128396"/>
                  <a:chOff x="3124200" y="1895475"/>
                  <a:chExt cx="160019" cy="128396"/>
                </a:xfrm>
                <a:grpFill/>
              </p:grpSpPr>
              <p:grpSp>
                <p:nvGrpSpPr>
                  <p:cNvPr id="177" name="Group 936">
                    <a:extLst>
                      <a:ext uri="{FF2B5EF4-FFF2-40B4-BE49-F238E27FC236}">
                        <a16:creationId xmlns:a16="http://schemas.microsoft.com/office/drawing/2014/main" id="{99FAB204-E1B4-1FC6-A03A-28CF0CFAAE80}"/>
                      </a:ext>
                    </a:extLst>
                  </p:cNvPr>
                  <p:cNvGrpSpPr>
                    <a:grpSpLocks/>
                  </p:cNvGrpSpPr>
                  <p:nvPr/>
                </p:nvGrpSpPr>
                <p:grpSpPr bwMode="auto">
                  <a:xfrm>
                    <a:off x="3124200" y="1905000"/>
                    <a:ext cx="45719" cy="118871"/>
                    <a:chOff x="3098006" y="1902619"/>
                    <a:chExt cx="45719" cy="118871"/>
                  </a:xfrm>
                  <a:grpFill/>
                </p:grpSpPr>
                <p:sp>
                  <p:nvSpPr>
                    <p:cNvPr id="196" name="Oval 195">
                      <a:extLst>
                        <a:ext uri="{FF2B5EF4-FFF2-40B4-BE49-F238E27FC236}">
                          <a16:creationId xmlns:a16="http://schemas.microsoft.com/office/drawing/2014/main" id="{B0CFA181-50C8-0C49-374C-839C9E88CE36}"/>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97" name="Straight Connector 196">
                      <a:extLst>
                        <a:ext uri="{FF2B5EF4-FFF2-40B4-BE49-F238E27FC236}">
                          <a16:creationId xmlns:a16="http://schemas.microsoft.com/office/drawing/2014/main" id="{87F03E08-3045-398E-0614-F26BD2696CA7}"/>
                        </a:ext>
                      </a:extLst>
                    </p:cNvPr>
                    <p:cNvCxnSpPr>
                      <a:stCxn id="196"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78" name="Group 937">
                    <a:extLst>
                      <a:ext uri="{FF2B5EF4-FFF2-40B4-BE49-F238E27FC236}">
                        <a16:creationId xmlns:a16="http://schemas.microsoft.com/office/drawing/2014/main" id="{98F8F13E-8FA6-D385-A5E7-CE5A0C26B844}"/>
                      </a:ext>
                    </a:extLst>
                  </p:cNvPr>
                  <p:cNvGrpSpPr>
                    <a:grpSpLocks/>
                  </p:cNvGrpSpPr>
                  <p:nvPr/>
                </p:nvGrpSpPr>
                <p:grpSpPr bwMode="auto">
                  <a:xfrm>
                    <a:off x="3200400" y="1905000"/>
                    <a:ext cx="45719" cy="118871"/>
                    <a:chOff x="3098006" y="1902619"/>
                    <a:chExt cx="45719" cy="118871"/>
                  </a:xfrm>
                  <a:grpFill/>
                </p:grpSpPr>
                <p:sp>
                  <p:nvSpPr>
                    <p:cNvPr id="191" name="Oval 190">
                      <a:extLst>
                        <a:ext uri="{FF2B5EF4-FFF2-40B4-BE49-F238E27FC236}">
                          <a16:creationId xmlns:a16="http://schemas.microsoft.com/office/drawing/2014/main" id="{A24C6AA0-F6CF-0FE6-3812-D72FA7914923}"/>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94" name="Straight Connector 193">
                      <a:extLst>
                        <a:ext uri="{FF2B5EF4-FFF2-40B4-BE49-F238E27FC236}">
                          <a16:creationId xmlns:a16="http://schemas.microsoft.com/office/drawing/2014/main" id="{6B80DB0F-945A-BCEE-946D-B9DF247F5FD5}"/>
                        </a:ext>
                      </a:extLst>
                    </p:cNvPr>
                    <p:cNvCxnSpPr>
                      <a:stCxn id="191"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1" name="Group 938">
                    <a:extLst>
                      <a:ext uri="{FF2B5EF4-FFF2-40B4-BE49-F238E27FC236}">
                        <a16:creationId xmlns:a16="http://schemas.microsoft.com/office/drawing/2014/main" id="{EA0A3598-48B4-ACC2-D5CB-E17A89DAA43A}"/>
                      </a:ext>
                    </a:extLst>
                  </p:cNvPr>
                  <p:cNvGrpSpPr>
                    <a:grpSpLocks/>
                  </p:cNvGrpSpPr>
                  <p:nvPr/>
                </p:nvGrpSpPr>
                <p:grpSpPr bwMode="auto">
                  <a:xfrm>
                    <a:off x="3162300" y="1895475"/>
                    <a:ext cx="45719" cy="118871"/>
                    <a:chOff x="3098006" y="1902619"/>
                    <a:chExt cx="45719" cy="118871"/>
                  </a:xfrm>
                  <a:grpFill/>
                </p:grpSpPr>
                <p:sp>
                  <p:nvSpPr>
                    <p:cNvPr id="189" name="Oval 188">
                      <a:extLst>
                        <a:ext uri="{FF2B5EF4-FFF2-40B4-BE49-F238E27FC236}">
                          <a16:creationId xmlns:a16="http://schemas.microsoft.com/office/drawing/2014/main" id="{DEB82BCC-2D5D-BEEA-48E7-CAD752BB10B1}"/>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90" name="Straight Connector 189">
                      <a:extLst>
                        <a:ext uri="{FF2B5EF4-FFF2-40B4-BE49-F238E27FC236}">
                          <a16:creationId xmlns:a16="http://schemas.microsoft.com/office/drawing/2014/main" id="{20EFC15A-2B26-5954-1BDB-C57ED3B494EA}"/>
                        </a:ext>
                      </a:extLst>
                    </p:cNvPr>
                    <p:cNvCxnSpPr>
                      <a:stCxn id="189"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3" name="Group 939">
                    <a:extLst>
                      <a:ext uri="{FF2B5EF4-FFF2-40B4-BE49-F238E27FC236}">
                        <a16:creationId xmlns:a16="http://schemas.microsoft.com/office/drawing/2014/main" id="{AA5B2345-BEE5-F9B6-CF9C-ED4186A89533}"/>
                      </a:ext>
                    </a:extLst>
                  </p:cNvPr>
                  <p:cNvGrpSpPr>
                    <a:grpSpLocks/>
                  </p:cNvGrpSpPr>
                  <p:nvPr/>
                </p:nvGrpSpPr>
                <p:grpSpPr bwMode="auto">
                  <a:xfrm>
                    <a:off x="3238500" y="1895475"/>
                    <a:ext cx="45719" cy="118871"/>
                    <a:chOff x="3098006" y="1902619"/>
                    <a:chExt cx="45719" cy="118871"/>
                  </a:xfrm>
                  <a:grpFill/>
                </p:grpSpPr>
                <p:sp>
                  <p:nvSpPr>
                    <p:cNvPr id="184" name="Oval 183">
                      <a:extLst>
                        <a:ext uri="{FF2B5EF4-FFF2-40B4-BE49-F238E27FC236}">
                          <a16:creationId xmlns:a16="http://schemas.microsoft.com/office/drawing/2014/main" id="{BD9C8234-E14E-685F-5A05-AA16D8BD1895}"/>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87" name="Straight Connector 186">
                      <a:extLst>
                        <a:ext uri="{FF2B5EF4-FFF2-40B4-BE49-F238E27FC236}">
                          <a16:creationId xmlns:a16="http://schemas.microsoft.com/office/drawing/2014/main" id="{D45E5633-3C5A-2EAB-F19A-884BCE62A522}"/>
                        </a:ext>
                      </a:extLst>
                    </p:cNvPr>
                    <p:cNvCxnSpPr>
                      <a:stCxn id="184"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7" name="Group 880">
                <a:extLst>
                  <a:ext uri="{FF2B5EF4-FFF2-40B4-BE49-F238E27FC236}">
                    <a16:creationId xmlns:a16="http://schemas.microsoft.com/office/drawing/2014/main" id="{F19539A7-B1BE-D965-75E9-FD95FB294A33}"/>
                  </a:ext>
                </a:extLst>
              </p:cNvPr>
              <p:cNvGrpSpPr>
                <a:grpSpLocks/>
              </p:cNvGrpSpPr>
              <p:nvPr/>
            </p:nvGrpSpPr>
            <p:grpSpPr bwMode="auto">
              <a:xfrm>
                <a:off x="7441657" y="1860333"/>
                <a:ext cx="312419" cy="137921"/>
                <a:chOff x="3124200" y="1895475"/>
                <a:chExt cx="312419" cy="137921"/>
              </a:xfrm>
              <a:grpFill/>
            </p:grpSpPr>
            <p:grpSp>
              <p:nvGrpSpPr>
                <p:cNvPr id="129" name="Group 908">
                  <a:extLst>
                    <a:ext uri="{FF2B5EF4-FFF2-40B4-BE49-F238E27FC236}">
                      <a16:creationId xmlns:a16="http://schemas.microsoft.com/office/drawing/2014/main" id="{FC851A57-1859-F19F-4617-E4720F25E6FB}"/>
                    </a:ext>
                  </a:extLst>
                </p:cNvPr>
                <p:cNvGrpSpPr>
                  <a:grpSpLocks/>
                </p:cNvGrpSpPr>
                <p:nvPr/>
              </p:nvGrpSpPr>
              <p:grpSpPr bwMode="auto">
                <a:xfrm>
                  <a:off x="3124200" y="1895475"/>
                  <a:ext cx="160019" cy="128396"/>
                  <a:chOff x="3124200" y="1895475"/>
                  <a:chExt cx="160019" cy="128396"/>
                </a:xfrm>
                <a:grpFill/>
              </p:grpSpPr>
              <p:grpSp>
                <p:nvGrpSpPr>
                  <p:cNvPr id="151" name="Group 922">
                    <a:extLst>
                      <a:ext uri="{FF2B5EF4-FFF2-40B4-BE49-F238E27FC236}">
                        <a16:creationId xmlns:a16="http://schemas.microsoft.com/office/drawing/2014/main" id="{CF1B634D-3360-BE74-1437-ACA58E33A0EE}"/>
                      </a:ext>
                    </a:extLst>
                  </p:cNvPr>
                  <p:cNvGrpSpPr>
                    <a:grpSpLocks/>
                  </p:cNvGrpSpPr>
                  <p:nvPr/>
                </p:nvGrpSpPr>
                <p:grpSpPr bwMode="auto">
                  <a:xfrm>
                    <a:off x="3124200" y="1905000"/>
                    <a:ext cx="45719" cy="118871"/>
                    <a:chOff x="3098006" y="1902619"/>
                    <a:chExt cx="45719" cy="118871"/>
                  </a:xfrm>
                  <a:grpFill/>
                </p:grpSpPr>
                <p:sp>
                  <p:nvSpPr>
                    <p:cNvPr id="169" name="Oval 168">
                      <a:extLst>
                        <a:ext uri="{FF2B5EF4-FFF2-40B4-BE49-F238E27FC236}">
                          <a16:creationId xmlns:a16="http://schemas.microsoft.com/office/drawing/2014/main" id="{ED6BDB08-9564-9BA0-0907-E5A184DE970E}"/>
                        </a:ext>
                      </a:extLst>
                    </p:cNvPr>
                    <p:cNvSpPr/>
                    <p:nvPr/>
                  </p:nvSpPr>
                  <p:spPr>
                    <a:xfrm>
                      <a:off x="3074312" y="1925658"/>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71" name="Straight Connector 170">
                      <a:extLst>
                        <a:ext uri="{FF2B5EF4-FFF2-40B4-BE49-F238E27FC236}">
                          <a16:creationId xmlns:a16="http://schemas.microsoft.com/office/drawing/2014/main" id="{CC1019D7-A3D1-E829-986D-D2F0F6B80A1C}"/>
                        </a:ext>
                      </a:extLst>
                    </p:cNvPr>
                    <p:cNvCxnSpPr>
                      <a:stCxn id="169" idx="4"/>
                    </p:cNvCxnSpPr>
                    <p:nvPr/>
                  </p:nvCxnSpPr>
                  <p:spPr>
                    <a:xfrm>
                      <a:off x="3090374" y="196445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2" name="Group 923">
                    <a:extLst>
                      <a:ext uri="{FF2B5EF4-FFF2-40B4-BE49-F238E27FC236}">
                        <a16:creationId xmlns:a16="http://schemas.microsoft.com/office/drawing/2014/main" id="{F45381F4-8D50-3CEF-5C0A-C432902BA273}"/>
                      </a:ext>
                    </a:extLst>
                  </p:cNvPr>
                  <p:cNvGrpSpPr>
                    <a:grpSpLocks/>
                  </p:cNvGrpSpPr>
                  <p:nvPr/>
                </p:nvGrpSpPr>
                <p:grpSpPr bwMode="auto">
                  <a:xfrm>
                    <a:off x="3200400" y="1905000"/>
                    <a:ext cx="45719" cy="118871"/>
                    <a:chOff x="3098006" y="1902619"/>
                    <a:chExt cx="45719" cy="118871"/>
                  </a:xfrm>
                  <a:grpFill/>
                </p:grpSpPr>
                <p:sp>
                  <p:nvSpPr>
                    <p:cNvPr id="164" name="Oval 163">
                      <a:extLst>
                        <a:ext uri="{FF2B5EF4-FFF2-40B4-BE49-F238E27FC236}">
                          <a16:creationId xmlns:a16="http://schemas.microsoft.com/office/drawing/2014/main" id="{03596CD6-BA05-E450-711E-17AE0A0743E2}"/>
                        </a:ext>
                      </a:extLst>
                    </p:cNvPr>
                    <p:cNvSpPr/>
                    <p:nvPr/>
                  </p:nvSpPr>
                  <p:spPr>
                    <a:xfrm>
                      <a:off x="3072037" y="1927787"/>
                      <a:ext cx="38610"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66" name="Straight Connector 165">
                      <a:extLst>
                        <a:ext uri="{FF2B5EF4-FFF2-40B4-BE49-F238E27FC236}">
                          <a16:creationId xmlns:a16="http://schemas.microsoft.com/office/drawing/2014/main" id="{058662F9-55C4-E717-E289-1C2E356EC568}"/>
                        </a:ext>
                      </a:extLst>
                    </p:cNvPr>
                    <p:cNvCxnSpPr>
                      <a:stCxn id="164" idx="4"/>
                    </p:cNvCxnSpPr>
                    <p:nvPr/>
                  </p:nvCxnSpPr>
                  <p:spPr>
                    <a:xfrm>
                      <a:off x="3086463" y="1971579"/>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5" name="Group 924">
                    <a:extLst>
                      <a:ext uri="{FF2B5EF4-FFF2-40B4-BE49-F238E27FC236}">
                        <a16:creationId xmlns:a16="http://schemas.microsoft.com/office/drawing/2014/main" id="{19D1D86A-7CF0-0901-532C-1D78B01D214F}"/>
                      </a:ext>
                    </a:extLst>
                  </p:cNvPr>
                  <p:cNvGrpSpPr>
                    <a:grpSpLocks/>
                  </p:cNvGrpSpPr>
                  <p:nvPr/>
                </p:nvGrpSpPr>
                <p:grpSpPr bwMode="auto">
                  <a:xfrm>
                    <a:off x="3162300" y="1895475"/>
                    <a:ext cx="45719" cy="118871"/>
                    <a:chOff x="3098006" y="1902619"/>
                    <a:chExt cx="45719" cy="118871"/>
                  </a:xfrm>
                  <a:grpFill/>
                </p:grpSpPr>
                <p:sp>
                  <p:nvSpPr>
                    <p:cNvPr id="160" name="Oval 159">
                      <a:extLst>
                        <a:ext uri="{FF2B5EF4-FFF2-40B4-BE49-F238E27FC236}">
                          <a16:creationId xmlns:a16="http://schemas.microsoft.com/office/drawing/2014/main" id="{CF760D16-5CBB-C8CE-F4A8-ABA41C431796}"/>
                        </a:ext>
                      </a:extLst>
                    </p:cNvPr>
                    <p:cNvSpPr/>
                    <p:nvPr/>
                  </p:nvSpPr>
                  <p:spPr>
                    <a:xfrm>
                      <a:off x="3086302" y="1917522"/>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63" name="Straight Connector 162">
                      <a:extLst>
                        <a:ext uri="{FF2B5EF4-FFF2-40B4-BE49-F238E27FC236}">
                          <a16:creationId xmlns:a16="http://schemas.microsoft.com/office/drawing/2014/main" id="{EB0E74D8-7385-C383-D476-25F0DCAA977F}"/>
                        </a:ext>
                      </a:extLst>
                    </p:cNvPr>
                    <p:cNvCxnSpPr>
                      <a:stCxn id="160" idx="4"/>
                    </p:cNvCxnSpPr>
                    <p:nvPr/>
                  </p:nvCxnSpPr>
                  <p:spPr>
                    <a:xfrm>
                      <a:off x="3105749" y="1961255"/>
                      <a:ext cx="1678"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7" name="Group 925">
                    <a:extLst>
                      <a:ext uri="{FF2B5EF4-FFF2-40B4-BE49-F238E27FC236}">
                        <a16:creationId xmlns:a16="http://schemas.microsoft.com/office/drawing/2014/main" id="{24370FB5-9C22-799F-64EA-F0913BD15ABF}"/>
                      </a:ext>
                    </a:extLst>
                  </p:cNvPr>
                  <p:cNvGrpSpPr>
                    <a:grpSpLocks/>
                  </p:cNvGrpSpPr>
                  <p:nvPr/>
                </p:nvGrpSpPr>
                <p:grpSpPr bwMode="auto">
                  <a:xfrm>
                    <a:off x="3238500" y="1895475"/>
                    <a:ext cx="45719" cy="118871"/>
                    <a:chOff x="3098006" y="1902619"/>
                    <a:chExt cx="45719" cy="118871"/>
                  </a:xfrm>
                  <a:grpFill/>
                </p:grpSpPr>
                <p:sp>
                  <p:nvSpPr>
                    <p:cNvPr id="158" name="Oval 157">
                      <a:extLst>
                        <a:ext uri="{FF2B5EF4-FFF2-40B4-BE49-F238E27FC236}">
                          <a16:creationId xmlns:a16="http://schemas.microsoft.com/office/drawing/2014/main" id="{C76BDE25-DEE4-A708-C12F-A46A5C35ED27}"/>
                        </a:ext>
                      </a:extLst>
                    </p:cNvPr>
                    <p:cNvSpPr/>
                    <p:nvPr/>
                  </p:nvSpPr>
                  <p:spPr>
                    <a:xfrm>
                      <a:off x="3082348" y="1919636"/>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59" name="Straight Connector 158">
                      <a:extLst>
                        <a:ext uri="{FF2B5EF4-FFF2-40B4-BE49-F238E27FC236}">
                          <a16:creationId xmlns:a16="http://schemas.microsoft.com/office/drawing/2014/main" id="{F4382A2B-682A-3181-91F9-F4A4ABA47D08}"/>
                        </a:ext>
                      </a:extLst>
                    </p:cNvPr>
                    <p:cNvCxnSpPr>
                      <a:stCxn id="158" idx="4"/>
                    </p:cNvCxnSpPr>
                    <p:nvPr/>
                  </p:nvCxnSpPr>
                  <p:spPr>
                    <a:xfrm>
                      <a:off x="3098394" y="196342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30" name="Group 909">
                  <a:extLst>
                    <a:ext uri="{FF2B5EF4-FFF2-40B4-BE49-F238E27FC236}">
                      <a16:creationId xmlns:a16="http://schemas.microsoft.com/office/drawing/2014/main" id="{9B9B6B62-0F52-6488-3D0D-FD620217E930}"/>
                    </a:ext>
                  </a:extLst>
                </p:cNvPr>
                <p:cNvGrpSpPr>
                  <a:grpSpLocks/>
                </p:cNvGrpSpPr>
                <p:nvPr/>
              </p:nvGrpSpPr>
              <p:grpSpPr bwMode="auto">
                <a:xfrm>
                  <a:off x="3276600" y="1905000"/>
                  <a:ext cx="160019" cy="128396"/>
                  <a:chOff x="3124200" y="1895475"/>
                  <a:chExt cx="160019" cy="128396"/>
                </a:xfrm>
                <a:grpFill/>
              </p:grpSpPr>
              <p:grpSp>
                <p:nvGrpSpPr>
                  <p:cNvPr id="131" name="Group 910">
                    <a:extLst>
                      <a:ext uri="{FF2B5EF4-FFF2-40B4-BE49-F238E27FC236}">
                        <a16:creationId xmlns:a16="http://schemas.microsoft.com/office/drawing/2014/main" id="{FC46F56D-0221-EF61-1AF0-58E7092D4257}"/>
                      </a:ext>
                    </a:extLst>
                  </p:cNvPr>
                  <p:cNvGrpSpPr>
                    <a:grpSpLocks/>
                  </p:cNvGrpSpPr>
                  <p:nvPr/>
                </p:nvGrpSpPr>
                <p:grpSpPr bwMode="auto">
                  <a:xfrm>
                    <a:off x="3124200" y="1905000"/>
                    <a:ext cx="45719" cy="118871"/>
                    <a:chOff x="3098006" y="1902619"/>
                    <a:chExt cx="45719" cy="118871"/>
                  </a:xfrm>
                  <a:grpFill/>
                </p:grpSpPr>
                <p:sp>
                  <p:nvSpPr>
                    <p:cNvPr id="148" name="Oval 147">
                      <a:extLst>
                        <a:ext uri="{FF2B5EF4-FFF2-40B4-BE49-F238E27FC236}">
                          <a16:creationId xmlns:a16="http://schemas.microsoft.com/office/drawing/2014/main" id="{3386E137-D7DD-9114-38EE-2F0F54FA69CC}"/>
                        </a:ext>
                      </a:extLst>
                    </p:cNvPr>
                    <p:cNvSpPr/>
                    <p:nvPr/>
                  </p:nvSpPr>
                  <p:spPr>
                    <a:xfrm>
                      <a:off x="3064710" y="1918682"/>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50" name="Straight Connector 149">
                      <a:extLst>
                        <a:ext uri="{FF2B5EF4-FFF2-40B4-BE49-F238E27FC236}">
                          <a16:creationId xmlns:a16="http://schemas.microsoft.com/office/drawing/2014/main" id="{5C6B5EA4-8E39-C763-C38F-688A856FEB1F}"/>
                        </a:ext>
                      </a:extLst>
                    </p:cNvPr>
                    <p:cNvCxnSpPr>
                      <a:stCxn id="148" idx="4"/>
                    </p:cNvCxnSpPr>
                    <p:nvPr/>
                  </p:nvCxnSpPr>
                  <p:spPr>
                    <a:xfrm>
                      <a:off x="3085851" y="196243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2" name="Group 911">
                    <a:extLst>
                      <a:ext uri="{FF2B5EF4-FFF2-40B4-BE49-F238E27FC236}">
                        <a16:creationId xmlns:a16="http://schemas.microsoft.com/office/drawing/2014/main" id="{319EA929-5026-C16B-B669-0529E9A05C1D}"/>
                      </a:ext>
                    </a:extLst>
                  </p:cNvPr>
                  <p:cNvGrpSpPr>
                    <a:grpSpLocks/>
                  </p:cNvGrpSpPr>
                  <p:nvPr/>
                </p:nvGrpSpPr>
                <p:grpSpPr bwMode="auto">
                  <a:xfrm>
                    <a:off x="3200400" y="1905000"/>
                    <a:ext cx="45719" cy="118871"/>
                    <a:chOff x="3098006" y="1902619"/>
                    <a:chExt cx="45719" cy="118871"/>
                  </a:xfrm>
                  <a:grpFill/>
                </p:grpSpPr>
                <p:sp>
                  <p:nvSpPr>
                    <p:cNvPr id="144" name="Oval 143">
                      <a:extLst>
                        <a:ext uri="{FF2B5EF4-FFF2-40B4-BE49-F238E27FC236}">
                          <a16:creationId xmlns:a16="http://schemas.microsoft.com/office/drawing/2014/main" id="{A565838E-05B3-A70D-5D67-40E67C73682F}"/>
                        </a:ext>
                      </a:extLst>
                    </p:cNvPr>
                    <p:cNvSpPr/>
                    <p:nvPr/>
                  </p:nvSpPr>
                  <p:spPr>
                    <a:xfrm>
                      <a:off x="3064142" y="1925795"/>
                      <a:ext cx="41967"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45" name="Straight Connector 144">
                      <a:extLst>
                        <a:ext uri="{FF2B5EF4-FFF2-40B4-BE49-F238E27FC236}">
                          <a16:creationId xmlns:a16="http://schemas.microsoft.com/office/drawing/2014/main" id="{E35F0D26-3A69-0332-D46F-1B9B095D74B4}"/>
                        </a:ext>
                      </a:extLst>
                    </p:cNvPr>
                    <p:cNvCxnSpPr>
                      <a:stCxn id="144" idx="4"/>
                    </p:cNvCxnSpPr>
                    <p:nvPr/>
                  </p:nvCxnSpPr>
                  <p:spPr>
                    <a:xfrm>
                      <a:off x="3075197" y="1966313"/>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5" name="Group 912">
                    <a:extLst>
                      <a:ext uri="{FF2B5EF4-FFF2-40B4-BE49-F238E27FC236}">
                        <a16:creationId xmlns:a16="http://schemas.microsoft.com/office/drawing/2014/main" id="{F9911994-2B8C-9E51-B69B-1E5A8D958068}"/>
                      </a:ext>
                    </a:extLst>
                  </p:cNvPr>
                  <p:cNvGrpSpPr>
                    <a:grpSpLocks/>
                  </p:cNvGrpSpPr>
                  <p:nvPr/>
                </p:nvGrpSpPr>
                <p:grpSpPr bwMode="auto">
                  <a:xfrm>
                    <a:off x="3162300" y="1895475"/>
                    <a:ext cx="45719" cy="118871"/>
                    <a:chOff x="3098006" y="1902619"/>
                    <a:chExt cx="45719" cy="118871"/>
                  </a:xfrm>
                  <a:grpFill/>
                </p:grpSpPr>
                <p:sp>
                  <p:nvSpPr>
                    <p:cNvPr id="141" name="Oval 140">
                      <a:extLst>
                        <a:ext uri="{FF2B5EF4-FFF2-40B4-BE49-F238E27FC236}">
                          <a16:creationId xmlns:a16="http://schemas.microsoft.com/office/drawing/2014/main" id="{85FB35DA-B01E-25DA-CFE9-74D281C34CA8}"/>
                        </a:ext>
                      </a:extLst>
                    </p:cNvPr>
                    <p:cNvSpPr/>
                    <p:nvPr/>
                  </p:nvSpPr>
                  <p:spPr>
                    <a:xfrm>
                      <a:off x="3075020" y="1915604"/>
                      <a:ext cx="4364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43" name="Straight Connector 142">
                      <a:extLst>
                        <a:ext uri="{FF2B5EF4-FFF2-40B4-BE49-F238E27FC236}">
                          <a16:creationId xmlns:a16="http://schemas.microsoft.com/office/drawing/2014/main" id="{97BA2BA7-1EEE-BA05-367C-77A922632044}"/>
                        </a:ext>
                      </a:extLst>
                    </p:cNvPr>
                    <p:cNvCxnSpPr>
                      <a:stCxn id="141" idx="4"/>
                    </p:cNvCxnSpPr>
                    <p:nvPr/>
                  </p:nvCxnSpPr>
                  <p:spPr>
                    <a:xfrm>
                      <a:off x="3094453" y="1954309"/>
                      <a:ext cx="1678"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7" name="Group 913">
                    <a:extLst>
                      <a:ext uri="{FF2B5EF4-FFF2-40B4-BE49-F238E27FC236}">
                        <a16:creationId xmlns:a16="http://schemas.microsoft.com/office/drawing/2014/main" id="{FC22C5A5-6FCA-6801-D722-2DFFAF7B4E34}"/>
                      </a:ext>
                    </a:extLst>
                  </p:cNvPr>
                  <p:cNvGrpSpPr>
                    <a:grpSpLocks/>
                  </p:cNvGrpSpPr>
                  <p:nvPr/>
                </p:nvGrpSpPr>
                <p:grpSpPr bwMode="auto">
                  <a:xfrm>
                    <a:off x="3238500" y="1895475"/>
                    <a:ext cx="45719" cy="118871"/>
                    <a:chOff x="3098006" y="1902619"/>
                    <a:chExt cx="45719" cy="118871"/>
                  </a:xfrm>
                  <a:grpFill/>
                </p:grpSpPr>
                <p:sp>
                  <p:nvSpPr>
                    <p:cNvPr id="138" name="Oval 137">
                      <a:extLst>
                        <a:ext uri="{FF2B5EF4-FFF2-40B4-BE49-F238E27FC236}">
                          <a16:creationId xmlns:a16="http://schemas.microsoft.com/office/drawing/2014/main" id="{94C3AE37-E3BF-93C1-1D12-99F33F88F9FA}"/>
                        </a:ext>
                      </a:extLst>
                    </p:cNvPr>
                    <p:cNvSpPr/>
                    <p:nvPr/>
                  </p:nvSpPr>
                  <p:spPr>
                    <a:xfrm>
                      <a:off x="3071081" y="191599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39" name="Straight Connector 138">
                      <a:extLst>
                        <a:ext uri="{FF2B5EF4-FFF2-40B4-BE49-F238E27FC236}">
                          <a16:creationId xmlns:a16="http://schemas.microsoft.com/office/drawing/2014/main" id="{4ABD2698-68C2-8144-DB9D-14F4BF1F396B}"/>
                        </a:ext>
                      </a:extLst>
                    </p:cNvPr>
                    <p:cNvCxnSpPr>
                      <a:stCxn id="138" idx="4"/>
                    </p:cNvCxnSpPr>
                    <p:nvPr/>
                  </p:nvCxnSpPr>
                  <p:spPr>
                    <a:xfrm>
                      <a:off x="3090484" y="195978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8" name="Group 881">
                <a:extLst>
                  <a:ext uri="{FF2B5EF4-FFF2-40B4-BE49-F238E27FC236}">
                    <a16:creationId xmlns:a16="http://schemas.microsoft.com/office/drawing/2014/main" id="{396488E5-36A9-1E02-DC54-9A612613CED7}"/>
                  </a:ext>
                </a:extLst>
              </p:cNvPr>
              <p:cNvGrpSpPr>
                <a:grpSpLocks/>
              </p:cNvGrpSpPr>
              <p:nvPr/>
            </p:nvGrpSpPr>
            <p:grpSpPr bwMode="auto">
              <a:xfrm>
                <a:off x="7748838" y="1857952"/>
                <a:ext cx="312419" cy="137921"/>
                <a:chOff x="3124200" y="1895475"/>
                <a:chExt cx="312419" cy="137921"/>
              </a:xfrm>
              <a:grpFill/>
            </p:grpSpPr>
            <p:grpSp>
              <p:nvGrpSpPr>
                <p:cNvPr id="29" name="Group 882">
                  <a:extLst>
                    <a:ext uri="{FF2B5EF4-FFF2-40B4-BE49-F238E27FC236}">
                      <a16:creationId xmlns:a16="http://schemas.microsoft.com/office/drawing/2014/main" id="{3F4DF9FB-3937-03B2-BBA7-BB70B203BB03}"/>
                    </a:ext>
                  </a:extLst>
                </p:cNvPr>
                <p:cNvGrpSpPr>
                  <a:grpSpLocks/>
                </p:cNvGrpSpPr>
                <p:nvPr/>
              </p:nvGrpSpPr>
              <p:grpSpPr bwMode="auto">
                <a:xfrm>
                  <a:off x="3124200" y="1895475"/>
                  <a:ext cx="160019" cy="128396"/>
                  <a:chOff x="3124200" y="1895475"/>
                  <a:chExt cx="160019" cy="128396"/>
                </a:xfrm>
                <a:grpFill/>
              </p:grpSpPr>
              <p:grpSp>
                <p:nvGrpSpPr>
                  <p:cNvPr id="106" name="Group 896">
                    <a:extLst>
                      <a:ext uri="{FF2B5EF4-FFF2-40B4-BE49-F238E27FC236}">
                        <a16:creationId xmlns:a16="http://schemas.microsoft.com/office/drawing/2014/main" id="{07E94835-005A-EB8F-BD11-B4A83E04EEFB}"/>
                      </a:ext>
                    </a:extLst>
                  </p:cNvPr>
                  <p:cNvGrpSpPr>
                    <a:grpSpLocks/>
                  </p:cNvGrpSpPr>
                  <p:nvPr/>
                </p:nvGrpSpPr>
                <p:grpSpPr bwMode="auto">
                  <a:xfrm>
                    <a:off x="3124200" y="1905000"/>
                    <a:ext cx="45719" cy="118871"/>
                    <a:chOff x="3098006" y="1902619"/>
                    <a:chExt cx="45719" cy="118871"/>
                  </a:xfrm>
                  <a:grpFill/>
                </p:grpSpPr>
                <p:sp>
                  <p:nvSpPr>
                    <p:cNvPr id="124" name="Oval 123">
                      <a:extLst>
                        <a:ext uri="{FF2B5EF4-FFF2-40B4-BE49-F238E27FC236}">
                          <a16:creationId xmlns:a16="http://schemas.microsoft.com/office/drawing/2014/main" id="{8CB254F5-FEBD-E309-6E82-DBE76A08229F}"/>
                        </a:ext>
                      </a:extLst>
                    </p:cNvPr>
                    <p:cNvSpPr/>
                    <p:nvPr/>
                  </p:nvSpPr>
                  <p:spPr>
                    <a:xfrm>
                      <a:off x="3072823" y="1936132"/>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27" name="Straight Connector 126">
                      <a:extLst>
                        <a:ext uri="{FF2B5EF4-FFF2-40B4-BE49-F238E27FC236}">
                          <a16:creationId xmlns:a16="http://schemas.microsoft.com/office/drawing/2014/main" id="{18BFF397-22C8-593B-797B-8F9C62E91E65}"/>
                        </a:ext>
                      </a:extLst>
                    </p:cNvPr>
                    <p:cNvCxnSpPr>
                      <a:stCxn id="124" idx="4"/>
                    </p:cNvCxnSpPr>
                    <p:nvPr/>
                  </p:nvCxnSpPr>
                  <p:spPr>
                    <a:xfrm>
                      <a:off x="3090548" y="197659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 name="Group 897">
                    <a:extLst>
                      <a:ext uri="{FF2B5EF4-FFF2-40B4-BE49-F238E27FC236}">
                        <a16:creationId xmlns:a16="http://schemas.microsoft.com/office/drawing/2014/main" id="{C7D7FDCD-677C-888D-B690-E2895D3219AC}"/>
                      </a:ext>
                    </a:extLst>
                  </p:cNvPr>
                  <p:cNvGrpSpPr>
                    <a:grpSpLocks/>
                  </p:cNvGrpSpPr>
                  <p:nvPr/>
                </p:nvGrpSpPr>
                <p:grpSpPr bwMode="auto">
                  <a:xfrm>
                    <a:off x="3200400" y="1905000"/>
                    <a:ext cx="45719" cy="118871"/>
                    <a:chOff x="3098006" y="1902619"/>
                    <a:chExt cx="45719" cy="118871"/>
                  </a:xfrm>
                  <a:grpFill/>
                </p:grpSpPr>
                <p:sp>
                  <p:nvSpPr>
                    <p:cNvPr id="122" name="Oval 121">
                      <a:extLst>
                        <a:ext uri="{FF2B5EF4-FFF2-40B4-BE49-F238E27FC236}">
                          <a16:creationId xmlns:a16="http://schemas.microsoft.com/office/drawing/2014/main" id="{54BFF29F-05AF-D847-2508-18DC302E815F}"/>
                        </a:ext>
                      </a:extLst>
                    </p:cNvPr>
                    <p:cNvSpPr/>
                    <p:nvPr/>
                  </p:nvSpPr>
                  <p:spPr>
                    <a:xfrm>
                      <a:off x="3070548" y="1936566"/>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23" name="Straight Connector 122">
                      <a:extLst>
                        <a:ext uri="{FF2B5EF4-FFF2-40B4-BE49-F238E27FC236}">
                          <a16:creationId xmlns:a16="http://schemas.microsoft.com/office/drawing/2014/main" id="{035E1567-6906-E8F7-DE75-E8BEB9EB1AAC}"/>
                        </a:ext>
                      </a:extLst>
                    </p:cNvPr>
                    <p:cNvCxnSpPr>
                      <a:stCxn id="122" idx="4"/>
                    </p:cNvCxnSpPr>
                    <p:nvPr/>
                  </p:nvCxnSpPr>
                  <p:spPr>
                    <a:xfrm>
                      <a:off x="3088258" y="197866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 name="Group 898">
                    <a:extLst>
                      <a:ext uri="{FF2B5EF4-FFF2-40B4-BE49-F238E27FC236}">
                        <a16:creationId xmlns:a16="http://schemas.microsoft.com/office/drawing/2014/main" id="{36DE5E0F-A623-A22B-A9A5-06558C0B811B}"/>
                      </a:ext>
                    </a:extLst>
                  </p:cNvPr>
                  <p:cNvGrpSpPr>
                    <a:grpSpLocks/>
                  </p:cNvGrpSpPr>
                  <p:nvPr/>
                </p:nvGrpSpPr>
                <p:grpSpPr bwMode="auto">
                  <a:xfrm>
                    <a:off x="3162300" y="1895475"/>
                    <a:ext cx="45719" cy="118871"/>
                    <a:chOff x="3098006" y="1902619"/>
                    <a:chExt cx="45719" cy="118871"/>
                  </a:xfrm>
                  <a:grpFill/>
                </p:grpSpPr>
                <p:sp>
                  <p:nvSpPr>
                    <p:cNvPr id="116" name="Oval 115">
                      <a:extLst>
                        <a:ext uri="{FF2B5EF4-FFF2-40B4-BE49-F238E27FC236}">
                          <a16:creationId xmlns:a16="http://schemas.microsoft.com/office/drawing/2014/main" id="{39C048BF-6DDC-16B5-4C16-EF1F11CACCF5}"/>
                        </a:ext>
                      </a:extLst>
                    </p:cNvPr>
                    <p:cNvSpPr/>
                    <p:nvPr/>
                  </p:nvSpPr>
                  <p:spPr>
                    <a:xfrm>
                      <a:off x="3084827" y="1927967"/>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20" name="Straight Connector 119">
                      <a:extLst>
                        <a:ext uri="{FF2B5EF4-FFF2-40B4-BE49-F238E27FC236}">
                          <a16:creationId xmlns:a16="http://schemas.microsoft.com/office/drawing/2014/main" id="{3688E5B8-A33F-6D58-BACB-6379C476AEF1}"/>
                        </a:ext>
                      </a:extLst>
                    </p:cNvPr>
                    <p:cNvCxnSpPr>
                      <a:stCxn id="116" idx="4"/>
                    </p:cNvCxnSpPr>
                    <p:nvPr/>
                  </p:nvCxnSpPr>
                  <p:spPr>
                    <a:xfrm>
                      <a:off x="3105880" y="1970049"/>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0" name="Group 899">
                    <a:extLst>
                      <a:ext uri="{FF2B5EF4-FFF2-40B4-BE49-F238E27FC236}">
                        <a16:creationId xmlns:a16="http://schemas.microsoft.com/office/drawing/2014/main" id="{8A212DAE-3509-A38A-C2C2-58CBCB3CBD30}"/>
                      </a:ext>
                    </a:extLst>
                  </p:cNvPr>
                  <p:cNvGrpSpPr>
                    <a:grpSpLocks/>
                  </p:cNvGrpSpPr>
                  <p:nvPr/>
                </p:nvGrpSpPr>
                <p:grpSpPr bwMode="auto">
                  <a:xfrm>
                    <a:off x="3238500" y="1895475"/>
                    <a:ext cx="45719" cy="118871"/>
                    <a:chOff x="3098006" y="1902619"/>
                    <a:chExt cx="45719" cy="118871"/>
                  </a:xfrm>
                  <a:grpFill/>
                </p:grpSpPr>
                <p:sp>
                  <p:nvSpPr>
                    <p:cNvPr id="113" name="Oval 112">
                      <a:extLst>
                        <a:ext uri="{FF2B5EF4-FFF2-40B4-BE49-F238E27FC236}">
                          <a16:creationId xmlns:a16="http://schemas.microsoft.com/office/drawing/2014/main" id="{BD040771-4EC5-CFBE-E7BF-323343AAE524}"/>
                        </a:ext>
                      </a:extLst>
                    </p:cNvPr>
                    <p:cNvSpPr/>
                    <p:nvPr/>
                  </p:nvSpPr>
                  <p:spPr>
                    <a:xfrm>
                      <a:off x="3084186" y="1928357"/>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15" name="Straight Connector 114">
                      <a:extLst>
                        <a:ext uri="{FF2B5EF4-FFF2-40B4-BE49-F238E27FC236}">
                          <a16:creationId xmlns:a16="http://schemas.microsoft.com/office/drawing/2014/main" id="{8166D5CE-2543-A89C-D4C1-DA2FCFC929D7}"/>
                        </a:ext>
                      </a:extLst>
                    </p:cNvPr>
                    <p:cNvCxnSpPr>
                      <a:stCxn id="113" idx="4"/>
                    </p:cNvCxnSpPr>
                    <p:nvPr/>
                  </p:nvCxnSpPr>
                  <p:spPr>
                    <a:xfrm>
                      <a:off x="3098584" y="197052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0" name="Group 883">
                  <a:extLst>
                    <a:ext uri="{FF2B5EF4-FFF2-40B4-BE49-F238E27FC236}">
                      <a16:creationId xmlns:a16="http://schemas.microsoft.com/office/drawing/2014/main" id="{C4EE0086-E01C-8F88-626F-D192338DA57D}"/>
                    </a:ext>
                  </a:extLst>
                </p:cNvPr>
                <p:cNvGrpSpPr>
                  <a:grpSpLocks/>
                </p:cNvGrpSpPr>
                <p:nvPr/>
              </p:nvGrpSpPr>
              <p:grpSpPr bwMode="auto">
                <a:xfrm>
                  <a:off x="3276600" y="1905000"/>
                  <a:ext cx="160019" cy="128396"/>
                  <a:chOff x="3124200" y="1895475"/>
                  <a:chExt cx="160019" cy="128396"/>
                </a:xfrm>
                <a:grpFill/>
              </p:grpSpPr>
              <p:grpSp>
                <p:nvGrpSpPr>
                  <p:cNvPr id="31" name="Group 884">
                    <a:extLst>
                      <a:ext uri="{FF2B5EF4-FFF2-40B4-BE49-F238E27FC236}">
                        <a16:creationId xmlns:a16="http://schemas.microsoft.com/office/drawing/2014/main" id="{1CD4B7B8-3A7C-088D-8199-B283076F9029}"/>
                      </a:ext>
                    </a:extLst>
                  </p:cNvPr>
                  <p:cNvGrpSpPr>
                    <a:grpSpLocks/>
                  </p:cNvGrpSpPr>
                  <p:nvPr/>
                </p:nvGrpSpPr>
                <p:grpSpPr bwMode="auto">
                  <a:xfrm>
                    <a:off x="3124200" y="1905000"/>
                    <a:ext cx="45719" cy="118871"/>
                    <a:chOff x="3098006" y="1902619"/>
                    <a:chExt cx="45719" cy="118871"/>
                  </a:xfrm>
                  <a:grpFill/>
                </p:grpSpPr>
                <p:sp>
                  <p:nvSpPr>
                    <p:cNvPr id="102" name="Oval 101">
                      <a:extLst>
                        <a:ext uri="{FF2B5EF4-FFF2-40B4-BE49-F238E27FC236}">
                          <a16:creationId xmlns:a16="http://schemas.microsoft.com/office/drawing/2014/main" id="{6F8D0FFA-27CD-3853-40BF-FAC3A2A1BF86}"/>
                        </a:ext>
                      </a:extLst>
                    </p:cNvPr>
                    <p:cNvSpPr/>
                    <p:nvPr/>
                  </p:nvSpPr>
                  <p:spPr>
                    <a:xfrm>
                      <a:off x="3063250" y="1934213"/>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05" name="Straight Connector 104">
                      <a:extLst>
                        <a:ext uri="{FF2B5EF4-FFF2-40B4-BE49-F238E27FC236}">
                          <a16:creationId xmlns:a16="http://schemas.microsoft.com/office/drawing/2014/main" id="{3290E32A-032E-2C0D-E0DB-E94018285862}"/>
                        </a:ext>
                      </a:extLst>
                    </p:cNvPr>
                    <p:cNvCxnSpPr>
                      <a:stCxn id="102" idx="4"/>
                    </p:cNvCxnSpPr>
                    <p:nvPr/>
                  </p:nvCxnSpPr>
                  <p:spPr>
                    <a:xfrm>
                      <a:off x="3084318" y="196955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5" name="Group 885">
                    <a:extLst>
                      <a:ext uri="{FF2B5EF4-FFF2-40B4-BE49-F238E27FC236}">
                        <a16:creationId xmlns:a16="http://schemas.microsoft.com/office/drawing/2014/main" id="{DF8ED51B-2906-C2A9-DF1B-E64D654D94A8}"/>
                      </a:ext>
                    </a:extLst>
                  </p:cNvPr>
                  <p:cNvGrpSpPr>
                    <a:grpSpLocks/>
                  </p:cNvGrpSpPr>
                  <p:nvPr/>
                </p:nvGrpSpPr>
                <p:grpSpPr bwMode="auto">
                  <a:xfrm>
                    <a:off x="3200400" y="1905000"/>
                    <a:ext cx="45719" cy="118871"/>
                    <a:chOff x="3098006" y="1902619"/>
                    <a:chExt cx="45719" cy="118871"/>
                  </a:xfrm>
                  <a:grpFill/>
                </p:grpSpPr>
                <p:sp>
                  <p:nvSpPr>
                    <p:cNvPr id="99" name="Oval 98">
                      <a:extLst>
                        <a:ext uri="{FF2B5EF4-FFF2-40B4-BE49-F238E27FC236}">
                          <a16:creationId xmlns:a16="http://schemas.microsoft.com/office/drawing/2014/main" id="{73309522-5E1F-BDC5-D550-859939958E3F}"/>
                        </a:ext>
                      </a:extLst>
                    </p:cNvPr>
                    <p:cNvSpPr/>
                    <p:nvPr/>
                  </p:nvSpPr>
                  <p:spPr>
                    <a:xfrm>
                      <a:off x="3062667" y="1936254"/>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101" name="Straight Connector 100">
                      <a:extLst>
                        <a:ext uri="{FF2B5EF4-FFF2-40B4-BE49-F238E27FC236}">
                          <a16:creationId xmlns:a16="http://schemas.microsoft.com/office/drawing/2014/main" id="{444D6C1E-B7CB-B3D2-477A-8454B664EB1E}"/>
                        </a:ext>
                      </a:extLst>
                    </p:cNvPr>
                    <p:cNvCxnSpPr>
                      <a:stCxn id="99" idx="4"/>
                    </p:cNvCxnSpPr>
                    <p:nvPr/>
                  </p:nvCxnSpPr>
                  <p:spPr>
                    <a:xfrm>
                      <a:off x="3078699" y="197672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886">
                    <a:extLst>
                      <a:ext uri="{FF2B5EF4-FFF2-40B4-BE49-F238E27FC236}">
                        <a16:creationId xmlns:a16="http://schemas.microsoft.com/office/drawing/2014/main" id="{FF048439-9F42-4A26-6FFD-FDB33E842A14}"/>
                      </a:ext>
                    </a:extLst>
                  </p:cNvPr>
                  <p:cNvGrpSpPr>
                    <a:grpSpLocks/>
                  </p:cNvGrpSpPr>
                  <p:nvPr/>
                </p:nvGrpSpPr>
                <p:grpSpPr bwMode="auto">
                  <a:xfrm>
                    <a:off x="3162300" y="1895475"/>
                    <a:ext cx="45719" cy="118871"/>
                    <a:chOff x="3098006" y="1902619"/>
                    <a:chExt cx="45719" cy="118871"/>
                  </a:xfrm>
                  <a:grpFill/>
                </p:grpSpPr>
                <p:sp>
                  <p:nvSpPr>
                    <p:cNvPr id="94" name="Oval 93">
                      <a:extLst>
                        <a:ext uri="{FF2B5EF4-FFF2-40B4-BE49-F238E27FC236}">
                          <a16:creationId xmlns:a16="http://schemas.microsoft.com/office/drawing/2014/main" id="{4EEE9E9C-59CC-5A4B-3CFA-B2554BC244DB}"/>
                        </a:ext>
                      </a:extLst>
                    </p:cNvPr>
                    <p:cNvSpPr/>
                    <p:nvPr/>
                  </p:nvSpPr>
                  <p:spPr>
                    <a:xfrm>
                      <a:off x="3075239" y="1924368"/>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96" name="Straight Connector 95">
                      <a:extLst>
                        <a:ext uri="{FF2B5EF4-FFF2-40B4-BE49-F238E27FC236}">
                          <a16:creationId xmlns:a16="http://schemas.microsoft.com/office/drawing/2014/main" id="{4B955D06-6D5A-7D31-D6E6-D131E3AA21D4}"/>
                        </a:ext>
                      </a:extLst>
                    </p:cNvPr>
                    <p:cNvCxnSpPr>
                      <a:stCxn id="94" idx="4"/>
                    </p:cNvCxnSpPr>
                    <p:nvPr/>
                  </p:nvCxnSpPr>
                  <p:spPr>
                    <a:xfrm>
                      <a:off x="3096292" y="1966435"/>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 name="Group 887">
                    <a:extLst>
                      <a:ext uri="{FF2B5EF4-FFF2-40B4-BE49-F238E27FC236}">
                        <a16:creationId xmlns:a16="http://schemas.microsoft.com/office/drawing/2014/main" id="{6AFB7132-F45C-5D9C-74BB-B3C79B28BD70}"/>
                      </a:ext>
                    </a:extLst>
                  </p:cNvPr>
                  <p:cNvGrpSpPr>
                    <a:grpSpLocks/>
                  </p:cNvGrpSpPr>
                  <p:nvPr/>
                </p:nvGrpSpPr>
                <p:grpSpPr bwMode="auto">
                  <a:xfrm>
                    <a:off x="3238500" y="1895475"/>
                    <a:ext cx="45719" cy="118871"/>
                    <a:chOff x="3098006" y="1902619"/>
                    <a:chExt cx="45719" cy="118871"/>
                  </a:xfrm>
                  <a:grpFill/>
                </p:grpSpPr>
                <p:sp>
                  <p:nvSpPr>
                    <p:cNvPr id="39" name="Oval 38">
                      <a:extLst>
                        <a:ext uri="{FF2B5EF4-FFF2-40B4-BE49-F238E27FC236}">
                          <a16:creationId xmlns:a16="http://schemas.microsoft.com/office/drawing/2014/main" id="{A696F924-9DCE-FC3F-3CF5-F8E5E0B38F48}"/>
                        </a:ext>
                      </a:extLst>
                    </p:cNvPr>
                    <p:cNvSpPr/>
                    <p:nvPr/>
                  </p:nvSpPr>
                  <p:spPr>
                    <a:xfrm>
                      <a:off x="3072919" y="1924742"/>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mn-cs"/>
                      </a:endParaRPr>
                    </a:p>
                  </p:txBody>
                </p:sp>
                <p:cxnSp>
                  <p:nvCxnSpPr>
                    <p:cNvPr id="41" name="Straight Connector 40">
                      <a:extLst>
                        <a:ext uri="{FF2B5EF4-FFF2-40B4-BE49-F238E27FC236}">
                          <a16:creationId xmlns:a16="http://schemas.microsoft.com/office/drawing/2014/main" id="{127BC2BD-379D-EC9A-E126-0EE26DDE7522}"/>
                        </a:ext>
                      </a:extLst>
                    </p:cNvPr>
                    <p:cNvCxnSpPr>
                      <a:stCxn id="39" idx="4"/>
                    </p:cNvCxnSpPr>
                    <p:nvPr/>
                  </p:nvCxnSpPr>
                  <p:spPr>
                    <a:xfrm>
                      <a:off x="3092308" y="1966854"/>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grpSp>
      <p:grpSp>
        <p:nvGrpSpPr>
          <p:cNvPr id="103" name="Group 102">
            <a:extLst>
              <a:ext uri="{FF2B5EF4-FFF2-40B4-BE49-F238E27FC236}">
                <a16:creationId xmlns:a16="http://schemas.microsoft.com/office/drawing/2014/main" id="{B57B2830-B344-1FE8-C49F-475D961E9751}"/>
              </a:ext>
            </a:extLst>
          </p:cNvPr>
          <p:cNvGrpSpPr/>
          <p:nvPr/>
        </p:nvGrpSpPr>
        <p:grpSpPr>
          <a:xfrm>
            <a:off x="8337227" y="2556514"/>
            <a:ext cx="394145" cy="117645"/>
            <a:chOff x="8337228" y="2585174"/>
            <a:chExt cx="351106" cy="88985"/>
          </a:xfrm>
        </p:grpSpPr>
        <p:sp>
          <p:nvSpPr>
            <p:cNvPr id="98" name="Freeform: Shape 97">
              <a:extLst>
                <a:ext uri="{FF2B5EF4-FFF2-40B4-BE49-F238E27FC236}">
                  <a16:creationId xmlns:a16="http://schemas.microsoft.com/office/drawing/2014/main" id="{49652E45-6776-E5F4-CB11-D1B75282C5F3}"/>
                </a:ext>
              </a:extLst>
            </p:cNvPr>
            <p:cNvSpPr/>
            <p:nvPr/>
          </p:nvSpPr>
          <p:spPr bwMode="auto">
            <a:xfrm>
              <a:off x="8399899" y="2585174"/>
              <a:ext cx="288435" cy="73643"/>
            </a:xfrm>
            <a:custGeom>
              <a:avLst/>
              <a:gdLst>
                <a:gd name="connsiteX0" fmla="*/ 288435 w 288435"/>
                <a:gd name="connsiteY0" fmla="*/ 0 h 73643"/>
                <a:gd name="connsiteX1" fmla="*/ 144218 w 288435"/>
                <a:gd name="connsiteY1" fmla="*/ 44493 h 73643"/>
                <a:gd name="connsiteX2" fmla="*/ 0 w 288435"/>
                <a:gd name="connsiteY2" fmla="*/ 73643 h 73643"/>
              </a:gdLst>
              <a:ahLst/>
              <a:cxnLst>
                <a:cxn ang="0">
                  <a:pos x="connsiteX0" y="connsiteY0"/>
                </a:cxn>
                <a:cxn ang="0">
                  <a:pos x="connsiteX1" y="connsiteY1"/>
                </a:cxn>
                <a:cxn ang="0">
                  <a:pos x="connsiteX2" y="connsiteY2"/>
                </a:cxn>
              </a:cxnLst>
              <a:rect l="l" t="t" r="r" b="b"/>
              <a:pathLst>
                <a:path w="288435" h="73643">
                  <a:moveTo>
                    <a:pt x="288435" y="0"/>
                  </a:moveTo>
                  <a:cubicBezTo>
                    <a:pt x="240362" y="16109"/>
                    <a:pt x="192290" y="32219"/>
                    <a:pt x="144218" y="44493"/>
                  </a:cubicBezTo>
                  <a:cubicBezTo>
                    <a:pt x="96146" y="56767"/>
                    <a:pt x="48073" y="65205"/>
                    <a:pt x="0" y="73643"/>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00" name="Straight Arrow Connector 99">
              <a:extLst>
                <a:ext uri="{FF2B5EF4-FFF2-40B4-BE49-F238E27FC236}">
                  <a16:creationId xmlns:a16="http://schemas.microsoft.com/office/drawing/2014/main" id="{BF82BCBB-F5A6-1F9F-28D9-6134C93A31FB}"/>
                </a:ext>
              </a:extLst>
            </p:cNvPr>
            <p:cNvCxnSpPr>
              <a:cxnSpLocks/>
              <a:stCxn id="98" idx="2"/>
            </p:cNvCxnSpPr>
            <p:nvPr/>
          </p:nvCxnSpPr>
          <p:spPr bwMode="auto">
            <a:xfrm flipH="1">
              <a:off x="8337228" y="2658817"/>
              <a:ext cx="62671" cy="15342"/>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06" name="Group 205">
            <a:extLst>
              <a:ext uri="{FF2B5EF4-FFF2-40B4-BE49-F238E27FC236}">
                <a16:creationId xmlns:a16="http://schemas.microsoft.com/office/drawing/2014/main" id="{6FCF8033-8436-AC16-C866-21F7948DC2B3}"/>
              </a:ext>
            </a:extLst>
          </p:cNvPr>
          <p:cNvGrpSpPr/>
          <p:nvPr/>
        </p:nvGrpSpPr>
        <p:grpSpPr>
          <a:xfrm>
            <a:off x="8806470" y="3528725"/>
            <a:ext cx="800867" cy="598418"/>
            <a:chOff x="8806470" y="3528725"/>
            <a:chExt cx="800867" cy="598418"/>
          </a:xfrm>
        </p:grpSpPr>
        <p:sp>
          <p:nvSpPr>
            <p:cNvPr id="199" name="Freeform: Shape 198">
              <a:extLst>
                <a:ext uri="{FF2B5EF4-FFF2-40B4-BE49-F238E27FC236}">
                  <a16:creationId xmlns:a16="http://schemas.microsoft.com/office/drawing/2014/main" id="{E496F9E8-09B7-07E2-CF7D-B09A550B0E44}"/>
                </a:ext>
              </a:extLst>
            </p:cNvPr>
            <p:cNvSpPr/>
            <p:nvPr/>
          </p:nvSpPr>
          <p:spPr bwMode="auto">
            <a:xfrm>
              <a:off x="8881647" y="3528725"/>
              <a:ext cx="725690" cy="567664"/>
            </a:xfrm>
            <a:custGeom>
              <a:avLst/>
              <a:gdLst>
                <a:gd name="connsiteX0" fmla="*/ 725690 w 725690"/>
                <a:gd name="connsiteY0" fmla="*/ 0 h 567664"/>
                <a:gd name="connsiteX1" fmla="*/ 509364 w 725690"/>
                <a:gd name="connsiteY1" fmla="*/ 243942 h 567664"/>
                <a:gd name="connsiteX2" fmla="*/ 0 w 725690"/>
                <a:gd name="connsiteY2" fmla="*/ 567664 h 567664"/>
              </a:gdLst>
              <a:ahLst/>
              <a:cxnLst>
                <a:cxn ang="0">
                  <a:pos x="connsiteX0" y="connsiteY0"/>
                </a:cxn>
                <a:cxn ang="0">
                  <a:pos x="connsiteX1" y="connsiteY1"/>
                </a:cxn>
                <a:cxn ang="0">
                  <a:pos x="connsiteX2" y="connsiteY2"/>
                </a:cxn>
              </a:cxnLst>
              <a:rect l="l" t="t" r="r" b="b"/>
              <a:pathLst>
                <a:path w="725690" h="567664">
                  <a:moveTo>
                    <a:pt x="725690" y="0"/>
                  </a:moveTo>
                  <a:cubicBezTo>
                    <a:pt x="678001" y="74665"/>
                    <a:pt x="630312" y="149331"/>
                    <a:pt x="509364" y="243942"/>
                  </a:cubicBezTo>
                  <a:cubicBezTo>
                    <a:pt x="388416" y="338553"/>
                    <a:pt x="194208" y="453108"/>
                    <a:pt x="0" y="567664"/>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01" name="Straight Arrow Connector 200">
              <a:extLst>
                <a:ext uri="{FF2B5EF4-FFF2-40B4-BE49-F238E27FC236}">
                  <a16:creationId xmlns:a16="http://schemas.microsoft.com/office/drawing/2014/main" id="{11FDF582-17B5-C5B3-1353-B7BB6752DA98}"/>
                </a:ext>
              </a:extLst>
            </p:cNvPr>
            <p:cNvCxnSpPr>
              <a:cxnSpLocks/>
              <a:stCxn id="199" idx="2"/>
            </p:cNvCxnSpPr>
            <p:nvPr/>
          </p:nvCxnSpPr>
          <p:spPr bwMode="auto">
            <a:xfrm flipH="1">
              <a:off x="8806470" y="4096389"/>
              <a:ext cx="75177" cy="30754"/>
            </a:xfrm>
            <a:prstGeom prst="straightConnector1">
              <a:avLst/>
            </a:prstGeom>
            <a:noFill/>
            <a:ln w="28575" cap="flat" cmpd="sng" algn="ctr">
              <a:solidFill>
                <a:schemeClr val="bg1"/>
              </a:solidFill>
              <a:prstDash val="solid"/>
              <a:round/>
              <a:headEnd type="none" w="med" len="med"/>
              <a:tailEnd type="triangle"/>
            </a:ln>
            <a:effectLst/>
          </p:spPr>
        </p:cxnSp>
      </p:grpSp>
      <p:sp>
        <p:nvSpPr>
          <p:cNvPr id="134" name="Freeform: Shape 133">
            <a:extLst>
              <a:ext uri="{FF2B5EF4-FFF2-40B4-BE49-F238E27FC236}">
                <a16:creationId xmlns:a16="http://schemas.microsoft.com/office/drawing/2014/main" id="{20BDE0D1-C8D4-BD45-2E64-456D2443499A}"/>
              </a:ext>
            </a:extLst>
          </p:cNvPr>
          <p:cNvSpPr/>
          <p:nvPr/>
        </p:nvSpPr>
        <p:spPr bwMode="auto">
          <a:xfrm>
            <a:off x="8973701" y="3188730"/>
            <a:ext cx="45719" cy="114463"/>
          </a:xfrm>
          <a:custGeom>
            <a:avLst/>
            <a:gdLst>
              <a:gd name="connsiteX0" fmla="*/ 19945 w 19945"/>
              <a:gd name="connsiteY0" fmla="*/ 0 h 84382"/>
              <a:gd name="connsiteX1" fmla="*/ 0 w 19945"/>
              <a:gd name="connsiteY1" fmla="*/ 84382 h 84382"/>
            </a:gdLst>
            <a:ahLst/>
            <a:cxnLst>
              <a:cxn ang="0">
                <a:pos x="connsiteX0" y="connsiteY0"/>
              </a:cxn>
              <a:cxn ang="0">
                <a:pos x="connsiteX1" y="connsiteY1"/>
              </a:cxn>
            </a:cxnLst>
            <a:rect l="l" t="t" r="r" b="b"/>
            <a:pathLst>
              <a:path w="19945" h="84382">
                <a:moveTo>
                  <a:pt x="19945" y="0"/>
                </a:moveTo>
                <a:lnTo>
                  <a:pt x="0" y="8438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6" name="Group 145">
            <a:extLst>
              <a:ext uri="{FF2B5EF4-FFF2-40B4-BE49-F238E27FC236}">
                <a16:creationId xmlns:a16="http://schemas.microsoft.com/office/drawing/2014/main" id="{C1033196-D943-AD19-40EE-F2768B6DEEFE}"/>
              </a:ext>
            </a:extLst>
          </p:cNvPr>
          <p:cNvGrpSpPr/>
          <p:nvPr/>
        </p:nvGrpSpPr>
        <p:grpSpPr>
          <a:xfrm>
            <a:off x="8970951" y="3193933"/>
            <a:ext cx="373925" cy="173611"/>
            <a:chOff x="9001317" y="3223413"/>
            <a:chExt cx="343559" cy="144131"/>
          </a:xfrm>
        </p:grpSpPr>
        <p:sp>
          <p:nvSpPr>
            <p:cNvPr id="140" name="Freeform: Shape 139">
              <a:extLst>
                <a:ext uri="{FF2B5EF4-FFF2-40B4-BE49-F238E27FC236}">
                  <a16:creationId xmlns:a16="http://schemas.microsoft.com/office/drawing/2014/main" id="{4208CB0F-FC34-3814-32A6-80531CE7ABC7}"/>
                </a:ext>
              </a:extLst>
            </p:cNvPr>
            <p:cNvSpPr/>
            <p:nvPr/>
          </p:nvSpPr>
          <p:spPr bwMode="auto">
            <a:xfrm>
              <a:off x="9001317" y="3223413"/>
              <a:ext cx="262353" cy="124273"/>
            </a:xfrm>
            <a:custGeom>
              <a:avLst/>
              <a:gdLst>
                <a:gd name="connsiteX0" fmla="*/ 0 w 262353"/>
                <a:gd name="connsiteY0" fmla="*/ 0 h 124273"/>
                <a:gd name="connsiteX1" fmla="*/ 116601 w 262353"/>
                <a:gd name="connsiteY1" fmla="*/ 75178 h 124273"/>
                <a:gd name="connsiteX2" fmla="*/ 262353 w 262353"/>
                <a:gd name="connsiteY2" fmla="*/ 124273 h 124273"/>
              </a:gdLst>
              <a:ahLst/>
              <a:cxnLst>
                <a:cxn ang="0">
                  <a:pos x="connsiteX0" y="connsiteY0"/>
                </a:cxn>
                <a:cxn ang="0">
                  <a:pos x="connsiteX1" y="connsiteY1"/>
                </a:cxn>
                <a:cxn ang="0">
                  <a:pos x="connsiteX2" y="connsiteY2"/>
                </a:cxn>
              </a:cxnLst>
              <a:rect l="l" t="t" r="r" b="b"/>
              <a:pathLst>
                <a:path w="262353" h="124273">
                  <a:moveTo>
                    <a:pt x="0" y="0"/>
                  </a:moveTo>
                  <a:cubicBezTo>
                    <a:pt x="36438" y="27233"/>
                    <a:pt x="72876" y="54466"/>
                    <a:pt x="116601" y="75178"/>
                  </a:cubicBezTo>
                  <a:cubicBezTo>
                    <a:pt x="160326" y="95890"/>
                    <a:pt x="211339" y="110081"/>
                    <a:pt x="262353" y="124273"/>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42" name="Straight Arrow Connector 141">
              <a:extLst>
                <a:ext uri="{FF2B5EF4-FFF2-40B4-BE49-F238E27FC236}">
                  <a16:creationId xmlns:a16="http://schemas.microsoft.com/office/drawing/2014/main" id="{917D78F9-17CC-02B2-4FEB-122E909B384D}"/>
                </a:ext>
              </a:extLst>
            </p:cNvPr>
            <p:cNvCxnSpPr>
              <a:cxnSpLocks/>
              <a:stCxn id="140" idx="2"/>
            </p:cNvCxnSpPr>
            <p:nvPr/>
          </p:nvCxnSpPr>
          <p:spPr bwMode="auto">
            <a:xfrm>
              <a:off x="9263670" y="3347686"/>
              <a:ext cx="81206" cy="19858"/>
            </a:xfrm>
            <a:prstGeom prst="straightConnector1">
              <a:avLst/>
            </a:prstGeom>
            <a:noFill/>
            <a:ln w="28575" cap="flat" cmpd="sng" algn="ctr">
              <a:solidFill>
                <a:schemeClr val="bg1"/>
              </a:solidFill>
              <a:prstDash val="solid"/>
              <a:round/>
              <a:headEnd type="none" w="med" len="med"/>
              <a:tailEnd type="triangle"/>
            </a:ln>
            <a:effectLst/>
          </p:spPr>
        </p:cxnSp>
      </p:grpSp>
      <p:sp>
        <p:nvSpPr>
          <p:cNvPr id="38" name="Freeform: Shape 37">
            <a:extLst>
              <a:ext uri="{FF2B5EF4-FFF2-40B4-BE49-F238E27FC236}">
                <a16:creationId xmlns:a16="http://schemas.microsoft.com/office/drawing/2014/main" id="{39FDF0AC-05B9-C21D-86DE-428DAFEAE6D1}"/>
              </a:ext>
            </a:extLst>
          </p:cNvPr>
          <p:cNvSpPr/>
          <p:nvPr/>
        </p:nvSpPr>
        <p:spPr bwMode="auto">
          <a:xfrm>
            <a:off x="6665417" y="5596993"/>
            <a:ext cx="4319144" cy="558807"/>
          </a:xfrm>
          <a:custGeom>
            <a:avLst/>
            <a:gdLst>
              <a:gd name="connsiteX0" fmla="*/ 1797440 w 3594881"/>
              <a:gd name="connsiteY0" fmla="*/ 0 h 493664"/>
              <a:gd name="connsiteX1" fmla="*/ 3569470 w 3594881"/>
              <a:gd name="connsiteY1" fmla="*/ 458879 h 493664"/>
              <a:gd name="connsiteX2" fmla="*/ 3594881 w 3594881"/>
              <a:gd name="connsiteY2" fmla="*/ 493664 h 493664"/>
              <a:gd name="connsiteX3" fmla="*/ 0 w 3594881"/>
              <a:gd name="connsiteY3" fmla="*/ 493664 h 493664"/>
              <a:gd name="connsiteX4" fmla="*/ 25410 w 3594881"/>
              <a:gd name="connsiteY4" fmla="*/ 458879 h 493664"/>
              <a:gd name="connsiteX5" fmla="*/ 1797440 w 3594881"/>
              <a:gd name="connsiteY5" fmla="*/ 0 h 49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4881" h="493664">
                <a:moveTo>
                  <a:pt x="1797440" y="0"/>
                </a:moveTo>
                <a:cubicBezTo>
                  <a:pt x="2630037" y="0"/>
                  <a:pt x="3334549" y="193028"/>
                  <a:pt x="3569470" y="458879"/>
                </a:cubicBezTo>
                <a:lnTo>
                  <a:pt x="3594881" y="493664"/>
                </a:lnTo>
                <a:lnTo>
                  <a:pt x="0" y="493664"/>
                </a:lnTo>
                <a:lnTo>
                  <a:pt x="25410" y="458879"/>
                </a:lnTo>
                <a:cubicBezTo>
                  <a:pt x="260331" y="193028"/>
                  <a:pt x="964843" y="0"/>
                  <a:pt x="1797440" y="0"/>
                </a:cubicBezTo>
                <a:close/>
              </a:path>
            </a:pathLst>
          </a:custGeom>
          <a:solidFill>
            <a:schemeClr val="accent2">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Title 2">
            <a:extLst>
              <a:ext uri="{FF2B5EF4-FFF2-40B4-BE49-F238E27FC236}">
                <a16:creationId xmlns:a16="http://schemas.microsoft.com/office/drawing/2014/main" id="{15F25AFC-146D-6D33-9B1C-07F1A93617A1}"/>
              </a:ext>
            </a:extLst>
          </p:cNvPr>
          <p:cNvSpPr>
            <a:spLocks noGrp="1"/>
          </p:cNvSpPr>
          <p:nvPr>
            <p:ph type="title"/>
          </p:nvPr>
        </p:nvSpPr>
        <p:spPr/>
        <p:txBody>
          <a:bodyPr/>
          <a:lstStyle/>
          <a:p>
            <a:r>
              <a:rPr lang="en-US" dirty="0"/>
              <a:t>TROP-2 as a Therapeutic Target</a:t>
            </a:r>
          </a:p>
        </p:txBody>
      </p:sp>
      <p:grpSp>
        <p:nvGrpSpPr>
          <p:cNvPr id="133" name="Group 132">
            <a:extLst>
              <a:ext uri="{FF2B5EF4-FFF2-40B4-BE49-F238E27FC236}">
                <a16:creationId xmlns:a16="http://schemas.microsoft.com/office/drawing/2014/main" id="{BECA928B-73AE-ECB8-1575-4757B5F519B0}"/>
              </a:ext>
            </a:extLst>
          </p:cNvPr>
          <p:cNvGrpSpPr/>
          <p:nvPr/>
        </p:nvGrpSpPr>
        <p:grpSpPr>
          <a:xfrm>
            <a:off x="8809538" y="2652681"/>
            <a:ext cx="125832" cy="282754"/>
            <a:chOff x="8809538" y="2652681"/>
            <a:chExt cx="125832" cy="282754"/>
          </a:xfrm>
        </p:grpSpPr>
        <p:sp>
          <p:nvSpPr>
            <p:cNvPr id="126" name="Freeform: Shape 125">
              <a:extLst>
                <a:ext uri="{FF2B5EF4-FFF2-40B4-BE49-F238E27FC236}">
                  <a16:creationId xmlns:a16="http://schemas.microsoft.com/office/drawing/2014/main" id="{D0B91801-25A3-AC16-A5F1-21367BF5D675}"/>
                </a:ext>
              </a:extLst>
            </p:cNvPr>
            <p:cNvSpPr/>
            <p:nvPr/>
          </p:nvSpPr>
          <p:spPr bwMode="auto">
            <a:xfrm>
              <a:off x="8809538" y="2652681"/>
              <a:ext cx="79780" cy="204052"/>
            </a:xfrm>
            <a:custGeom>
              <a:avLst/>
              <a:gdLst>
                <a:gd name="connsiteX0" fmla="*/ 0 w 79780"/>
                <a:gd name="connsiteY0" fmla="*/ 0 h 204052"/>
                <a:gd name="connsiteX1" fmla="*/ 35288 w 79780"/>
                <a:gd name="connsiteY1" fmla="*/ 128875 h 204052"/>
                <a:gd name="connsiteX2" fmla="*/ 79780 w 79780"/>
                <a:gd name="connsiteY2" fmla="*/ 204052 h 204052"/>
              </a:gdLst>
              <a:ahLst/>
              <a:cxnLst>
                <a:cxn ang="0">
                  <a:pos x="connsiteX0" y="connsiteY0"/>
                </a:cxn>
                <a:cxn ang="0">
                  <a:pos x="connsiteX1" y="connsiteY1"/>
                </a:cxn>
                <a:cxn ang="0">
                  <a:pos x="connsiteX2" y="connsiteY2"/>
                </a:cxn>
              </a:cxnLst>
              <a:rect l="l" t="t" r="r" b="b"/>
              <a:pathLst>
                <a:path w="79780" h="204052">
                  <a:moveTo>
                    <a:pt x="0" y="0"/>
                  </a:moveTo>
                  <a:cubicBezTo>
                    <a:pt x="10995" y="47433"/>
                    <a:pt x="21991" y="94866"/>
                    <a:pt x="35288" y="128875"/>
                  </a:cubicBezTo>
                  <a:cubicBezTo>
                    <a:pt x="48585" y="162884"/>
                    <a:pt x="64182" y="183468"/>
                    <a:pt x="79780" y="204052"/>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28" name="Straight Arrow Connector 127">
              <a:extLst>
                <a:ext uri="{FF2B5EF4-FFF2-40B4-BE49-F238E27FC236}">
                  <a16:creationId xmlns:a16="http://schemas.microsoft.com/office/drawing/2014/main" id="{A0B54770-F31E-A557-0C9B-0D1CD1CAFCE1}"/>
                </a:ext>
              </a:extLst>
            </p:cNvPr>
            <p:cNvCxnSpPr>
              <a:cxnSpLocks/>
              <a:stCxn id="126" idx="2"/>
            </p:cNvCxnSpPr>
            <p:nvPr/>
          </p:nvCxnSpPr>
          <p:spPr bwMode="auto">
            <a:xfrm>
              <a:off x="8889318" y="2856733"/>
              <a:ext cx="46052" cy="78702"/>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07" name="Group 206">
            <a:extLst>
              <a:ext uri="{FF2B5EF4-FFF2-40B4-BE49-F238E27FC236}">
                <a16:creationId xmlns:a16="http://schemas.microsoft.com/office/drawing/2014/main" id="{979B7CEF-5DB7-552C-9F01-0E9A19C0EBE2}"/>
              </a:ext>
            </a:extLst>
          </p:cNvPr>
          <p:cNvGrpSpPr/>
          <p:nvPr/>
        </p:nvGrpSpPr>
        <p:grpSpPr>
          <a:xfrm rot="3172224" flipV="1">
            <a:off x="10582439" y="3957389"/>
            <a:ext cx="246363" cy="74824"/>
            <a:chOff x="9001317" y="3223413"/>
            <a:chExt cx="343559" cy="144131"/>
          </a:xfrm>
        </p:grpSpPr>
        <p:sp>
          <p:nvSpPr>
            <p:cNvPr id="208" name="Freeform: Shape 207">
              <a:extLst>
                <a:ext uri="{FF2B5EF4-FFF2-40B4-BE49-F238E27FC236}">
                  <a16:creationId xmlns:a16="http://schemas.microsoft.com/office/drawing/2014/main" id="{0B25C817-6233-5B13-EC68-EA4DB6538C0F}"/>
                </a:ext>
              </a:extLst>
            </p:cNvPr>
            <p:cNvSpPr/>
            <p:nvPr/>
          </p:nvSpPr>
          <p:spPr bwMode="auto">
            <a:xfrm>
              <a:off x="9001317" y="3223413"/>
              <a:ext cx="262353" cy="124273"/>
            </a:xfrm>
            <a:custGeom>
              <a:avLst/>
              <a:gdLst>
                <a:gd name="connsiteX0" fmla="*/ 0 w 262353"/>
                <a:gd name="connsiteY0" fmla="*/ 0 h 124273"/>
                <a:gd name="connsiteX1" fmla="*/ 116601 w 262353"/>
                <a:gd name="connsiteY1" fmla="*/ 75178 h 124273"/>
                <a:gd name="connsiteX2" fmla="*/ 262353 w 262353"/>
                <a:gd name="connsiteY2" fmla="*/ 124273 h 124273"/>
              </a:gdLst>
              <a:ahLst/>
              <a:cxnLst>
                <a:cxn ang="0">
                  <a:pos x="connsiteX0" y="connsiteY0"/>
                </a:cxn>
                <a:cxn ang="0">
                  <a:pos x="connsiteX1" y="connsiteY1"/>
                </a:cxn>
                <a:cxn ang="0">
                  <a:pos x="connsiteX2" y="connsiteY2"/>
                </a:cxn>
              </a:cxnLst>
              <a:rect l="l" t="t" r="r" b="b"/>
              <a:pathLst>
                <a:path w="262353" h="124273">
                  <a:moveTo>
                    <a:pt x="0" y="0"/>
                  </a:moveTo>
                  <a:cubicBezTo>
                    <a:pt x="36438" y="27233"/>
                    <a:pt x="72876" y="54466"/>
                    <a:pt x="116601" y="75178"/>
                  </a:cubicBezTo>
                  <a:cubicBezTo>
                    <a:pt x="160326" y="95890"/>
                    <a:pt x="211339" y="110081"/>
                    <a:pt x="262353" y="124273"/>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09" name="Straight Arrow Connector 208">
              <a:extLst>
                <a:ext uri="{FF2B5EF4-FFF2-40B4-BE49-F238E27FC236}">
                  <a16:creationId xmlns:a16="http://schemas.microsoft.com/office/drawing/2014/main" id="{6CD247F1-000B-0E44-CA98-52ACBEF8FF81}"/>
                </a:ext>
              </a:extLst>
            </p:cNvPr>
            <p:cNvCxnSpPr>
              <a:cxnSpLocks/>
              <a:stCxn id="208" idx="2"/>
            </p:cNvCxnSpPr>
            <p:nvPr/>
          </p:nvCxnSpPr>
          <p:spPr bwMode="auto">
            <a:xfrm>
              <a:off x="9263670" y="3347686"/>
              <a:ext cx="81206" cy="19858"/>
            </a:xfrm>
            <a:prstGeom prst="straightConnector1">
              <a:avLst/>
            </a:prstGeom>
            <a:noFill/>
            <a:ln w="28575" cap="flat" cmpd="sng" algn="ctr">
              <a:solidFill>
                <a:schemeClr val="bg1"/>
              </a:solidFill>
              <a:prstDash val="solid"/>
              <a:round/>
              <a:headEnd type="none" w="med" len="med"/>
              <a:tailEnd type="triangle"/>
            </a:ln>
            <a:effectLst/>
          </p:spPr>
        </p:cxnSp>
      </p:grpSp>
      <p:sp>
        <p:nvSpPr>
          <p:cNvPr id="4" name="Content Placeholder 3">
            <a:extLst>
              <a:ext uri="{FF2B5EF4-FFF2-40B4-BE49-F238E27FC236}">
                <a16:creationId xmlns:a16="http://schemas.microsoft.com/office/drawing/2014/main" id="{B118E232-FB00-E188-4CEE-B91EA1D321A8}"/>
              </a:ext>
            </a:extLst>
          </p:cNvPr>
          <p:cNvSpPr>
            <a:spLocks noGrp="1"/>
          </p:cNvSpPr>
          <p:nvPr>
            <p:ph idx="1"/>
          </p:nvPr>
        </p:nvSpPr>
        <p:spPr>
          <a:xfrm>
            <a:off x="604675" y="1513047"/>
            <a:ext cx="5491325" cy="4650686"/>
          </a:xfrm>
        </p:spPr>
        <p:txBody>
          <a:bodyPr/>
          <a:lstStyle/>
          <a:p>
            <a:r>
              <a:rPr lang="en-US" dirty="0"/>
              <a:t>Transmembrane glycoprotein overexpressed in many solid tumors, including NSCLC</a:t>
            </a:r>
          </a:p>
          <a:p>
            <a:pPr lvl="1"/>
            <a:r>
              <a:rPr lang="en-US" dirty="0"/>
              <a:t>Also underexpressed in NSCLC</a:t>
            </a:r>
          </a:p>
          <a:p>
            <a:r>
              <a:rPr lang="en-US" dirty="0"/>
              <a:t>Epithelial cell adhesion molecule that regulates cell growth, regeneration, and proliferation</a:t>
            </a:r>
          </a:p>
        </p:txBody>
      </p:sp>
      <p:sp>
        <p:nvSpPr>
          <p:cNvPr id="6" name="TextBox 5">
            <a:extLst>
              <a:ext uri="{FF2B5EF4-FFF2-40B4-BE49-F238E27FC236}">
                <a16:creationId xmlns:a16="http://schemas.microsoft.com/office/drawing/2014/main" id="{B24DB642-8D90-25E9-A78D-B7826C8418BD}"/>
              </a:ext>
            </a:extLst>
          </p:cNvPr>
          <p:cNvSpPr txBox="1"/>
          <p:nvPr/>
        </p:nvSpPr>
        <p:spPr bwMode="auto">
          <a:xfrm>
            <a:off x="374434" y="6396799"/>
            <a:ext cx="90049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Jiang. Oncol Lett. 2013;6:375. Shvartsur. Genes Cancer. 2015;6:84.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CC BY 4.0 DEED</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Changes made.</a:t>
            </a:r>
          </a:p>
        </p:txBody>
      </p:sp>
      <p:sp>
        <p:nvSpPr>
          <p:cNvPr id="2" name="TextBox 1">
            <a:extLst>
              <a:ext uri="{FF2B5EF4-FFF2-40B4-BE49-F238E27FC236}">
                <a16:creationId xmlns:a16="http://schemas.microsoft.com/office/drawing/2014/main" id="{F3EAA47B-B1D1-EC56-ED48-54E67F82DAEE}"/>
              </a:ext>
            </a:extLst>
          </p:cNvPr>
          <p:cNvSpPr txBox="1"/>
          <p:nvPr/>
        </p:nvSpPr>
        <p:spPr bwMode="auto">
          <a:xfrm>
            <a:off x="7754199" y="1080567"/>
            <a:ext cx="25996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TROP-2: Cell Signaling</a:t>
            </a:r>
          </a:p>
        </p:txBody>
      </p:sp>
      <p:sp>
        <p:nvSpPr>
          <p:cNvPr id="32" name="Freeform: Shape 31">
            <a:extLst>
              <a:ext uri="{FF2B5EF4-FFF2-40B4-BE49-F238E27FC236}">
                <a16:creationId xmlns:a16="http://schemas.microsoft.com/office/drawing/2014/main" id="{B5ACEC8A-9BD5-361F-87C4-5D5CDB09D136}"/>
              </a:ext>
            </a:extLst>
          </p:cNvPr>
          <p:cNvSpPr/>
          <p:nvPr/>
        </p:nvSpPr>
        <p:spPr bwMode="auto">
          <a:xfrm rot="20914184">
            <a:off x="8417034" y="1643722"/>
            <a:ext cx="730439" cy="1020338"/>
          </a:xfrm>
          <a:custGeom>
            <a:avLst/>
            <a:gdLst>
              <a:gd name="connsiteX0" fmla="*/ 330650 w 651221"/>
              <a:gd name="connsiteY0" fmla="*/ 283 h 941029"/>
              <a:gd name="connsiteX1" fmla="*/ 392102 w 651221"/>
              <a:gd name="connsiteY1" fmla="*/ 33472 h 941029"/>
              <a:gd name="connsiteX2" fmla="*/ 402300 w 651221"/>
              <a:gd name="connsiteY2" fmla="*/ 66706 h 941029"/>
              <a:gd name="connsiteX3" fmla="*/ 399041 w 651221"/>
              <a:gd name="connsiteY3" fmla="*/ 85113 h 941029"/>
              <a:gd name="connsiteX4" fmla="*/ 432661 w 651221"/>
              <a:gd name="connsiteY4" fmla="*/ 99301 h 941029"/>
              <a:gd name="connsiteX5" fmla="*/ 468601 w 651221"/>
              <a:gd name="connsiteY5" fmla="*/ 153252 h 941029"/>
              <a:gd name="connsiteX6" fmla="*/ 458519 w 651221"/>
              <a:gd name="connsiteY6" fmla="*/ 182652 h 941029"/>
              <a:gd name="connsiteX7" fmla="*/ 438117 w 651221"/>
              <a:gd name="connsiteY7" fmla="*/ 200696 h 941029"/>
              <a:gd name="connsiteX8" fmla="*/ 450743 w 651221"/>
              <a:gd name="connsiteY8" fmla="*/ 201486 h 941029"/>
              <a:gd name="connsiteX9" fmla="*/ 522892 w 651221"/>
              <a:gd name="connsiteY9" fmla="*/ 264004 h 941029"/>
              <a:gd name="connsiteX10" fmla="*/ 521064 w 651221"/>
              <a:gd name="connsiteY10" fmla="*/ 271959 h 941029"/>
              <a:gd name="connsiteX11" fmla="*/ 539679 w 651221"/>
              <a:gd name="connsiteY11" fmla="*/ 274721 h 941029"/>
              <a:gd name="connsiteX12" fmla="*/ 580750 w 651221"/>
              <a:gd name="connsiteY12" fmla="*/ 291855 h 941029"/>
              <a:gd name="connsiteX13" fmla="*/ 596870 w 651221"/>
              <a:gd name="connsiteY13" fmla="*/ 306191 h 941029"/>
              <a:gd name="connsiteX14" fmla="*/ 599904 w 651221"/>
              <a:gd name="connsiteY14" fmla="*/ 307111 h 941029"/>
              <a:gd name="connsiteX15" fmla="*/ 650892 w 651221"/>
              <a:gd name="connsiteY15" fmla="*/ 425313 h 941029"/>
              <a:gd name="connsiteX16" fmla="*/ 584703 w 651221"/>
              <a:gd name="connsiteY16" fmla="*/ 560001 h 941029"/>
              <a:gd name="connsiteX17" fmla="*/ 531007 w 651221"/>
              <a:gd name="connsiteY17" fmla="*/ 524402 h 941029"/>
              <a:gd name="connsiteX18" fmla="*/ 513221 w 651221"/>
              <a:gd name="connsiteY18" fmla="*/ 483795 h 941029"/>
              <a:gd name="connsiteX19" fmla="*/ 505137 w 651221"/>
              <a:gd name="connsiteY19" fmla="*/ 487455 h 941029"/>
              <a:gd name="connsiteX20" fmla="*/ 458630 w 651221"/>
              <a:gd name="connsiteY20" fmla="*/ 492526 h 941029"/>
              <a:gd name="connsiteX21" fmla="*/ 457375 w 651221"/>
              <a:gd name="connsiteY21" fmla="*/ 492284 h 941029"/>
              <a:gd name="connsiteX22" fmla="*/ 465754 w 651221"/>
              <a:gd name="connsiteY22" fmla="*/ 526524 h 941029"/>
              <a:gd name="connsiteX23" fmla="*/ 420679 w 651221"/>
              <a:gd name="connsiteY23" fmla="*/ 596029 h 941029"/>
              <a:gd name="connsiteX24" fmla="*/ 389549 w 651221"/>
              <a:gd name="connsiteY24" fmla="*/ 609190 h 941029"/>
              <a:gd name="connsiteX25" fmla="*/ 397009 w 651221"/>
              <a:gd name="connsiteY25" fmla="*/ 615106 h 941029"/>
              <a:gd name="connsiteX26" fmla="*/ 399261 w 651221"/>
              <a:gd name="connsiteY26" fmla="*/ 615984 h 941029"/>
              <a:gd name="connsiteX27" fmla="*/ 414249 w 651221"/>
              <a:gd name="connsiteY27" fmla="*/ 659690 h 941029"/>
              <a:gd name="connsiteX28" fmla="*/ 384919 w 651221"/>
              <a:gd name="connsiteY28" fmla="*/ 705260 h 941029"/>
              <a:gd name="connsiteX29" fmla="*/ 374210 w 651221"/>
              <a:gd name="connsiteY29" fmla="*/ 697033 h 941029"/>
              <a:gd name="connsiteX30" fmla="*/ 367361 w 651221"/>
              <a:gd name="connsiteY30" fmla="*/ 703574 h 941029"/>
              <a:gd name="connsiteX31" fmla="*/ 348824 w 651221"/>
              <a:gd name="connsiteY31" fmla="*/ 711623 h 941029"/>
              <a:gd name="connsiteX32" fmla="*/ 352794 w 651221"/>
              <a:gd name="connsiteY32" fmla="*/ 722135 h 941029"/>
              <a:gd name="connsiteX33" fmla="*/ 347055 w 651221"/>
              <a:gd name="connsiteY33" fmla="*/ 737333 h 941029"/>
              <a:gd name="connsiteX34" fmla="*/ 345859 w 651221"/>
              <a:gd name="connsiteY34" fmla="*/ 738281 h 941029"/>
              <a:gd name="connsiteX35" fmla="*/ 355420 w 651221"/>
              <a:gd name="connsiteY35" fmla="*/ 745862 h 941029"/>
              <a:gd name="connsiteX36" fmla="*/ 361159 w 651221"/>
              <a:gd name="connsiteY36" fmla="*/ 761059 h 941029"/>
              <a:gd name="connsiteX37" fmla="*/ 339769 w 651221"/>
              <a:gd name="connsiteY37" fmla="*/ 788667 h 941029"/>
              <a:gd name="connsiteX38" fmla="*/ 322288 w 651221"/>
              <a:gd name="connsiteY38" fmla="*/ 794969 h 941029"/>
              <a:gd name="connsiteX39" fmla="*/ 328292 w 651221"/>
              <a:gd name="connsiteY39" fmla="*/ 799730 h 941029"/>
              <a:gd name="connsiteX40" fmla="*/ 334031 w 651221"/>
              <a:gd name="connsiteY40" fmla="*/ 814927 h 941029"/>
              <a:gd name="connsiteX41" fmla="*/ 328293 w 651221"/>
              <a:gd name="connsiteY41" fmla="*/ 830125 h 941029"/>
              <a:gd name="connsiteX42" fmla="*/ 324193 w 651221"/>
              <a:gd name="connsiteY42" fmla="*/ 833376 h 941029"/>
              <a:gd name="connsiteX43" fmla="*/ 342123 w 651221"/>
              <a:gd name="connsiteY43" fmla="*/ 839150 h 941029"/>
              <a:gd name="connsiteX44" fmla="*/ 360838 w 651221"/>
              <a:gd name="connsiteY44" fmla="*/ 868635 h 941029"/>
              <a:gd name="connsiteX45" fmla="*/ 346381 w 651221"/>
              <a:gd name="connsiteY45" fmla="*/ 889203 h 941029"/>
              <a:gd name="connsiteX46" fmla="*/ 322850 w 651221"/>
              <a:gd name="connsiteY46" fmla="*/ 897031 h 941029"/>
              <a:gd name="connsiteX47" fmla="*/ 315889 w 651221"/>
              <a:gd name="connsiteY47" fmla="*/ 922853 h 941029"/>
              <a:gd name="connsiteX48" fmla="*/ 265807 w 651221"/>
              <a:gd name="connsiteY48" fmla="*/ 934784 h 941029"/>
              <a:gd name="connsiteX49" fmla="*/ 261293 w 651221"/>
              <a:gd name="connsiteY49" fmla="*/ 926868 h 941029"/>
              <a:gd name="connsiteX50" fmla="*/ 244190 w 651221"/>
              <a:gd name="connsiteY50" fmla="*/ 938210 h 941029"/>
              <a:gd name="connsiteX51" fmla="*/ 209470 w 651221"/>
              <a:gd name="connsiteY51" fmla="*/ 934442 h 941029"/>
              <a:gd name="connsiteX52" fmla="*/ 204446 w 651221"/>
              <a:gd name="connsiteY52" fmla="*/ 899881 h 941029"/>
              <a:gd name="connsiteX53" fmla="*/ 208759 w 651221"/>
              <a:gd name="connsiteY53" fmla="*/ 892835 h 941029"/>
              <a:gd name="connsiteX54" fmla="*/ 205454 w 651221"/>
              <a:gd name="connsiteY54" fmla="*/ 893278 h 941029"/>
              <a:gd name="connsiteX55" fmla="*/ 190531 w 651221"/>
              <a:gd name="connsiteY55" fmla="*/ 886859 h 941029"/>
              <a:gd name="connsiteX56" fmla="*/ 183576 w 651221"/>
              <a:gd name="connsiteY56" fmla="*/ 872178 h 941029"/>
              <a:gd name="connsiteX57" fmla="*/ 184225 w 651221"/>
              <a:gd name="connsiteY57" fmla="*/ 865494 h 941029"/>
              <a:gd name="connsiteX58" fmla="*/ 174743 w 651221"/>
              <a:gd name="connsiteY58" fmla="*/ 857975 h 941029"/>
              <a:gd name="connsiteX59" fmla="*/ 169004 w 651221"/>
              <a:gd name="connsiteY59" fmla="*/ 842777 h 941029"/>
              <a:gd name="connsiteX60" fmla="*/ 174743 w 651221"/>
              <a:gd name="connsiteY60" fmla="*/ 827580 h 941029"/>
              <a:gd name="connsiteX61" fmla="*/ 188606 w 651221"/>
              <a:gd name="connsiteY61" fmla="*/ 816588 h 941029"/>
              <a:gd name="connsiteX62" fmla="*/ 187979 w 651221"/>
              <a:gd name="connsiteY62" fmla="*/ 814927 h 941029"/>
              <a:gd name="connsiteX63" fmla="*/ 209368 w 651221"/>
              <a:gd name="connsiteY63" fmla="*/ 787320 h 941029"/>
              <a:gd name="connsiteX64" fmla="*/ 226851 w 651221"/>
              <a:gd name="connsiteY64" fmla="*/ 781018 h 941029"/>
              <a:gd name="connsiteX65" fmla="*/ 220845 w 651221"/>
              <a:gd name="connsiteY65" fmla="*/ 776256 h 941029"/>
              <a:gd name="connsiteX66" fmla="*/ 215106 w 651221"/>
              <a:gd name="connsiteY66" fmla="*/ 761059 h 941029"/>
              <a:gd name="connsiteX67" fmla="*/ 220845 w 651221"/>
              <a:gd name="connsiteY67" fmla="*/ 745862 h 941029"/>
              <a:gd name="connsiteX68" fmla="*/ 222040 w 651221"/>
              <a:gd name="connsiteY68" fmla="*/ 744914 h 941029"/>
              <a:gd name="connsiteX69" fmla="*/ 212480 w 651221"/>
              <a:gd name="connsiteY69" fmla="*/ 737332 h 941029"/>
              <a:gd name="connsiteX70" fmla="*/ 206741 w 651221"/>
              <a:gd name="connsiteY70" fmla="*/ 722135 h 941029"/>
              <a:gd name="connsiteX71" fmla="*/ 209332 w 651221"/>
              <a:gd name="connsiteY71" fmla="*/ 715274 h 941029"/>
              <a:gd name="connsiteX72" fmla="*/ 204389 w 651221"/>
              <a:gd name="connsiteY72" fmla="*/ 711354 h 941029"/>
              <a:gd name="connsiteX73" fmla="*/ 198650 w 651221"/>
              <a:gd name="connsiteY73" fmla="*/ 696156 h 941029"/>
              <a:gd name="connsiteX74" fmla="*/ 204388 w 651221"/>
              <a:gd name="connsiteY74" fmla="*/ 680959 h 941029"/>
              <a:gd name="connsiteX75" fmla="*/ 217401 w 651221"/>
              <a:gd name="connsiteY75" fmla="*/ 670641 h 941029"/>
              <a:gd name="connsiteX76" fmla="*/ 214983 w 651221"/>
              <a:gd name="connsiteY76" fmla="*/ 662928 h 941029"/>
              <a:gd name="connsiteX77" fmla="*/ 241127 w 651221"/>
              <a:gd name="connsiteY77" fmla="*/ 622283 h 941029"/>
              <a:gd name="connsiteX78" fmla="*/ 265322 w 651221"/>
              <a:gd name="connsiteY78" fmla="*/ 611777 h 941029"/>
              <a:gd name="connsiteX79" fmla="*/ 261974 w 651221"/>
              <a:gd name="connsiteY79" fmla="*/ 611164 h 941029"/>
              <a:gd name="connsiteX80" fmla="*/ 187558 w 651221"/>
              <a:gd name="connsiteY80" fmla="*/ 554425 h 941029"/>
              <a:gd name="connsiteX81" fmla="*/ 182706 w 651221"/>
              <a:gd name="connsiteY81" fmla="*/ 534599 h 941029"/>
              <a:gd name="connsiteX82" fmla="*/ 158974 w 651221"/>
              <a:gd name="connsiteY82" fmla="*/ 517997 h 941029"/>
              <a:gd name="connsiteX83" fmla="*/ 114258 w 651221"/>
              <a:gd name="connsiteY83" fmla="*/ 438611 h 941029"/>
              <a:gd name="connsiteX84" fmla="*/ 106419 w 651221"/>
              <a:gd name="connsiteY84" fmla="*/ 369842 h 941029"/>
              <a:gd name="connsiteX85" fmla="*/ 103970 w 651221"/>
              <a:gd name="connsiteY85" fmla="*/ 370977 h 941029"/>
              <a:gd name="connsiteX86" fmla="*/ 1042 w 651221"/>
              <a:gd name="connsiteY86" fmla="*/ 307890 h 941029"/>
              <a:gd name="connsiteX87" fmla="*/ 43060 w 651221"/>
              <a:gd name="connsiteY87" fmla="*/ 226057 h 941029"/>
              <a:gd name="connsiteX88" fmla="*/ 62719 w 651221"/>
              <a:gd name="connsiteY88" fmla="*/ 218942 h 941029"/>
              <a:gd name="connsiteX89" fmla="*/ 55376 w 651221"/>
              <a:gd name="connsiteY89" fmla="*/ 192462 h 941029"/>
              <a:gd name="connsiteX90" fmla="*/ 65503 w 651221"/>
              <a:gd name="connsiteY90" fmla="*/ 158593 h 941029"/>
              <a:gd name="connsiteX91" fmla="*/ 84076 w 651221"/>
              <a:gd name="connsiteY91" fmla="*/ 139674 h 941029"/>
              <a:gd name="connsiteX92" fmla="*/ 73312 w 651221"/>
              <a:gd name="connsiteY92" fmla="*/ 123926 h 941029"/>
              <a:gd name="connsiteX93" fmla="*/ 70229 w 651221"/>
              <a:gd name="connsiteY93" fmla="*/ 92919 h 941029"/>
              <a:gd name="connsiteX94" fmla="*/ 199712 w 651221"/>
              <a:gd name="connsiteY94" fmla="*/ 41039 h 941029"/>
              <a:gd name="connsiteX95" fmla="*/ 219017 w 651221"/>
              <a:gd name="connsiteY95" fmla="*/ 47677 h 941029"/>
              <a:gd name="connsiteX96" fmla="*/ 247474 w 651221"/>
              <a:gd name="connsiteY96" fmla="*/ 23090 h 941029"/>
              <a:gd name="connsiteX97" fmla="*/ 330650 w 651221"/>
              <a:gd name="connsiteY97" fmla="*/ 283 h 94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651221" h="941029">
                <a:moveTo>
                  <a:pt x="330650" y="283"/>
                </a:moveTo>
                <a:cubicBezTo>
                  <a:pt x="356821" y="2162"/>
                  <a:pt x="379374" y="13373"/>
                  <a:pt x="392102" y="33472"/>
                </a:cubicBezTo>
                <a:cubicBezTo>
                  <a:pt x="398466" y="43521"/>
                  <a:pt x="401772" y="54841"/>
                  <a:pt x="402300" y="66706"/>
                </a:cubicBezTo>
                <a:lnTo>
                  <a:pt x="399041" y="85113"/>
                </a:lnTo>
                <a:lnTo>
                  <a:pt x="432661" y="99301"/>
                </a:lnTo>
                <a:cubicBezTo>
                  <a:pt x="455061" y="113241"/>
                  <a:pt x="468811" y="132326"/>
                  <a:pt x="468601" y="153252"/>
                </a:cubicBezTo>
                <a:cubicBezTo>
                  <a:pt x="468496" y="163715"/>
                  <a:pt x="464912" y="173649"/>
                  <a:pt x="458519" y="182652"/>
                </a:cubicBezTo>
                <a:lnTo>
                  <a:pt x="438117" y="200696"/>
                </a:lnTo>
                <a:lnTo>
                  <a:pt x="450743" y="201486"/>
                </a:lnTo>
                <a:cubicBezTo>
                  <a:pt x="491138" y="209778"/>
                  <a:pt x="520762" y="233765"/>
                  <a:pt x="522892" y="264004"/>
                </a:cubicBezTo>
                <a:lnTo>
                  <a:pt x="521064" y="271959"/>
                </a:lnTo>
                <a:lnTo>
                  <a:pt x="539679" y="274721"/>
                </a:lnTo>
                <a:cubicBezTo>
                  <a:pt x="555214" y="278972"/>
                  <a:pt x="569134" y="284821"/>
                  <a:pt x="580750" y="291855"/>
                </a:cubicBezTo>
                <a:lnTo>
                  <a:pt x="596870" y="306191"/>
                </a:lnTo>
                <a:lnTo>
                  <a:pt x="599904" y="307111"/>
                </a:lnTo>
                <a:cubicBezTo>
                  <a:pt x="627181" y="325591"/>
                  <a:pt x="648036" y="371119"/>
                  <a:pt x="650892" y="425313"/>
                </a:cubicBezTo>
                <a:cubicBezTo>
                  <a:pt x="654699" y="497572"/>
                  <a:pt x="625065" y="557874"/>
                  <a:pt x="584703" y="560001"/>
                </a:cubicBezTo>
                <a:cubicBezTo>
                  <a:pt x="564521" y="561064"/>
                  <a:pt x="545479" y="547382"/>
                  <a:pt x="531007" y="524402"/>
                </a:cubicBezTo>
                <a:lnTo>
                  <a:pt x="513221" y="483795"/>
                </a:lnTo>
                <a:lnTo>
                  <a:pt x="505137" y="487455"/>
                </a:lnTo>
                <a:cubicBezTo>
                  <a:pt x="490747" y="491357"/>
                  <a:pt x="475026" y="493197"/>
                  <a:pt x="458630" y="492526"/>
                </a:cubicBezTo>
                <a:lnTo>
                  <a:pt x="457375" y="492284"/>
                </a:lnTo>
                <a:lnTo>
                  <a:pt x="465754" y="526524"/>
                </a:lnTo>
                <a:cubicBezTo>
                  <a:pt x="464617" y="554341"/>
                  <a:pt x="447475" y="578865"/>
                  <a:pt x="420679" y="596029"/>
                </a:cubicBezTo>
                <a:lnTo>
                  <a:pt x="389549" y="609190"/>
                </a:lnTo>
                <a:lnTo>
                  <a:pt x="397009" y="615106"/>
                </a:lnTo>
                <a:lnTo>
                  <a:pt x="399261" y="615984"/>
                </a:lnTo>
                <a:cubicBezTo>
                  <a:pt x="408813" y="623475"/>
                  <a:pt x="415040" y="640351"/>
                  <a:pt x="414249" y="659690"/>
                </a:cubicBezTo>
                <a:cubicBezTo>
                  <a:pt x="413194" y="685477"/>
                  <a:pt x="400064" y="705880"/>
                  <a:pt x="384919" y="705260"/>
                </a:cubicBezTo>
                <a:lnTo>
                  <a:pt x="374210" y="697033"/>
                </a:lnTo>
                <a:lnTo>
                  <a:pt x="367361" y="703574"/>
                </a:lnTo>
                <a:lnTo>
                  <a:pt x="348824" y="711623"/>
                </a:lnTo>
                <a:lnTo>
                  <a:pt x="352794" y="722135"/>
                </a:lnTo>
                <a:cubicBezTo>
                  <a:pt x="352793" y="727526"/>
                  <a:pt x="350750" y="732661"/>
                  <a:pt x="347055" y="737333"/>
                </a:cubicBezTo>
                <a:lnTo>
                  <a:pt x="345859" y="738281"/>
                </a:lnTo>
                <a:lnTo>
                  <a:pt x="355420" y="745862"/>
                </a:lnTo>
                <a:cubicBezTo>
                  <a:pt x="359115" y="750533"/>
                  <a:pt x="361158" y="755668"/>
                  <a:pt x="361159" y="761059"/>
                </a:cubicBezTo>
                <a:cubicBezTo>
                  <a:pt x="361158" y="771840"/>
                  <a:pt x="352985" y="781601"/>
                  <a:pt x="339769" y="788667"/>
                </a:cubicBezTo>
                <a:lnTo>
                  <a:pt x="322288" y="794969"/>
                </a:lnTo>
                <a:lnTo>
                  <a:pt x="328292" y="799730"/>
                </a:lnTo>
                <a:cubicBezTo>
                  <a:pt x="331988" y="804401"/>
                  <a:pt x="334031" y="809537"/>
                  <a:pt x="334031" y="814927"/>
                </a:cubicBezTo>
                <a:cubicBezTo>
                  <a:pt x="334031" y="820318"/>
                  <a:pt x="331988" y="825454"/>
                  <a:pt x="328293" y="830125"/>
                </a:cubicBezTo>
                <a:lnTo>
                  <a:pt x="324193" y="833376"/>
                </a:lnTo>
                <a:lnTo>
                  <a:pt x="342123" y="839150"/>
                </a:lnTo>
                <a:cubicBezTo>
                  <a:pt x="354620" y="847419"/>
                  <a:pt x="361846" y="857901"/>
                  <a:pt x="360838" y="868635"/>
                </a:cubicBezTo>
                <a:cubicBezTo>
                  <a:pt x="360083" y="876686"/>
                  <a:pt x="354803" y="883736"/>
                  <a:pt x="346381" y="889203"/>
                </a:cubicBezTo>
                <a:lnTo>
                  <a:pt x="322850" y="897031"/>
                </a:lnTo>
                <a:lnTo>
                  <a:pt x="315889" y="922853"/>
                </a:lnTo>
                <a:cubicBezTo>
                  <a:pt x="303610" y="940279"/>
                  <a:pt x="281188" y="945621"/>
                  <a:pt x="265807" y="934784"/>
                </a:cubicBezTo>
                <a:lnTo>
                  <a:pt x="261293" y="926868"/>
                </a:lnTo>
                <a:lnTo>
                  <a:pt x="244190" y="938210"/>
                </a:lnTo>
                <a:cubicBezTo>
                  <a:pt x="229930" y="942818"/>
                  <a:pt x="217231" y="941926"/>
                  <a:pt x="209470" y="934442"/>
                </a:cubicBezTo>
                <a:cubicBezTo>
                  <a:pt x="201709" y="926957"/>
                  <a:pt x="200357" y="914298"/>
                  <a:pt x="204446" y="899881"/>
                </a:cubicBezTo>
                <a:lnTo>
                  <a:pt x="208759" y="892835"/>
                </a:lnTo>
                <a:lnTo>
                  <a:pt x="205454" y="893278"/>
                </a:lnTo>
                <a:cubicBezTo>
                  <a:pt x="199526" y="892695"/>
                  <a:pt x="194412" y="890601"/>
                  <a:pt x="190531" y="886859"/>
                </a:cubicBezTo>
                <a:cubicBezTo>
                  <a:pt x="186651" y="883116"/>
                  <a:pt x="184373" y="878081"/>
                  <a:pt x="183576" y="872178"/>
                </a:cubicBezTo>
                <a:lnTo>
                  <a:pt x="184225" y="865494"/>
                </a:lnTo>
                <a:lnTo>
                  <a:pt x="174743" y="857975"/>
                </a:lnTo>
                <a:cubicBezTo>
                  <a:pt x="171048" y="853304"/>
                  <a:pt x="169005" y="848168"/>
                  <a:pt x="169004" y="842777"/>
                </a:cubicBezTo>
                <a:cubicBezTo>
                  <a:pt x="169004" y="837387"/>
                  <a:pt x="171048" y="832251"/>
                  <a:pt x="174743" y="827580"/>
                </a:cubicBezTo>
                <a:lnTo>
                  <a:pt x="188606" y="816588"/>
                </a:lnTo>
                <a:lnTo>
                  <a:pt x="187979" y="814927"/>
                </a:lnTo>
                <a:cubicBezTo>
                  <a:pt x="187979" y="804146"/>
                  <a:pt x="196153" y="794385"/>
                  <a:pt x="209368" y="787320"/>
                </a:cubicBezTo>
                <a:lnTo>
                  <a:pt x="226851" y="781018"/>
                </a:lnTo>
                <a:lnTo>
                  <a:pt x="220845" y="776256"/>
                </a:lnTo>
                <a:cubicBezTo>
                  <a:pt x="217150" y="771585"/>
                  <a:pt x="215107" y="766450"/>
                  <a:pt x="215106" y="761059"/>
                </a:cubicBezTo>
                <a:cubicBezTo>
                  <a:pt x="215106" y="755668"/>
                  <a:pt x="217150" y="750533"/>
                  <a:pt x="220845" y="745862"/>
                </a:cubicBezTo>
                <a:lnTo>
                  <a:pt x="222040" y="744914"/>
                </a:lnTo>
                <a:lnTo>
                  <a:pt x="212480" y="737332"/>
                </a:lnTo>
                <a:cubicBezTo>
                  <a:pt x="208784" y="732661"/>
                  <a:pt x="206742" y="727526"/>
                  <a:pt x="206741" y="722135"/>
                </a:cubicBezTo>
                <a:lnTo>
                  <a:pt x="209332" y="715274"/>
                </a:lnTo>
                <a:lnTo>
                  <a:pt x="204389" y="711354"/>
                </a:lnTo>
                <a:cubicBezTo>
                  <a:pt x="200693" y="706683"/>
                  <a:pt x="198650" y="701547"/>
                  <a:pt x="198650" y="696156"/>
                </a:cubicBezTo>
                <a:cubicBezTo>
                  <a:pt x="198650" y="690766"/>
                  <a:pt x="200693" y="685630"/>
                  <a:pt x="204388" y="680959"/>
                </a:cubicBezTo>
                <a:lnTo>
                  <a:pt x="217401" y="670641"/>
                </a:lnTo>
                <a:lnTo>
                  <a:pt x="214983" y="662928"/>
                </a:lnTo>
                <a:cubicBezTo>
                  <a:pt x="214983" y="647056"/>
                  <a:pt x="224974" y="632685"/>
                  <a:pt x="241127" y="622283"/>
                </a:cubicBezTo>
                <a:lnTo>
                  <a:pt x="265322" y="611777"/>
                </a:lnTo>
                <a:lnTo>
                  <a:pt x="261974" y="611164"/>
                </a:lnTo>
                <a:cubicBezTo>
                  <a:pt x="227947" y="599561"/>
                  <a:pt x="201142" y="579124"/>
                  <a:pt x="187558" y="554425"/>
                </a:cubicBezTo>
                <a:lnTo>
                  <a:pt x="182706" y="534599"/>
                </a:lnTo>
                <a:lnTo>
                  <a:pt x="158974" y="517997"/>
                </a:lnTo>
                <a:cubicBezTo>
                  <a:pt x="138743" y="498217"/>
                  <a:pt x="123085" y="470662"/>
                  <a:pt x="114258" y="438611"/>
                </a:cubicBezTo>
                <a:lnTo>
                  <a:pt x="106419" y="369842"/>
                </a:lnTo>
                <a:lnTo>
                  <a:pt x="103970" y="370977"/>
                </a:lnTo>
                <a:cubicBezTo>
                  <a:pt x="54640" y="379521"/>
                  <a:pt x="8557" y="351276"/>
                  <a:pt x="1042" y="307890"/>
                </a:cubicBezTo>
                <a:cubicBezTo>
                  <a:pt x="-4593" y="275350"/>
                  <a:pt x="13066" y="243535"/>
                  <a:pt x="43060" y="226057"/>
                </a:cubicBezTo>
                <a:lnTo>
                  <a:pt x="62719" y="218942"/>
                </a:lnTo>
                <a:lnTo>
                  <a:pt x="55376" y="192462"/>
                </a:lnTo>
                <a:cubicBezTo>
                  <a:pt x="55497" y="180414"/>
                  <a:pt x="59096" y="168970"/>
                  <a:pt x="65503" y="158593"/>
                </a:cubicBezTo>
                <a:lnTo>
                  <a:pt x="84076" y="139674"/>
                </a:lnTo>
                <a:lnTo>
                  <a:pt x="73312" y="123926"/>
                </a:lnTo>
                <a:cubicBezTo>
                  <a:pt x="69341" y="113784"/>
                  <a:pt x="68136" y="103273"/>
                  <a:pt x="70229" y="92919"/>
                </a:cubicBezTo>
                <a:cubicBezTo>
                  <a:pt x="78604" y="51501"/>
                  <a:pt x="136574" y="28273"/>
                  <a:pt x="199712" y="41039"/>
                </a:cubicBezTo>
                <a:lnTo>
                  <a:pt x="219017" y="47677"/>
                </a:lnTo>
                <a:lnTo>
                  <a:pt x="247474" y="23090"/>
                </a:lnTo>
                <a:cubicBezTo>
                  <a:pt x="274684" y="5858"/>
                  <a:pt x="304477" y="-1596"/>
                  <a:pt x="330650" y="283"/>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TextBox 32">
            <a:extLst>
              <a:ext uri="{FF2B5EF4-FFF2-40B4-BE49-F238E27FC236}">
                <a16:creationId xmlns:a16="http://schemas.microsoft.com/office/drawing/2014/main" id="{9B8323CA-7696-7570-D1D8-72C2445F5035}"/>
              </a:ext>
            </a:extLst>
          </p:cNvPr>
          <p:cNvSpPr txBox="1"/>
          <p:nvPr/>
        </p:nvSpPr>
        <p:spPr bwMode="auto">
          <a:xfrm>
            <a:off x="8959983" y="1576813"/>
            <a:ext cx="918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TROP-2</a:t>
            </a:r>
          </a:p>
        </p:txBody>
      </p:sp>
      <p:grpSp>
        <p:nvGrpSpPr>
          <p:cNvPr id="179" name="Group 178">
            <a:extLst>
              <a:ext uri="{FF2B5EF4-FFF2-40B4-BE49-F238E27FC236}">
                <a16:creationId xmlns:a16="http://schemas.microsoft.com/office/drawing/2014/main" id="{804BFDC4-D232-3483-F1A9-C6344483D385}"/>
              </a:ext>
            </a:extLst>
          </p:cNvPr>
          <p:cNvGrpSpPr/>
          <p:nvPr/>
        </p:nvGrpSpPr>
        <p:grpSpPr>
          <a:xfrm>
            <a:off x="7324220" y="3508481"/>
            <a:ext cx="2249327" cy="551087"/>
            <a:chOff x="7324220" y="3553272"/>
            <a:chExt cx="2192597" cy="506296"/>
          </a:xfrm>
        </p:grpSpPr>
        <p:sp>
          <p:nvSpPr>
            <p:cNvPr id="174" name="Freeform: Shape 173">
              <a:extLst>
                <a:ext uri="{FF2B5EF4-FFF2-40B4-BE49-F238E27FC236}">
                  <a16:creationId xmlns:a16="http://schemas.microsoft.com/office/drawing/2014/main" id="{DE8ABF88-12EC-2C10-FE4A-C82E212CBC24}"/>
                </a:ext>
              </a:extLst>
            </p:cNvPr>
            <p:cNvSpPr/>
            <p:nvPr/>
          </p:nvSpPr>
          <p:spPr bwMode="auto">
            <a:xfrm>
              <a:off x="7407254" y="3553272"/>
              <a:ext cx="2109563" cy="506296"/>
            </a:xfrm>
            <a:custGeom>
              <a:avLst/>
              <a:gdLst>
                <a:gd name="connsiteX0" fmla="*/ 2109563 w 2109563"/>
                <a:gd name="connsiteY0" fmla="*/ 0 h 506296"/>
                <a:gd name="connsiteX1" fmla="*/ 1618610 w 2109563"/>
                <a:gd name="connsiteY1" fmla="*/ 240874 h 506296"/>
                <a:gd name="connsiteX2" fmla="*/ 668923 w 2109563"/>
                <a:gd name="connsiteY2" fmla="*/ 451064 h 506296"/>
                <a:gd name="connsiteX3" fmla="*/ 0 w 2109563"/>
                <a:gd name="connsiteY3" fmla="*/ 506296 h 506296"/>
                <a:gd name="connsiteX0" fmla="*/ 2109563 w 2109563"/>
                <a:gd name="connsiteY0" fmla="*/ 0 h 506296"/>
                <a:gd name="connsiteX1" fmla="*/ 1618610 w 2109563"/>
                <a:gd name="connsiteY1" fmla="*/ 240874 h 506296"/>
                <a:gd name="connsiteX2" fmla="*/ 713416 w 2109563"/>
                <a:gd name="connsiteY2" fmla="*/ 458735 h 506296"/>
                <a:gd name="connsiteX3" fmla="*/ 0 w 2109563"/>
                <a:gd name="connsiteY3" fmla="*/ 506296 h 506296"/>
                <a:gd name="connsiteX0" fmla="*/ 2109563 w 2109563"/>
                <a:gd name="connsiteY0" fmla="*/ 0 h 506296"/>
                <a:gd name="connsiteX1" fmla="*/ 1633952 w 2109563"/>
                <a:gd name="connsiteY1" fmla="*/ 254683 h 506296"/>
                <a:gd name="connsiteX2" fmla="*/ 713416 w 2109563"/>
                <a:gd name="connsiteY2" fmla="*/ 458735 h 506296"/>
                <a:gd name="connsiteX3" fmla="*/ 0 w 2109563"/>
                <a:gd name="connsiteY3" fmla="*/ 506296 h 506296"/>
                <a:gd name="connsiteX0" fmla="*/ 2109563 w 2109563"/>
                <a:gd name="connsiteY0" fmla="*/ 0 h 506296"/>
                <a:gd name="connsiteX1" fmla="*/ 1633952 w 2109563"/>
                <a:gd name="connsiteY1" fmla="*/ 254683 h 506296"/>
                <a:gd name="connsiteX2" fmla="*/ 713416 w 2109563"/>
                <a:gd name="connsiteY2" fmla="*/ 458735 h 506296"/>
                <a:gd name="connsiteX3" fmla="*/ 0 w 2109563"/>
                <a:gd name="connsiteY3" fmla="*/ 506296 h 506296"/>
                <a:gd name="connsiteX0" fmla="*/ 2109563 w 2109563"/>
                <a:gd name="connsiteY0" fmla="*/ 0 h 506296"/>
                <a:gd name="connsiteX1" fmla="*/ 1633952 w 2109563"/>
                <a:gd name="connsiteY1" fmla="*/ 254683 h 506296"/>
                <a:gd name="connsiteX2" fmla="*/ 713416 w 2109563"/>
                <a:gd name="connsiteY2" fmla="*/ 458735 h 506296"/>
                <a:gd name="connsiteX3" fmla="*/ 0 w 2109563"/>
                <a:gd name="connsiteY3" fmla="*/ 506296 h 506296"/>
                <a:gd name="connsiteX0" fmla="*/ 2109563 w 2109563"/>
                <a:gd name="connsiteY0" fmla="*/ 0 h 506296"/>
                <a:gd name="connsiteX1" fmla="*/ 1633952 w 2109563"/>
                <a:gd name="connsiteY1" fmla="*/ 254683 h 506296"/>
                <a:gd name="connsiteX2" fmla="*/ 713416 w 2109563"/>
                <a:gd name="connsiteY2" fmla="*/ 458735 h 506296"/>
                <a:gd name="connsiteX3" fmla="*/ 0 w 2109563"/>
                <a:gd name="connsiteY3" fmla="*/ 506296 h 506296"/>
                <a:gd name="connsiteX0" fmla="*/ 2109563 w 2109563"/>
                <a:gd name="connsiteY0" fmla="*/ 0 h 506296"/>
                <a:gd name="connsiteX1" fmla="*/ 1633952 w 2109563"/>
                <a:gd name="connsiteY1" fmla="*/ 254683 h 506296"/>
                <a:gd name="connsiteX2" fmla="*/ 713416 w 2109563"/>
                <a:gd name="connsiteY2" fmla="*/ 458735 h 506296"/>
                <a:gd name="connsiteX3" fmla="*/ 0 w 2109563"/>
                <a:gd name="connsiteY3" fmla="*/ 506296 h 506296"/>
              </a:gdLst>
              <a:ahLst/>
              <a:cxnLst>
                <a:cxn ang="0">
                  <a:pos x="connsiteX0" y="connsiteY0"/>
                </a:cxn>
                <a:cxn ang="0">
                  <a:pos x="connsiteX1" y="connsiteY1"/>
                </a:cxn>
                <a:cxn ang="0">
                  <a:pos x="connsiteX2" y="connsiteY2"/>
                </a:cxn>
                <a:cxn ang="0">
                  <a:pos x="connsiteX3" y="connsiteY3"/>
                </a:cxn>
              </a:cxnLst>
              <a:rect l="l" t="t" r="r" b="b"/>
              <a:pathLst>
                <a:path w="2109563" h="506296">
                  <a:moveTo>
                    <a:pt x="2109563" y="0"/>
                  </a:moveTo>
                  <a:cubicBezTo>
                    <a:pt x="1984140" y="82848"/>
                    <a:pt x="1904999" y="150611"/>
                    <a:pt x="1633952" y="254683"/>
                  </a:cubicBezTo>
                  <a:cubicBezTo>
                    <a:pt x="1362905" y="358755"/>
                    <a:pt x="1021733" y="415866"/>
                    <a:pt x="713416" y="458735"/>
                  </a:cubicBezTo>
                  <a:cubicBezTo>
                    <a:pt x="483538" y="490698"/>
                    <a:pt x="199577" y="500798"/>
                    <a:pt x="0" y="506296"/>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76" name="Straight Arrow Connector 175">
              <a:extLst>
                <a:ext uri="{FF2B5EF4-FFF2-40B4-BE49-F238E27FC236}">
                  <a16:creationId xmlns:a16="http://schemas.microsoft.com/office/drawing/2014/main" id="{EC506FF8-E303-9092-D3B3-23F40A56AA77}"/>
                </a:ext>
              </a:extLst>
            </p:cNvPr>
            <p:cNvCxnSpPr>
              <a:cxnSpLocks/>
              <a:stCxn id="174" idx="3"/>
            </p:cNvCxnSpPr>
            <p:nvPr/>
          </p:nvCxnSpPr>
          <p:spPr bwMode="auto">
            <a:xfrm flipH="1">
              <a:off x="7324220" y="4059568"/>
              <a:ext cx="83034" cy="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18" name="Group 117">
            <a:extLst>
              <a:ext uri="{FF2B5EF4-FFF2-40B4-BE49-F238E27FC236}">
                <a16:creationId xmlns:a16="http://schemas.microsoft.com/office/drawing/2014/main" id="{7BFEC734-1E3C-ECCB-3A46-4DCCACF27467}"/>
              </a:ext>
            </a:extLst>
          </p:cNvPr>
          <p:cNvGrpSpPr/>
          <p:nvPr/>
        </p:nvGrpSpPr>
        <p:grpSpPr>
          <a:xfrm>
            <a:off x="8207821" y="2620671"/>
            <a:ext cx="523552" cy="625290"/>
            <a:chOff x="8193933" y="2629667"/>
            <a:chExt cx="523552" cy="625290"/>
          </a:xfrm>
        </p:grpSpPr>
        <p:grpSp>
          <p:nvGrpSpPr>
            <p:cNvPr id="111" name="Group 110">
              <a:extLst>
                <a:ext uri="{FF2B5EF4-FFF2-40B4-BE49-F238E27FC236}">
                  <a16:creationId xmlns:a16="http://schemas.microsoft.com/office/drawing/2014/main" id="{9A02743B-3525-9DD1-74D1-646593C380E2}"/>
                </a:ext>
              </a:extLst>
            </p:cNvPr>
            <p:cNvGrpSpPr/>
            <p:nvPr/>
          </p:nvGrpSpPr>
          <p:grpSpPr>
            <a:xfrm>
              <a:off x="8193933" y="2629667"/>
              <a:ext cx="523552" cy="417898"/>
              <a:chOff x="8193933" y="2629667"/>
              <a:chExt cx="523552" cy="417898"/>
            </a:xfrm>
          </p:grpSpPr>
          <p:sp>
            <p:nvSpPr>
              <p:cNvPr id="104" name="Freeform: Shape 103">
                <a:extLst>
                  <a:ext uri="{FF2B5EF4-FFF2-40B4-BE49-F238E27FC236}">
                    <a16:creationId xmlns:a16="http://schemas.microsoft.com/office/drawing/2014/main" id="{E8B42692-A50C-B031-4E6A-EE93FC0AE303}"/>
                  </a:ext>
                </a:extLst>
              </p:cNvPr>
              <p:cNvSpPr/>
              <p:nvPr/>
            </p:nvSpPr>
            <p:spPr bwMode="auto">
              <a:xfrm>
                <a:off x="8241874" y="2629667"/>
                <a:ext cx="475611" cy="374352"/>
              </a:xfrm>
              <a:custGeom>
                <a:avLst/>
                <a:gdLst>
                  <a:gd name="connsiteX0" fmla="*/ 475611 w 475611"/>
                  <a:gd name="connsiteY0" fmla="*/ 0 h 374352"/>
                  <a:gd name="connsiteX1" fmla="*/ 222463 w 475611"/>
                  <a:gd name="connsiteY1" fmla="*/ 211724 h 374352"/>
                  <a:gd name="connsiteX2" fmla="*/ 0 w 475611"/>
                  <a:gd name="connsiteY2" fmla="*/ 374352 h 374352"/>
                </a:gdLst>
                <a:ahLst/>
                <a:cxnLst>
                  <a:cxn ang="0">
                    <a:pos x="connsiteX0" y="connsiteY0"/>
                  </a:cxn>
                  <a:cxn ang="0">
                    <a:pos x="connsiteX1" y="connsiteY1"/>
                  </a:cxn>
                  <a:cxn ang="0">
                    <a:pos x="connsiteX2" y="connsiteY2"/>
                  </a:cxn>
                </a:cxnLst>
                <a:rect l="l" t="t" r="r" b="b"/>
                <a:pathLst>
                  <a:path w="475611" h="374352">
                    <a:moveTo>
                      <a:pt x="475611" y="0"/>
                    </a:moveTo>
                    <a:cubicBezTo>
                      <a:pt x="388671" y="74666"/>
                      <a:pt x="301731" y="149332"/>
                      <a:pt x="222463" y="211724"/>
                    </a:cubicBezTo>
                    <a:cubicBezTo>
                      <a:pt x="143195" y="274116"/>
                      <a:pt x="71597" y="324234"/>
                      <a:pt x="0" y="374352"/>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08" name="Straight Arrow Connector 107">
                <a:extLst>
                  <a:ext uri="{FF2B5EF4-FFF2-40B4-BE49-F238E27FC236}">
                    <a16:creationId xmlns:a16="http://schemas.microsoft.com/office/drawing/2014/main" id="{1253645E-9AD0-A52B-C031-260D7229BB64}"/>
                  </a:ext>
                </a:extLst>
              </p:cNvPr>
              <p:cNvCxnSpPr>
                <a:cxnSpLocks/>
                <a:stCxn id="104" idx="2"/>
              </p:cNvCxnSpPr>
              <p:nvPr/>
            </p:nvCxnSpPr>
            <p:spPr bwMode="auto">
              <a:xfrm flipH="1">
                <a:off x="8193933" y="3004019"/>
                <a:ext cx="47941" cy="43546"/>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17" name="Group 116">
              <a:extLst>
                <a:ext uri="{FF2B5EF4-FFF2-40B4-BE49-F238E27FC236}">
                  <a16:creationId xmlns:a16="http://schemas.microsoft.com/office/drawing/2014/main" id="{31C0AAB7-E2D8-EB86-FE1B-9CAF53F2D64D}"/>
                </a:ext>
              </a:extLst>
            </p:cNvPr>
            <p:cNvGrpSpPr/>
            <p:nvPr/>
          </p:nvGrpSpPr>
          <p:grpSpPr>
            <a:xfrm>
              <a:off x="8398289" y="2799967"/>
              <a:ext cx="118212" cy="454990"/>
              <a:chOff x="8398289" y="2799967"/>
              <a:chExt cx="118212" cy="454990"/>
            </a:xfrm>
          </p:grpSpPr>
          <p:sp>
            <p:nvSpPr>
              <p:cNvPr id="112" name="Freeform: Shape 111">
                <a:extLst>
                  <a:ext uri="{FF2B5EF4-FFF2-40B4-BE49-F238E27FC236}">
                    <a16:creationId xmlns:a16="http://schemas.microsoft.com/office/drawing/2014/main" id="{6489E773-41A4-69A4-00AE-8B9B276B4C81}"/>
                  </a:ext>
                </a:extLst>
              </p:cNvPr>
              <p:cNvSpPr/>
              <p:nvPr/>
            </p:nvSpPr>
            <p:spPr bwMode="auto">
              <a:xfrm>
                <a:off x="8398366" y="2799967"/>
                <a:ext cx="118135" cy="371283"/>
              </a:xfrm>
              <a:custGeom>
                <a:avLst/>
                <a:gdLst>
                  <a:gd name="connsiteX0" fmla="*/ 118135 w 118135"/>
                  <a:gd name="connsiteY0" fmla="*/ 0 h 371283"/>
                  <a:gd name="connsiteX1" fmla="*/ 35287 w 118135"/>
                  <a:gd name="connsiteY1" fmla="*/ 164162 h 371283"/>
                  <a:gd name="connsiteX2" fmla="*/ 0 w 118135"/>
                  <a:gd name="connsiteY2" fmla="*/ 371283 h 371283"/>
                </a:gdLst>
                <a:ahLst/>
                <a:cxnLst>
                  <a:cxn ang="0">
                    <a:pos x="connsiteX0" y="connsiteY0"/>
                  </a:cxn>
                  <a:cxn ang="0">
                    <a:pos x="connsiteX1" y="connsiteY1"/>
                  </a:cxn>
                  <a:cxn ang="0">
                    <a:pos x="connsiteX2" y="connsiteY2"/>
                  </a:cxn>
                </a:cxnLst>
                <a:rect l="l" t="t" r="r" b="b"/>
                <a:pathLst>
                  <a:path w="118135" h="371283">
                    <a:moveTo>
                      <a:pt x="118135" y="0"/>
                    </a:moveTo>
                    <a:cubicBezTo>
                      <a:pt x="86555" y="51141"/>
                      <a:pt x="54976" y="102282"/>
                      <a:pt x="35287" y="164162"/>
                    </a:cubicBezTo>
                    <a:cubicBezTo>
                      <a:pt x="15598" y="226042"/>
                      <a:pt x="7799" y="298662"/>
                      <a:pt x="0" y="371283"/>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14" name="Straight Arrow Connector 113">
                <a:extLst>
                  <a:ext uri="{FF2B5EF4-FFF2-40B4-BE49-F238E27FC236}">
                    <a16:creationId xmlns:a16="http://schemas.microsoft.com/office/drawing/2014/main" id="{FB0D6937-EB59-5FC1-AA3F-AFE7579B2FA9}"/>
                  </a:ext>
                </a:extLst>
              </p:cNvPr>
              <p:cNvCxnSpPr>
                <a:cxnSpLocks/>
                <a:stCxn id="112" idx="2"/>
              </p:cNvCxnSpPr>
              <p:nvPr/>
            </p:nvCxnSpPr>
            <p:spPr bwMode="auto">
              <a:xfrm flipH="1">
                <a:off x="8398289" y="3171250"/>
                <a:ext cx="77" cy="83707"/>
              </a:xfrm>
              <a:prstGeom prst="straightConnector1">
                <a:avLst/>
              </a:prstGeom>
              <a:noFill/>
              <a:ln w="28575" cap="flat" cmpd="sng" algn="ctr">
                <a:solidFill>
                  <a:schemeClr val="bg1"/>
                </a:solidFill>
                <a:prstDash val="solid"/>
                <a:round/>
                <a:headEnd type="none" w="med" len="med"/>
                <a:tailEnd type="triangle"/>
              </a:ln>
              <a:effectLst/>
            </p:spPr>
          </p:cxnSp>
        </p:grpSp>
      </p:grpSp>
      <p:sp>
        <p:nvSpPr>
          <p:cNvPr id="34" name="TextBox 33">
            <a:extLst>
              <a:ext uri="{FF2B5EF4-FFF2-40B4-BE49-F238E27FC236}">
                <a16:creationId xmlns:a16="http://schemas.microsoft.com/office/drawing/2014/main" id="{2F56F178-11EA-2BE6-4E1A-DA0098BF3A36}"/>
              </a:ext>
            </a:extLst>
          </p:cNvPr>
          <p:cNvSpPr txBox="1"/>
          <p:nvPr/>
        </p:nvSpPr>
        <p:spPr bwMode="auto">
          <a:xfrm>
            <a:off x="6172015" y="3591169"/>
            <a:ext cx="14647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Cell cycle progression</a:t>
            </a:r>
          </a:p>
        </p:txBody>
      </p:sp>
      <p:grpSp>
        <p:nvGrpSpPr>
          <p:cNvPr id="43" name="Group 42">
            <a:extLst>
              <a:ext uri="{FF2B5EF4-FFF2-40B4-BE49-F238E27FC236}">
                <a16:creationId xmlns:a16="http://schemas.microsoft.com/office/drawing/2014/main" id="{955B4E37-CA60-D150-CB8F-631EDD3F7893}"/>
              </a:ext>
            </a:extLst>
          </p:cNvPr>
          <p:cNvGrpSpPr/>
          <p:nvPr/>
        </p:nvGrpSpPr>
        <p:grpSpPr>
          <a:xfrm>
            <a:off x="9241333" y="5209931"/>
            <a:ext cx="787720" cy="282879"/>
            <a:chOff x="9265370" y="5080563"/>
            <a:chExt cx="787720" cy="282879"/>
          </a:xfrm>
        </p:grpSpPr>
        <p:sp>
          <p:nvSpPr>
            <p:cNvPr id="40" name="Oval 39">
              <a:extLst>
                <a:ext uri="{FF2B5EF4-FFF2-40B4-BE49-F238E27FC236}">
                  <a16:creationId xmlns:a16="http://schemas.microsoft.com/office/drawing/2014/main" id="{0BEC7AEB-5113-99E9-96AC-4B1C983E074F}"/>
                </a:ext>
              </a:extLst>
            </p:cNvPr>
            <p:cNvSpPr/>
            <p:nvPr/>
          </p:nvSpPr>
          <p:spPr bwMode="auto">
            <a:xfrm>
              <a:off x="9297457" y="5096518"/>
              <a:ext cx="717666" cy="266924"/>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TextBox 41">
              <a:extLst>
                <a:ext uri="{FF2B5EF4-FFF2-40B4-BE49-F238E27FC236}">
                  <a16:creationId xmlns:a16="http://schemas.microsoft.com/office/drawing/2014/main" id="{C1641A47-1A31-6F78-4D4D-676E94C0759B}"/>
                </a:ext>
              </a:extLst>
            </p:cNvPr>
            <p:cNvSpPr txBox="1"/>
            <p:nvPr/>
          </p:nvSpPr>
          <p:spPr bwMode="auto">
            <a:xfrm>
              <a:off x="9265370" y="5080563"/>
              <a:ext cx="787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l-GR" sz="12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β</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-catenin</a:t>
              </a:r>
            </a:p>
          </p:txBody>
        </p:sp>
      </p:grpSp>
      <p:grpSp>
        <p:nvGrpSpPr>
          <p:cNvPr id="44" name="Group 43">
            <a:extLst>
              <a:ext uri="{FF2B5EF4-FFF2-40B4-BE49-F238E27FC236}">
                <a16:creationId xmlns:a16="http://schemas.microsoft.com/office/drawing/2014/main" id="{8ADF6DF2-2E4F-EB3E-65B3-FB3350CE2E3F}"/>
              </a:ext>
            </a:extLst>
          </p:cNvPr>
          <p:cNvGrpSpPr/>
          <p:nvPr/>
        </p:nvGrpSpPr>
        <p:grpSpPr>
          <a:xfrm>
            <a:off x="7780057" y="5729295"/>
            <a:ext cx="787720" cy="282879"/>
            <a:chOff x="9265370" y="5080563"/>
            <a:chExt cx="787720" cy="282879"/>
          </a:xfrm>
        </p:grpSpPr>
        <p:sp>
          <p:nvSpPr>
            <p:cNvPr id="45" name="Oval 44">
              <a:extLst>
                <a:ext uri="{FF2B5EF4-FFF2-40B4-BE49-F238E27FC236}">
                  <a16:creationId xmlns:a16="http://schemas.microsoft.com/office/drawing/2014/main" id="{5EBDDBDA-C8B4-124F-F743-C544BBD8BC2D}"/>
                </a:ext>
              </a:extLst>
            </p:cNvPr>
            <p:cNvSpPr/>
            <p:nvPr/>
          </p:nvSpPr>
          <p:spPr bwMode="auto">
            <a:xfrm>
              <a:off x="9297457" y="5096518"/>
              <a:ext cx="717666" cy="266924"/>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TextBox 45">
              <a:extLst>
                <a:ext uri="{FF2B5EF4-FFF2-40B4-BE49-F238E27FC236}">
                  <a16:creationId xmlns:a16="http://schemas.microsoft.com/office/drawing/2014/main" id="{B0297F05-00B6-A921-4185-771355828A1F}"/>
                </a:ext>
              </a:extLst>
            </p:cNvPr>
            <p:cNvSpPr txBox="1"/>
            <p:nvPr/>
          </p:nvSpPr>
          <p:spPr bwMode="auto">
            <a:xfrm>
              <a:off x="9265370" y="5080563"/>
              <a:ext cx="787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l-GR" sz="12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β</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-catenin</a:t>
              </a:r>
            </a:p>
          </p:txBody>
        </p:sp>
      </p:grpSp>
      <p:grpSp>
        <p:nvGrpSpPr>
          <p:cNvPr id="78" name="Group 77">
            <a:extLst>
              <a:ext uri="{FF2B5EF4-FFF2-40B4-BE49-F238E27FC236}">
                <a16:creationId xmlns:a16="http://schemas.microsoft.com/office/drawing/2014/main" id="{22686091-6A27-BDF9-C24F-A827CEC1023C}"/>
              </a:ext>
            </a:extLst>
          </p:cNvPr>
          <p:cNvGrpSpPr/>
          <p:nvPr/>
        </p:nvGrpSpPr>
        <p:grpSpPr>
          <a:xfrm>
            <a:off x="8638417" y="3356894"/>
            <a:ext cx="554483" cy="307777"/>
            <a:chOff x="9808364" y="2977201"/>
            <a:chExt cx="554483" cy="307777"/>
          </a:xfrm>
        </p:grpSpPr>
        <p:sp>
          <p:nvSpPr>
            <p:cNvPr id="79" name="Rectangle: Rounded Corners 78">
              <a:extLst>
                <a:ext uri="{FF2B5EF4-FFF2-40B4-BE49-F238E27FC236}">
                  <a16:creationId xmlns:a16="http://schemas.microsoft.com/office/drawing/2014/main" id="{15DF15C8-AF14-D286-4652-AC16B06271DD}"/>
                </a:ext>
              </a:extLst>
            </p:cNvPr>
            <p:cNvSpPr/>
            <p:nvPr/>
          </p:nvSpPr>
          <p:spPr bwMode="auto">
            <a:xfrm>
              <a:off x="9878141" y="3004455"/>
              <a:ext cx="453125" cy="262912"/>
            </a:xfrm>
            <a:prstGeom prst="round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TextBox 79">
              <a:extLst>
                <a:ext uri="{FF2B5EF4-FFF2-40B4-BE49-F238E27FC236}">
                  <a16:creationId xmlns:a16="http://schemas.microsoft.com/office/drawing/2014/main" id="{8047C86D-C963-FD48-82A1-1EAC8457FE3D}"/>
                </a:ext>
              </a:extLst>
            </p:cNvPr>
            <p:cNvSpPr txBox="1"/>
            <p:nvPr/>
          </p:nvSpPr>
          <p:spPr bwMode="auto">
            <a:xfrm>
              <a:off x="9808364" y="2977201"/>
              <a:ext cx="554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ERK1</a:t>
              </a:r>
            </a:p>
          </p:txBody>
        </p:sp>
      </p:grpSp>
      <p:grpSp>
        <p:nvGrpSpPr>
          <p:cNvPr id="198" name="Group 197">
            <a:extLst>
              <a:ext uri="{FF2B5EF4-FFF2-40B4-BE49-F238E27FC236}">
                <a16:creationId xmlns:a16="http://schemas.microsoft.com/office/drawing/2014/main" id="{7FD01F7A-C063-FBFC-1CAE-A0EC4F9BACC9}"/>
              </a:ext>
            </a:extLst>
          </p:cNvPr>
          <p:cNvGrpSpPr/>
          <p:nvPr/>
        </p:nvGrpSpPr>
        <p:grpSpPr>
          <a:xfrm>
            <a:off x="9597355" y="3504793"/>
            <a:ext cx="399677" cy="211325"/>
            <a:chOff x="9633419" y="3528725"/>
            <a:chExt cx="363613" cy="187394"/>
          </a:xfrm>
        </p:grpSpPr>
        <p:sp>
          <p:nvSpPr>
            <p:cNvPr id="193" name="Freeform: Shape 192">
              <a:extLst>
                <a:ext uri="{FF2B5EF4-FFF2-40B4-BE49-F238E27FC236}">
                  <a16:creationId xmlns:a16="http://schemas.microsoft.com/office/drawing/2014/main" id="{CB4199BD-EC32-0E57-4AE7-F10832CB320C}"/>
                </a:ext>
              </a:extLst>
            </p:cNvPr>
            <p:cNvSpPr/>
            <p:nvPr/>
          </p:nvSpPr>
          <p:spPr bwMode="auto">
            <a:xfrm>
              <a:off x="9633419" y="3528725"/>
              <a:ext cx="280764" cy="176436"/>
            </a:xfrm>
            <a:custGeom>
              <a:avLst/>
              <a:gdLst>
                <a:gd name="connsiteX0" fmla="*/ 0 w 280764"/>
                <a:gd name="connsiteY0" fmla="*/ 0 h 176436"/>
                <a:gd name="connsiteX1" fmla="*/ 115067 w 280764"/>
                <a:gd name="connsiteY1" fmla="*/ 108930 h 176436"/>
                <a:gd name="connsiteX2" fmla="*/ 280764 w 280764"/>
                <a:gd name="connsiteY2" fmla="*/ 176436 h 176436"/>
              </a:gdLst>
              <a:ahLst/>
              <a:cxnLst>
                <a:cxn ang="0">
                  <a:pos x="connsiteX0" y="connsiteY0"/>
                </a:cxn>
                <a:cxn ang="0">
                  <a:pos x="connsiteX1" y="connsiteY1"/>
                </a:cxn>
                <a:cxn ang="0">
                  <a:pos x="connsiteX2" y="connsiteY2"/>
                </a:cxn>
              </a:cxnLst>
              <a:rect l="l" t="t" r="r" b="b"/>
              <a:pathLst>
                <a:path w="280764" h="176436">
                  <a:moveTo>
                    <a:pt x="0" y="0"/>
                  </a:moveTo>
                  <a:cubicBezTo>
                    <a:pt x="34136" y="39762"/>
                    <a:pt x="68273" y="79524"/>
                    <a:pt x="115067" y="108930"/>
                  </a:cubicBezTo>
                  <a:cubicBezTo>
                    <a:pt x="161861" y="138336"/>
                    <a:pt x="221312" y="157386"/>
                    <a:pt x="280764" y="176436"/>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95" name="Straight Arrow Connector 194">
              <a:extLst>
                <a:ext uri="{FF2B5EF4-FFF2-40B4-BE49-F238E27FC236}">
                  <a16:creationId xmlns:a16="http://schemas.microsoft.com/office/drawing/2014/main" id="{1CBABA6D-BBB6-8117-305D-9BDD508F9FD2}"/>
                </a:ext>
              </a:extLst>
            </p:cNvPr>
            <p:cNvCxnSpPr>
              <a:cxnSpLocks/>
              <a:stCxn id="193" idx="2"/>
            </p:cNvCxnSpPr>
            <p:nvPr/>
          </p:nvCxnSpPr>
          <p:spPr bwMode="auto">
            <a:xfrm>
              <a:off x="9914183" y="3705161"/>
              <a:ext cx="82849" cy="10958"/>
            </a:xfrm>
            <a:prstGeom prst="straightConnector1">
              <a:avLst/>
            </a:prstGeom>
            <a:noFill/>
            <a:ln w="28575" cap="flat" cmpd="sng" algn="ctr">
              <a:solidFill>
                <a:schemeClr val="bg1"/>
              </a:solidFill>
              <a:prstDash val="solid"/>
              <a:round/>
              <a:headEnd type="none" w="med" len="med"/>
              <a:tailEnd type="triangle"/>
            </a:ln>
            <a:effectLst/>
          </p:spPr>
        </p:cxnSp>
      </p:grpSp>
      <p:sp>
        <p:nvSpPr>
          <p:cNvPr id="47" name="TextBox 46">
            <a:extLst>
              <a:ext uri="{FF2B5EF4-FFF2-40B4-BE49-F238E27FC236}">
                <a16:creationId xmlns:a16="http://schemas.microsoft.com/office/drawing/2014/main" id="{F6F8938C-318F-5FF8-4C93-595C43AC6401}"/>
              </a:ext>
            </a:extLst>
          </p:cNvPr>
          <p:cNvSpPr txBox="1"/>
          <p:nvPr/>
        </p:nvSpPr>
        <p:spPr bwMode="auto">
          <a:xfrm>
            <a:off x="9070858" y="5707993"/>
            <a:ext cx="1334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Cell growth</a:t>
            </a:r>
          </a:p>
        </p:txBody>
      </p:sp>
      <p:sp>
        <p:nvSpPr>
          <p:cNvPr id="48" name="TextBox 47">
            <a:extLst>
              <a:ext uri="{FF2B5EF4-FFF2-40B4-BE49-F238E27FC236}">
                <a16:creationId xmlns:a16="http://schemas.microsoft.com/office/drawing/2014/main" id="{87B7F4FB-60BA-86EA-A22F-24CBBD62F328}"/>
              </a:ext>
            </a:extLst>
          </p:cNvPr>
          <p:cNvSpPr txBox="1"/>
          <p:nvPr/>
        </p:nvSpPr>
        <p:spPr bwMode="auto">
          <a:xfrm>
            <a:off x="10285787" y="5234338"/>
            <a:ext cx="1162231"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Cell survival</a:t>
            </a:r>
          </a:p>
        </p:txBody>
      </p:sp>
      <p:grpSp>
        <p:nvGrpSpPr>
          <p:cNvPr id="51" name="Group 50">
            <a:extLst>
              <a:ext uri="{FF2B5EF4-FFF2-40B4-BE49-F238E27FC236}">
                <a16:creationId xmlns:a16="http://schemas.microsoft.com/office/drawing/2014/main" id="{9C119B6C-F033-47F9-4C82-D7396E7D73E9}"/>
              </a:ext>
            </a:extLst>
          </p:cNvPr>
          <p:cNvGrpSpPr/>
          <p:nvPr/>
        </p:nvGrpSpPr>
        <p:grpSpPr>
          <a:xfrm>
            <a:off x="7893437" y="2541654"/>
            <a:ext cx="555079" cy="369332"/>
            <a:chOff x="7476659" y="2298969"/>
            <a:chExt cx="555079" cy="369332"/>
          </a:xfrm>
        </p:grpSpPr>
        <p:sp>
          <p:nvSpPr>
            <p:cNvPr id="49" name="Oval 48">
              <a:extLst>
                <a:ext uri="{FF2B5EF4-FFF2-40B4-BE49-F238E27FC236}">
                  <a16:creationId xmlns:a16="http://schemas.microsoft.com/office/drawing/2014/main" id="{0A9EAACD-1A8D-8305-ED1B-F31487058FEC}"/>
                </a:ext>
              </a:extLst>
            </p:cNvPr>
            <p:cNvSpPr/>
            <p:nvPr/>
          </p:nvSpPr>
          <p:spPr bwMode="auto">
            <a:xfrm>
              <a:off x="7536226" y="2298969"/>
              <a:ext cx="361644" cy="369332"/>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TextBox 49">
              <a:extLst>
                <a:ext uri="{FF2B5EF4-FFF2-40B4-BE49-F238E27FC236}">
                  <a16:creationId xmlns:a16="http://schemas.microsoft.com/office/drawing/2014/main" id="{AF08CC12-0AE0-B7CB-E5AE-91063FA6D554}"/>
                </a:ext>
              </a:extLst>
            </p:cNvPr>
            <p:cNvSpPr txBox="1"/>
            <p:nvPr/>
          </p:nvSpPr>
          <p:spPr bwMode="auto">
            <a:xfrm>
              <a:off x="7476659" y="2337859"/>
              <a:ext cx="5550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p>
          </p:txBody>
        </p:sp>
      </p:grpSp>
      <p:sp>
        <p:nvSpPr>
          <p:cNvPr id="52" name="Oval 51">
            <a:extLst>
              <a:ext uri="{FF2B5EF4-FFF2-40B4-BE49-F238E27FC236}">
                <a16:creationId xmlns:a16="http://schemas.microsoft.com/office/drawing/2014/main" id="{8D02D02F-BD36-046A-80C0-DE15BE35B2B6}"/>
              </a:ext>
            </a:extLst>
          </p:cNvPr>
          <p:cNvSpPr/>
          <p:nvPr/>
        </p:nvSpPr>
        <p:spPr bwMode="auto">
          <a:xfrm>
            <a:off x="9414086" y="2387437"/>
            <a:ext cx="614967" cy="36525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p27</a:t>
            </a:r>
          </a:p>
        </p:txBody>
      </p:sp>
      <p:grpSp>
        <p:nvGrpSpPr>
          <p:cNvPr id="55" name="Group 54">
            <a:extLst>
              <a:ext uri="{FF2B5EF4-FFF2-40B4-BE49-F238E27FC236}">
                <a16:creationId xmlns:a16="http://schemas.microsoft.com/office/drawing/2014/main" id="{F8F2C07C-EFDB-ECC5-E2F3-A84118DCC625}"/>
              </a:ext>
            </a:extLst>
          </p:cNvPr>
          <p:cNvGrpSpPr/>
          <p:nvPr/>
        </p:nvGrpSpPr>
        <p:grpSpPr>
          <a:xfrm>
            <a:off x="8684931" y="2928973"/>
            <a:ext cx="643540" cy="307777"/>
            <a:chOff x="8694513" y="2902984"/>
            <a:chExt cx="643540" cy="307777"/>
          </a:xfrm>
        </p:grpSpPr>
        <p:sp>
          <p:nvSpPr>
            <p:cNvPr id="53" name="Rectangle: Rounded Corners 52">
              <a:extLst>
                <a:ext uri="{FF2B5EF4-FFF2-40B4-BE49-F238E27FC236}">
                  <a16:creationId xmlns:a16="http://schemas.microsoft.com/office/drawing/2014/main" id="{3A6A910A-FDC8-D573-1DBA-4AD36ACF609E}"/>
                </a:ext>
              </a:extLst>
            </p:cNvPr>
            <p:cNvSpPr/>
            <p:nvPr/>
          </p:nvSpPr>
          <p:spPr bwMode="auto">
            <a:xfrm>
              <a:off x="8770903" y="2909066"/>
              <a:ext cx="470430" cy="276999"/>
            </a:xfrm>
            <a:prstGeom prst="roundRect">
              <a:avLst/>
            </a:prstGeom>
            <a:solidFill>
              <a:schemeClr val="accent3">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TextBox 53">
              <a:extLst>
                <a:ext uri="{FF2B5EF4-FFF2-40B4-BE49-F238E27FC236}">
                  <a16:creationId xmlns:a16="http://schemas.microsoft.com/office/drawing/2014/main" id="{7728208F-3CBB-CAFE-5516-BCE5851A229F}"/>
                </a:ext>
              </a:extLst>
            </p:cNvPr>
            <p:cNvSpPr txBox="1"/>
            <p:nvPr/>
          </p:nvSpPr>
          <p:spPr bwMode="auto">
            <a:xfrm>
              <a:off x="8694513" y="2902984"/>
              <a:ext cx="643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MAPK</a:t>
              </a:r>
            </a:p>
          </p:txBody>
        </p:sp>
      </p:grpSp>
      <p:grpSp>
        <p:nvGrpSpPr>
          <p:cNvPr id="58" name="Group 57">
            <a:extLst>
              <a:ext uri="{FF2B5EF4-FFF2-40B4-BE49-F238E27FC236}">
                <a16:creationId xmlns:a16="http://schemas.microsoft.com/office/drawing/2014/main" id="{E5A6688A-5E7D-4669-E047-7FDAE3873E91}"/>
              </a:ext>
            </a:extLst>
          </p:cNvPr>
          <p:cNvGrpSpPr/>
          <p:nvPr/>
        </p:nvGrpSpPr>
        <p:grpSpPr>
          <a:xfrm>
            <a:off x="7545273" y="2997043"/>
            <a:ext cx="753439" cy="307777"/>
            <a:chOff x="7561209" y="2994621"/>
            <a:chExt cx="753439" cy="307777"/>
          </a:xfrm>
        </p:grpSpPr>
        <p:sp>
          <p:nvSpPr>
            <p:cNvPr id="56" name="Rectangle: Rounded Corners 55">
              <a:extLst>
                <a:ext uri="{FF2B5EF4-FFF2-40B4-BE49-F238E27FC236}">
                  <a16:creationId xmlns:a16="http://schemas.microsoft.com/office/drawing/2014/main" id="{1E16B1A9-607A-E125-DDDB-BAC31CEF303E}"/>
                </a:ext>
              </a:extLst>
            </p:cNvPr>
            <p:cNvSpPr/>
            <p:nvPr/>
          </p:nvSpPr>
          <p:spPr bwMode="auto">
            <a:xfrm>
              <a:off x="7620683" y="3014621"/>
              <a:ext cx="643540" cy="278043"/>
            </a:xfrm>
            <a:prstGeom prst="roundRect">
              <a:avLst>
                <a:gd name="adj" fmla="val 50000"/>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TextBox 56">
              <a:extLst>
                <a:ext uri="{FF2B5EF4-FFF2-40B4-BE49-F238E27FC236}">
                  <a16:creationId xmlns:a16="http://schemas.microsoft.com/office/drawing/2014/main" id="{6182DFB9-5984-6B04-BCC6-48AA8CB84A79}"/>
                </a:ext>
              </a:extLst>
            </p:cNvPr>
            <p:cNvSpPr txBox="1"/>
            <p:nvPr/>
          </p:nvSpPr>
          <p:spPr bwMode="auto">
            <a:xfrm>
              <a:off x="7561209" y="2994621"/>
              <a:ext cx="7534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Cyclin E</a:t>
              </a:r>
            </a:p>
          </p:txBody>
        </p:sp>
      </p:grpSp>
      <p:grpSp>
        <p:nvGrpSpPr>
          <p:cNvPr id="59" name="Group 58">
            <a:extLst>
              <a:ext uri="{FF2B5EF4-FFF2-40B4-BE49-F238E27FC236}">
                <a16:creationId xmlns:a16="http://schemas.microsoft.com/office/drawing/2014/main" id="{0963CDAE-61A0-AF49-EB2A-B8610A4CD9FB}"/>
              </a:ext>
            </a:extLst>
          </p:cNvPr>
          <p:cNvGrpSpPr/>
          <p:nvPr/>
        </p:nvGrpSpPr>
        <p:grpSpPr>
          <a:xfrm>
            <a:off x="7978702" y="3280811"/>
            <a:ext cx="790839" cy="307777"/>
            <a:chOff x="7558539" y="2996812"/>
            <a:chExt cx="790839" cy="307777"/>
          </a:xfrm>
        </p:grpSpPr>
        <p:sp>
          <p:nvSpPr>
            <p:cNvPr id="60" name="Rectangle: Rounded Corners 59">
              <a:extLst>
                <a:ext uri="{FF2B5EF4-FFF2-40B4-BE49-F238E27FC236}">
                  <a16:creationId xmlns:a16="http://schemas.microsoft.com/office/drawing/2014/main" id="{3556F41E-3C25-5F3C-6493-65619867C82F}"/>
                </a:ext>
              </a:extLst>
            </p:cNvPr>
            <p:cNvSpPr/>
            <p:nvPr/>
          </p:nvSpPr>
          <p:spPr bwMode="auto">
            <a:xfrm>
              <a:off x="7620683" y="3014621"/>
              <a:ext cx="643540" cy="278043"/>
            </a:xfrm>
            <a:prstGeom prst="roundRect">
              <a:avLst>
                <a:gd name="adj" fmla="val 50000"/>
              </a:avLst>
            </a:prstGeom>
            <a:solidFill>
              <a:schemeClr val="accent4">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TextBox 60">
              <a:extLst>
                <a:ext uri="{FF2B5EF4-FFF2-40B4-BE49-F238E27FC236}">
                  <a16:creationId xmlns:a16="http://schemas.microsoft.com/office/drawing/2014/main" id="{1FF7235D-76B0-4ADD-ADB2-5933BAE9FB07}"/>
                </a:ext>
              </a:extLst>
            </p:cNvPr>
            <p:cNvSpPr txBox="1"/>
            <p:nvPr/>
          </p:nvSpPr>
          <p:spPr bwMode="auto">
            <a:xfrm>
              <a:off x="7558539" y="2996812"/>
              <a:ext cx="7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Cyclin D</a:t>
              </a:r>
            </a:p>
          </p:txBody>
        </p:sp>
      </p:grpSp>
      <p:sp>
        <p:nvSpPr>
          <p:cNvPr id="62" name="Oval 61">
            <a:extLst>
              <a:ext uri="{FF2B5EF4-FFF2-40B4-BE49-F238E27FC236}">
                <a16:creationId xmlns:a16="http://schemas.microsoft.com/office/drawing/2014/main" id="{645E59E8-BEF6-0AC3-72BF-9EAD455D3B9E}"/>
              </a:ext>
            </a:extLst>
          </p:cNvPr>
          <p:cNvSpPr/>
          <p:nvPr/>
        </p:nvSpPr>
        <p:spPr bwMode="auto">
          <a:xfrm>
            <a:off x="10051476" y="3600299"/>
            <a:ext cx="708458" cy="351685"/>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TextBox 62">
            <a:extLst>
              <a:ext uri="{FF2B5EF4-FFF2-40B4-BE49-F238E27FC236}">
                <a16:creationId xmlns:a16="http://schemas.microsoft.com/office/drawing/2014/main" id="{00FACE5A-6FF7-D575-77D7-FD139645BB7F}"/>
              </a:ext>
            </a:extLst>
          </p:cNvPr>
          <p:cNvSpPr txBox="1"/>
          <p:nvPr/>
        </p:nvSpPr>
        <p:spPr bwMode="auto">
          <a:xfrm>
            <a:off x="10038586" y="3613764"/>
            <a:ext cx="7877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FOXO3a</a:t>
            </a:r>
          </a:p>
        </p:txBody>
      </p:sp>
      <p:sp>
        <p:nvSpPr>
          <p:cNvPr id="64" name="Oval 63">
            <a:extLst>
              <a:ext uri="{FF2B5EF4-FFF2-40B4-BE49-F238E27FC236}">
                <a16:creationId xmlns:a16="http://schemas.microsoft.com/office/drawing/2014/main" id="{3017AC9A-C0F9-CC62-2A80-49557B0797C2}"/>
              </a:ext>
            </a:extLst>
          </p:cNvPr>
          <p:cNvSpPr/>
          <p:nvPr/>
        </p:nvSpPr>
        <p:spPr bwMode="auto">
          <a:xfrm>
            <a:off x="8576577" y="3546503"/>
            <a:ext cx="194053" cy="194053"/>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p>
        </p:txBody>
      </p:sp>
      <p:grpSp>
        <p:nvGrpSpPr>
          <p:cNvPr id="77" name="Group 76">
            <a:extLst>
              <a:ext uri="{FF2B5EF4-FFF2-40B4-BE49-F238E27FC236}">
                <a16:creationId xmlns:a16="http://schemas.microsoft.com/office/drawing/2014/main" id="{18445CB8-7634-8077-DEC1-8BD3AFE9EB99}"/>
              </a:ext>
            </a:extLst>
          </p:cNvPr>
          <p:cNvGrpSpPr/>
          <p:nvPr/>
        </p:nvGrpSpPr>
        <p:grpSpPr>
          <a:xfrm>
            <a:off x="9308589" y="3233686"/>
            <a:ext cx="554483" cy="307777"/>
            <a:chOff x="9816791" y="2977201"/>
            <a:chExt cx="554483" cy="307777"/>
          </a:xfrm>
        </p:grpSpPr>
        <p:sp>
          <p:nvSpPr>
            <p:cNvPr id="75" name="Rectangle: Rounded Corners 74">
              <a:extLst>
                <a:ext uri="{FF2B5EF4-FFF2-40B4-BE49-F238E27FC236}">
                  <a16:creationId xmlns:a16="http://schemas.microsoft.com/office/drawing/2014/main" id="{97286844-9625-83CC-0573-268172356951}"/>
                </a:ext>
              </a:extLst>
            </p:cNvPr>
            <p:cNvSpPr/>
            <p:nvPr/>
          </p:nvSpPr>
          <p:spPr bwMode="auto">
            <a:xfrm>
              <a:off x="9878141" y="3004455"/>
              <a:ext cx="453125" cy="262912"/>
            </a:xfrm>
            <a:prstGeom prst="round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TextBox 75">
              <a:extLst>
                <a:ext uri="{FF2B5EF4-FFF2-40B4-BE49-F238E27FC236}">
                  <a16:creationId xmlns:a16="http://schemas.microsoft.com/office/drawing/2014/main" id="{E9FD94AA-9B53-C51E-CD51-1165E9E9E5DC}"/>
                </a:ext>
              </a:extLst>
            </p:cNvPr>
            <p:cNvSpPr txBox="1"/>
            <p:nvPr/>
          </p:nvSpPr>
          <p:spPr bwMode="auto">
            <a:xfrm>
              <a:off x="9816791" y="2977201"/>
              <a:ext cx="554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ERK2</a:t>
              </a:r>
            </a:p>
          </p:txBody>
        </p:sp>
      </p:grpSp>
      <p:sp>
        <p:nvSpPr>
          <p:cNvPr id="65" name="Oval 64">
            <a:extLst>
              <a:ext uri="{FF2B5EF4-FFF2-40B4-BE49-F238E27FC236}">
                <a16:creationId xmlns:a16="http://schemas.microsoft.com/office/drawing/2014/main" id="{DD888BD1-B6C4-08C2-738D-42E5A5F378D4}"/>
              </a:ext>
            </a:extLst>
          </p:cNvPr>
          <p:cNvSpPr/>
          <p:nvPr/>
        </p:nvSpPr>
        <p:spPr bwMode="auto">
          <a:xfrm>
            <a:off x="10696094" y="3796326"/>
            <a:ext cx="194053" cy="194053"/>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p>
        </p:txBody>
      </p:sp>
      <p:sp>
        <p:nvSpPr>
          <p:cNvPr id="66" name="Oval 65">
            <a:extLst>
              <a:ext uri="{FF2B5EF4-FFF2-40B4-BE49-F238E27FC236}">
                <a16:creationId xmlns:a16="http://schemas.microsoft.com/office/drawing/2014/main" id="{85423B05-76FF-9F70-8F99-9EE8806DC89D}"/>
              </a:ext>
            </a:extLst>
          </p:cNvPr>
          <p:cNvSpPr/>
          <p:nvPr/>
        </p:nvSpPr>
        <p:spPr bwMode="auto">
          <a:xfrm>
            <a:off x="9753624" y="3419711"/>
            <a:ext cx="194053" cy="194053"/>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p>
        </p:txBody>
      </p:sp>
      <p:sp>
        <p:nvSpPr>
          <p:cNvPr id="67" name="TextBox 66">
            <a:extLst>
              <a:ext uri="{FF2B5EF4-FFF2-40B4-BE49-F238E27FC236}">
                <a16:creationId xmlns:a16="http://schemas.microsoft.com/office/drawing/2014/main" id="{43342BD5-3444-0FD8-B274-527AFA502B45}"/>
              </a:ext>
            </a:extLst>
          </p:cNvPr>
          <p:cNvSpPr txBox="1"/>
          <p:nvPr/>
        </p:nvSpPr>
        <p:spPr bwMode="auto">
          <a:xfrm>
            <a:off x="6362841" y="4175945"/>
            <a:ext cx="96143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strike="noStrike" kern="1200" cap="none" spc="0" normalizeH="0" baseline="0" noProof="0" dirty="0">
                <a:ln>
                  <a:noFill/>
                </a:ln>
                <a:solidFill>
                  <a:srgbClr val="000000"/>
                </a:solidFill>
                <a:effectLst/>
                <a:uLnTx/>
                <a:uFillTx/>
                <a:latin typeface="Calibri" panose="020F0502020204030204" pitchFamily="34" charset="0"/>
                <a:ea typeface="+mn-ea"/>
                <a:cs typeface="+mn-cs"/>
              </a:rPr>
              <a:t>Invasion metastasis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via MMPs, Pdpn, Ezrin, CD44, etc</a:t>
            </a:r>
          </a:p>
        </p:txBody>
      </p:sp>
      <p:sp>
        <p:nvSpPr>
          <p:cNvPr id="68" name="TextBox 67">
            <a:extLst>
              <a:ext uri="{FF2B5EF4-FFF2-40B4-BE49-F238E27FC236}">
                <a16:creationId xmlns:a16="http://schemas.microsoft.com/office/drawing/2014/main" id="{CEEB19E8-2807-941A-1AB9-E5375F3C1CA6}"/>
              </a:ext>
            </a:extLst>
          </p:cNvPr>
          <p:cNvSpPr txBox="1"/>
          <p:nvPr/>
        </p:nvSpPr>
        <p:spPr bwMode="auto">
          <a:xfrm>
            <a:off x="7282695" y="4600867"/>
            <a:ext cx="9614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strike="noStrike" kern="1200" cap="none" spc="0" normalizeH="0" baseline="0" noProof="0" dirty="0">
                <a:ln>
                  <a:noFill/>
                </a:ln>
                <a:solidFill>
                  <a:srgbClr val="000000"/>
                </a:solidFill>
                <a:effectLst/>
                <a:uLnTx/>
                <a:uFillTx/>
                <a:latin typeface="Calibri" panose="020F0502020204030204" pitchFamily="34" charset="0"/>
                <a:ea typeface="+mn-ea"/>
                <a:cs typeface="+mn-cs"/>
              </a:rPr>
              <a:t>Apoptosis</a:t>
            </a:r>
            <a:r>
              <a:rPr kumimoji="0" lang="en-US" sz="1200"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via BCL-2, FasL, etc</a:t>
            </a:r>
          </a:p>
        </p:txBody>
      </p:sp>
      <p:sp>
        <p:nvSpPr>
          <p:cNvPr id="69" name="TextBox 68">
            <a:extLst>
              <a:ext uri="{FF2B5EF4-FFF2-40B4-BE49-F238E27FC236}">
                <a16:creationId xmlns:a16="http://schemas.microsoft.com/office/drawing/2014/main" id="{91516276-DE94-65E2-B79A-FCD75D8C5257}"/>
              </a:ext>
            </a:extLst>
          </p:cNvPr>
          <p:cNvSpPr txBox="1"/>
          <p:nvPr/>
        </p:nvSpPr>
        <p:spPr bwMode="auto">
          <a:xfrm>
            <a:off x="8091779" y="4734725"/>
            <a:ext cx="10022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strike="noStrike" kern="1200" cap="none" spc="0" normalizeH="0" baseline="0" noProof="0" dirty="0">
                <a:ln>
                  <a:noFill/>
                </a:ln>
                <a:solidFill>
                  <a:srgbClr val="000000"/>
                </a:solidFill>
                <a:effectLst/>
                <a:uLnTx/>
                <a:uFillTx/>
                <a:latin typeface="Calibri" panose="020F0502020204030204" pitchFamily="34" charset="0"/>
                <a:ea typeface="+mn-ea"/>
                <a:cs typeface="+mn-cs"/>
              </a:rPr>
              <a:t>Proliferation</a:t>
            </a:r>
            <a:r>
              <a:rPr kumimoji="0" lang="en-US" sz="1200"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via cyclins, CDKs</a:t>
            </a:r>
          </a:p>
        </p:txBody>
      </p:sp>
      <p:sp>
        <p:nvSpPr>
          <p:cNvPr id="70" name="TextBox 69">
            <a:extLst>
              <a:ext uri="{FF2B5EF4-FFF2-40B4-BE49-F238E27FC236}">
                <a16:creationId xmlns:a16="http://schemas.microsoft.com/office/drawing/2014/main" id="{22D9DEB1-C0DB-32F1-2CE0-FD8BDE984B9D}"/>
              </a:ext>
            </a:extLst>
          </p:cNvPr>
          <p:cNvSpPr txBox="1"/>
          <p:nvPr/>
        </p:nvSpPr>
        <p:spPr bwMode="auto">
          <a:xfrm>
            <a:off x="9015205" y="4589323"/>
            <a:ext cx="1107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strike="noStrike" kern="1200" cap="none" spc="0" normalizeH="0" baseline="0" noProof="0" dirty="0">
                <a:ln>
                  <a:noFill/>
                </a:ln>
                <a:solidFill>
                  <a:srgbClr val="000000"/>
                </a:solidFill>
                <a:effectLst/>
                <a:uLnTx/>
                <a:uFillTx/>
                <a:latin typeface="Calibri" panose="020F0502020204030204" pitchFamily="34" charset="0"/>
                <a:ea typeface="+mn-ea"/>
                <a:cs typeface="+mn-cs"/>
              </a:rPr>
              <a:t>EMT</a:t>
            </a:r>
            <a:r>
              <a:rPr kumimoji="0" lang="en-US" sz="1200"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via Pdpn, etc</a:t>
            </a:r>
          </a:p>
        </p:txBody>
      </p:sp>
      <p:sp>
        <p:nvSpPr>
          <p:cNvPr id="71" name="TextBox 70">
            <a:extLst>
              <a:ext uri="{FF2B5EF4-FFF2-40B4-BE49-F238E27FC236}">
                <a16:creationId xmlns:a16="http://schemas.microsoft.com/office/drawing/2014/main" id="{E1B22081-C69F-9A5A-291D-A08FBA6546AD}"/>
              </a:ext>
            </a:extLst>
          </p:cNvPr>
          <p:cNvSpPr txBox="1"/>
          <p:nvPr/>
        </p:nvSpPr>
        <p:spPr bwMode="auto">
          <a:xfrm>
            <a:off x="9516941" y="4306768"/>
            <a:ext cx="10690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strike="noStrike" kern="1200" cap="none" spc="0" normalizeH="0" baseline="0" noProof="0" dirty="0">
                <a:ln>
                  <a:noFill/>
                </a:ln>
                <a:solidFill>
                  <a:srgbClr val="000000"/>
                </a:solidFill>
                <a:effectLst/>
                <a:uLnTx/>
                <a:uFillTx/>
                <a:latin typeface="Calibri" panose="020F0502020204030204" pitchFamily="34" charset="0"/>
                <a:ea typeface="+mn-ea"/>
                <a:cs typeface="+mn-cs"/>
              </a:rPr>
              <a:t>Angiogenesis</a:t>
            </a:r>
            <a:r>
              <a:rPr kumimoji="0" lang="en-US" sz="1200"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via VEGF, etc</a:t>
            </a:r>
          </a:p>
        </p:txBody>
      </p:sp>
      <p:grpSp>
        <p:nvGrpSpPr>
          <p:cNvPr id="74" name="Group 73">
            <a:extLst>
              <a:ext uri="{FF2B5EF4-FFF2-40B4-BE49-F238E27FC236}">
                <a16:creationId xmlns:a16="http://schemas.microsoft.com/office/drawing/2014/main" id="{204BF8A1-D412-C2D3-EF1D-497AA797EFE4}"/>
              </a:ext>
            </a:extLst>
          </p:cNvPr>
          <p:cNvGrpSpPr/>
          <p:nvPr/>
        </p:nvGrpSpPr>
        <p:grpSpPr>
          <a:xfrm>
            <a:off x="9241332" y="2740750"/>
            <a:ext cx="575459" cy="276999"/>
            <a:chOff x="9241332" y="2740750"/>
            <a:chExt cx="575459" cy="276999"/>
          </a:xfrm>
        </p:grpSpPr>
        <p:sp>
          <p:nvSpPr>
            <p:cNvPr id="72" name="Rectangle: Rounded Corners 71">
              <a:extLst>
                <a:ext uri="{FF2B5EF4-FFF2-40B4-BE49-F238E27FC236}">
                  <a16:creationId xmlns:a16="http://schemas.microsoft.com/office/drawing/2014/main" id="{D0D238F3-4F57-8ED3-0ADA-5BDCAB0CF061}"/>
                </a:ext>
              </a:extLst>
            </p:cNvPr>
            <p:cNvSpPr/>
            <p:nvPr/>
          </p:nvSpPr>
          <p:spPr bwMode="auto">
            <a:xfrm>
              <a:off x="9241332" y="2791581"/>
              <a:ext cx="512291" cy="212516"/>
            </a:xfrm>
            <a:custGeom>
              <a:avLst/>
              <a:gdLst>
                <a:gd name="connsiteX0" fmla="*/ 0 w 470430"/>
                <a:gd name="connsiteY0" fmla="*/ 31853 h 191114"/>
                <a:gd name="connsiteX1" fmla="*/ 31853 w 470430"/>
                <a:gd name="connsiteY1" fmla="*/ 0 h 191114"/>
                <a:gd name="connsiteX2" fmla="*/ 438577 w 470430"/>
                <a:gd name="connsiteY2" fmla="*/ 0 h 191114"/>
                <a:gd name="connsiteX3" fmla="*/ 470430 w 470430"/>
                <a:gd name="connsiteY3" fmla="*/ 31853 h 191114"/>
                <a:gd name="connsiteX4" fmla="*/ 470430 w 470430"/>
                <a:gd name="connsiteY4" fmla="*/ 159261 h 191114"/>
                <a:gd name="connsiteX5" fmla="*/ 438577 w 470430"/>
                <a:gd name="connsiteY5" fmla="*/ 191114 h 191114"/>
                <a:gd name="connsiteX6" fmla="*/ 31853 w 470430"/>
                <a:gd name="connsiteY6" fmla="*/ 191114 h 191114"/>
                <a:gd name="connsiteX7" fmla="*/ 0 w 470430"/>
                <a:gd name="connsiteY7" fmla="*/ 159261 h 191114"/>
                <a:gd name="connsiteX8" fmla="*/ 0 w 470430"/>
                <a:gd name="connsiteY8" fmla="*/ 31853 h 191114"/>
                <a:gd name="connsiteX0" fmla="*/ 0 w 470430"/>
                <a:gd name="connsiteY0" fmla="*/ 31853 h 195151"/>
                <a:gd name="connsiteX1" fmla="*/ 31853 w 470430"/>
                <a:gd name="connsiteY1" fmla="*/ 0 h 195151"/>
                <a:gd name="connsiteX2" fmla="*/ 438577 w 470430"/>
                <a:gd name="connsiteY2" fmla="*/ 0 h 195151"/>
                <a:gd name="connsiteX3" fmla="*/ 470430 w 470430"/>
                <a:gd name="connsiteY3" fmla="*/ 31853 h 195151"/>
                <a:gd name="connsiteX4" fmla="*/ 470430 w 470430"/>
                <a:gd name="connsiteY4" fmla="*/ 159261 h 195151"/>
                <a:gd name="connsiteX5" fmla="*/ 349761 w 470430"/>
                <a:gd name="connsiteY5" fmla="*/ 195151 h 195151"/>
                <a:gd name="connsiteX6" fmla="*/ 31853 w 470430"/>
                <a:gd name="connsiteY6" fmla="*/ 191114 h 195151"/>
                <a:gd name="connsiteX7" fmla="*/ 0 w 470430"/>
                <a:gd name="connsiteY7" fmla="*/ 159261 h 195151"/>
                <a:gd name="connsiteX8" fmla="*/ 0 w 470430"/>
                <a:gd name="connsiteY8" fmla="*/ 31853 h 195151"/>
                <a:gd name="connsiteX0" fmla="*/ 0 w 470430"/>
                <a:gd name="connsiteY0" fmla="*/ 31853 h 195151"/>
                <a:gd name="connsiteX1" fmla="*/ 31853 w 470430"/>
                <a:gd name="connsiteY1" fmla="*/ 0 h 195151"/>
                <a:gd name="connsiteX2" fmla="*/ 438577 w 470430"/>
                <a:gd name="connsiteY2" fmla="*/ 0 h 195151"/>
                <a:gd name="connsiteX3" fmla="*/ 470430 w 470430"/>
                <a:gd name="connsiteY3" fmla="*/ 31853 h 195151"/>
                <a:gd name="connsiteX4" fmla="*/ 393726 w 470430"/>
                <a:gd name="connsiteY4" fmla="*/ 163298 h 195151"/>
                <a:gd name="connsiteX5" fmla="*/ 349761 w 470430"/>
                <a:gd name="connsiteY5" fmla="*/ 195151 h 195151"/>
                <a:gd name="connsiteX6" fmla="*/ 31853 w 470430"/>
                <a:gd name="connsiteY6" fmla="*/ 191114 h 195151"/>
                <a:gd name="connsiteX7" fmla="*/ 0 w 470430"/>
                <a:gd name="connsiteY7" fmla="*/ 159261 h 195151"/>
                <a:gd name="connsiteX8" fmla="*/ 0 w 470430"/>
                <a:gd name="connsiteY8" fmla="*/ 31853 h 195151"/>
                <a:gd name="connsiteX0" fmla="*/ 0 w 470430"/>
                <a:gd name="connsiteY0" fmla="*/ 31853 h 195151"/>
                <a:gd name="connsiteX1" fmla="*/ 31853 w 470430"/>
                <a:gd name="connsiteY1" fmla="*/ 0 h 195151"/>
                <a:gd name="connsiteX2" fmla="*/ 438577 w 470430"/>
                <a:gd name="connsiteY2" fmla="*/ 0 h 195151"/>
                <a:gd name="connsiteX3" fmla="*/ 470430 w 470430"/>
                <a:gd name="connsiteY3" fmla="*/ 31853 h 195151"/>
                <a:gd name="connsiteX4" fmla="*/ 401800 w 470430"/>
                <a:gd name="connsiteY4" fmla="*/ 161280 h 195151"/>
                <a:gd name="connsiteX5" fmla="*/ 349761 w 470430"/>
                <a:gd name="connsiteY5" fmla="*/ 195151 h 195151"/>
                <a:gd name="connsiteX6" fmla="*/ 31853 w 470430"/>
                <a:gd name="connsiteY6" fmla="*/ 191114 h 195151"/>
                <a:gd name="connsiteX7" fmla="*/ 0 w 470430"/>
                <a:gd name="connsiteY7" fmla="*/ 159261 h 195151"/>
                <a:gd name="connsiteX8" fmla="*/ 0 w 470430"/>
                <a:gd name="connsiteY8" fmla="*/ 31853 h 195151"/>
                <a:gd name="connsiteX0" fmla="*/ 0 w 470430"/>
                <a:gd name="connsiteY0" fmla="*/ 31853 h 195151"/>
                <a:gd name="connsiteX1" fmla="*/ 31853 w 470430"/>
                <a:gd name="connsiteY1" fmla="*/ 0 h 195151"/>
                <a:gd name="connsiteX2" fmla="*/ 438577 w 470430"/>
                <a:gd name="connsiteY2" fmla="*/ 0 h 195151"/>
                <a:gd name="connsiteX3" fmla="*/ 470430 w 470430"/>
                <a:gd name="connsiteY3" fmla="*/ 31853 h 195151"/>
                <a:gd name="connsiteX4" fmla="*/ 401800 w 470430"/>
                <a:gd name="connsiteY4" fmla="*/ 161280 h 195151"/>
                <a:gd name="connsiteX5" fmla="*/ 349761 w 470430"/>
                <a:gd name="connsiteY5" fmla="*/ 195151 h 195151"/>
                <a:gd name="connsiteX6" fmla="*/ 124706 w 470430"/>
                <a:gd name="connsiteY6" fmla="*/ 193132 h 195151"/>
                <a:gd name="connsiteX7" fmla="*/ 0 w 470430"/>
                <a:gd name="connsiteY7" fmla="*/ 159261 h 195151"/>
                <a:gd name="connsiteX8" fmla="*/ 0 w 470430"/>
                <a:gd name="connsiteY8" fmla="*/ 31853 h 195151"/>
                <a:gd name="connsiteX0" fmla="*/ 0 w 470430"/>
                <a:gd name="connsiteY0" fmla="*/ 31853 h 195151"/>
                <a:gd name="connsiteX1" fmla="*/ 31853 w 470430"/>
                <a:gd name="connsiteY1" fmla="*/ 0 h 195151"/>
                <a:gd name="connsiteX2" fmla="*/ 438577 w 470430"/>
                <a:gd name="connsiteY2" fmla="*/ 0 h 195151"/>
                <a:gd name="connsiteX3" fmla="*/ 470430 w 470430"/>
                <a:gd name="connsiteY3" fmla="*/ 31853 h 195151"/>
                <a:gd name="connsiteX4" fmla="*/ 401800 w 470430"/>
                <a:gd name="connsiteY4" fmla="*/ 161280 h 195151"/>
                <a:gd name="connsiteX5" fmla="*/ 349761 w 470430"/>
                <a:gd name="connsiteY5" fmla="*/ 195151 h 195151"/>
                <a:gd name="connsiteX6" fmla="*/ 124706 w 470430"/>
                <a:gd name="connsiteY6" fmla="*/ 193132 h 195151"/>
                <a:gd name="connsiteX7" fmla="*/ 94871 w 470430"/>
                <a:gd name="connsiteY7" fmla="*/ 157242 h 195151"/>
                <a:gd name="connsiteX8" fmla="*/ 0 w 470430"/>
                <a:gd name="connsiteY8" fmla="*/ 31853 h 195151"/>
                <a:gd name="connsiteX0" fmla="*/ 0 w 470430"/>
                <a:gd name="connsiteY0" fmla="*/ 31853 h 195151"/>
                <a:gd name="connsiteX1" fmla="*/ 31853 w 470430"/>
                <a:gd name="connsiteY1" fmla="*/ 0 h 195151"/>
                <a:gd name="connsiteX2" fmla="*/ 438577 w 470430"/>
                <a:gd name="connsiteY2" fmla="*/ 0 h 195151"/>
                <a:gd name="connsiteX3" fmla="*/ 470430 w 470430"/>
                <a:gd name="connsiteY3" fmla="*/ 31853 h 195151"/>
                <a:gd name="connsiteX4" fmla="*/ 401800 w 470430"/>
                <a:gd name="connsiteY4" fmla="*/ 161280 h 195151"/>
                <a:gd name="connsiteX5" fmla="*/ 349761 w 470430"/>
                <a:gd name="connsiteY5" fmla="*/ 195151 h 195151"/>
                <a:gd name="connsiteX6" fmla="*/ 124706 w 470430"/>
                <a:gd name="connsiteY6" fmla="*/ 193132 h 195151"/>
                <a:gd name="connsiteX7" fmla="*/ 82760 w 470430"/>
                <a:gd name="connsiteY7" fmla="*/ 159261 h 195151"/>
                <a:gd name="connsiteX8" fmla="*/ 0 w 470430"/>
                <a:gd name="connsiteY8" fmla="*/ 31853 h 19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430" h="195151">
                  <a:moveTo>
                    <a:pt x="0" y="31853"/>
                  </a:moveTo>
                  <a:cubicBezTo>
                    <a:pt x="0" y="14261"/>
                    <a:pt x="14261" y="0"/>
                    <a:pt x="31853" y="0"/>
                  </a:cubicBezTo>
                  <a:lnTo>
                    <a:pt x="438577" y="0"/>
                  </a:lnTo>
                  <a:cubicBezTo>
                    <a:pt x="456169" y="0"/>
                    <a:pt x="470430" y="14261"/>
                    <a:pt x="470430" y="31853"/>
                  </a:cubicBezTo>
                  <a:lnTo>
                    <a:pt x="401800" y="161280"/>
                  </a:lnTo>
                  <a:cubicBezTo>
                    <a:pt x="401800" y="178872"/>
                    <a:pt x="367353" y="195151"/>
                    <a:pt x="349761" y="195151"/>
                  </a:cubicBezTo>
                  <a:cubicBezTo>
                    <a:pt x="214186" y="195151"/>
                    <a:pt x="260281" y="193132"/>
                    <a:pt x="124706" y="193132"/>
                  </a:cubicBezTo>
                  <a:cubicBezTo>
                    <a:pt x="107114" y="193132"/>
                    <a:pt x="82760" y="176853"/>
                    <a:pt x="82760" y="159261"/>
                  </a:cubicBezTo>
                  <a:lnTo>
                    <a:pt x="0" y="31853"/>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TextBox 72">
              <a:extLst>
                <a:ext uri="{FF2B5EF4-FFF2-40B4-BE49-F238E27FC236}">
                  <a16:creationId xmlns:a16="http://schemas.microsoft.com/office/drawing/2014/main" id="{5224DF58-6FCE-5FD7-FEF1-491A3C436EF6}"/>
                </a:ext>
              </a:extLst>
            </p:cNvPr>
            <p:cNvSpPr txBox="1"/>
            <p:nvPr/>
          </p:nvSpPr>
          <p:spPr bwMode="auto">
            <a:xfrm>
              <a:off x="9249580" y="2740750"/>
              <a:ext cx="5672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Ki-67</a:t>
              </a:r>
            </a:p>
          </p:txBody>
        </p:sp>
      </p:grpSp>
      <p:grpSp>
        <p:nvGrpSpPr>
          <p:cNvPr id="83" name="Group 82">
            <a:extLst>
              <a:ext uri="{FF2B5EF4-FFF2-40B4-BE49-F238E27FC236}">
                <a16:creationId xmlns:a16="http://schemas.microsoft.com/office/drawing/2014/main" id="{17683BB7-0ABB-C88E-7C0A-BFB7DBE7762A}"/>
              </a:ext>
            </a:extLst>
          </p:cNvPr>
          <p:cNvGrpSpPr/>
          <p:nvPr/>
        </p:nvGrpSpPr>
        <p:grpSpPr>
          <a:xfrm>
            <a:off x="9569347" y="3937496"/>
            <a:ext cx="617588" cy="276999"/>
            <a:chOff x="9115827" y="3901894"/>
            <a:chExt cx="617588" cy="276999"/>
          </a:xfrm>
        </p:grpSpPr>
        <p:sp>
          <p:nvSpPr>
            <p:cNvPr id="81" name="Rectangle: Rounded Corners 80">
              <a:extLst>
                <a:ext uri="{FF2B5EF4-FFF2-40B4-BE49-F238E27FC236}">
                  <a16:creationId xmlns:a16="http://schemas.microsoft.com/office/drawing/2014/main" id="{E81B33C3-35AC-EAAA-1493-200CE2249876}"/>
                </a:ext>
              </a:extLst>
            </p:cNvPr>
            <p:cNvSpPr/>
            <p:nvPr/>
          </p:nvSpPr>
          <p:spPr bwMode="auto">
            <a:xfrm>
              <a:off x="9157952" y="3927340"/>
              <a:ext cx="531111" cy="223961"/>
            </a:xfrm>
            <a:prstGeom prst="roundRect">
              <a:avLst>
                <a:gd name="adj" fmla="val 37397"/>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TextBox 81">
              <a:extLst>
                <a:ext uri="{FF2B5EF4-FFF2-40B4-BE49-F238E27FC236}">
                  <a16:creationId xmlns:a16="http://schemas.microsoft.com/office/drawing/2014/main" id="{86973860-3D1F-708F-6BD0-07E52C16367C}"/>
                </a:ext>
              </a:extLst>
            </p:cNvPr>
            <p:cNvSpPr txBox="1"/>
            <p:nvPr/>
          </p:nvSpPr>
          <p:spPr bwMode="auto">
            <a:xfrm>
              <a:off x="9115827" y="3901894"/>
              <a:ext cx="6175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MDM2</a:t>
              </a:r>
            </a:p>
          </p:txBody>
        </p:sp>
      </p:grpSp>
      <p:grpSp>
        <p:nvGrpSpPr>
          <p:cNvPr id="86" name="Group 85">
            <a:extLst>
              <a:ext uri="{FF2B5EF4-FFF2-40B4-BE49-F238E27FC236}">
                <a16:creationId xmlns:a16="http://schemas.microsoft.com/office/drawing/2014/main" id="{DEE3EAB9-04BE-2D4C-8B96-2DC3A0FD3938}"/>
              </a:ext>
            </a:extLst>
          </p:cNvPr>
          <p:cNvGrpSpPr/>
          <p:nvPr/>
        </p:nvGrpSpPr>
        <p:grpSpPr>
          <a:xfrm>
            <a:off x="8314648" y="4060650"/>
            <a:ext cx="551108" cy="311260"/>
            <a:chOff x="8311741" y="4058993"/>
            <a:chExt cx="551108" cy="311260"/>
          </a:xfrm>
        </p:grpSpPr>
        <p:sp>
          <p:nvSpPr>
            <p:cNvPr id="84" name="Oval 83">
              <a:extLst>
                <a:ext uri="{FF2B5EF4-FFF2-40B4-BE49-F238E27FC236}">
                  <a16:creationId xmlns:a16="http://schemas.microsoft.com/office/drawing/2014/main" id="{0A9F05DD-2A04-B07C-D5F1-B2D7506FECAA}"/>
                </a:ext>
              </a:extLst>
            </p:cNvPr>
            <p:cNvSpPr/>
            <p:nvPr/>
          </p:nvSpPr>
          <p:spPr bwMode="auto">
            <a:xfrm>
              <a:off x="8311741" y="4068479"/>
              <a:ext cx="529672" cy="301774"/>
            </a:xfrm>
            <a:prstGeom prst="ellipse">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5" name="TextBox 84">
              <a:extLst>
                <a:ext uri="{FF2B5EF4-FFF2-40B4-BE49-F238E27FC236}">
                  <a16:creationId xmlns:a16="http://schemas.microsoft.com/office/drawing/2014/main" id="{6757EE9A-909B-2C9C-18EB-290D5B9C2ECB}"/>
                </a:ext>
              </a:extLst>
            </p:cNvPr>
            <p:cNvSpPr txBox="1"/>
            <p:nvPr/>
          </p:nvSpPr>
          <p:spPr bwMode="auto">
            <a:xfrm>
              <a:off x="8311741" y="4058993"/>
              <a:ext cx="5511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AP-1</a:t>
              </a:r>
            </a:p>
          </p:txBody>
        </p:sp>
      </p:grpSp>
      <p:sp>
        <p:nvSpPr>
          <p:cNvPr id="87" name="TextBox 86">
            <a:extLst>
              <a:ext uri="{FF2B5EF4-FFF2-40B4-BE49-F238E27FC236}">
                <a16:creationId xmlns:a16="http://schemas.microsoft.com/office/drawing/2014/main" id="{B5F221FA-16D5-86CB-32C3-84D635E94549}"/>
              </a:ext>
            </a:extLst>
          </p:cNvPr>
          <p:cNvSpPr txBox="1"/>
          <p:nvPr/>
        </p:nvSpPr>
        <p:spPr bwMode="auto">
          <a:xfrm>
            <a:off x="10344654" y="3990379"/>
            <a:ext cx="1124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Ubiquitination</a:t>
            </a:r>
          </a:p>
        </p:txBody>
      </p:sp>
      <p:sp>
        <p:nvSpPr>
          <p:cNvPr id="88" name="TextBox 87">
            <a:extLst>
              <a:ext uri="{FF2B5EF4-FFF2-40B4-BE49-F238E27FC236}">
                <a16:creationId xmlns:a16="http://schemas.microsoft.com/office/drawing/2014/main" id="{021D20CA-1E84-B7A5-90A8-04F93E19840F}"/>
              </a:ext>
            </a:extLst>
          </p:cNvPr>
          <p:cNvSpPr txBox="1"/>
          <p:nvPr/>
        </p:nvSpPr>
        <p:spPr bwMode="auto">
          <a:xfrm>
            <a:off x="10405705" y="4385864"/>
            <a:ext cx="1124172"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Proteasomal degradation</a:t>
            </a:r>
          </a:p>
        </p:txBody>
      </p:sp>
      <p:sp>
        <p:nvSpPr>
          <p:cNvPr id="89" name="Oval 88">
            <a:extLst>
              <a:ext uri="{FF2B5EF4-FFF2-40B4-BE49-F238E27FC236}">
                <a16:creationId xmlns:a16="http://schemas.microsoft.com/office/drawing/2014/main" id="{C4176D91-F7BC-ABE6-869C-4B758684026A}"/>
              </a:ext>
            </a:extLst>
          </p:cNvPr>
          <p:cNvSpPr/>
          <p:nvPr/>
        </p:nvSpPr>
        <p:spPr bwMode="auto">
          <a:xfrm>
            <a:off x="10765329" y="4786412"/>
            <a:ext cx="91660" cy="132618"/>
          </a:xfrm>
          <a:custGeom>
            <a:avLst/>
            <a:gdLst>
              <a:gd name="connsiteX0" fmla="*/ 0 w 111607"/>
              <a:gd name="connsiteY0" fmla="*/ 73420 h 146839"/>
              <a:gd name="connsiteX1" fmla="*/ 55804 w 111607"/>
              <a:gd name="connsiteY1" fmla="*/ 0 h 146839"/>
              <a:gd name="connsiteX2" fmla="*/ 111608 w 111607"/>
              <a:gd name="connsiteY2" fmla="*/ 73420 h 146839"/>
              <a:gd name="connsiteX3" fmla="*/ 55804 w 111607"/>
              <a:gd name="connsiteY3" fmla="*/ 146840 h 146839"/>
              <a:gd name="connsiteX4" fmla="*/ 0 w 111607"/>
              <a:gd name="connsiteY4" fmla="*/ 73420 h 146839"/>
              <a:gd name="connsiteX0" fmla="*/ 0 w 111608"/>
              <a:gd name="connsiteY0" fmla="*/ 73420 h 162182"/>
              <a:gd name="connsiteX1" fmla="*/ 55804 w 111608"/>
              <a:gd name="connsiteY1" fmla="*/ 0 h 162182"/>
              <a:gd name="connsiteX2" fmla="*/ 111608 w 111608"/>
              <a:gd name="connsiteY2" fmla="*/ 73420 h 162182"/>
              <a:gd name="connsiteX3" fmla="*/ 55804 w 111608"/>
              <a:gd name="connsiteY3" fmla="*/ 162182 h 162182"/>
              <a:gd name="connsiteX4" fmla="*/ 0 w 111608"/>
              <a:gd name="connsiteY4" fmla="*/ 73420 h 162182"/>
              <a:gd name="connsiteX0" fmla="*/ 0 w 111608"/>
              <a:gd name="connsiteY0" fmla="*/ 73420 h 162182"/>
              <a:gd name="connsiteX1" fmla="*/ 55804 w 111608"/>
              <a:gd name="connsiteY1" fmla="*/ 0 h 162182"/>
              <a:gd name="connsiteX2" fmla="*/ 111608 w 111608"/>
              <a:gd name="connsiteY2" fmla="*/ 73420 h 162182"/>
              <a:gd name="connsiteX3" fmla="*/ 55804 w 111608"/>
              <a:gd name="connsiteY3" fmla="*/ 162182 h 162182"/>
              <a:gd name="connsiteX4" fmla="*/ 0 w 111608"/>
              <a:gd name="connsiteY4" fmla="*/ 73420 h 162182"/>
              <a:gd name="connsiteX0" fmla="*/ 252 w 112112"/>
              <a:gd name="connsiteY0" fmla="*/ 73420 h 162209"/>
              <a:gd name="connsiteX1" fmla="*/ 56056 w 112112"/>
              <a:gd name="connsiteY1" fmla="*/ 0 h 162209"/>
              <a:gd name="connsiteX2" fmla="*/ 111860 w 112112"/>
              <a:gd name="connsiteY2" fmla="*/ 73420 h 162209"/>
              <a:gd name="connsiteX3" fmla="*/ 56056 w 112112"/>
              <a:gd name="connsiteY3" fmla="*/ 162182 h 162209"/>
              <a:gd name="connsiteX4" fmla="*/ 252 w 112112"/>
              <a:gd name="connsiteY4" fmla="*/ 73420 h 162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112" h="162209">
                <a:moveTo>
                  <a:pt x="252" y="73420"/>
                </a:moveTo>
                <a:cubicBezTo>
                  <a:pt x="252" y="46390"/>
                  <a:pt x="25236" y="0"/>
                  <a:pt x="56056" y="0"/>
                </a:cubicBezTo>
                <a:cubicBezTo>
                  <a:pt x="86876" y="0"/>
                  <a:pt x="111860" y="32871"/>
                  <a:pt x="111860" y="73420"/>
                </a:cubicBezTo>
                <a:cubicBezTo>
                  <a:pt x="111860" y="113969"/>
                  <a:pt x="119095" y="160647"/>
                  <a:pt x="56056" y="162182"/>
                </a:cubicBezTo>
                <a:cubicBezTo>
                  <a:pt x="-6983" y="163717"/>
                  <a:pt x="252" y="100450"/>
                  <a:pt x="252" y="73420"/>
                </a:cubicBezTo>
                <a:close/>
              </a:path>
            </a:pathLst>
          </a:cu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Oval 88">
            <a:extLst>
              <a:ext uri="{FF2B5EF4-FFF2-40B4-BE49-F238E27FC236}">
                <a16:creationId xmlns:a16="http://schemas.microsoft.com/office/drawing/2014/main" id="{106E488A-1C85-A760-1DCC-4658AE362943}"/>
              </a:ext>
            </a:extLst>
          </p:cNvPr>
          <p:cNvSpPr/>
          <p:nvPr/>
        </p:nvSpPr>
        <p:spPr bwMode="auto">
          <a:xfrm rot="15987895">
            <a:off x="10915351" y="4711513"/>
            <a:ext cx="91660" cy="179755"/>
          </a:xfrm>
          <a:custGeom>
            <a:avLst/>
            <a:gdLst>
              <a:gd name="connsiteX0" fmla="*/ 0 w 111607"/>
              <a:gd name="connsiteY0" fmla="*/ 73420 h 146839"/>
              <a:gd name="connsiteX1" fmla="*/ 55804 w 111607"/>
              <a:gd name="connsiteY1" fmla="*/ 0 h 146839"/>
              <a:gd name="connsiteX2" fmla="*/ 111608 w 111607"/>
              <a:gd name="connsiteY2" fmla="*/ 73420 h 146839"/>
              <a:gd name="connsiteX3" fmla="*/ 55804 w 111607"/>
              <a:gd name="connsiteY3" fmla="*/ 146840 h 146839"/>
              <a:gd name="connsiteX4" fmla="*/ 0 w 111607"/>
              <a:gd name="connsiteY4" fmla="*/ 73420 h 146839"/>
              <a:gd name="connsiteX0" fmla="*/ 0 w 111608"/>
              <a:gd name="connsiteY0" fmla="*/ 73420 h 162182"/>
              <a:gd name="connsiteX1" fmla="*/ 55804 w 111608"/>
              <a:gd name="connsiteY1" fmla="*/ 0 h 162182"/>
              <a:gd name="connsiteX2" fmla="*/ 111608 w 111608"/>
              <a:gd name="connsiteY2" fmla="*/ 73420 h 162182"/>
              <a:gd name="connsiteX3" fmla="*/ 55804 w 111608"/>
              <a:gd name="connsiteY3" fmla="*/ 162182 h 162182"/>
              <a:gd name="connsiteX4" fmla="*/ 0 w 111608"/>
              <a:gd name="connsiteY4" fmla="*/ 73420 h 162182"/>
              <a:gd name="connsiteX0" fmla="*/ 0 w 111608"/>
              <a:gd name="connsiteY0" fmla="*/ 73420 h 162182"/>
              <a:gd name="connsiteX1" fmla="*/ 55804 w 111608"/>
              <a:gd name="connsiteY1" fmla="*/ 0 h 162182"/>
              <a:gd name="connsiteX2" fmla="*/ 111608 w 111608"/>
              <a:gd name="connsiteY2" fmla="*/ 73420 h 162182"/>
              <a:gd name="connsiteX3" fmla="*/ 55804 w 111608"/>
              <a:gd name="connsiteY3" fmla="*/ 162182 h 162182"/>
              <a:gd name="connsiteX4" fmla="*/ 0 w 111608"/>
              <a:gd name="connsiteY4" fmla="*/ 73420 h 162182"/>
              <a:gd name="connsiteX0" fmla="*/ 252 w 112112"/>
              <a:gd name="connsiteY0" fmla="*/ 73420 h 162209"/>
              <a:gd name="connsiteX1" fmla="*/ 56056 w 112112"/>
              <a:gd name="connsiteY1" fmla="*/ 0 h 162209"/>
              <a:gd name="connsiteX2" fmla="*/ 111860 w 112112"/>
              <a:gd name="connsiteY2" fmla="*/ 73420 h 162209"/>
              <a:gd name="connsiteX3" fmla="*/ 56056 w 112112"/>
              <a:gd name="connsiteY3" fmla="*/ 162182 h 162209"/>
              <a:gd name="connsiteX4" fmla="*/ 252 w 112112"/>
              <a:gd name="connsiteY4" fmla="*/ 73420 h 162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112" h="162209">
                <a:moveTo>
                  <a:pt x="252" y="73420"/>
                </a:moveTo>
                <a:cubicBezTo>
                  <a:pt x="252" y="46390"/>
                  <a:pt x="25236" y="0"/>
                  <a:pt x="56056" y="0"/>
                </a:cubicBezTo>
                <a:cubicBezTo>
                  <a:pt x="86876" y="0"/>
                  <a:pt x="111860" y="32871"/>
                  <a:pt x="111860" y="73420"/>
                </a:cubicBezTo>
                <a:cubicBezTo>
                  <a:pt x="111860" y="113969"/>
                  <a:pt x="119095" y="160647"/>
                  <a:pt x="56056" y="162182"/>
                </a:cubicBezTo>
                <a:cubicBezTo>
                  <a:pt x="-6983" y="163717"/>
                  <a:pt x="252" y="100450"/>
                  <a:pt x="252" y="73420"/>
                </a:cubicBezTo>
                <a:close/>
              </a:path>
            </a:pathLst>
          </a:cu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Oval 88">
            <a:extLst>
              <a:ext uri="{FF2B5EF4-FFF2-40B4-BE49-F238E27FC236}">
                <a16:creationId xmlns:a16="http://schemas.microsoft.com/office/drawing/2014/main" id="{3778C4C7-ED50-F40E-4C37-884BBBC08A82}"/>
              </a:ext>
            </a:extLst>
          </p:cNvPr>
          <p:cNvSpPr/>
          <p:nvPr/>
        </p:nvSpPr>
        <p:spPr bwMode="auto">
          <a:xfrm rot="16200000">
            <a:off x="10943800" y="4810599"/>
            <a:ext cx="62189" cy="166369"/>
          </a:xfrm>
          <a:custGeom>
            <a:avLst/>
            <a:gdLst>
              <a:gd name="connsiteX0" fmla="*/ 0 w 111607"/>
              <a:gd name="connsiteY0" fmla="*/ 73420 h 146839"/>
              <a:gd name="connsiteX1" fmla="*/ 55804 w 111607"/>
              <a:gd name="connsiteY1" fmla="*/ 0 h 146839"/>
              <a:gd name="connsiteX2" fmla="*/ 111608 w 111607"/>
              <a:gd name="connsiteY2" fmla="*/ 73420 h 146839"/>
              <a:gd name="connsiteX3" fmla="*/ 55804 w 111607"/>
              <a:gd name="connsiteY3" fmla="*/ 146840 h 146839"/>
              <a:gd name="connsiteX4" fmla="*/ 0 w 111607"/>
              <a:gd name="connsiteY4" fmla="*/ 73420 h 146839"/>
              <a:gd name="connsiteX0" fmla="*/ 0 w 111608"/>
              <a:gd name="connsiteY0" fmla="*/ 73420 h 162182"/>
              <a:gd name="connsiteX1" fmla="*/ 55804 w 111608"/>
              <a:gd name="connsiteY1" fmla="*/ 0 h 162182"/>
              <a:gd name="connsiteX2" fmla="*/ 111608 w 111608"/>
              <a:gd name="connsiteY2" fmla="*/ 73420 h 162182"/>
              <a:gd name="connsiteX3" fmla="*/ 55804 w 111608"/>
              <a:gd name="connsiteY3" fmla="*/ 162182 h 162182"/>
              <a:gd name="connsiteX4" fmla="*/ 0 w 111608"/>
              <a:gd name="connsiteY4" fmla="*/ 73420 h 162182"/>
              <a:gd name="connsiteX0" fmla="*/ 0 w 111608"/>
              <a:gd name="connsiteY0" fmla="*/ 73420 h 162182"/>
              <a:gd name="connsiteX1" fmla="*/ 55804 w 111608"/>
              <a:gd name="connsiteY1" fmla="*/ 0 h 162182"/>
              <a:gd name="connsiteX2" fmla="*/ 111608 w 111608"/>
              <a:gd name="connsiteY2" fmla="*/ 73420 h 162182"/>
              <a:gd name="connsiteX3" fmla="*/ 55804 w 111608"/>
              <a:gd name="connsiteY3" fmla="*/ 162182 h 162182"/>
              <a:gd name="connsiteX4" fmla="*/ 0 w 111608"/>
              <a:gd name="connsiteY4" fmla="*/ 73420 h 162182"/>
              <a:gd name="connsiteX0" fmla="*/ 252 w 112112"/>
              <a:gd name="connsiteY0" fmla="*/ 73420 h 162209"/>
              <a:gd name="connsiteX1" fmla="*/ 56056 w 112112"/>
              <a:gd name="connsiteY1" fmla="*/ 0 h 162209"/>
              <a:gd name="connsiteX2" fmla="*/ 111860 w 112112"/>
              <a:gd name="connsiteY2" fmla="*/ 73420 h 162209"/>
              <a:gd name="connsiteX3" fmla="*/ 56056 w 112112"/>
              <a:gd name="connsiteY3" fmla="*/ 162182 h 162209"/>
              <a:gd name="connsiteX4" fmla="*/ 252 w 112112"/>
              <a:gd name="connsiteY4" fmla="*/ 73420 h 162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112" h="162209">
                <a:moveTo>
                  <a:pt x="252" y="73420"/>
                </a:moveTo>
                <a:cubicBezTo>
                  <a:pt x="252" y="46390"/>
                  <a:pt x="25236" y="0"/>
                  <a:pt x="56056" y="0"/>
                </a:cubicBezTo>
                <a:cubicBezTo>
                  <a:pt x="86876" y="0"/>
                  <a:pt x="111860" y="32871"/>
                  <a:pt x="111860" y="73420"/>
                </a:cubicBezTo>
                <a:cubicBezTo>
                  <a:pt x="111860" y="113969"/>
                  <a:pt x="119095" y="160647"/>
                  <a:pt x="56056" y="162182"/>
                </a:cubicBezTo>
                <a:cubicBezTo>
                  <a:pt x="-6983" y="163717"/>
                  <a:pt x="252" y="100450"/>
                  <a:pt x="252" y="73420"/>
                </a:cubicBezTo>
                <a:close/>
              </a:path>
            </a:pathLst>
          </a:cu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TextBox 91">
            <a:extLst>
              <a:ext uri="{FF2B5EF4-FFF2-40B4-BE49-F238E27FC236}">
                <a16:creationId xmlns:a16="http://schemas.microsoft.com/office/drawing/2014/main" id="{468A7BC9-BDC1-65C7-96DC-5C3F83670D09}"/>
              </a:ext>
            </a:extLst>
          </p:cNvPr>
          <p:cNvSpPr txBox="1"/>
          <p:nvPr/>
        </p:nvSpPr>
        <p:spPr bwMode="auto">
          <a:xfrm>
            <a:off x="10285251" y="4871501"/>
            <a:ext cx="679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FOXO3a</a:t>
            </a:r>
          </a:p>
        </p:txBody>
      </p:sp>
      <p:grpSp>
        <p:nvGrpSpPr>
          <p:cNvPr id="97" name="Group 96">
            <a:extLst>
              <a:ext uri="{FF2B5EF4-FFF2-40B4-BE49-F238E27FC236}">
                <a16:creationId xmlns:a16="http://schemas.microsoft.com/office/drawing/2014/main" id="{D992135A-AC80-5986-AA3B-C2182C2D9548}"/>
              </a:ext>
            </a:extLst>
          </p:cNvPr>
          <p:cNvGrpSpPr/>
          <p:nvPr/>
        </p:nvGrpSpPr>
        <p:grpSpPr>
          <a:xfrm>
            <a:off x="8915400" y="2563695"/>
            <a:ext cx="441121" cy="90605"/>
            <a:chOff x="8915400" y="2563695"/>
            <a:chExt cx="441121" cy="90605"/>
          </a:xfrm>
        </p:grpSpPr>
        <p:sp>
          <p:nvSpPr>
            <p:cNvPr id="93" name="Freeform: Shape 92">
              <a:extLst>
                <a:ext uri="{FF2B5EF4-FFF2-40B4-BE49-F238E27FC236}">
                  <a16:creationId xmlns:a16="http://schemas.microsoft.com/office/drawing/2014/main" id="{C884A3A0-498A-B1F5-4D58-1B9D10065BD8}"/>
                </a:ext>
              </a:extLst>
            </p:cNvPr>
            <p:cNvSpPr/>
            <p:nvPr/>
          </p:nvSpPr>
          <p:spPr bwMode="auto">
            <a:xfrm>
              <a:off x="8915400" y="2563695"/>
              <a:ext cx="438789" cy="46027"/>
            </a:xfrm>
            <a:custGeom>
              <a:avLst/>
              <a:gdLst>
                <a:gd name="connsiteX0" fmla="*/ 0 w 438789"/>
                <a:gd name="connsiteY0" fmla="*/ 0 h 46027"/>
                <a:gd name="connsiteX1" fmla="*/ 199450 w 438789"/>
                <a:gd name="connsiteY1" fmla="*/ 36822 h 46027"/>
                <a:gd name="connsiteX2" fmla="*/ 438789 w 438789"/>
                <a:gd name="connsiteY2" fmla="*/ 46027 h 46027"/>
              </a:gdLst>
              <a:ahLst/>
              <a:cxnLst>
                <a:cxn ang="0">
                  <a:pos x="connsiteX0" y="connsiteY0"/>
                </a:cxn>
                <a:cxn ang="0">
                  <a:pos x="connsiteX1" y="connsiteY1"/>
                </a:cxn>
                <a:cxn ang="0">
                  <a:pos x="connsiteX2" y="connsiteY2"/>
                </a:cxn>
              </a:cxnLst>
              <a:rect l="l" t="t" r="r" b="b"/>
              <a:pathLst>
                <a:path w="438789" h="46027">
                  <a:moveTo>
                    <a:pt x="0" y="0"/>
                  </a:moveTo>
                  <a:cubicBezTo>
                    <a:pt x="63159" y="14575"/>
                    <a:pt x="126319" y="29151"/>
                    <a:pt x="199450" y="36822"/>
                  </a:cubicBezTo>
                  <a:cubicBezTo>
                    <a:pt x="272582" y="44493"/>
                    <a:pt x="355685" y="45260"/>
                    <a:pt x="438789" y="46027"/>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5" name="Straight Connector 94">
              <a:extLst>
                <a:ext uri="{FF2B5EF4-FFF2-40B4-BE49-F238E27FC236}">
                  <a16:creationId xmlns:a16="http://schemas.microsoft.com/office/drawing/2014/main" id="{AEC6C399-E9C2-9ED5-EC2C-B1453FA0FC5E}"/>
                </a:ext>
              </a:extLst>
            </p:cNvPr>
            <p:cNvCxnSpPr>
              <a:cxnSpLocks/>
            </p:cNvCxnSpPr>
            <p:nvPr/>
          </p:nvCxnSpPr>
          <p:spPr bwMode="auto">
            <a:xfrm flipH="1">
              <a:off x="9351857" y="2566923"/>
              <a:ext cx="4664" cy="87377"/>
            </a:xfrm>
            <a:prstGeom prst="line">
              <a:avLst/>
            </a:prstGeom>
            <a:noFill/>
            <a:ln w="2857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FFBFDB85-5E16-F504-096A-2546324B6CA9}"/>
              </a:ext>
            </a:extLst>
          </p:cNvPr>
          <p:cNvGrpSpPr/>
          <p:nvPr/>
        </p:nvGrpSpPr>
        <p:grpSpPr>
          <a:xfrm>
            <a:off x="8864858" y="2635624"/>
            <a:ext cx="330422" cy="188566"/>
            <a:chOff x="8863236" y="2628133"/>
            <a:chExt cx="330422" cy="188566"/>
          </a:xfrm>
        </p:grpSpPr>
        <p:sp>
          <p:nvSpPr>
            <p:cNvPr id="119" name="Freeform: Shape 118">
              <a:extLst>
                <a:ext uri="{FF2B5EF4-FFF2-40B4-BE49-F238E27FC236}">
                  <a16:creationId xmlns:a16="http://schemas.microsoft.com/office/drawing/2014/main" id="{8F3A1C07-3201-F0C5-8DD9-4A861E982F52}"/>
                </a:ext>
              </a:extLst>
            </p:cNvPr>
            <p:cNvSpPr/>
            <p:nvPr/>
          </p:nvSpPr>
          <p:spPr bwMode="auto">
            <a:xfrm>
              <a:off x="8863236" y="2628133"/>
              <a:ext cx="262353" cy="170299"/>
            </a:xfrm>
            <a:custGeom>
              <a:avLst/>
              <a:gdLst>
                <a:gd name="connsiteX0" fmla="*/ 0 w 262353"/>
                <a:gd name="connsiteY0" fmla="*/ 0 h 170299"/>
                <a:gd name="connsiteX1" fmla="*/ 127341 w 262353"/>
                <a:gd name="connsiteY1" fmla="*/ 104327 h 170299"/>
                <a:gd name="connsiteX2" fmla="*/ 262353 w 262353"/>
                <a:gd name="connsiteY2" fmla="*/ 170299 h 170299"/>
              </a:gdLst>
              <a:ahLst/>
              <a:cxnLst>
                <a:cxn ang="0">
                  <a:pos x="connsiteX0" y="connsiteY0"/>
                </a:cxn>
                <a:cxn ang="0">
                  <a:pos x="connsiteX1" y="connsiteY1"/>
                </a:cxn>
                <a:cxn ang="0">
                  <a:pos x="connsiteX2" y="connsiteY2"/>
                </a:cxn>
              </a:cxnLst>
              <a:rect l="l" t="t" r="r" b="b"/>
              <a:pathLst>
                <a:path w="262353" h="170299">
                  <a:moveTo>
                    <a:pt x="0" y="0"/>
                  </a:moveTo>
                  <a:cubicBezTo>
                    <a:pt x="41808" y="37972"/>
                    <a:pt x="83616" y="75944"/>
                    <a:pt x="127341" y="104327"/>
                  </a:cubicBezTo>
                  <a:cubicBezTo>
                    <a:pt x="171067" y="132710"/>
                    <a:pt x="216710" y="151504"/>
                    <a:pt x="262353" y="170299"/>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21" name="Straight Arrow Connector 120">
              <a:extLst>
                <a:ext uri="{FF2B5EF4-FFF2-40B4-BE49-F238E27FC236}">
                  <a16:creationId xmlns:a16="http://schemas.microsoft.com/office/drawing/2014/main" id="{1705E0D9-3CF7-53D6-4AEC-B6EECDC7B026}"/>
                </a:ext>
              </a:extLst>
            </p:cNvPr>
            <p:cNvCxnSpPr>
              <a:cxnSpLocks/>
              <a:stCxn id="119" idx="2"/>
            </p:cNvCxnSpPr>
            <p:nvPr/>
          </p:nvCxnSpPr>
          <p:spPr bwMode="auto">
            <a:xfrm>
              <a:off x="9125589" y="2798432"/>
              <a:ext cx="68069" cy="18267"/>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136" name="Straight Arrow Connector 135">
            <a:extLst>
              <a:ext uri="{FF2B5EF4-FFF2-40B4-BE49-F238E27FC236}">
                <a16:creationId xmlns:a16="http://schemas.microsoft.com/office/drawing/2014/main" id="{4EE598B7-B41C-6F66-7FD5-6E8A35A172A0}"/>
              </a:ext>
            </a:extLst>
          </p:cNvPr>
          <p:cNvCxnSpPr>
            <a:cxnSpLocks/>
            <a:stCxn id="134" idx="1"/>
          </p:cNvCxnSpPr>
          <p:nvPr/>
        </p:nvCxnSpPr>
        <p:spPr bwMode="auto">
          <a:xfrm flipH="1">
            <a:off x="8949153" y="3303193"/>
            <a:ext cx="24548" cy="63069"/>
          </a:xfrm>
          <a:prstGeom prst="straightConnector1">
            <a:avLst/>
          </a:prstGeom>
          <a:noFill/>
          <a:ln w="28575" cap="flat" cmpd="sng" algn="ctr">
            <a:solidFill>
              <a:schemeClr val="bg1"/>
            </a:solidFill>
            <a:prstDash val="solid"/>
            <a:round/>
            <a:headEnd type="none" w="med" len="med"/>
            <a:tailEnd type="triangle"/>
          </a:ln>
          <a:effectLst/>
        </p:spPr>
      </p:cxnSp>
      <p:grpSp>
        <p:nvGrpSpPr>
          <p:cNvPr id="153" name="Group 152">
            <a:extLst>
              <a:ext uri="{FF2B5EF4-FFF2-40B4-BE49-F238E27FC236}">
                <a16:creationId xmlns:a16="http://schemas.microsoft.com/office/drawing/2014/main" id="{C43F5F94-CB75-D44E-4474-B087014F11C4}"/>
              </a:ext>
            </a:extLst>
          </p:cNvPr>
          <p:cNvGrpSpPr/>
          <p:nvPr/>
        </p:nvGrpSpPr>
        <p:grpSpPr>
          <a:xfrm>
            <a:off x="7042051" y="2815309"/>
            <a:ext cx="897580" cy="882181"/>
            <a:chOff x="7042051" y="2815309"/>
            <a:chExt cx="897580" cy="882181"/>
          </a:xfrm>
        </p:grpSpPr>
        <p:sp>
          <p:nvSpPr>
            <p:cNvPr id="147" name="Freeform: Shape 146">
              <a:extLst>
                <a:ext uri="{FF2B5EF4-FFF2-40B4-BE49-F238E27FC236}">
                  <a16:creationId xmlns:a16="http://schemas.microsoft.com/office/drawing/2014/main" id="{1668E771-697E-4E24-A07D-B9A3B87784F0}"/>
                </a:ext>
              </a:extLst>
            </p:cNvPr>
            <p:cNvSpPr/>
            <p:nvPr/>
          </p:nvSpPr>
          <p:spPr bwMode="auto">
            <a:xfrm>
              <a:off x="7072792" y="2815309"/>
              <a:ext cx="866839" cy="814675"/>
            </a:xfrm>
            <a:custGeom>
              <a:avLst/>
              <a:gdLst>
                <a:gd name="connsiteX0" fmla="*/ 866839 w 866839"/>
                <a:gd name="connsiteY0" fmla="*/ 0 h 814675"/>
                <a:gd name="connsiteX1" fmla="*/ 487885 w 866839"/>
                <a:gd name="connsiteY1" fmla="*/ 254682 h 814675"/>
                <a:gd name="connsiteX2" fmla="*/ 167231 w 866839"/>
                <a:gd name="connsiteY2" fmla="*/ 587609 h 814675"/>
                <a:gd name="connsiteX3" fmla="*/ 0 w 866839"/>
                <a:gd name="connsiteY3" fmla="*/ 814675 h 814675"/>
              </a:gdLst>
              <a:ahLst/>
              <a:cxnLst>
                <a:cxn ang="0">
                  <a:pos x="connsiteX0" y="connsiteY0"/>
                </a:cxn>
                <a:cxn ang="0">
                  <a:pos x="connsiteX1" y="connsiteY1"/>
                </a:cxn>
                <a:cxn ang="0">
                  <a:pos x="connsiteX2" y="connsiteY2"/>
                </a:cxn>
                <a:cxn ang="0">
                  <a:pos x="connsiteX3" y="connsiteY3"/>
                </a:cxn>
              </a:cxnLst>
              <a:rect l="l" t="t" r="r" b="b"/>
              <a:pathLst>
                <a:path w="866839" h="814675">
                  <a:moveTo>
                    <a:pt x="866839" y="0"/>
                  </a:moveTo>
                  <a:cubicBezTo>
                    <a:pt x="735662" y="78373"/>
                    <a:pt x="604486" y="156747"/>
                    <a:pt x="487885" y="254682"/>
                  </a:cubicBezTo>
                  <a:cubicBezTo>
                    <a:pt x="371284" y="352617"/>
                    <a:pt x="248545" y="494277"/>
                    <a:pt x="167231" y="587609"/>
                  </a:cubicBezTo>
                  <a:cubicBezTo>
                    <a:pt x="85917" y="680941"/>
                    <a:pt x="42958" y="747808"/>
                    <a:pt x="0" y="814675"/>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49" name="Straight Arrow Connector 148">
              <a:extLst>
                <a:ext uri="{FF2B5EF4-FFF2-40B4-BE49-F238E27FC236}">
                  <a16:creationId xmlns:a16="http://schemas.microsoft.com/office/drawing/2014/main" id="{434B8282-09AB-A9FF-89E9-73E1BAA13666}"/>
                </a:ext>
              </a:extLst>
            </p:cNvPr>
            <p:cNvCxnSpPr>
              <a:cxnSpLocks/>
              <a:stCxn id="147" idx="3"/>
            </p:cNvCxnSpPr>
            <p:nvPr/>
          </p:nvCxnSpPr>
          <p:spPr bwMode="auto">
            <a:xfrm flipH="1">
              <a:off x="7042051" y="3629984"/>
              <a:ext cx="30741" cy="67506"/>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61" name="Group 160">
            <a:extLst>
              <a:ext uri="{FF2B5EF4-FFF2-40B4-BE49-F238E27FC236}">
                <a16:creationId xmlns:a16="http://schemas.microsoft.com/office/drawing/2014/main" id="{EBD3045A-3C81-5562-7A51-F71626FAB6EB}"/>
              </a:ext>
            </a:extLst>
          </p:cNvPr>
          <p:cNvGrpSpPr/>
          <p:nvPr/>
        </p:nvGrpSpPr>
        <p:grpSpPr>
          <a:xfrm>
            <a:off x="7129921" y="3311646"/>
            <a:ext cx="675134" cy="467051"/>
            <a:chOff x="7111074" y="3329275"/>
            <a:chExt cx="675134" cy="467051"/>
          </a:xfrm>
        </p:grpSpPr>
        <p:sp>
          <p:nvSpPr>
            <p:cNvPr id="154" name="Freeform: Shape 153">
              <a:extLst>
                <a:ext uri="{FF2B5EF4-FFF2-40B4-BE49-F238E27FC236}">
                  <a16:creationId xmlns:a16="http://schemas.microsoft.com/office/drawing/2014/main" id="{E99BEC44-A327-4E78-9FD3-C3BD90AAB6F3}"/>
                </a:ext>
              </a:extLst>
            </p:cNvPr>
            <p:cNvSpPr/>
            <p:nvPr/>
          </p:nvSpPr>
          <p:spPr bwMode="auto">
            <a:xfrm>
              <a:off x="7170983" y="3329275"/>
              <a:ext cx="615225" cy="435721"/>
            </a:xfrm>
            <a:custGeom>
              <a:avLst/>
              <a:gdLst>
                <a:gd name="connsiteX0" fmla="*/ 615225 w 615225"/>
                <a:gd name="connsiteY0" fmla="*/ 0 h 435721"/>
                <a:gd name="connsiteX1" fmla="*/ 335996 w 615225"/>
                <a:gd name="connsiteY1" fmla="*/ 251614 h 435721"/>
                <a:gd name="connsiteX2" fmla="*/ 0 w 615225"/>
                <a:gd name="connsiteY2" fmla="*/ 435721 h 435721"/>
              </a:gdLst>
              <a:ahLst/>
              <a:cxnLst>
                <a:cxn ang="0">
                  <a:pos x="connsiteX0" y="connsiteY0"/>
                </a:cxn>
                <a:cxn ang="0">
                  <a:pos x="connsiteX1" y="connsiteY1"/>
                </a:cxn>
                <a:cxn ang="0">
                  <a:pos x="connsiteX2" y="connsiteY2"/>
                </a:cxn>
              </a:cxnLst>
              <a:rect l="l" t="t" r="r" b="b"/>
              <a:pathLst>
                <a:path w="615225" h="435721">
                  <a:moveTo>
                    <a:pt x="615225" y="0"/>
                  </a:moveTo>
                  <a:cubicBezTo>
                    <a:pt x="526879" y="89497"/>
                    <a:pt x="438533" y="178994"/>
                    <a:pt x="335996" y="251614"/>
                  </a:cubicBezTo>
                  <a:cubicBezTo>
                    <a:pt x="233458" y="324234"/>
                    <a:pt x="116729" y="379977"/>
                    <a:pt x="0" y="435721"/>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56" name="Straight Arrow Connector 155">
              <a:extLst>
                <a:ext uri="{FF2B5EF4-FFF2-40B4-BE49-F238E27FC236}">
                  <a16:creationId xmlns:a16="http://schemas.microsoft.com/office/drawing/2014/main" id="{89D80DB1-77BF-2824-5B48-0F23A4DB08DD}"/>
                </a:ext>
              </a:extLst>
            </p:cNvPr>
            <p:cNvCxnSpPr>
              <a:cxnSpLocks/>
              <a:stCxn id="154" idx="2"/>
            </p:cNvCxnSpPr>
            <p:nvPr/>
          </p:nvCxnSpPr>
          <p:spPr bwMode="auto">
            <a:xfrm flipH="1">
              <a:off x="7111074" y="3764996"/>
              <a:ext cx="59909" cy="31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67" name="Group 166">
            <a:extLst>
              <a:ext uri="{FF2B5EF4-FFF2-40B4-BE49-F238E27FC236}">
                <a16:creationId xmlns:a16="http://schemas.microsoft.com/office/drawing/2014/main" id="{4322DE56-7683-521C-96D0-9D57F6B26A6B}"/>
              </a:ext>
            </a:extLst>
          </p:cNvPr>
          <p:cNvGrpSpPr/>
          <p:nvPr/>
        </p:nvGrpSpPr>
        <p:grpSpPr>
          <a:xfrm>
            <a:off x="7149503" y="3587026"/>
            <a:ext cx="965030" cy="277723"/>
            <a:chOff x="7149503" y="3587026"/>
            <a:chExt cx="965030" cy="277723"/>
          </a:xfrm>
        </p:grpSpPr>
        <p:sp>
          <p:nvSpPr>
            <p:cNvPr id="162" name="Freeform: Shape 161">
              <a:extLst>
                <a:ext uri="{FF2B5EF4-FFF2-40B4-BE49-F238E27FC236}">
                  <a16:creationId xmlns:a16="http://schemas.microsoft.com/office/drawing/2014/main" id="{976D8D27-4793-D2CF-FBD8-8AA47C41B093}"/>
                </a:ext>
              </a:extLst>
            </p:cNvPr>
            <p:cNvSpPr/>
            <p:nvPr/>
          </p:nvSpPr>
          <p:spPr bwMode="auto">
            <a:xfrm>
              <a:off x="7243091" y="3587026"/>
              <a:ext cx="871442" cy="259284"/>
            </a:xfrm>
            <a:custGeom>
              <a:avLst/>
              <a:gdLst>
                <a:gd name="connsiteX0" fmla="*/ 871442 w 871442"/>
                <a:gd name="connsiteY0" fmla="*/ 0 h 259284"/>
                <a:gd name="connsiteX1" fmla="*/ 469474 w 871442"/>
                <a:gd name="connsiteY1" fmla="*/ 144217 h 259284"/>
                <a:gd name="connsiteX2" fmla="*/ 0 w 871442"/>
                <a:gd name="connsiteY2" fmla="*/ 259284 h 259284"/>
              </a:gdLst>
              <a:ahLst/>
              <a:cxnLst>
                <a:cxn ang="0">
                  <a:pos x="connsiteX0" y="connsiteY0"/>
                </a:cxn>
                <a:cxn ang="0">
                  <a:pos x="connsiteX1" y="connsiteY1"/>
                </a:cxn>
                <a:cxn ang="0">
                  <a:pos x="connsiteX2" y="connsiteY2"/>
                </a:cxn>
              </a:cxnLst>
              <a:rect l="l" t="t" r="r" b="b"/>
              <a:pathLst>
                <a:path w="871442" h="259284">
                  <a:moveTo>
                    <a:pt x="871442" y="0"/>
                  </a:moveTo>
                  <a:cubicBezTo>
                    <a:pt x="743078" y="50501"/>
                    <a:pt x="614714" y="101003"/>
                    <a:pt x="469474" y="144217"/>
                  </a:cubicBezTo>
                  <a:cubicBezTo>
                    <a:pt x="324234" y="187431"/>
                    <a:pt x="162117" y="223357"/>
                    <a:pt x="0" y="259284"/>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5" name="Straight Arrow Connector 164">
              <a:extLst>
                <a:ext uri="{FF2B5EF4-FFF2-40B4-BE49-F238E27FC236}">
                  <a16:creationId xmlns:a16="http://schemas.microsoft.com/office/drawing/2014/main" id="{681277D4-72F2-039D-AD7B-C299F1E98DF9}"/>
                </a:ext>
              </a:extLst>
            </p:cNvPr>
            <p:cNvCxnSpPr>
              <a:cxnSpLocks/>
              <a:stCxn id="162" idx="2"/>
            </p:cNvCxnSpPr>
            <p:nvPr/>
          </p:nvCxnSpPr>
          <p:spPr bwMode="auto">
            <a:xfrm flipH="1">
              <a:off x="7149503" y="3846310"/>
              <a:ext cx="93588" cy="18439"/>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73" name="Group 172">
            <a:extLst>
              <a:ext uri="{FF2B5EF4-FFF2-40B4-BE49-F238E27FC236}">
                <a16:creationId xmlns:a16="http://schemas.microsoft.com/office/drawing/2014/main" id="{73BF9C53-BC90-9A3E-7E6C-9B7340B44301}"/>
              </a:ext>
            </a:extLst>
          </p:cNvPr>
          <p:cNvGrpSpPr/>
          <p:nvPr/>
        </p:nvGrpSpPr>
        <p:grpSpPr>
          <a:xfrm>
            <a:off x="7291180" y="3669874"/>
            <a:ext cx="1515290" cy="283832"/>
            <a:chOff x="7291180" y="3669874"/>
            <a:chExt cx="1515290" cy="283832"/>
          </a:xfrm>
        </p:grpSpPr>
        <p:sp>
          <p:nvSpPr>
            <p:cNvPr id="168" name="Freeform: Shape 167">
              <a:extLst>
                <a:ext uri="{FF2B5EF4-FFF2-40B4-BE49-F238E27FC236}">
                  <a16:creationId xmlns:a16="http://schemas.microsoft.com/office/drawing/2014/main" id="{B1EEBB66-0098-497B-5195-EAFCD68E3BAF}"/>
                </a:ext>
              </a:extLst>
            </p:cNvPr>
            <p:cNvSpPr/>
            <p:nvPr/>
          </p:nvSpPr>
          <p:spPr bwMode="auto">
            <a:xfrm>
              <a:off x="7375035" y="3669874"/>
              <a:ext cx="1431435" cy="283832"/>
            </a:xfrm>
            <a:custGeom>
              <a:avLst/>
              <a:gdLst>
                <a:gd name="connsiteX0" fmla="*/ 1500475 w 1500475"/>
                <a:gd name="connsiteY0" fmla="*/ 0 h 282298"/>
                <a:gd name="connsiteX1" fmla="*/ 1262669 w 1500475"/>
                <a:gd name="connsiteY1" fmla="*/ 104327 h 282298"/>
                <a:gd name="connsiteX2" fmla="*/ 506295 w 1500475"/>
                <a:gd name="connsiteY2" fmla="*/ 231668 h 282298"/>
                <a:gd name="connsiteX3" fmla="*/ 0 w 1500475"/>
                <a:gd name="connsiteY3" fmla="*/ 282298 h 282298"/>
                <a:gd name="connsiteX0" fmla="*/ 1500475 w 1500475"/>
                <a:gd name="connsiteY0" fmla="*/ 0 h 282298"/>
                <a:gd name="connsiteX1" fmla="*/ 1254998 w 1500475"/>
                <a:gd name="connsiteY1" fmla="*/ 142683 h 282298"/>
                <a:gd name="connsiteX2" fmla="*/ 506295 w 1500475"/>
                <a:gd name="connsiteY2" fmla="*/ 231668 h 282298"/>
                <a:gd name="connsiteX3" fmla="*/ 0 w 1500475"/>
                <a:gd name="connsiteY3" fmla="*/ 282298 h 282298"/>
                <a:gd name="connsiteX0" fmla="*/ 1500475 w 1500475"/>
                <a:gd name="connsiteY0" fmla="*/ 0 h 282298"/>
                <a:gd name="connsiteX1" fmla="*/ 1254998 w 1500475"/>
                <a:gd name="connsiteY1" fmla="*/ 142683 h 282298"/>
                <a:gd name="connsiteX2" fmla="*/ 569198 w 1500475"/>
                <a:gd name="connsiteY2" fmla="*/ 248544 h 282298"/>
                <a:gd name="connsiteX3" fmla="*/ 0 w 1500475"/>
                <a:gd name="connsiteY3" fmla="*/ 282298 h 282298"/>
                <a:gd name="connsiteX0" fmla="*/ 1431435 w 1431435"/>
                <a:gd name="connsiteY0" fmla="*/ 0 h 283832"/>
                <a:gd name="connsiteX1" fmla="*/ 1185958 w 1431435"/>
                <a:gd name="connsiteY1" fmla="*/ 142683 h 283832"/>
                <a:gd name="connsiteX2" fmla="*/ 500158 w 1431435"/>
                <a:gd name="connsiteY2" fmla="*/ 248544 h 283832"/>
                <a:gd name="connsiteX3" fmla="*/ 0 w 1431435"/>
                <a:gd name="connsiteY3" fmla="*/ 283832 h 283832"/>
                <a:gd name="connsiteX0" fmla="*/ 1431435 w 1431435"/>
                <a:gd name="connsiteY0" fmla="*/ 0 h 283832"/>
                <a:gd name="connsiteX1" fmla="*/ 1185958 w 1431435"/>
                <a:gd name="connsiteY1" fmla="*/ 142683 h 283832"/>
                <a:gd name="connsiteX2" fmla="*/ 524706 w 1431435"/>
                <a:gd name="connsiteY2" fmla="*/ 251613 h 283832"/>
                <a:gd name="connsiteX3" fmla="*/ 0 w 1431435"/>
                <a:gd name="connsiteY3" fmla="*/ 283832 h 283832"/>
                <a:gd name="connsiteX0" fmla="*/ 1431435 w 1431435"/>
                <a:gd name="connsiteY0" fmla="*/ 0 h 283832"/>
                <a:gd name="connsiteX1" fmla="*/ 1179821 w 1431435"/>
                <a:gd name="connsiteY1" fmla="*/ 159559 h 283832"/>
                <a:gd name="connsiteX2" fmla="*/ 524706 w 1431435"/>
                <a:gd name="connsiteY2" fmla="*/ 251613 h 283832"/>
                <a:gd name="connsiteX3" fmla="*/ 0 w 1431435"/>
                <a:gd name="connsiteY3" fmla="*/ 283832 h 283832"/>
                <a:gd name="connsiteX0" fmla="*/ 1431435 w 1431435"/>
                <a:gd name="connsiteY0" fmla="*/ 0 h 283832"/>
                <a:gd name="connsiteX1" fmla="*/ 1179821 w 1431435"/>
                <a:gd name="connsiteY1" fmla="*/ 159559 h 283832"/>
                <a:gd name="connsiteX2" fmla="*/ 570732 w 1431435"/>
                <a:gd name="connsiteY2" fmla="*/ 245476 h 283832"/>
                <a:gd name="connsiteX3" fmla="*/ 0 w 1431435"/>
                <a:gd name="connsiteY3" fmla="*/ 283832 h 283832"/>
                <a:gd name="connsiteX0" fmla="*/ 1431435 w 1431435"/>
                <a:gd name="connsiteY0" fmla="*/ 0 h 283832"/>
                <a:gd name="connsiteX1" fmla="*/ 1179821 w 1431435"/>
                <a:gd name="connsiteY1" fmla="*/ 159559 h 283832"/>
                <a:gd name="connsiteX2" fmla="*/ 570732 w 1431435"/>
                <a:gd name="connsiteY2" fmla="*/ 245476 h 283832"/>
                <a:gd name="connsiteX3" fmla="*/ 0 w 1431435"/>
                <a:gd name="connsiteY3" fmla="*/ 283832 h 283832"/>
                <a:gd name="connsiteX0" fmla="*/ 1431435 w 1431435"/>
                <a:gd name="connsiteY0" fmla="*/ 0 h 283832"/>
                <a:gd name="connsiteX1" fmla="*/ 1179821 w 1431435"/>
                <a:gd name="connsiteY1" fmla="*/ 159559 h 283832"/>
                <a:gd name="connsiteX2" fmla="*/ 570732 w 1431435"/>
                <a:gd name="connsiteY2" fmla="*/ 245476 h 283832"/>
                <a:gd name="connsiteX3" fmla="*/ 0 w 1431435"/>
                <a:gd name="connsiteY3" fmla="*/ 283832 h 283832"/>
                <a:gd name="connsiteX0" fmla="*/ 1431435 w 1431435"/>
                <a:gd name="connsiteY0" fmla="*/ 0 h 283832"/>
                <a:gd name="connsiteX1" fmla="*/ 1179821 w 1431435"/>
                <a:gd name="connsiteY1" fmla="*/ 159559 h 283832"/>
                <a:gd name="connsiteX2" fmla="*/ 570732 w 1431435"/>
                <a:gd name="connsiteY2" fmla="*/ 245476 h 283832"/>
                <a:gd name="connsiteX3" fmla="*/ 0 w 1431435"/>
                <a:gd name="connsiteY3" fmla="*/ 283832 h 283832"/>
                <a:gd name="connsiteX0" fmla="*/ 1431435 w 1431435"/>
                <a:gd name="connsiteY0" fmla="*/ 0 h 283832"/>
                <a:gd name="connsiteX1" fmla="*/ 1158342 w 1431435"/>
                <a:gd name="connsiteY1" fmla="*/ 164162 h 283832"/>
                <a:gd name="connsiteX2" fmla="*/ 570732 w 1431435"/>
                <a:gd name="connsiteY2" fmla="*/ 245476 h 283832"/>
                <a:gd name="connsiteX3" fmla="*/ 0 w 1431435"/>
                <a:gd name="connsiteY3" fmla="*/ 283832 h 283832"/>
                <a:gd name="connsiteX0" fmla="*/ 1431435 w 1431435"/>
                <a:gd name="connsiteY0" fmla="*/ 0 h 283832"/>
                <a:gd name="connsiteX1" fmla="*/ 1167547 w 1431435"/>
                <a:gd name="connsiteY1" fmla="*/ 147286 h 283832"/>
                <a:gd name="connsiteX2" fmla="*/ 570732 w 1431435"/>
                <a:gd name="connsiteY2" fmla="*/ 245476 h 283832"/>
                <a:gd name="connsiteX3" fmla="*/ 0 w 1431435"/>
                <a:gd name="connsiteY3" fmla="*/ 283832 h 283832"/>
              </a:gdLst>
              <a:ahLst/>
              <a:cxnLst>
                <a:cxn ang="0">
                  <a:pos x="connsiteX0" y="connsiteY0"/>
                </a:cxn>
                <a:cxn ang="0">
                  <a:pos x="connsiteX1" y="connsiteY1"/>
                </a:cxn>
                <a:cxn ang="0">
                  <a:pos x="connsiteX2" y="connsiteY2"/>
                </a:cxn>
                <a:cxn ang="0">
                  <a:pos x="connsiteX3" y="connsiteY3"/>
                </a:cxn>
              </a:cxnLst>
              <a:rect l="l" t="t" r="r" b="b"/>
              <a:pathLst>
                <a:path w="1431435" h="283832">
                  <a:moveTo>
                    <a:pt x="1431435" y="0"/>
                  </a:moveTo>
                  <a:cubicBezTo>
                    <a:pt x="1395380" y="32858"/>
                    <a:pt x="1308860" y="99512"/>
                    <a:pt x="1167547" y="147286"/>
                  </a:cubicBezTo>
                  <a:cubicBezTo>
                    <a:pt x="1005686" y="202007"/>
                    <a:pt x="765323" y="222718"/>
                    <a:pt x="570732" y="245476"/>
                  </a:cubicBezTo>
                  <a:cubicBezTo>
                    <a:pt x="376141" y="268234"/>
                    <a:pt x="190244" y="271047"/>
                    <a:pt x="0" y="283832"/>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70" name="Straight Arrow Connector 169">
              <a:extLst>
                <a:ext uri="{FF2B5EF4-FFF2-40B4-BE49-F238E27FC236}">
                  <a16:creationId xmlns:a16="http://schemas.microsoft.com/office/drawing/2014/main" id="{929E22EB-6D73-C27F-75CE-2C4720829BDE}"/>
                </a:ext>
              </a:extLst>
            </p:cNvPr>
            <p:cNvCxnSpPr>
              <a:cxnSpLocks/>
              <a:stCxn id="168" idx="3"/>
            </p:cNvCxnSpPr>
            <p:nvPr/>
          </p:nvCxnSpPr>
          <p:spPr bwMode="auto">
            <a:xfrm flipH="1" flipV="1">
              <a:off x="7291180" y="3950493"/>
              <a:ext cx="83855" cy="3213"/>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85" name="Group 184">
            <a:extLst>
              <a:ext uri="{FF2B5EF4-FFF2-40B4-BE49-F238E27FC236}">
                <a16:creationId xmlns:a16="http://schemas.microsoft.com/office/drawing/2014/main" id="{0430476F-CFB0-07E8-3AE2-893D46335012}"/>
              </a:ext>
            </a:extLst>
          </p:cNvPr>
          <p:cNvGrpSpPr/>
          <p:nvPr/>
        </p:nvGrpSpPr>
        <p:grpSpPr>
          <a:xfrm>
            <a:off x="8748968" y="3669874"/>
            <a:ext cx="175637" cy="399624"/>
            <a:chOff x="8748968" y="3669874"/>
            <a:chExt cx="175637" cy="399624"/>
          </a:xfrm>
        </p:grpSpPr>
        <p:sp>
          <p:nvSpPr>
            <p:cNvPr id="180" name="Freeform: Shape 179">
              <a:extLst>
                <a:ext uri="{FF2B5EF4-FFF2-40B4-BE49-F238E27FC236}">
                  <a16:creationId xmlns:a16="http://schemas.microsoft.com/office/drawing/2014/main" id="{A09A7E70-1D04-CB4D-FC3A-532CF8BB2A31}"/>
                </a:ext>
              </a:extLst>
            </p:cNvPr>
            <p:cNvSpPr/>
            <p:nvPr/>
          </p:nvSpPr>
          <p:spPr bwMode="auto">
            <a:xfrm>
              <a:off x="8798799" y="3669874"/>
              <a:ext cx="125806" cy="337530"/>
            </a:xfrm>
            <a:custGeom>
              <a:avLst/>
              <a:gdLst>
                <a:gd name="connsiteX0" fmla="*/ 125806 w 125806"/>
                <a:gd name="connsiteY0" fmla="*/ 0 h 337530"/>
                <a:gd name="connsiteX1" fmla="*/ 79780 w 125806"/>
                <a:gd name="connsiteY1" fmla="*/ 171833 h 337530"/>
                <a:gd name="connsiteX2" fmla="*/ 0 w 125806"/>
                <a:gd name="connsiteY2" fmla="*/ 337530 h 337530"/>
              </a:gdLst>
              <a:ahLst/>
              <a:cxnLst>
                <a:cxn ang="0">
                  <a:pos x="connsiteX0" y="connsiteY0"/>
                </a:cxn>
                <a:cxn ang="0">
                  <a:pos x="connsiteX1" y="connsiteY1"/>
                </a:cxn>
                <a:cxn ang="0">
                  <a:pos x="connsiteX2" y="connsiteY2"/>
                </a:cxn>
              </a:cxnLst>
              <a:rect l="l" t="t" r="r" b="b"/>
              <a:pathLst>
                <a:path w="125806" h="337530">
                  <a:moveTo>
                    <a:pt x="125806" y="0"/>
                  </a:moveTo>
                  <a:cubicBezTo>
                    <a:pt x="113277" y="57789"/>
                    <a:pt x="100748" y="115578"/>
                    <a:pt x="79780" y="171833"/>
                  </a:cubicBezTo>
                  <a:cubicBezTo>
                    <a:pt x="58812" y="228088"/>
                    <a:pt x="29406" y="282809"/>
                    <a:pt x="0" y="337530"/>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82" name="Straight Arrow Connector 181">
              <a:extLst>
                <a:ext uri="{FF2B5EF4-FFF2-40B4-BE49-F238E27FC236}">
                  <a16:creationId xmlns:a16="http://schemas.microsoft.com/office/drawing/2014/main" id="{1308150F-E31E-6C47-AE3C-3209EADD53FC}"/>
                </a:ext>
              </a:extLst>
            </p:cNvPr>
            <p:cNvCxnSpPr>
              <a:cxnSpLocks/>
              <a:stCxn id="180" idx="2"/>
            </p:cNvCxnSpPr>
            <p:nvPr/>
          </p:nvCxnSpPr>
          <p:spPr bwMode="auto">
            <a:xfrm flipH="1">
              <a:off x="8748968" y="4007404"/>
              <a:ext cx="49831" cy="62094"/>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92" name="Group 191">
            <a:extLst>
              <a:ext uri="{FF2B5EF4-FFF2-40B4-BE49-F238E27FC236}">
                <a16:creationId xmlns:a16="http://schemas.microsoft.com/office/drawing/2014/main" id="{3FCBD020-E1DE-E448-60CF-481C1FF33F3B}"/>
              </a:ext>
            </a:extLst>
          </p:cNvPr>
          <p:cNvGrpSpPr/>
          <p:nvPr/>
        </p:nvGrpSpPr>
        <p:grpSpPr>
          <a:xfrm>
            <a:off x="9059617" y="3663737"/>
            <a:ext cx="931295" cy="136052"/>
            <a:chOff x="9059617" y="3663737"/>
            <a:chExt cx="931295" cy="136052"/>
          </a:xfrm>
        </p:grpSpPr>
        <p:sp>
          <p:nvSpPr>
            <p:cNvPr id="186" name="Freeform: Shape 185">
              <a:extLst>
                <a:ext uri="{FF2B5EF4-FFF2-40B4-BE49-F238E27FC236}">
                  <a16:creationId xmlns:a16="http://schemas.microsoft.com/office/drawing/2014/main" id="{30B0AF41-10D4-1E5F-CDDA-7CDBDF295013}"/>
                </a:ext>
              </a:extLst>
            </p:cNvPr>
            <p:cNvSpPr/>
            <p:nvPr/>
          </p:nvSpPr>
          <p:spPr bwMode="auto">
            <a:xfrm>
              <a:off x="9059617" y="3663737"/>
              <a:ext cx="820813" cy="133478"/>
            </a:xfrm>
            <a:custGeom>
              <a:avLst/>
              <a:gdLst>
                <a:gd name="connsiteX0" fmla="*/ 0 w 820813"/>
                <a:gd name="connsiteY0" fmla="*/ 0 h 133478"/>
                <a:gd name="connsiteX1" fmla="*/ 343668 w 820813"/>
                <a:gd name="connsiteY1" fmla="*/ 102793 h 133478"/>
                <a:gd name="connsiteX2" fmla="*/ 820813 w 820813"/>
                <a:gd name="connsiteY2" fmla="*/ 133478 h 133478"/>
              </a:gdLst>
              <a:ahLst/>
              <a:cxnLst>
                <a:cxn ang="0">
                  <a:pos x="connsiteX0" y="connsiteY0"/>
                </a:cxn>
                <a:cxn ang="0">
                  <a:pos x="connsiteX1" y="connsiteY1"/>
                </a:cxn>
                <a:cxn ang="0">
                  <a:pos x="connsiteX2" y="connsiteY2"/>
                </a:cxn>
              </a:cxnLst>
              <a:rect l="l" t="t" r="r" b="b"/>
              <a:pathLst>
                <a:path w="820813" h="133478">
                  <a:moveTo>
                    <a:pt x="0" y="0"/>
                  </a:moveTo>
                  <a:cubicBezTo>
                    <a:pt x="103433" y="40273"/>
                    <a:pt x="206866" y="80547"/>
                    <a:pt x="343668" y="102793"/>
                  </a:cubicBezTo>
                  <a:cubicBezTo>
                    <a:pt x="480470" y="125039"/>
                    <a:pt x="650641" y="129258"/>
                    <a:pt x="820813" y="133478"/>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88" name="Straight Arrow Connector 187">
              <a:extLst>
                <a:ext uri="{FF2B5EF4-FFF2-40B4-BE49-F238E27FC236}">
                  <a16:creationId xmlns:a16="http://schemas.microsoft.com/office/drawing/2014/main" id="{22E64F76-D253-C5F7-2D33-3B693123FD56}"/>
                </a:ext>
              </a:extLst>
            </p:cNvPr>
            <p:cNvCxnSpPr>
              <a:cxnSpLocks/>
              <a:stCxn id="186" idx="2"/>
            </p:cNvCxnSpPr>
            <p:nvPr/>
          </p:nvCxnSpPr>
          <p:spPr bwMode="auto">
            <a:xfrm>
              <a:off x="9880430" y="3797215"/>
              <a:ext cx="110482" cy="2574"/>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10" name="Group 209">
            <a:extLst>
              <a:ext uri="{FF2B5EF4-FFF2-40B4-BE49-F238E27FC236}">
                <a16:creationId xmlns:a16="http://schemas.microsoft.com/office/drawing/2014/main" id="{79757AA3-2962-7DE2-0591-195EB096E203}"/>
              </a:ext>
            </a:extLst>
          </p:cNvPr>
          <p:cNvGrpSpPr/>
          <p:nvPr/>
        </p:nvGrpSpPr>
        <p:grpSpPr>
          <a:xfrm rot="6302244" flipV="1">
            <a:off x="10783621" y="4286754"/>
            <a:ext cx="246363" cy="74824"/>
            <a:chOff x="9001317" y="3223413"/>
            <a:chExt cx="343559" cy="144131"/>
          </a:xfrm>
        </p:grpSpPr>
        <p:sp>
          <p:nvSpPr>
            <p:cNvPr id="211" name="Freeform: Shape 210">
              <a:extLst>
                <a:ext uri="{FF2B5EF4-FFF2-40B4-BE49-F238E27FC236}">
                  <a16:creationId xmlns:a16="http://schemas.microsoft.com/office/drawing/2014/main" id="{F738A0FF-F97B-3948-F3D6-4A4A17B8F6FC}"/>
                </a:ext>
              </a:extLst>
            </p:cNvPr>
            <p:cNvSpPr/>
            <p:nvPr/>
          </p:nvSpPr>
          <p:spPr bwMode="auto">
            <a:xfrm>
              <a:off x="9001317" y="3223413"/>
              <a:ext cx="262353" cy="124273"/>
            </a:xfrm>
            <a:custGeom>
              <a:avLst/>
              <a:gdLst>
                <a:gd name="connsiteX0" fmla="*/ 0 w 262353"/>
                <a:gd name="connsiteY0" fmla="*/ 0 h 124273"/>
                <a:gd name="connsiteX1" fmla="*/ 116601 w 262353"/>
                <a:gd name="connsiteY1" fmla="*/ 75178 h 124273"/>
                <a:gd name="connsiteX2" fmla="*/ 262353 w 262353"/>
                <a:gd name="connsiteY2" fmla="*/ 124273 h 124273"/>
              </a:gdLst>
              <a:ahLst/>
              <a:cxnLst>
                <a:cxn ang="0">
                  <a:pos x="connsiteX0" y="connsiteY0"/>
                </a:cxn>
                <a:cxn ang="0">
                  <a:pos x="connsiteX1" y="connsiteY1"/>
                </a:cxn>
                <a:cxn ang="0">
                  <a:pos x="connsiteX2" y="connsiteY2"/>
                </a:cxn>
              </a:cxnLst>
              <a:rect l="l" t="t" r="r" b="b"/>
              <a:pathLst>
                <a:path w="262353" h="124273">
                  <a:moveTo>
                    <a:pt x="0" y="0"/>
                  </a:moveTo>
                  <a:cubicBezTo>
                    <a:pt x="36438" y="27233"/>
                    <a:pt x="72876" y="54466"/>
                    <a:pt x="116601" y="75178"/>
                  </a:cubicBezTo>
                  <a:cubicBezTo>
                    <a:pt x="160326" y="95890"/>
                    <a:pt x="211339" y="110081"/>
                    <a:pt x="262353" y="124273"/>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12" name="Straight Arrow Connector 211">
              <a:extLst>
                <a:ext uri="{FF2B5EF4-FFF2-40B4-BE49-F238E27FC236}">
                  <a16:creationId xmlns:a16="http://schemas.microsoft.com/office/drawing/2014/main" id="{6A380540-12E6-453D-E577-A1DE4A317275}"/>
                </a:ext>
              </a:extLst>
            </p:cNvPr>
            <p:cNvCxnSpPr>
              <a:cxnSpLocks/>
              <a:stCxn id="211" idx="2"/>
            </p:cNvCxnSpPr>
            <p:nvPr/>
          </p:nvCxnSpPr>
          <p:spPr bwMode="auto">
            <a:xfrm>
              <a:off x="9263670" y="3347686"/>
              <a:ext cx="81206" cy="19858"/>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13" name="Group 212">
            <a:extLst>
              <a:ext uri="{FF2B5EF4-FFF2-40B4-BE49-F238E27FC236}">
                <a16:creationId xmlns:a16="http://schemas.microsoft.com/office/drawing/2014/main" id="{F311911C-9E20-4E9A-6804-3D74E99B90AF}"/>
              </a:ext>
            </a:extLst>
          </p:cNvPr>
          <p:cNvGrpSpPr/>
          <p:nvPr/>
        </p:nvGrpSpPr>
        <p:grpSpPr>
          <a:xfrm rot="7054965" flipV="1">
            <a:off x="10766965" y="5096945"/>
            <a:ext cx="246363" cy="74824"/>
            <a:chOff x="9001317" y="3223413"/>
            <a:chExt cx="343559" cy="144131"/>
          </a:xfrm>
        </p:grpSpPr>
        <p:sp>
          <p:nvSpPr>
            <p:cNvPr id="214" name="Freeform: Shape 213">
              <a:extLst>
                <a:ext uri="{FF2B5EF4-FFF2-40B4-BE49-F238E27FC236}">
                  <a16:creationId xmlns:a16="http://schemas.microsoft.com/office/drawing/2014/main" id="{309BBC3C-FB23-4DC4-45FE-D4A025FB6865}"/>
                </a:ext>
              </a:extLst>
            </p:cNvPr>
            <p:cNvSpPr/>
            <p:nvPr/>
          </p:nvSpPr>
          <p:spPr bwMode="auto">
            <a:xfrm>
              <a:off x="9001317" y="3223413"/>
              <a:ext cx="262353" cy="124273"/>
            </a:xfrm>
            <a:custGeom>
              <a:avLst/>
              <a:gdLst>
                <a:gd name="connsiteX0" fmla="*/ 0 w 262353"/>
                <a:gd name="connsiteY0" fmla="*/ 0 h 124273"/>
                <a:gd name="connsiteX1" fmla="*/ 116601 w 262353"/>
                <a:gd name="connsiteY1" fmla="*/ 75178 h 124273"/>
                <a:gd name="connsiteX2" fmla="*/ 262353 w 262353"/>
                <a:gd name="connsiteY2" fmla="*/ 124273 h 124273"/>
              </a:gdLst>
              <a:ahLst/>
              <a:cxnLst>
                <a:cxn ang="0">
                  <a:pos x="connsiteX0" y="connsiteY0"/>
                </a:cxn>
                <a:cxn ang="0">
                  <a:pos x="connsiteX1" y="connsiteY1"/>
                </a:cxn>
                <a:cxn ang="0">
                  <a:pos x="connsiteX2" y="connsiteY2"/>
                </a:cxn>
              </a:cxnLst>
              <a:rect l="l" t="t" r="r" b="b"/>
              <a:pathLst>
                <a:path w="262353" h="124273">
                  <a:moveTo>
                    <a:pt x="0" y="0"/>
                  </a:moveTo>
                  <a:cubicBezTo>
                    <a:pt x="36438" y="27233"/>
                    <a:pt x="72876" y="54466"/>
                    <a:pt x="116601" y="75178"/>
                  </a:cubicBezTo>
                  <a:cubicBezTo>
                    <a:pt x="160326" y="95890"/>
                    <a:pt x="211339" y="110081"/>
                    <a:pt x="262353" y="124273"/>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15" name="Straight Arrow Connector 214">
              <a:extLst>
                <a:ext uri="{FF2B5EF4-FFF2-40B4-BE49-F238E27FC236}">
                  <a16:creationId xmlns:a16="http://schemas.microsoft.com/office/drawing/2014/main" id="{91782288-3467-CC26-D0CB-D2B09D33E82E}"/>
                </a:ext>
              </a:extLst>
            </p:cNvPr>
            <p:cNvCxnSpPr>
              <a:cxnSpLocks/>
              <a:stCxn id="214" idx="2"/>
            </p:cNvCxnSpPr>
            <p:nvPr/>
          </p:nvCxnSpPr>
          <p:spPr bwMode="auto">
            <a:xfrm>
              <a:off x="9263670" y="3347686"/>
              <a:ext cx="81206" cy="19858"/>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16" name="Group 215">
            <a:extLst>
              <a:ext uri="{FF2B5EF4-FFF2-40B4-BE49-F238E27FC236}">
                <a16:creationId xmlns:a16="http://schemas.microsoft.com/office/drawing/2014/main" id="{1992DFB3-5DF8-62CF-F64D-6482677B27DF}"/>
              </a:ext>
            </a:extLst>
          </p:cNvPr>
          <p:cNvGrpSpPr/>
          <p:nvPr/>
        </p:nvGrpSpPr>
        <p:grpSpPr>
          <a:xfrm rot="4854089" flipV="1">
            <a:off x="9410004" y="5072154"/>
            <a:ext cx="246363" cy="74824"/>
            <a:chOff x="9001317" y="3223413"/>
            <a:chExt cx="343559" cy="144131"/>
          </a:xfrm>
        </p:grpSpPr>
        <p:sp>
          <p:nvSpPr>
            <p:cNvPr id="217" name="Freeform: Shape 216">
              <a:extLst>
                <a:ext uri="{FF2B5EF4-FFF2-40B4-BE49-F238E27FC236}">
                  <a16:creationId xmlns:a16="http://schemas.microsoft.com/office/drawing/2014/main" id="{3EE97DD4-9066-1A2B-07A9-1FA9D1102982}"/>
                </a:ext>
              </a:extLst>
            </p:cNvPr>
            <p:cNvSpPr/>
            <p:nvPr/>
          </p:nvSpPr>
          <p:spPr bwMode="auto">
            <a:xfrm>
              <a:off x="9001317" y="3223413"/>
              <a:ext cx="262353" cy="124273"/>
            </a:xfrm>
            <a:custGeom>
              <a:avLst/>
              <a:gdLst>
                <a:gd name="connsiteX0" fmla="*/ 0 w 262353"/>
                <a:gd name="connsiteY0" fmla="*/ 0 h 124273"/>
                <a:gd name="connsiteX1" fmla="*/ 116601 w 262353"/>
                <a:gd name="connsiteY1" fmla="*/ 75178 h 124273"/>
                <a:gd name="connsiteX2" fmla="*/ 262353 w 262353"/>
                <a:gd name="connsiteY2" fmla="*/ 124273 h 124273"/>
              </a:gdLst>
              <a:ahLst/>
              <a:cxnLst>
                <a:cxn ang="0">
                  <a:pos x="connsiteX0" y="connsiteY0"/>
                </a:cxn>
                <a:cxn ang="0">
                  <a:pos x="connsiteX1" y="connsiteY1"/>
                </a:cxn>
                <a:cxn ang="0">
                  <a:pos x="connsiteX2" y="connsiteY2"/>
                </a:cxn>
              </a:cxnLst>
              <a:rect l="l" t="t" r="r" b="b"/>
              <a:pathLst>
                <a:path w="262353" h="124273">
                  <a:moveTo>
                    <a:pt x="0" y="0"/>
                  </a:moveTo>
                  <a:cubicBezTo>
                    <a:pt x="36438" y="27233"/>
                    <a:pt x="72876" y="54466"/>
                    <a:pt x="116601" y="75178"/>
                  </a:cubicBezTo>
                  <a:cubicBezTo>
                    <a:pt x="160326" y="95890"/>
                    <a:pt x="211339" y="110081"/>
                    <a:pt x="262353" y="124273"/>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18" name="Straight Arrow Connector 217">
              <a:extLst>
                <a:ext uri="{FF2B5EF4-FFF2-40B4-BE49-F238E27FC236}">
                  <a16:creationId xmlns:a16="http://schemas.microsoft.com/office/drawing/2014/main" id="{82BA20FE-07DA-4F3D-C7B4-E760E2D41E77}"/>
                </a:ext>
              </a:extLst>
            </p:cNvPr>
            <p:cNvCxnSpPr>
              <a:cxnSpLocks/>
              <a:stCxn id="217" idx="2"/>
            </p:cNvCxnSpPr>
            <p:nvPr/>
          </p:nvCxnSpPr>
          <p:spPr bwMode="auto">
            <a:xfrm>
              <a:off x="9263670" y="3347686"/>
              <a:ext cx="81206" cy="19858"/>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30" name="Group 229">
            <a:extLst>
              <a:ext uri="{FF2B5EF4-FFF2-40B4-BE49-F238E27FC236}">
                <a16:creationId xmlns:a16="http://schemas.microsoft.com/office/drawing/2014/main" id="{74E2D511-9411-4C0A-96DC-CBAFAF87898E}"/>
              </a:ext>
            </a:extLst>
          </p:cNvPr>
          <p:cNvGrpSpPr/>
          <p:nvPr/>
        </p:nvGrpSpPr>
        <p:grpSpPr>
          <a:xfrm>
            <a:off x="7237463" y="4341867"/>
            <a:ext cx="1125616" cy="220684"/>
            <a:chOff x="7333107" y="4341866"/>
            <a:chExt cx="1029971" cy="234061"/>
          </a:xfrm>
        </p:grpSpPr>
        <p:sp>
          <p:nvSpPr>
            <p:cNvPr id="219" name="Freeform: Shape 218">
              <a:extLst>
                <a:ext uri="{FF2B5EF4-FFF2-40B4-BE49-F238E27FC236}">
                  <a16:creationId xmlns:a16="http://schemas.microsoft.com/office/drawing/2014/main" id="{9C344C8A-9493-E0A6-1862-763B0D742EE1}"/>
                </a:ext>
              </a:extLst>
            </p:cNvPr>
            <p:cNvSpPr/>
            <p:nvPr/>
          </p:nvSpPr>
          <p:spPr bwMode="auto">
            <a:xfrm>
              <a:off x="7408788" y="4341866"/>
              <a:ext cx="954290" cy="227066"/>
            </a:xfrm>
            <a:custGeom>
              <a:avLst/>
              <a:gdLst>
                <a:gd name="connsiteX0" fmla="*/ 954290 w 954290"/>
                <a:gd name="connsiteY0" fmla="*/ 0 h 227066"/>
                <a:gd name="connsiteX1" fmla="*/ 619828 w 954290"/>
                <a:gd name="connsiteY1" fmla="*/ 135012 h 227066"/>
                <a:gd name="connsiteX2" fmla="*/ 0 w 954290"/>
                <a:gd name="connsiteY2" fmla="*/ 227066 h 227066"/>
              </a:gdLst>
              <a:ahLst/>
              <a:cxnLst>
                <a:cxn ang="0">
                  <a:pos x="connsiteX0" y="connsiteY0"/>
                </a:cxn>
                <a:cxn ang="0">
                  <a:pos x="connsiteX1" y="connsiteY1"/>
                </a:cxn>
                <a:cxn ang="0">
                  <a:pos x="connsiteX2" y="connsiteY2"/>
                </a:cxn>
              </a:cxnLst>
              <a:rect l="l" t="t" r="r" b="b"/>
              <a:pathLst>
                <a:path w="954290" h="227066">
                  <a:moveTo>
                    <a:pt x="954290" y="0"/>
                  </a:moveTo>
                  <a:cubicBezTo>
                    <a:pt x="866583" y="48584"/>
                    <a:pt x="778876" y="97168"/>
                    <a:pt x="619828" y="135012"/>
                  </a:cubicBezTo>
                  <a:cubicBezTo>
                    <a:pt x="460780" y="172856"/>
                    <a:pt x="230390" y="199961"/>
                    <a:pt x="0" y="227066"/>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26" name="Straight Arrow Connector 225">
              <a:extLst>
                <a:ext uri="{FF2B5EF4-FFF2-40B4-BE49-F238E27FC236}">
                  <a16:creationId xmlns:a16="http://schemas.microsoft.com/office/drawing/2014/main" id="{77474FB9-0189-F3B8-7634-00FB771E67E6}"/>
                </a:ext>
              </a:extLst>
            </p:cNvPr>
            <p:cNvCxnSpPr>
              <a:cxnSpLocks/>
              <a:stCxn id="219" idx="2"/>
            </p:cNvCxnSpPr>
            <p:nvPr/>
          </p:nvCxnSpPr>
          <p:spPr bwMode="auto">
            <a:xfrm flipH="1">
              <a:off x="7333107" y="4568932"/>
              <a:ext cx="75681" cy="6995"/>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35" name="Group 234">
            <a:extLst>
              <a:ext uri="{FF2B5EF4-FFF2-40B4-BE49-F238E27FC236}">
                <a16:creationId xmlns:a16="http://schemas.microsoft.com/office/drawing/2014/main" id="{7FB0E2FB-20C4-803F-DEF2-CC34AB159F0D}"/>
              </a:ext>
            </a:extLst>
          </p:cNvPr>
          <p:cNvGrpSpPr/>
          <p:nvPr/>
        </p:nvGrpSpPr>
        <p:grpSpPr>
          <a:xfrm>
            <a:off x="8016978" y="4384824"/>
            <a:ext cx="456564" cy="298952"/>
            <a:chOff x="8016978" y="4384824"/>
            <a:chExt cx="456564" cy="298952"/>
          </a:xfrm>
        </p:grpSpPr>
        <p:sp>
          <p:nvSpPr>
            <p:cNvPr id="221" name="Freeform: Shape 220">
              <a:extLst>
                <a:ext uri="{FF2B5EF4-FFF2-40B4-BE49-F238E27FC236}">
                  <a16:creationId xmlns:a16="http://schemas.microsoft.com/office/drawing/2014/main" id="{8A3A8384-361E-ED65-D951-E53205636D24}"/>
                </a:ext>
              </a:extLst>
            </p:cNvPr>
            <p:cNvSpPr/>
            <p:nvPr/>
          </p:nvSpPr>
          <p:spPr bwMode="auto">
            <a:xfrm>
              <a:off x="8079246" y="4384824"/>
              <a:ext cx="394296" cy="257750"/>
            </a:xfrm>
            <a:custGeom>
              <a:avLst/>
              <a:gdLst>
                <a:gd name="connsiteX0" fmla="*/ 394296 w 394296"/>
                <a:gd name="connsiteY0" fmla="*/ 0 h 257750"/>
                <a:gd name="connsiteX1" fmla="*/ 248545 w 394296"/>
                <a:gd name="connsiteY1" fmla="*/ 133478 h 257750"/>
                <a:gd name="connsiteX2" fmla="*/ 0 w 394296"/>
                <a:gd name="connsiteY2" fmla="*/ 257750 h 257750"/>
              </a:gdLst>
              <a:ahLst/>
              <a:cxnLst>
                <a:cxn ang="0">
                  <a:pos x="connsiteX0" y="connsiteY0"/>
                </a:cxn>
                <a:cxn ang="0">
                  <a:pos x="connsiteX1" y="connsiteY1"/>
                </a:cxn>
                <a:cxn ang="0">
                  <a:pos x="connsiteX2" y="connsiteY2"/>
                </a:cxn>
              </a:cxnLst>
              <a:rect l="l" t="t" r="r" b="b"/>
              <a:pathLst>
                <a:path w="394296" h="257750">
                  <a:moveTo>
                    <a:pt x="394296" y="0"/>
                  </a:moveTo>
                  <a:cubicBezTo>
                    <a:pt x="354278" y="45260"/>
                    <a:pt x="314261" y="90520"/>
                    <a:pt x="248545" y="133478"/>
                  </a:cubicBezTo>
                  <a:cubicBezTo>
                    <a:pt x="182829" y="176436"/>
                    <a:pt x="91414" y="217093"/>
                    <a:pt x="0" y="257750"/>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32" name="Straight Arrow Connector 231">
              <a:extLst>
                <a:ext uri="{FF2B5EF4-FFF2-40B4-BE49-F238E27FC236}">
                  <a16:creationId xmlns:a16="http://schemas.microsoft.com/office/drawing/2014/main" id="{57E5EB47-AB94-EFE7-F421-F52555B6460C}"/>
                </a:ext>
              </a:extLst>
            </p:cNvPr>
            <p:cNvCxnSpPr>
              <a:cxnSpLocks/>
              <a:stCxn id="221" idx="2"/>
            </p:cNvCxnSpPr>
            <p:nvPr/>
          </p:nvCxnSpPr>
          <p:spPr bwMode="auto">
            <a:xfrm flipH="1">
              <a:off x="8016978" y="4642574"/>
              <a:ext cx="62268" cy="41202"/>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40" name="Group 239">
            <a:extLst>
              <a:ext uri="{FF2B5EF4-FFF2-40B4-BE49-F238E27FC236}">
                <a16:creationId xmlns:a16="http://schemas.microsoft.com/office/drawing/2014/main" id="{62A59194-1DEB-D311-EFFA-1A2C67556FC1}"/>
              </a:ext>
            </a:extLst>
          </p:cNvPr>
          <p:cNvGrpSpPr/>
          <p:nvPr/>
        </p:nvGrpSpPr>
        <p:grpSpPr>
          <a:xfrm>
            <a:off x="8473542" y="4402526"/>
            <a:ext cx="102332" cy="407420"/>
            <a:chOff x="8473542" y="4402526"/>
            <a:chExt cx="102332" cy="407420"/>
          </a:xfrm>
        </p:grpSpPr>
        <p:sp>
          <p:nvSpPr>
            <p:cNvPr id="222" name="Freeform: Shape 221">
              <a:extLst>
                <a:ext uri="{FF2B5EF4-FFF2-40B4-BE49-F238E27FC236}">
                  <a16:creationId xmlns:a16="http://schemas.microsoft.com/office/drawing/2014/main" id="{BF8DA52A-8203-0E31-CCE2-1B508080B33F}"/>
                </a:ext>
              </a:extLst>
            </p:cNvPr>
            <p:cNvSpPr/>
            <p:nvPr/>
          </p:nvSpPr>
          <p:spPr bwMode="auto">
            <a:xfrm>
              <a:off x="8512729" y="4402526"/>
              <a:ext cx="63145" cy="318482"/>
            </a:xfrm>
            <a:custGeom>
              <a:avLst/>
              <a:gdLst>
                <a:gd name="connsiteX0" fmla="*/ 72109 w 72109"/>
                <a:gd name="connsiteY0" fmla="*/ 0 h 288434"/>
                <a:gd name="connsiteX1" fmla="*/ 53698 w 72109"/>
                <a:gd name="connsiteY1" fmla="*/ 133477 h 288434"/>
                <a:gd name="connsiteX2" fmla="*/ 0 w 72109"/>
                <a:gd name="connsiteY2" fmla="*/ 288434 h 288434"/>
              </a:gdLst>
              <a:ahLst/>
              <a:cxnLst>
                <a:cxn ang="0">
                  <a:pos x="connsiteX0" y="connsiteY0"/>
                </a:cxn>
                <a:cxn ang="0">
                  <a:pos x="connsiteX1" y="connsiteY1"/>
                </a:cxn>
                <a:cxn ang="0">
                  <a:pos x="connsiteX2" y="connsiteY2"/>
                </a:cxn>
              </a:cxnLst>
              <a:rect l="l" t="t" r="r" b="b"/>
              <a:pathLst>
                <a:path w="72109" h="288434">
                  <a:moveTo>
                    <a:pt x="72109" y="0"/>
                  </a:moveTo>
                  <a:cubicBezTo>
                    <a:pt x="68912" y="42702"/>
                    <a:pt x="65716" y="85405"/>
                    <a:pt x="53698" y="133477"/>
                  </a:cubicBezTo>
                  <a:cubicBezTo>
                    <a:pt x="41680" y="181549"/>
                    <a:pt x="20840" y="234991"/>
                    <a:pt x="0" y="288434"/>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37" name="Straight Arrow Connector 236">
              <a:extLst>
                <a:ext uri="{FF2B5EF4-FFF2-40B4-BE49-F238E27FC236}">
                  <a16:creationId xmlns:a16="http://schemas.microsoft.com/office/drawing/2014/main" id="{6FA18E13-1351-A83B-F171-CB9F6FE364B4}"/>
                </a:ext>
              </a:extLst>
            </p:cNvPr>
            <p:cNvCxnSpPr>
              <a:cxnSpLocks/>
              <a:stCxn id="222" idx="2"/>
            </p:cNvCxnSpPr>
            <p:nvPr/>
          </p:nvCxnSpPr>
          <p:spPr bwMode="auto">
            <a:xfrm flipH="1">
              <a:off x="8473542" y="4721008"/>
              <a:ext cx="39187" cy="88938"/>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46" name="Group 245">
            <a:extLst>
              <a:ext uri="{FF2B5EF4-FFF2-40B4-BE49-F238E27FC236}">
                <a16:creationId xmlns:a16="http://schemas.microsoft.com/office/drawing/2014/main" id="{A9ED0965-8EE6-6E88-CEA0-85DE134E9D12}"/>
              </a:ext>
            </a:extLst>
          </p:cNvPr>
          <p:cNvGrpSpPr/>
          <p:nvPr/>
        </p:nvGrpSpPr>
        <p:grpSpPr>
          <a:xfrm>
            <a:off x="8666855" y="4381756"/>
            <a:ext cx="359133" cy="322239"/>
            <a:chOff x="8666855" y="4381756"/>
            <a:chExt cx="359133" cy="322239"/>
          </a:xfrm>
        </p:grpSpPr>
        <p:sp>
          <p:nvSpPr>
            <p:cNvPr id="223" name="Freeform: Shape 222">
              <a:extLst>
                <a:ext uri="{FF2B5EF4-FFF2-40B4-BE49-F238E27FC236}">
                  <a16:creationId xmlns:a16="http://schemas.microsoft.com/office/drawing/2014/main" id="{E3423855-A463-FB7F-D352-5D2E6C093600}"/>
                </a:ext>
              </a:extLst>
            </p:cNvPr>
            <p:cNvSpPr/>
            <p:nvPr/>
          </p:nvSpPr>
          <p:spPr bwMode="auto">
            <a:xfrm>
              <a:off x="8666855" y="4381756"/>
              <a:ext cx="297640" cy="302243"/>
            </a:xfrm>
            <a:custGeom>
              <a:avLst/>
              <a:gdLst>
                <a:gd name="connsiteX0" fmla="*/ 0 w 297640"/>
                <a:gd name="connsiteY0" fmla="*/ 0 h 302243"/>
                <a:gd name="connsiteX1" fmla="*/ 128875 w 297640"/>
                <a:gd name="connsiteY1" fmla="*/ 174902 h 302243"/>
                <a:gd name="connsiteX2" fmla="*/ 297640 w 297640"/>
                <a:gd name="connsiteY2" fmla="*/ 302243 h 302243"/>
              </a:gdLst>
              <a:ahLst/>
              <a:cxnLst>
                <a:cxn ang="0">
                  <a:pos x="connsiteX0" y="connsiteY0"/>
                </a:cxn>
                <a:cxn ang="0">
                  <a:pos x="connsiteX1" y="connsiteY1"/>
                </a:cxn>
                <a:cxn ang="0">
                  <a:pos x="connsiteX2" y="connsiteY2"/>
                </a:cxn>
              </a:cxnLst>
              <a:rect l="l" t="t" r="r" b="b"/>
              <a:pathLst>
                <a:path w="297640" h="302243">
                  <a:moveTo>
                    <a:pt x="0" y="0"/>
                  </a:moveTo>
                  <a:cubicBezTo>
                    <a:pt x="39634" y="62264"/>
                    <a:pt x="79268" y="124528"/>
                    <a:pt x="128875" y="174902"/>
                  </a:cubicBezTo>
                  <a:cubicBezTo>
                    <a:pt x="178482" y="225276"/>
                    <a:pt x="238061" y="263759"/>
                    <a:pt x="297640" y="302243"/>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42" name="Straight Arrow Connector 241">
              <a:extLst>
                <a:ext uri="{FF2B5EF4-FFF2-40B4-BE49-F238E27FC236}">
                  <a16:creationId xmlns:a16="http://schemas.microsoft.com/office/drawing/2014/main" id="{3779A337-52C2-7D83-DD63-FF0DF3B49E75}"/>
                </a:ext>
              </a:extLst>
            </p:cNvPr>
            <p:cNvCxnSpPr>
              <a:cxnSpLocks/>
              <a:stCxn id="223" idx="2"/>
            </p:cNvCxnSpPr>
            <p:nvPr/>
          </p:nvCxnSpPr>
          <p:spPr bwMode="auto">
            <a:xfrm>
              <a:off x="8964495" y="4683999"/>
              <a:ext cx="61493" cy="19996"/>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52" name="Group 251">
            <a:extLst>
              <a:ext uri="{FF2B5EF4-FFF2-40B4-BE49-F238E27FC236}">
                <a16:creationId xmlns:a16="http://schemas.microsoft.com/office/drawing/2014/main" id="{4B2D662B-3C4C-23F2-B2F2-C791D7733460}"/>
              </a:ext>
            </a:extLst>
          </p:cNvPr>
          <p:cNvGrpSpPr/>
          <p:nvPr/>
        </p:nvGrpSpPr>
        <p:grpSpPr>
          <a:xfrm>
            <a:off x="8784991" y="4338797"/>
            <a:ext cx="710514" cy="198803"/>
            <a:chOff x="8784991" y="4338797"/>
            <a:chExt cx="710514" cy="198803"/>
          </a:xfrm>
        </p:grpSpPr>
        <p:sp>
          <p:nvSpPr>
            <p:cNvPr id="224" name="Freeform: Shape 223">
              <a:extLst>
                <a:ext uri="{FF2B5EF4-FFF2-40B4-BE49-F238E27FC236}">
                  <a16:creationId xmlns:a16="http://schemas.microsoft.com/office/drawing/2014/main" id="{AFFB657C-9AAE-5EAD-0305-A2718C43C733}"/>
                </a:ext>
              </a:extLst>
            </p:cNvPr>
            <p:cNvSpPr/>
            <p:nvPr/>
          </p:nvSpPr>
          <p:spPr bwMode="auto">
            <a:xfrm>
              <a:off x="8784991" y="4338797"/>
              <a:ext cx="619828" cy="190245"/>
            </a:xfrm>
            <a:custGeom>
              <a:avLst/>
              <a:gdLst>
                <a:gd name="connsiteX0" fmla="*/ 0 w 619828"/>
                <a:gd name="connsiteY0" fmla="*/ 0 h 190245"/>
                <a:gd name="connsiteX1" fmla="*/ 251613 w 619828"/>
                <a:gd name="connsiteY1" fmla="*/ 124273 h 190245"/>
                <a:gd name="connsiteX2" fmla="*/ 619828 w 619828"/>
                <a:gd name="connsiteY2" fmla="*/ 190245 h 190245"/>
              </a:gdLst>
              <a:ahLst/>
              <a:cxnLst>
                <a:cxn ang="0">
                  <a:pos x="connsiteX0" y="connsiteY0"/>
                </a:cxn>
                <a:cxn ang="0">
                  <a:pos x="connsiteX1" y="connsiteY1"/>
                </a:cxn>
                <a:cxn ang="0">
                  <a:pos x="connsiteX2" y="connsiteY2"/>
                </a:cxn>
              </a:cxnLst>
              <a:rect l="l" t="t" r="r" b="b"/>
              <a:pathLst>
                <a:path w="619828" h="190245">
                  <a:moveTo>
                    <a:pt x="0" y="0"/>
                  </a:moveTo>
                  <a:cubicBezTo>
                    <a:pt x="74154" y="46283"/>
                    <a:pt x="148308" y="92566"/>
                    <a:pt x="251613" y="124273"/>
                  </a:cubicBezTo>
                  <a:cubicBezTo>
                    <a:pt x="354918" y="155981"/>
                    <a:pt x="487373" y="173113"/>
                    <a:pt x="619828" y="190245"/>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48" name="Straight Arrow Connector 247">
              <a:extLst>
                <a:ext uri="{FF2B5EF4-FFF2-40B4-BE49-F238E27FC236}">
                  <a16:creationId xmlns:a16="http://schemas.microsoft.com/office/drawing/2014/main" id="{9D013FDD-BB09-F989-4A4D-A652AA2F0523}"/>
                </a:ext>
              </a:extLst>
            </p:cNvPr>
            <p:cNvCxnSpPr>
              <a:cxnSpLocks/>
              <a:stCxn id="224" idx="2"/>
            </p:cNvCxnSpPr>
            <p:nvPr/>
          </p:nvCxnSpPr>
          <p:spPr bwMode="auto">
            <a:xfrm>
              <a:off x="9404819" y="4529042"/>
              <a:ext cx="90686" cy="8558"/>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58" name="Group 257">
            <a:extLst>
              <a:ext uri="{FF2B5EF4-FFF2-40B4-BE49-F238E27FC236}">
                <a16:creationId xmlns:a16="http://schemas.microsoft.com/office/drawing/2014/main" id="{467AFD2C-0E2C-12A6-9071-23F1857A2F70}"/>
              </a:ext>
            </a:extLst>
          </p:cNvPr>
          <p:cNvGrpSpPr/>
          <p:nvPr/>
        </p:nvGrpSpPr>
        <p:grpSpPr>
          <a:xfrm>
            <a:off x="8427515" y="5405086"/>
            <a:ext cx="808539" cy="338785"/>
            <a:chOff x="8427515" y="5405086"/>
            <a:chExt cx="808539" cy="338785"/>
          </a:xfrm>
        </p:grpSpPr>
        <p:sp>
          <p:nvSpPr>
            <p:cNvPr id="253" name="Freeform: Shape 252">
              <a:extLst>
                <a:ext uri="{FF2B5EF4-FFF2-40B4-BE49-F238E27FC236}">
                  <a16:creationId xmlns:a16="http://schemas.microsoft.com/office/drawing/2014/main" id="{90E15A57-E487-21CB-736B-B02F8B404E63}"/>
                </a:ext>
              </a:extLst>
            </p:cNvPr>
            <p:cNvSpPr/>
            <p:nvPr/>
          </p:nvSpPr>
          <p:spPr bwMode="auto">
            <a:xfrm>
              <a:off x="8484282" y="5405086"/>
              <a:ext cx="751772" cy="288435"/>
            </a:xfrm>
            <a:custGeom>
              <a:avLst/>
              <a:gdLst>
                <a:gd name="connsiteX0" fmla="*/ 751772 w 751772"/>
                <a:gd name="connsiteY0" fmla="*/ 0 h 288435"/>
                <a:gd name="connsiteX1" fmla="*/ 345201 w 751772"/>
                <a:gd name="connsiteY1" fmla="*/ 104327 h 288435"/>
                <a:gd name="connsiteX2" fmla="*/ 0 w 751772"/>
                <a:gd name="connsiteY2" fmla="*/ 288435 h 288435"/>
              </a:gdLst>
              <a:ahLst/>
              <a:cxnLst>
                <a:cxn ang="0">
                  <a:pos x="connsiteX0" y="connsiteY0"/>
                </a:cxn>
                <a:cxn ang="0">
                  <a:pos x="connsiteX1" y="connsiteY1"/>
                </a:cxn>
                <a:cxn ang="0">
                  <a:pos x="connsiteX2" y="connsiteY2"/>
                </a:cxn>
              </a:cxnLst>
              <a:rect l="l" t="t" r="r" b="b"/>
              <a:pathLst>
                <a:path w="751772" h="288435">
                  <a:moveTo>
                    <a:pt x="751772" y="0"/>
                  </a:moveTo>
                  <a:cubicBezTo>
                    <a:pt x="611134" y="28127"/>
                    <a:pt x="470496" y="56255"/>
                    <a:pt x="345201" y="104327"/>
                  </a:cubicBezTo>
                  <a:cubicBezTo>
                    <a:pt x="219906" y="152399"/>
                    <a:pt x="109953" y="220417"/>
                    <a:pt x="0" y="288435"/>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55" name="Straight Arrow Connector 254">
              <a:extLst>
                <a:ext uri="{FF2B5EF4-FFF2-40B4-BE49-F238E27FC236}">
                  <a16:creationId xmlns:a16="http://schemas.microsoft.com/office/drawing/2014/main" id="{0DCA6558-D81E-6F7D-0E0D-A01A1D77EAD4}"/>
                </a:ext>
              </a:extLst>
            </p:cNvPr>
            <p:cNvCxnSpPr>
              <a:cxnSpLocks/>
              <a:stCxn id="253" idx="2"/>
            </p:cNvCxnSpPr>
            <p:nvPr/>
          </p:nvCxnSpPr>
          <p:spPr bwMode="auto">
            <a:xfrm flipH="1">
              <a:off x="8427515" y="5693521"/>
              <a:ext cx="56767" cy="50350"/>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260" name="Straight Arrow Connector 259">
            <a:extLst>
              <a:ext uri="{FF2B5EF4-FFF2-40B4-BE49-F238E27FC236}">
                <a16:creationId xmlns:a16="http://schemas.microsoft.com/office/drawing/2014/main" id="{A8E21BB1-8755-C9C1-7255-6AF21D6614F5}"/>
              </a:ext>
            </a:extLst>
          </p:cNvPr>
          <p:cNvCxnSpPr/>
          <p:nvPr/>
        </p:nvCxnSpPr>
        <p:spPr bwMode="auto">
          <a:xfrm>
            <a:off x="8584442" y="5883736"/>
            <a:ext cx="469565"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512351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F25AFC-146D-6D33-9B1C-07F1A93617A1}"/>
              </a:ext>
            </a:extLst>
          </p:cNvPr>
          <p:cNvSpPr>
            <a:spLocks noGrp="1"/>
          </p:cNvSpPr>
          <p:nvPr>
            <p:ph type="title"/>
          </p:nvPr>
        </p:nvSpPr>
        <p:spPr/>
        <p:txBody>
          <a:bodyPr/>
          <a:lstStyle/>
          <a:p>
            <a:r>
              <a:rPr lang="en-US" dirty="0"/>
              <a:t>TROP-2 Overexpression in NSCLC and Other Cancers</a:t>
            </a:r>
          </a:p>
        </p:txBody>
      </p:sp>
      <p:sp>
        <p:nvSpPr>
          <p:cNvPr id="6" name="TextBox 5">
            <a:extLst>
              <a:ext uri="{FF2B5EF4-FFF2-40B4-BE49-F238E27FC236}">
                <a16:creationId xmlns:a16="http://schemas.microsoft.com/office/drawing/2014/main" id="{B24DB642-8D90-25E9-A78D-B7826C8418BD}"/>
              </a:ext>
            </a:extLst>
          </p:cNvPr>
          <p:cNvSpPr txBox="1"/>
          <p:nvPr/>
        </p:nvSpPr>
        <p:spPr bwMode="auto">
          <a:xfrm>
            <a:off x="356159" y="6392769"/>
            <a:ext cx="90049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Liu. Pharmacol Ther. 2022;239:108296.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CC BY-NC-ND 4.0 DEED</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No changes made.</a:t>
            </a:r>
          </a:p>
        </p:txBody>
      </p:sp>
      <p:pic>
        <p:nvPicPr>
          <p:cNvPr id="8" name="Picture 7">
            <a:extLst>
              <a:ext uri="{FF2B5EF4-FFF2-40B4-BE49-F238E27FC236}">
                <a16:creationId xmlns:a16="http://schemas.microsoft.com/office/drawing/2014/main" id="{95D46505-2B42-508E-C24D-8EB3DF9F1B84}"/>
              </a:ext>
            </a:extLst>
          </p:cNvPr>
          <p:cNvPicPr>
            <a:picLocks noChangeAspect="1"/>
          </p:cNvPicPr>
          <p:nvPr/>
        </p:nvPicPr>
        <p:blipFill>
          <a:blip r:embed="rId4"/>
          <a:stretch>
            <a:fillRect/>
          </a:stretch>
        </p:blipFill>
        <p:spPr>
          <a:xfrm>
            <a:off x="2859848" y="1132896"/>
            <a:ext cx="6640875" cy="5182574"/>
          </a:xfrm>
          <a:prstGeom prst="rect">
            <a:avLst/>
          </a:prstGeom>
        </p:spPr>
      </p:pic>
    </p:spTree>
    <p:extLst>
      <p:ext uri="{BB962C8B-B14F-4D97-AF65-F5344CB8AC3E}">
        <p14:creationId xmlns:p14="http://schemas.microsoft.com/office/powerpoint/2010/main" val="1027271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 name="Freeform: Shape 537">
            <a:extLst>
              <a:ext uri="{FF2B5EF4-FFF2-40B4-BE49-F238E27FC236}">
                <a16:creationId xmlns:a16="http://schemas.microsoft.com/office/drawing/2014/main" id="{0C74801D-CABA-08E5-3C68-86320C2CDE96}"/>
              </a:ext>
            </a:extLst>
          </p:cNvPr>
          <p:cNvSpPr/>
          <p:nvPr/>
        </p:nvSpPr>
        <p:spPr bwMode="auto">
          <a:xfrm>
            <a:off x="9469983" y="4299187"/>
            <a:ext cx="2246576" cy="789656"/>
          </a:xfrm>
          <a:custGeom>
            <a:avLst/>
            <a:gdLst>
              <a:gd name="connsiteX0" fmla="*/ 2246576 w 2246576"/>
              <a:gd name="connsiteY0" fmla="*/ 789656 h 789656"/>
              <a:gd name="connsiteX1" fmla="*/ 1797025 w 2246576"/>
              <a:gd name="connsiteY1" fmla="*/ 789656 h 789656"/>
              <a:gd name="connsiteX2" fmla="*/ 1797025 w 2246576"/>
              <a:gd name="connsiteY2" fmla="*/ 704924 h 789656"/>
              <a:gd name="connsiteX3" fmla="*/ 1709940 w 2246576"/>
              <a:gd name="connsiteY3" fmla="*/ 704924 h 789656"/>
              <a:gd name="connsiteX4" fmla="*/ 1709940 w 2246576"/>
              <a:gd name="connsiteY4" fmla="*/ 628429 h 789656"/>
              <a:gd name="connsiteX5" fmla="*/ 1595787 w 2246576"/>
              <a:gd name="connsiteY5" fmla="*/ 628429 h 789656"/>
              <a:gd name="connsiteX6" fmla="*/ 1595787 w 2246576"/>
              <a:gd name="connsiteY6" fmla="*/ 569588 h 789656"/>
              <a:gd name="connsiteX7" fmla="*/ 1425146 w 2246576"/>
              <a:gd name="connsiteY7" fmla="*/ 569588 h 789656"/>
              <a:gd name="connsiteX8" fmla="*/ 1425146 w 2246576"/>
              <a:gd name="connsiteY8" fmla="*/ 536636 h 789656"/>
              <a:gd name="connsiteX9" fmla="*/ 1341591 w 2246576"/>
              <a:gd name="connsiteY9" fmla="*/ 536636 h 789656"/>
              <a:gd name="connsiteX10" fmla="*/ 1341591 w 2246576"/>
              <a:gd name="connsiteY10" fmla="*/ 511923 h 789656"/>
              <a:gd name="connsiteX11" fmla="*/ 1269804 w 2246576"/>
              <a:gd name="connsiteY11" fmla="*/ 511923 h 789656"/>
              <a:gd name="connsiteX12" fmla="*/ 1269804 w 2246576"/>
              <a:gd name="connsiteY12" fmla="*/ 490740 h 789656"/>
              <a:gd name="connsiteX13" fmla="*/ 1194486 w 2246576"/>
              <a:gd name="connsiteY13" fmla="*/ 490740 h 789656"/>
              <a:gd name="connsiteX14" fmla="*/ 1194486 w 2246576"/>
              <a:gd name="connsiteY14" fmla="*/ 466026 h 789656"/>
              <a:gd name="connsiteX15" fmla="*/ 1119169 w 2246576"/>
              <a:gd name="connsiteY15" fmla="*/ 466026 h 789656"/>
              <a:gd name="connsiteX16" fmla="*/ 1119169 w 2246576"/>
              <a:gd name="connsiteY16" fmla="*/ 442490 h 789656"/>
              <a:gd name="connsiteX17" fmla="*/ 1027376 w 2246576"/>
              <a:gd name="connsiteY17" fmla="*/ 442490 h 789656"/>
              <a:gd name="connsiteX18" fmla="*/ 1027376 w 2246576"/>
              <a:gd name="connsiteY18" fmla="*/ 433075 h 789656"/>
              <a:gd name="connsiteX19" fmla="*/ 1012077 w 2246576"/>
              <a:gd name="connsiteY19" fmla="*/ 433075 h 789656"/>
              <a:gd name="connsiteX20" fmla="*/ 1012077 w 2246576"/>
              <a:gd name="connsiteY20" fmla="*/ 411892 h 789656"/>
              <a:gd name="connsiteX21" fmla="*/ 942644 w 2246576"/>
              <a:gd name="connsiteY21" fmla="*/ 411892 h 789656"/>
              <a:gd name="connsiteX22" fmla="*/ 942644 w 2246576"/>
              <a:gd name="connsiteY22" fmla="*/ 389532 h 789656"/>
              <a:gd name="connsiteX23" fmla="*/ 904985 w 2246576"/>
              <a:gd name="connsiteY23" fmla="*/ 389532 h 789656"/>
              <a:gd name="connsiteX24" fmla="*/ 904985 w 2246576"/>
              <a:gd name="connsiteY24" fmla="*/ 371880 h 789656"/>
              <a:gd name="connsiteX25" fmla="*/ 873211 w 2246576"/>
              <a:gd name="connsiteY25" fmla="*/ 371880 h 789656"/>
              <a:gd name="connsiteX26" fmla="*/ 873211 w 2246576"/>
              <a:gd name="connsiteY26" fmla="*/ 345989 h 789656"/>
              <a:gd name="connsiteX27" fmla="*/ 783771 w 2246576"/>
              <a:gd name="connsiteY27" fmla="*/ 345989 h 789656"/>
              <a:gd name="connsiteX28" fmla="*/ 783771 w 2246576"/>
              <a:gd name="connsiteY28" fmla="*/ 329513 h 789656"/>
              <a:gd name="connsiteX29" fmla="*/ 762588 w 2246576"/>
              <a:gd name="connsiteY29" fmla="*/ 329513 h 789656"/>
              <a:gd name="connsiteX30" fmla="*/ 762588 w 2246576"/>
              <a:gd name="connsiteY30" fmla="*/ 315391 h 789656"/>
              <a:gd name="connsiteX31" fmla="*/ 741405 w 2246576"/>
              <a:gd name="connsiteY31" fmla="*/ 315391 h 789656"/>
              <a:gd name="connsiteX32" fmla="*/ 741405 w 2246576"/>
              <a:gd name="connsiteY32" fmla="*/ 304800 h 789656"/>
              <a:gd name="connsiteX33" fmla="*/ 721399 w 2246576"/>
              <a:gd name="connsiteY33" fmla="*/ 304800 h 789656"/>
              <a:gd name="connsiteX34" fmla="*/ 721399 w 2246576"/>
              <a:gd name="connsiteY34" fmla="*/ 290678 h 789656"/>
              <a:gd name="connsiteX35" fmla="*/ 695509 w 2246576"/>
              <a:gd name="connsiteY35" fmla="*/ 290678 h 789656"/>
              <a:gd name="connsiteX36" fmla="*/ 695509 w 2246576"/>
              <a:gd name="connsiteY36" fmla="*/ 282440 h 789656"/>
              <a:gd name="connsiteX37" fmla="*/ 577825 w 2246576"/>
              <a:gd name="connsiteY37" fmla="*/ 282440 h 789656"/>
              <a:gd name="connsiteX38" fmla="*/ 577825 w 2246576"/>
              <a:gd name="connsiteY38" fmla="*/ 271849 h 789656"/>
              <a:gd name="connsiteX39" fmla="*/ 469557 w 2246576"/>
              <a:gd name="connsiteY39" fmla="*/ 271849 h 789656"/>
              <a:gd name="connsiteX40" fmla="*/ 469557 w 2246576"/>
              <a:gd name="connsiteY40" fmla="*/ 260080 h 789656"/>
              <a:gd name="connsiteX41" fmla="*/ 428368 w 2246576"/>
              <a:gd name="connsiteY41" fmla="*/ 260080 h 789656"/>
              <a:gd name="connsiteX42" fmla="*/ 428368 w 2246576"/>
              <a:gd name="connsiteY42" fmla="*/ 249489 h 789656"/>
              <a:gd name="connsiteX43" fmla="*/ 396593 w 2246576"/>
              <a:gd name="connsiteY43" fmla="*/ 249489 h 789656"/>
              <a:gd name="connsiteX44" fmla="*/ 396593 w 2246576"/>
              <a:gd name="connsiteY44" fmla="*/ 228306 h 789656"/>
              <a:gd name="connsiteX45" fmla="*/ 374233 w 2246576"/>
              <a:gd name="connsiteY45" fmla="*/ 228306 h 789656"/>
              <a:gd name="connsiteX46" fmla="*/ 374233 w 2246576"/>
              <a:gd name="connsiteY46" fmla="*/ 204769 h 789656"/>
              <a:gd name="connsiteX47" fmla="*/ 353050 w 2246576"/>
              <a:gd name="connsiteY47" fmla="*/ 204769 h 789656"/>
              <a:gd name="connsiteX48" fmla="*/ 353050 w 2246576"/>
              <a:gd name="connsiteY48" fmla="*/ 182409 h 789656"/>
              <a:gd name="connsiteX49" fmla="*/ 328337 w 2246576"/>
              <a:gd name="connsiteY49" fmla="*/ 182409 h 789656"/>
              <a:gd name="connsiteX50" fmla="*/ 328337 w 2246576"/>
              <a:gd name="connsiteY50" fmla="*/ 172995 h 789656"/>
              <a:gd name="connsiteX51" fmla="*/ 309507 w 2246576"/>
              <a:gd name="connsiteY51" fmla="*/ 172995 h 789656"/>
              <a:gd name="connsiteX52" fmla="*/ 309507 w 2246576"/>
              <a:gd name="connsiteY52" fmla="*/ 163580 h 789656"/>
              <a:gd name="connsiteX53" fmla="*/ 300093 w 2246576"/>
              <a:gd name="connsiteY53" fmla="*/ 163580 h 789656"/>
              <a:gd name="connsiteX54" fmla="*/ 300093 w 2246576"/>
              <a:gd name="connsiteY54" fmla="*/ 144751 h 789656"/>
              <a:gd name="connsiteX55" fmla="*/ 262434 w 2246576"/>
              <a:gd name="connsiteY55" fmla="*/ 144751 h 789656"/>
              <a:gd name="connsiteX56" fmla="*/ 262434 w 2246576"/>
              <a:gd name="connsiteY56" fmla="*/ 132982 h 789656"/>
              <a:gd name="connsiteX57" fmla="*/ 242428 w 2246576"/>
              <a:gd name="connsiteY57" fmla="*/ 132982 h 789656"/>
              <a:gd name="connsiteX58" fmla="*/ 242428 w 2246576"/>
              <a:gd name="connsiteY58" fmla="*/ 112976 h 789656"/>
              <a:gd name="connsiteX59" fmla="*/ 210653 w 2246576"/>
              <a:gd name="connsiteY59" fmla="*/ 112976 h 789656"/>
              <a:gd name="connsiteX60" fmla="*/ 210653 w 2246576"/>
              <a:gd name="connsiteY60" fmla="*/ 92970 h 789656"/>
              <a:gd name="connsiteX61" fmla="*/ 172995 w 2246576"/>
              <a:gd name="connsiteY61" fmla="*/ 92970 h 789656"/>
              <a:gd name="connsiteX62" fmla="*/ 172995 w 2246576"/>
              <a:gd name="connsiteY62" fmla="*/ 81202 h 789656"/>
              <a:gd name="connsiteX63" fmla="*/ 152988 w 2246576"/>
              <a:gd name="connsiteY63" fmla="*/ 81202 h 789656"/>
              <a:gd name="connsiteX64" fmla="*/ 152988 w 2246576"/>
              <a:gd name="connsiteY64" fmla="*/ 76494 h 789656"/>
              <a:gd name="connsiteX65" fmla="*/ 137690 w 2246576"/>
              <a:gd name="connsiteY65" fmla="*/ 76494 h 789656"/>
              <a:gd name="connsiteX66" fmla="*/ 137690 w 2246576"/>
              <a:gd name="connsiteY66" fmla="*/ 65903 h 789656"/>
              <a:gd name="connsiteX67" fmla="*/ 122391 w 2246576"/>
              <a:gd name="connsiteY67" fmla="*/ 65903 h 789656"/>
              <a:gd name="connsiteX68" fmla="*/ 122391 w 2246576"/>
              <a:gd name="connsiteY68" fmla="*/ 48250 h 789656"/>
              <a:gd name="connsiteX69" fmla="*/ 68256 w 2246576"/>
              <a:gd name="connsiteY69" fmla="*/ 48250 h 789656"/>
              <a:gd name="connsiteX70" fmla="*/ 68256 w 2246576"/>
              <a:gd name="connsiteY70" fmla="*/ 31774 h 789656"/>
              <a:gd name="connsiteX71" fmla="*/ 47073 w 2246576"/>
              <a:gd name="connsiteY71" fmla="*/ 31774 h 789656"/>
              <a:gd name="connsiteX72" fmla="*/ 47073 w 2246576"/>
              <a:gd name="connsiteY72" fmla="*/ 16476 h 789656"/>
              <a:gd name="connsiteX73" fmla="*/ 29421 w 2246576"/>
              <a:gd name="connsiteY73" fmla="*/ 16476 h 789656"/>
              <a:gd name="connsiteX74" fmla="*/ 29421 w 2246576"/>
              <a:gd name="connsiteY74" fmla="*/ 0 h 789656"/>
              <a:gd name="connsiteX75" fmla="*/ 0 w 2246576"/>
              <a:gd name="connsiteY75" fmla="*/ 0 h 78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246576" h="789656">
                <a:moveTo>
                  <a:pt x="2246576" y="789656"/>
                </a:moveTo>
                <a:lnTo>
                  <a:pt x="1797025" y="789656"/>
                </a:lnTo>
                <a:lnTo>
                  <a:pt x="1797025" y="704924"/>
                </a:lnTo>
                <a:lnTo>
                  <a:pt x="1709940" y="704924"/>
                </a:lnTo>
                <a:lnTo>
                  <a:pt x="1709940" y="628429"/>
                </a:lnTo>
                <a:lnTo>
                  <a:pt x="1595787" y="628429"/>
                </a:lnTo>
                <a:lnTo>
                  <a:pt x="1595787" y="569588"/>
                </a:lnTo>
                <a:lnTo>
                  <a:pt x="1425146" y="569588"/>
                </a:lnTo>
                <a:lnTo>
                  <a:pt x="1425146" y="536636"/>
                </a:lnTo>
                <a:lnTo>
                  <a:pt x="1341591" y="536636"/>
                </a:lnTo>
                <a:lnTo>
                  <a:pt x="1341591" y="511923"/>
                </a:lnTo>
                <a:lnTo>
                  <a:pt x="1269804" y="511923"/>
                </a:lnTo>
                <a:lnTo>
                  <a:pt x="1269804" y="490740"/>
                </a:lnTo>
                <a:lnTo>
                  <a:pt x="1194486" y="490740"/>
                </a:lnTo>
                <a:lnTo>
                  <a:pt x="1194486" y="466026"/>
                </a:lnTo>
                <a:lnTo>
                  <a:pt x="1119169" y="466026"/>
                </a:lnTo>
                <a:lnTo>
                  <a:pt x="1119169" y="442490"/>
                </a:lnTo>
                <a:lnTo>
                  <a:pt x="1027376" y="442490"/>
                </a:lnTo>
                <a:lnTo>
                  <a:pt x="1027376" y="433075"/>
                </a:lnTo>
                <a:lnTo>
                  <a:pt x="1012077" y="433075"/>
                </a:lnTo>
                <a:lnTo>
                  <a:pt x="1012077" y="411892"/>
                </a:lnTo>
                <a:lnTo>
                  <a:pt x="942644" y="411892"/>
                </a:lnTo>
                <a:lnTo>
                  <a:pt x="942644" y="389532"/>
                </a:lnTo>
                <a:lnTo>
                  <a:pt x="904985" y="389532"/>
                </a:lnTo>
                <a:lnTo>
                  <a:pt x="904985" y="371880"/>
                </a:lnTo>
                <a:lnTo>
                  <a:pt x="873211" y="371880"/>
                </a:lnTo>
                <a:lnTo>
                  <a:pt x="873211" y="345989"/>
                </a:lnTo>
                <a:lnTo>
                  <a:pt x="783771" y="345989"/>
                </a:lnTo>
                <a:lnTo>
                  <a:pt x="783771" y="329513"/>
                </a:lnTo>
                <a:lnTo>
                  <a:pt x="762588" y="329513"/>
                </a:lnTo>
                <a:lnTo>
                  <a:pt x="762588" y="315391"/>
                </a:lnTo>
                <a:lnTo>
                  <a:pt x="741405" y="315391"/>
                </a:lnTo>
                <a:lnTo>
                  <a:pt x="741405" y="304800"/>
                </a:lnTo>
                <a:lnTo>
                  <a:pt x="721399" y="304800"/>
                </a:lnTo>
                <a:lnTo>
                  <a:pt x="721399" y="290678"/>
                </a:lnTo>
                <a:lnTo>
                  <a:pt x="695509" y="290678"/>
                </a:lnTo>
                <a:lnTo>
                  <a:pt x="695509" y="282440"/>
                </a:lnTo>
                <a:lnTo>
                  <a:pt x="577825" y="282440"/>
                </a:lnTo>
                <a:lnTo>
                  <a:pt x="577825" y="271849"/>
                </a:lnTo>
                <a:lnTo>
                  <a:pt x="469557" y="271849"/>
                </a:lnTo>
                <a:lnTo>
                  <a:pt x="469557" y="260080"/>
                </a:lnTo>
                <a:lnTo>
                  <a:pt x="428368" y="260080"/>
                </a:lnTo>
                <a:lnTo>
                  <a:pt x="428368" y="249489"/>
                </a:lnTo>
                <a:lnTo>
                  <a:pt x="396593" y="249489"/>
                </a:lnTo>
                <a:lnTo>
                  <a:pt x="396593" y="228306"/>
                </a:lnTo>
                <a:lnTo>
                  <a:pt x="374233" y="228306"/>
                </a:lnTo>
                <a:lnTo>
                  <a:pt x="374233" y="204769"/>
                </a:lnTo>
                <a:lnTo>
                  <a:pt x="353050" y="204769"/>
                </a:lnTo>
                <a:lnTo>
                  <a:pt x="353050" y="182409"/>
                </a:lnTo>
                <a:lnTo>
                  <a:pt x="328337" y="182409"/>
                </a:lnTo>
                <a:lnTo>
                  <a:pt x="328337" y="172995"/>
                </a:lnTo>
                <a:lnTo>
                  <a:pt x="309507" y="172995"/>
                </a:lnTo>
                <a:lnTo>
                  <a:pt x="309507" y="163580"/>
                </a:lnTo>
                <a:lnTo>
                  <a:pt x="300093" y="163580"/>
                </a:lnTo>
                <a:lnTo>
                  <a:pt x="300093" y="144751"/>
                </a:lnTo>
                <a:lnTo>
                  <a:pt x="262434" y="144751"/>
                </a:lnTo>
                <a:lnTo>
                  <a:pt x="262434" y="132982"/>
                </a:lnTo>
                <a:lnTo>
                  <a:pt x="242428" y="132982"/>
                </a:lnTo>
                <a:lnTo>
                  <a:pt x="242428" y="112976"/>
                </a:lnTo>
                <a:lnTo>
                  <a:pt x="210653" y="112976"/>
                </a:lnTo>
                <a:lnTo>
                  <a:pt x="210653" y="92970"/>
                </a:lnTo>
                <a:lnTo>
                  <a:pt x="172995" y="92970"/>
                </a:lnTo>
                <a:lnTo>
                  <a:pt x="172995" y="81202"/>
                </a:lnTo>
                <a:lnTo>
                  <a:pt x="152988" y="81202"/>
                </a:lnTo>
                <a:lnTo>
                  <a:pt x="152988" y="76494"/>
                </a:lnTo>
                <a:lnTo>
                  <a:pt x="137690" y="76494"/>
                </a:lnTo>
                <a:lnTo>
                  <a:pt x="137690" y="65903"/>
                </a:lnTo>
                <a:lnTo>
                  <a:pt x="122391" y="65903"/>
                </a:lnTo>
                <a:lnTo>
                  <a:pt x="122391" y="48250"/>
                </a:lnTo>
                <a:lnTo>
                  <a:pt x="68256" y="48250"/>
                </a:lnTo>
                <a:lnTo>
                  <a:pt x="68256" y="31774"/>
                </a:lnTo>
                <a:lnTo>
                  <a:pt x="47073" y="31774"/>
                </a:lnTo>
                <a:lnTo>
                  <a:pt x="47073" y="16476"/>
                </a:lnTo>
                <a:lnTo>
                  <a:pt x="29421" y="16476"/>
                </a:lnTo>
                <a:lnTo>
                  <a:pt x="29421"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6" name="Freeform: Shape 385">
            <a:extLst>
              <a:ext uri="{FF2B5EF4-FFF2-40B4-BE49-F238E27FC236}">
                <a16:creationId xmlns:a16="http://schemas.microsoft.com/office/drawing/2014/main" id="{76A3B7F5-3689-FF7C-BDA2-1FF093456A83}"/>
              </a:ext>
            </a:extLst>
          </p:cNvPr>
          <p:cNvSpPr/>
          <p:nvPr/>
        </p:nvSpPr>
        <p:spPr bwMode="auto">
          <a:xfrm>
            <a:off x="6264541" y="4280155"/>
            <a:ext cx="2237577" cy="352472"/>
          </a:xfrm>
          <a:custGeom>
            <a:avLst/>
            <a:gdLst>
              <a:gd name="connsiteX0" fmla="*/ 2237577 w 2237577"/>
              <a:gd name="connsiteY0" fmla="*/ 352472 h 352472"/>
              <a:gd name="connsiteX1" fmla="*/ 1706054 w 2237577"/>
              <a:gd name="connsiteY1" fmla="*/ 352472 h 352472"/>
              <a:gd name="connsiteX2" fmla="*/ 1706054 w 2237577"/>
              <a:gd name="connsiteY2" fmla="*/ 245491 h 352472"/>
              <a:gd name="connsiteX3" fmla="*/ 1248854 w 2237577"/>
              <a:gd name="connsiteY3" fmla="*/ 245491 h 352472"/>
              <a:gd name="connsiteX4" fmla="*/ 1248854 w 2237577"/>
              <a:gd name="connsiteY4" fmla="*/ 215086 h 352472"/>
              <a:gd name="connsiteX5" fmla="*/ 1190296 w 2237577"/>
              <a:gd name="connsiteY5" fmla="*/ 215086 h 352472"/>
              <a:gd name="connsiteX6" fmla="*/ 1190296 w 2237577"/>
              <a:gd name="connsiteY6" fmla="*/ 191438 h 352472"/>
              <a:gd name="connsiteX7" fmla="*/ 1016876 w 2237577"/>
              <a:gd name="connsiteY7" fmla="*/ 191438 h 352472"/>
              <a:gd name="connsiteX8" fmla="*/ 1016876 w 2237577"/>
              <a:gd name="connsiteY8" fmla="*/ 164412 h 352472"/>
              <a:gd name="connsiteX9" fmla="*/ 859221 w 2237577"/>
              <a:gd name="connsiteY9" fmla="*/ 164412 h 352472"/>
              <a:gd name="connsiteX10" fmla="*/ 859221 w 2237577"/>
              <a:gd name="connsiteY10" fmla="*/ 145268 h 352472"/>
              <a:gd name="connsiteX11" fmla="*/ 727466 w 2237577"/>
              <a:gd name="connsiteY11" fmla="*/ 145268 h 352472"/>
              <a:gd name="connsiteX12" fmla="*/ 727466 w 2237577"/>
              <a:gd name="connsiteY12" fmla="*/ 135133 h 352472"/>
              <a:gd name="connsiteX13" fmla="*/ 697061 w 2237577"/>
              <a:gd name="connsiteY13" fmla="*/ 135133 h 352472"/>
              <a:gd name="connsiteX14" fmla="*/ 697061 w 2237577"/>
              <a:gd name="connsiteY14" fmla="*/ 112611 h 352472"/>
              <a:gd name="connsiteX15" fmla="*/ 388507 w 2237577"/>
              <a:gd name="connsiteY15" fmla="*/ 112611 h 352472"/>
              <a:gd name="connsiteX16" fmla="*/ 388507 w 2237577"/>
              <a:gd name="connsiteY16" fmla="*/ 99097 h 352472"/>
              <a:gd name="connsiteX17" fmla="*/ 364859 w 2237577"/>
              <a:gd name="connsiteY17" fmla="*/ 99097 h 352472"/>
              <a:gd name="connsiteX18" fmla="*/ 364859 w 2237577"/>
              <a:gd name="connsiteY18" fmla="*/ 90088 h 352472"/>
              <a:gd name="connsiteX19" fmla="*/ 239861 w 2237577"/>
              <a:gd name="connsiteY19" fmla="*/ 90088 h 352472"/>
              <a:gd name="connsiteX20" fmla="*/ 239861 w 2237577"/>
              <a:gd name="connsiteY20" fmla="*/ 81080 h 352472"/>
              <a:gd name="connsiteX21" fmla="*/ 197069 w 2237577"/>
              <a:gd name="connsiteY21" fmla="*/ 81080 h 352472"/>
              <a:gd name="connsiteX22" fmla="*/ 197069 w 2237577"/>
              <a:gd name="connsiteY22" fmla="*/ 64188 h 352472"/>
              <a:gd name="connsiteX23" fmla="*/ 163286 w 2237577"/>
              <a:gd name="connsiteY23" fmla="*/ 64188 h 352472"/>
              <a:gd name="connsiteX24" fmla="*/ 163286 w 2237577"/>
              <a:gd name="connsiteY24" fmla="*/ 42792 h 352472"/>
              <a:gd name="connsiteX25" fmla="*/ 115989 w 2237577"/>
              <a:gd name="connsiteY25" fmla="*/ 42792 h 352472"/>
              <a:gd name="connsiteX26" fmla="*/ 115989 w 2237577"/>
              <a:gd name="connsiteY26" fmla="*/ 34909 h 352472"/>
              <a:gd name="connsiteX27" fmla="*/ 68692 w 2237577"/>
              <a:gd name="connsiteY27" fmla="*/ 34909 h 352472"/>
              <a:gd name="connsiteX28" fmla="*/ 68692 w 2237577"/>
              <a:gd name="connsiteY28" fmla="*/ 14639 h 352472"/>
              <a:gd name="connsiteX29" fmla="*/ 7883 w 2237577"/>
              <a:gd name="connsiteY29" fmla="*/ 14639 h 352472"/>
              <a:gd name="connsiteX30" fmla="*/ 7883 w 2237577"/>
              <a:gd name="connsiteY30" fmla="*/ 0 h 352472"/>
              <a:gd name="connsiteX31" fmla="*/ 0 w 2237577"/>
              <a:gd name="connsiteY31" fmla="*/ 0 h 352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37577" h="352472">
                <a:moveTo>
                  <a:pt x="2237577" y="352472"/>
                </a:moveTo>
                <a:lnTo>
                  <a:pt x="1706054" y="352472"/>
                </a:lnTo>
                <a:lnTo>
                  <a:pt x="1706054" y="245491"/>
                </a:lnTo>
                <a:lnTo>
                  <a:pt x="1248854" y="245491"/>
                </a:lnTo>
                <a:lnTo>
                  <a:pt x="1248854" y="215086"/>
                </a:lnTo>
                <a:lnTo>
                  <a:pt x="1190296" y="215086"/>
                </a:lnTo>
                <a:lnTo>
                  <a:pt x="1190296" y="191438"/>
                </a:lnTo>
                <a:lnTo>
                  <a:pt x="1016876" y="191438"/>
                </a:lnTo>
                <a:lnTo>
                  <a:pt x="1016876" y="164412"/>
                </a:lnTo>
                <a:lnTo>
                  <a:pt x="859221" y="164412"/>
                </a:lnTo>
                <a:lnTo>
                  <a:pt x="859221" y="145268"/>
                </a:lnTo>
                <a:lnTo>
                  <a:pt x="727466" y="145268"/>
                </a:lnTo>
                <a:lnTo>
                  <a:pt x="727466" y="135133"/>
                </a:lnTo>
                <a:lnTo>
                  <a:pt x="697061" y="135133"/>
                </a:lnTo>
                <a:lnTo>
                  <a:pt x="697061" y="112611"/>
                </a:lnTo>
                <a:lnTo>
                  <a:pt x="388507" y="112611"/>
                </a:lnTo>
                <a:lnTo>
                  <a:pt x="388507" y="99097"/>
                </a:lnTo>
                <a:lnTo>
                  <a:pt x="364859" y="99097"/>
                </a:lnTo>
                <a:lnTo>
                  <a:pt x="364859" y="90088"/>
                </a:lnTo>
                <a:lnTo>
                  <a:pt x="239861" y="90088"/>
                </a:lnTo>
                <a:lnTo>
                  <a:pt x="239861" y="81080"/>
                </a:lnTo>
                <a:lnTo>
                  <a:pt x="197069" y="81080"/>
                </a:lnTo>
                <a:lnTo>
                  <a:pt x="197069" y="64188"/>
                </a:lnTo>
                <a:lnTo>
                  <a:pt x="163286" y="64188"/>
                </a:lnTo>
                <a:lnTo>
                  <a:pt x="163286" y="42792"/>
                </a:lnTo>
                <a:lnTo>
                  <a:pt x="115989" y="42792"/>
                </a:lnTo>
                <a:lnTo>
                  <a:pt x="115989" y="34909"/>
                </a:lnTo>
                <a:lnTo>
                  <a:pt x="68692" y="34909"/>
                </a:lnTo>
                <a:lnTo>
                  <a:pt x="68692" y="14639"/>
                </a:lnTo>
                <a:lnTo>
                  <a:pt x="7883" y="14639"/>
                </a:lnTo>
                <a:lnTo>
                  <a:pt x="7883"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8" name="Freeform: Shape 237">
            <a:extLst>
              <a:ext uri="{FF2B5EF4-FFF2-40B4-BE49-F238E27FC236}">
                <a16:creationId xmlns:a16="http://schemas.microsoft.com/office/drawing/2014/main" id="{23B695E7-9057-6EA7-B6B5-455CB0BAA93F}"/>
              </a:ext>
            </a:extLst>
          </p:cNvPr>
          <p:cNvSpPr/>
          <p:nvPr/>
        </p:nvSpPr>
        <p:spPr bwMode="auto">
          <a:xfrm>
            <a:off x="9462558" y="1749425"/>
            <a:ext cx="2244725" cy="1125008"/>
          </a:xfrm>
          <a:custGeom>
            <a:avLst/>
            <a:gdLst>
              <a:gd name="connsiteX0" fmla="*/ 2244725 w 2244725"/>
              <a:gd name="connsiteY0" fmla="*/ 1125008 h 1125008"/>
              <a:gd name="connsiteX1" fmla="*/ 2005542 w 2244725"/>
              <a:gd name="connsiteY1" fmla="*/ 1125008 h 1125008"/>
              <a:gd name="connsiteX2" fmla="*/ 2005542 w 2244725"/>
              <a:gd name="connsiteY2" fmla="*/ 1059392 h 1125008"/>
              <a:gd name="connsiteX3" fmla="*/ 1864784 w 2244725"/>
              <a:gd name="connsiteY3" fmla="*/ 1059392 h 1125008"/>
              <a:gd name="connsiteX4" fmla="*/ 1864784 w 2244725"/>
              <a:gd name="connsiteY4" fmla="*/ 1024467 h 1125008"/>
              <a:gd name="connsiteX5" fmla="*/ 1772709 w 2244725"/>
              <a:gd name="connsiteY5" fmla="*/ 1024467 h 1125008"/>
              <a:gd name="connsiteX6" fmla="*/ 1772709 w 2244725"/>
              <a:gd name="connsiteY6" fmla="*/ 993775 h 1125008"/>
              <a:gd name="connsiteX7" fmla="*/ 1683809 w 2244725"/>
              <a:gd name="connsiteY7" fmla="*/ 993775 h 1125008"/>
              <a:gd name="connsiteX8" fmla="*/ 1683809 w 2244725"/>
              <a:gd name="connsiteY8" fmla="*/ 973667 h 1125008"/>
              <a:gd name="connsiteX9" fmla="*/ 1642534 w 2244725"/>
              <a:gd name="connsiteY9" fmla="*/ 973667 h 1125008"/>
              <a:gd name="connsiteX10" fmla="*/ 1642534 w 2244725"/>
              <a:gd name="connsiteY10" fmla="*/ 955675 h 1125008"/>
              <a:gd name="connsiteX11" fmla="*/ 1491192 w 2244725"/>
              <a:gd name="connsiteY11" fmla="*/ 955675 h 1125008"/>
              <a:gd name="connsiteX12" fmla="*/ 1491192 w 2244725"/>
              <a:gd name="connsiteY12" fmla="*/ 939800 h 1125008"/>
              <a:gd name="connsiteX13" fmla="*/ 1348317 w 2244725"/>
              <a:gd name="connsiteY13" fmla="*/ 939800 h 1125008"/>
              <a:gd name="connsiteX14" fmla="*/ 1348317 w 2244725"/>
              <a:gd name="connsiteY14" fmla="*/ 920750 h 1125008"/>
              <a:gd name="connsiteX15" fmla="*/ 1310217 w 2244725"/>
              <a:gd name="connsiteY15" fmla="*/ 920750 h 1125008"/>
              <a:gd name="connsiteX16" fmla="*/ 1310217 w 2244725"/>
              <a:gd name="connsiteY16" fmla="*/ 910167 h 1125008"/>
              <a:gd name="connsiteX17" fmla="*/ 1245659 w 2244725"/>
              <a:gd name="connsiteY17" fmla="*/ 910167 h 1125008"/>
              <a:gd name="connsiteX18" fmla="*/ 1245659 w 2244725"/>
              <a:gd name="connsiteY18" fmla="*/ 895350 h 1125008"/>
              <a:gd name="connsiteX19" fmla="*/ 1193800 w 2244725"/>
              <a:gd name="connsiteY19" fmla="*/ 895350 h 1125008"/>
              <a:gd name="connsiteX20" fmla="*/ 1193800 w 2244725"/>
              <a:gd name="connsiteY20" fmla="*/ 869950 h 1125008"/>
              <a:gd name="connsiteX21" fmla="*/ 1156759 w 2244725"/>
              <a:gd name="connsiteY21" fmla="*/ 869950 h 1125008"/>
              <a:gd name="connsiteX22" fmla="*/ 1156759 w 2244725"/>
              <a:gd name="connsiteY22" fmla="*/ 859367 h 1125008"/>
              <a:gd name="connsiteX23" fmla="*/ 1144059 w 2244725"/>
              <a:gd name="connsiteY23" fmla="*/ 859367 h 1125008"/>
              <a:gd name="connsiteX24" fmla="*/ 1144059 w 2244725"/>
              <a:gd name="connsiteY24" fmla="*/ 843492 h 1125008"/>
              <a:gd name="connsiteX25" fmla="*/ 1099609 w 2244725"/>
              <a:gd name="connsiteY25" fmla="*/ 843492 h 1125008"/>
              <a:gd name="connsiteX26" fmla="*/ 1099609 w 2244725"/>
              <a:gd name="connsiteY26" fmla="*/ 836083 h 1125008"/>
              <a:gd name="connsiteX27" fmla="*/ 1047750 w 2244725"/>
              <a:gd name="connsiteY27" fmla="*/ 836083 h 1125008"/>
              <a:gd name="connsiteX28" fmla="*/ 1047750 w 2244725"/>
              <a:gd name="connsiteY28" fmla="*/ 823383 h 1125008"/>
              <a:gd name="connsiteX29" fmla="*/ 1022350 w 2244725"/>
              <a:gd name="connsiteY29" fmla="*/ 823383 h 1125008"/>
              <a:gd name="connsiteX30" fmla="*/ 1022350 w 2244725"/>
              <a:gd name="connsiteY30" fmla="*/ 802217 h 1125008"/>
              <a:gd name="connsiteX31" fmla="*/ 984250 w 2244725"/>
              <a:gd name="connsiteY31" fmla="*/ 802217 h 1125008"/>
              <a:gd name="connsiteX32" fmla="*/ 984250 w 2244725"/>
              <a:gd name="connsiteY32" fmla="*/ 787400 h 1125008"/>
              <a:gd name="connsiteX33" fmla="*/ 952500 w 2244725"/>
              <a:gd name="connsiteY33" fmla="*/ 787400 h 1125008"/>
              <a:gd name="connsiteX34" fmla="*/ 952500 w 2244725"/>
              <a:gd name="connsiteY34" fmla="*/ 771525 h 1125008"/>
              <a:gd name="connsiteX35" fmla="*/ 929217 w 2244725"/>
              <a:gd name="connsiteY35" fmla="*/ 771525 h 1125008"/>
              <a:gd name="connsiteX36" fmla="*/ 929217 w 2244725"/>
              <a:gd name="connsiteY36" fmla="*/ 746125 h 1125008"/>
              <a:gd name="connsiteX37" fmla="*/ 898525 w 2244725"/>
              <a:gd name="connsiteY37" fmla="*/ 746125 h 1125008"/>
              <a:gd name="connsiteX38" fmla="*/ 898525 w 2244725"/>
              <a:gd name="connsiteY38" fmla="*/ 739775 h 1125008"/>
              <a:gd name="connsiteX39" fmla="*/ 869950 w 2244725"/>
              <a:gd name="connsiteY39" fmla="*/ 739775 h 1125008"/>
              <a:gd name="connsiteX40" fmla="*/ 869950 w 2244725"/>
              <a:gd name="connsiteY40" fmla="*/ 730250 h 1125008"/>
              <a:gd name="connsiteX41" fmla="*/ 838200 w 2244725"/>
              <a:gd name="connsiteY41" fmla="*/ 730250 h 1125008"/>
              <a:gd name="connsiteX42" fmla="*/ 838200 w 2244725"/>
              <a:gd name="connsiteY42" fmla="*/ 730250 h 1125008"/>
              <a:gd name="connsiteX43" fmla="*/ 764117 w 2244725"/>
              <a:gd name="connsiteY43" fmla="*/ 730250 h 1125008"/>
              <a:gd name="connsiteX44" fmla="*/ 764117 w 2244725"/>
              <a:gd name="connsiteY44" fmla="*/ 705908 h 1125008"/>
              <a:gd name="connsiteX45" fmla="*/ 739775 w 2244725"/>
              <a:gd name="connsiteY45" fmla="*/ 705908 h 1125008"/>
              <a:gd name="connsiteX46" fmla="*/ 739775 w 2244725"/>
              <a:gd name="connsiteY46" fmla="*/ 696383 h 1125008"/>
              <a:gd name="connsiteX47" fmla="*/ 683684 w 2244725"/>
              <a:gd name="connsiteY47" fmla="*/ 696383 h 1125008"/>
              <a:gd name="connsiteX48" fmla="*/ 683684 w 2244725"/>
              <a:gd name="connsiteY48" fmla="*/ 680508 h 1125008"/>
              <a:gd name="connsiteX49" fmla="*/ 672042 w 2244725"/>
              <a:gd name="connsiteY49" fmla="*/ 680508 h 1125008"/>
              <a:gd name="connsiteX50" fmla="*/ 672042 w 2244725"/>
              <a:gd name="connsiteY50" fmla="*/ 662517 h 1125008"/>
              <a:gd name="connsiteX51" fmla="*/ 654050 w 2244725"/>
              <a:gd name="connsiteY51" fmla="*/ 662517 h 1125008"/>
              <a:gd name="connsiteX52" fmla="*/ 654050 w 2244725"/>
              <a:gd name="connsiteY52" fmla="*/ 662517 h 1125008"/>
              <a:gd name="connsiteX53" fmla="*/ 622300 w 2244725"/>
              <a:gd name="connsiteY53" fmla="*/ 662517 h 1125008"/>
              <a:gd name="connsiteX54" fmla="*/ 622300 w 2244725"/>
              <a:gd name="connsiteY54" fmla="*/ 636058 h 1125008"/>
              <a:gd name="connsiteX55" fmla="*/ 555625 w 2244725"/>
              <a:gd name="connsiteY55" fmla="*/ 636058 h 1125008"/>
              <a:gd name="connsiteX56" fmla="*/ 555625 w 2244725"/>
              <a:gd name="connsiteY56" fmla="*/ 618067 h 1125008"/>
              <a:gd name="connsiteX57" fmla="*/ 538692 w 2244725"/>
              <a:gd name="connsiteY57" fmla="*/ 618067 h 1125008"/>
              <a:gd name="connsiteX58" fmla="*/ 538692 w 2244725"/>
              <a:gd name="connsiteY58" fmla="*/ 603250 h 1125008"/>
              <a:gd name="connsiteX59" fmla="*/ 517525 w 2244725"/>
              <a:gd name="connsiteY59" fmla="*/ 603250 h 1125008"/>
              <a:gd name="connsiteX60" fmla="*/ 517525 w 2244725"/>
              <a:gd name="connsiteY60" fmla="*/ 591608 h 1125008"/>
              <a:gd name="connsiteX61" fmla="*/ 499534 w 2244725"/>
              <a:gd name="connsiteY61" fmla="*/ 591608 h 1125008"/>
              <a:gd name="connsiteX62" fmla="*/ 499534 w 2244725"/>
              <a:gd name="connsiteY62" fmla="*/ 577850 h 1125008"/>
              <a:gd name="connsiteX63" fmla="*/ 479425 w 2244725"/>
              <a:gd name="connsiteY63" fmla="*/ 577850 h 1125008"/>
              <a:gd name="connsiteX64" fmla="*/ 479425 w 2244725"/>
              <a:gd name="connsiteY64" fmla="*/ 557742 h 1125008"/>
              <a:gd name="connsiteX65" fmla="*/ 464609 w 2244725"/>
              <a:gd name="connsiteY65" fmla="*/ 557742 h 1125008"/>
              <a:gd name="connsiteX66" fmla="*/ 464609 w 2244725"/>
              <a:gd name="connsiteY66" fmla="*/ 550333 h 1125008"/>
              <a:gd name="connsiteX67" fmla="*/ 423334 w 2244725"/>
              <a:gd name="connsiteY67" fmla="*/ 550333 h 1125008"/>
              <a:gd name="connsiteX68" fmla="*/ 423334 w 2244725"/>
              <a:gd name="connsiteY68" fmla="*/ 524933 h 1125008"/>
              <a:gd name="connsiteX69" fmla="*/ 407459 w 2244725"/>
              <a:gd name="connsiteY69" fmla="*/ 524933 h 1125008"/>
              <a:gd name="connsiteX70" fmla="*/ 407459 w 2244725"/>
              <a:gd name="connsiteY70" fmla="*/ 517525 h 1125008"/>
              <a:gd name="connsiteX71" fmla="*/ 406400 w 2244725"/>
              <a:gd name="connsiteY71" fmla="*/ 508000 h 1125008"/>
              <a:gd name="connsiteX72" fmla="*/ 392642 w 2244725"/>
              <a:gd name="connsiteY72" fmla="*/ 508000 h 1125008"/>
              <a:gd name="connsiteX73" fmla="*/ 392642 w 2244725"/>
              <a:gd name="connsiteY73" fmla="*/ 496358 h 1125008"/>
              <a:gd name="connsiteX74" fmla="*/ 373592 w 2244725"/>
              <a:gd name="connsiteY74" fmla="*/ 496358 h 1125008"/>
              <a:gd name="connsiteX75" fmla="*/ 373592 w 2244725"/>
              <a:gd name="connsiteY75" fmla="*/ 477308 h 1125008"/>
              <a:gd name="connsiteX76" fmla="*/ 358775 w 2244725"/>
              <a:gd name="connsiteY76" fmla="*/ 477308 h 1125008"/>
              <a:gd name="connsiteX77" fmla="*/ 358775 w 2244725"/>
              <a:gd name="connsiteY77" fmla="*/ 436033 h 1125008"/>
              <a:gd name="connsiteX78" fmla="*/ 339725 w 2244725"/>
              <a:gd name="connsiteY78" fmla="*/ 436033 h 1125008"/>
              <a:gd name="connsiteX79" fmla="*/ 339725 w 2244725"/>
              <a:gd name="connsiteY79" fmla="*/ 423333 h 1125008"/>
              <a:gd name="connsiteX80" fmla="*/ 315384 w 2244725"/>
              <a:gd name="connsiteY80" fmla="*/ 423333 h 1125008"/>
              <a:gd name="connsiteX81" fmla="*/ 315384 w 2244725"/>
              <a:gd name="connsiteY81" fmla="*/ 410633 h 1125008"/>
              <a:gd name="connsiteX82" fmla="*/ 289984 w 2244725"/>
              <a:gd name="connsiteY82" fmla="*/ 410633 h 1125008"/>
              <a:gd name="connsiteX83" fmla="*/ 289984 w 2244725"/>
              <a:gd name="connsiteY83" fmla="*/ 394758 h 1125008"/>
              <a:gd name="connsiteX84" fmla="*/ 264584 w 2244725"/>
              <a:gd name="connsiteY84" fmla="*/ 394758 h 1125008"/>
              <a:gd name="connsiteX85" fmla="*/ 264584 w 2244725"/>
              <a:gd name="connsiteY85" fmla="*/ 370417 h 1125008"/>
              <a:gd name="connsiteX86" fmla="*/ 237067 w 2244725"/>
              <a:gd name="connsiteY86" fmla="*/ 370417 h 1125008"/>
              <a:gd name="connsiteX87" fmla="*/ 237067 w 2244725"/>
              <a:gd name="connsiteY87" fmla="*/ 361950 h 1125008"/>
              <a:gd name="connsiteX88" fmla="*/ 229659 w 2244725"/>
              <a:gd name="connsiteY88" fmla="*/ 361950 h 1125008"/>
              <a:gd name="connsiteX89" fmla="*/ 229659 w 2244725"/>
              <a:gd name="connsiteY89" fmla="*/ 347133 h 1125008"/>
              <a:gd name="connsiteX90" fmla="*/ 213784 w 2244725"/>
              <a:gd name="connsiteY90" fmla="*/ 347133 h 1125008"/>
              <a:gd name="connsiteX91" fmla="*/ 213784 w 2244725"/>
              <a:gd name="connsiteY91" fmla="*/ 319617 h 1125008"/>
              <a:gd name="connsiteX92" fmla="*/ 200025 w 2244725"/>
              <a:gd name="connsiteY92" fmla="*/ 319617 h 1125008"/>
              <a:gd name="connsiteX93" fmla="*/ 200025 w 2244725"/>
              <a:gd name="connsiteY93" fmla="*/ 306917 h 1125008"/>
              <a:gd name="connsiteX94" fmla="*/ 188384 w 2244725"/>
              <a:gd name="connsiteY94" fmla="*/ 306917 h 1125008"/>
              <a:gd name="connsiteX95" fmla="*/ 188384 w 2244725"/>
              <a:gd name="connsiteY95" fmla="*/ 281517 h 1125008"/>
              <a:gd name="connsiteX96" fmla="*/ 173567 w 2244725"/>
              <a:gd name="connsiteY96" fmla="*/ 281517 h 1125008"/>
              <a:gd name="connsiteX97" fmla="*/ 173567 w 2244725"/>
              <a:gd name="connsiteY97" fmla="*/ 264583 h 1125008"/>
              <a:gd name="connsiteX98" fmla="*/ 162984 w 2244725"/>
              <a:gd name="connsiteY98" fmla="*/ 264583 h 1125008"/>
              <a:gd name="connsiteX99" fmla="*/ 162984 w 2244725"/>
              <a:gd name="connsiteY99" fmla="*/ 242358 h 1125008"/>
              <a:gd name="connsiteX100" fmla="*/ 153459 w 2244725"/>
              <a:gd name="connsiteY100" fmla="*/ 242358 h 1125008"/>
              <a:gd name="connsiteX101" fmla="*/ 153459 w 2244725"/>
              <a:gd name="connsiteY101" fmla="*/ 188383 h 1125008"/>
              <a:gd name="connsiteX102" fmla="*/ 146050 w 2244725"/>
              <a:gd name="connsiteY102" fmla="*/ 188383 h 1125008"/>
              <a:gd name="connsiteX103" fmla="*/ 146050 w 2244725"/>
              <a:gd name="connsiteY103" fmla="*/ 160867 h 1125008"/>
              <a:gd name="connsiteX104" fmla="*/ 130175 w 2244725"/>
              <a:gd name="connsiteY104" fmla="*/ 160867 h 1125008"/>
              <a:gd name="connsiteX105" fmla="*/ 130175 w 2244725"/>
              <a:gd name="connsiteY105" fmla="*/ 137583 h 1125008"/>
              <a:gd name="connsiteX106" fmla="*/ 94192 w 2244725"/>
              <a:gd name="connsiteY106" fmla="*/ 137583 h 1125008"/>
              <a:gd name="connsiteX107" fmla="*/ 94192 w 2244725"/>
              <a:gd name="connsiteY107" fmla="*/ 118533 h 1125008"/>
              <a:gd name="connsiteX108" fmla="*/ 81492 w 2244725"/>
              <a:gd name="connsiteY108" fmla="*/ 118533 h 1125008"/>
              <a:gd name="connsiteX109" fmla="*/ 81492 w 2244725"/>
              <a:gd name="connsiteY109" fmla="*/ 101600 h 1125008"/>
              <a:gd name="connsiteX110" fmla="*/ 66675 w 2244725"/>
              <a:gd name="connsiteY110" fmla="*/ 101600 h 1125008"/>
              <a:gd name="connsiteX111" fmla="*/ 66675 w 2244725"/>
              <a:gd name="connsiteY111" fmla="*/ 60325 h 1125008"/>
              <a:gd name="connsiteX112" fmla="*/ 46567 w 2244725"/>
              <a:gd name="connsiteY112" fmla="*/ 60325 h 1125008"/>
              <a:gd name="connsiteX113" fmla="*/ 46567 w 2244725"/>
              <a:gd name="connsiteY113" fmla="*/ 44450 h 1125008"/>
              <a:gd name="connsiteX114" fmla="*/ 30692 w 2244725"/>
              <a:gd name="connsiteY114" fmla="*/ 44450 h 1125008"/>
              <a:gd name="connsiteX115" fmla="*/ 30692 w 2244725"/>
              <a:gd name="connsiteY115" fmla="*/ 22225 h 1125008"/>
              <a:gd name="connsiteX116" fmla="*/ 20109 w 2244725"/>
              <a:gd name="connsiteY116" fmla="*/ 22225 h 1125008"/>
              <a:gd name="connsiteX117" fmla="*/ 20109 w 2244725"/>
              <a:gd name="connsiteY117" fmla="*/ 6350 h 1125008"/>
              <a:gd name="connsiteX118" fmla="*/ 9525 w 2244725"/>
              <a:gd name="connsiteY118" fmla="*/ 6350 h 1125008"/>
              <a:gd name="connsiteX119" fmla="*/ 9525 w 2244725"/>
              <a:gd name="connsiteY119" fmla="*/ 0 h 1125008"/>
              <a:gd name="connsiteX120" fmla="*/ 0 w 2244725"/>
              <a:gd name="connsiteY120" fmla="*/ 0 h 112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2244725" h="1125008">
                <a:moveTo>
                  <a:pt x="2244725" y="1125008"/>
                </a:moveTo>
                <a:lnTo>
                  <a:pt x="2005542" y="1125008"/>
                </a:lnTo>
                <a:lnTo>
                  <a:pt x="2005542" y="1059392"/>
                </a:lnTo>
                <a:lnTo>
                  <a:pt x="1864784" y="1059392"/>
                </a:lnTo>
                <a:lnTo>
                  <a:pt x="1864784" y="1024467"/>
                </a:lnTo>
                <a:lnTo>
                  <a:pt x="1772709" y="1024467"/>
                </a:lnTo>
                <a:lnTo>
                  <a:pt x="1772709" y="993775"/>
                </a:lnTo>
                <a:lnTo>
                  <a:pt x="1683809" y="993775"/>
                </a:lnTo>
                <a:lnTo>
                  <a:pt x="1683809" y="973667"/>
                </a:lnTo>
                <a:lnTo>
                  <a:pt x="1642534" y="973667"/>
                </a:lnTo>
                <a:lnTo>
                  <a:pt x="1642534" y="955675"/>
                </a:lnTo>
                <a:lnTo>
                  <a:pt x="1491192" y="955675"/>
                </a:lnTo>
                <a:lnTo>
                  <a:pt x="1491192" y="939800"/>
                </a:lnTo>
                <a:lnTo>
                  <a:pt x="1348317" y="939800"/>
                </a:lnTo>
                <a:lnTo>
                  <a:pt x="1348317" y="920750"/>
                </a:lnTo>
                <a:lnTo>
                  <a:pt x="1310217" y="920750"/>
                </a:lnTo>
                <a:lnTo>
                  <a:pt x="1310217" y="910167"/>
                </a:lnTo>
                <a:lnTo>
                  <a:pt x="1245659" y="910167"/>
                </a:lnTo>
                <a:lnTo>
                  <a:pt x="1245659" y="895350"/>
                </a:lnTo>
                <a:lnTo>
                  <a:pt x="1193800" y="895350"/>
                </a:lnTo>
                <a:lnTo>
                  <a:pt x="1193800" y="869950"/>
                </a:lnTo>
                <a:lnTo>
                  <a:pt x="1156759" y="869950"/>
                </a:lnTo>
                <a:lnTo>
                  <a:pt x="1156759" y="859367"/>
                </a:lnTo>
                <a:lnTo>
                  <a:pt x="1144059" y="859367"/>
                </a:lnTo>
                <a:lnTo>
                  <a:pt x="1144059" y="843492"/>
                </a:lnTo>
                <a:lnTo>
                  <a:pt x="1099609" y="843492"/>
                </a:lnTo>
                <a:lnTo>
                  <a:pt x="1099609" y="836083"/>
                </a:lnTo>
                <a:lnTo>
                  <a:pt x="1047750" y="836083"/>
                </a:lnTo>
                <a:lnTo>
                  <a:pt x="1047750" y="823383"/>
                </a:lnTo>
                <a:lnTo>
                  <a:pt x="1022350" y="823383"/>
                </a:lnTo>
                <a:lnTo>
                  <a:pt x="1022350" y="802217"/>
                </a:lnTo>
                <a:lnTo>
                  <a:pt x="984250" y="802217"/>
                </a:lnTo>
                <a:lnTo>
                  <a:pt x="984250" y="787400"/>
                </a:lnTo>
                <a:lnTo>
                  <a:pt x="952500" y="787400"/>
                </a:lnTo>
                <a:lnTo>
                  <a:pt x="952500" y="771525"/>
                </a:lnTo>
                <a:lnTo>
                  <a:pt x="929217" y="771525"/>
                </a:lnTo>
                <a:lnTo>
                  <a:pt x="929217" y="746125"/>
                </a:lnTo>
                <a:lnTo>
                  <a:pt x="898525" y="746125"/>
                </a:lnTo>
                <a:lnTo>
                  <a:pt x="898525" y="739775"/>
                </a:lnTo>
                <a:lnTo>
                  <a:pt x="869950" y="739775"/>
                </a:lnTo>
                <a:lnTo>
                  <a:pt x="869950" y="730250"/>
                </a:lnTo>
                <a:lnTo>
                  <a:pt x="838200" y="730250"/>
                </a:lnTo>
                <a:lnTo>
                  <a:pt x="838200" y="730250"/>
                </a:lnTo>
                <a:lnTo>
                  <a:pt x="764117" y="730250"/>
                </a:lnTo>
                <a:lnTo>
                  <a:pt x="764117" y="705908"/>
                </a:lnTo>
                <a:lnTo>
                  <a:pt x="739775" y="705908"/>
                </a:lnTo>
                <a:lnTo>
                  <a:pt x="739775" y="696383"/>
                </a:lnTo>
                <a:lnTo>
                  <a:pt x="683684" y="696383"/>
                </a:lnTo>
                <a:lnTo>
                  <a:pt x="683684" y="680508"/>
                </a:lnTo>
                <a:lnTo>
                  <a:pt x="672042" y="680508"/>
                </a:lnTo>
                <a:lnTo>
                  <a:pt x="672042" y="662517"/>
                </a:lnTo>
                <a:lnTo>
                  <a:pt x="654050" y="662517"/>
                </a:lnTo>
                <a:lnTo>
                  <a:pt x="654050" y="662517"/>
                </a:lnTo>
                <a:lnTo>
                  <a:pt x="622300" y="662517"/>
                </a:lnTo>
                <a:lnTo>
                  <a:pt x="622300" y="636058"/>
                </a:lnTo>
                <a:lnTo>
                  <a:pt x="555625" y="636058"/>
                </a:lnTo>
                <a:lnTo>
                  <a:pt x="555625" y="618067"/>
                </a:lnTo>
                <a:lnTo>
                  <a:pt x="538692" y="618067"/>
                </a:lnTo>
                <a:lnTo>
                  <a:pt x="538692" y="603250"/>
                </a:lnTo>
                <a:lnTo>
                  <a:pt x="517525" y="603250"/>
                </a:lnTo>
                <a:lnTo>
                  <a:pt x="517525" y="591608"/>
                </a:lnTo>
                <a:lnTo>
                  <a:pt x="499534" y="591608"/>
                </a:lnTo>
                <a:lnTo>
                  <a:pt x="499534" y="577850"/>
                </a:lnTo>
                <a:lnTo>
                  <a:pt x="479425" y="577850"/>
                </a:lnTo>
                <a:lnTo>
                  <a:pt x="479425" y="557742"/>
                </a:lnTo>
                <a:lnTo>
                  <a:pt x="464609" y="557742"/>
                </a:lnTo>
                <a:lnTo>
                  <a:pt x="464609" y="550333"/>
                </a:lnTo>
                <a:lnTo>
                  <a:pt x="423334" y="550333"/>
                </a:lnTo>
                <a:lnTo>
                  <a:pt x="423334" y="524933"/>
                </a:lnTo>
                <a:lnTo>
                  <a:pt x="407459" y="524933"/>
                </a:lnTo>
                <a:lnTo>
                  <a:pt x="407459" y="517525"/>
                </a:lnTo>
                <a:lnTo>
                  <a:pt x="406400" y="508000"/>
                </a:lnTo>
                <a:lnTo>
                  <a:pt x="392642" y="508000"/>
                </a:lnTo>
                <a:lnTo>
                  <a:pt x="392642" y="496358"/>
                </a:lnTo>
                <a:lnTo>
                  <a:pt x="373592" y="496358"/>
                </a:lnTo>
                <a:lnTo>
                  <a:pt x="373592" y="477308"/>
                </a:lnTo>
                <a:lnTo>
                  <a:pt x="358775" y="477308"/>
                </a:lnTo>
                <a:lnTo>
                  <a:pt x="358775" y="436033"/>
                </a:lnTo>
                <a:lnTo>
                  <a:pt x="339725" y="436033"/>
                </a:lnTo>
                <a:lnTo>
                  <a:pt x="339725" y="423333"/>
                </a:lnTo>
                <a:lnTo>
                  <a:pt x="315384" y="423333"/>
                </a:lnTo>
                <a:lnTo>
                  <a:pt x="315384" y="410633"/>
                </a:lnTo>
                <a:lnTo>
                  <a:pt x="289984" y="410633"/>
                </a:lnTo>
                <a:lnTo>
                  <a:pt x="289984" y="394758"/>
                </a:lnTo>
                <a:lnTo>
                  <a:pt x="264584" y="394758"/>
                </a:lnTo>
                <a:lnTo>
                  <a:pt x="264584" y="370417"/>
                </a:lnTo>
                <a:lnTo>
                  <a:pt x="237067" y="370417"/>
                </a:lnTo>
                <a:lnTo>
                  <a:pt x="237067" y="361950"/>
                </a:lnTo>
                <a:lnTo>
                  <a:pt x="229659" y="361950"/>
                </a:lnTo>
                <a:lnTo>
                  <a:pt x="229659" y="347133"/>
                </a:lnTo>
                <a:lnTo>
                  <a:pt x="213784" y="347133"/>
                </a:lnTo>
                <a:lnTo>
                  <a:pt x="213784" y="319617"/>
                </a:lnTo>
                <a:lnTo>
                  <a:pt x="200025" y="319617"/>
                </a:lnTo>
                <a:lnTo>
                  <a:pt x="200025" y="306917"/>
                </a:lnTo>
                <a:lnTo>
                  <a:pt x="188384" y="306917"/>
                </a:lnTo>
                <a:lnTo>
                  <a:pt x="188384" y="281517"/>
                </a:lnTo>
                <a:lnTo>
                  <a:pt x="173567" y="281517"/>
                </a:lnTo>
                <a:lnTo>
                  <a:pt x="173567" y="264583"/>
                </a:lnTo>
                <a:lnTo>
                  <a:pt x="162984" y="264583"/>
                </a:lnTo>
                <a:lnTo>
                  <a:pt x="162984" y="242358"/>
                </a:lnTo>
                <a:lnTo>
                  <a:pt x="153459" y="242358"/>
                </a:lnTo>
                <a:lnTo>
                  <a:pt x="153459" y="188383"/>
                </a:lnTo>
                <a:lnTo>
                  <a:pt x="146050" y="188383"/>
                </a:lnTo>
                <a:lnTo>
                  <a:pt x="146050" y="160867"/>
                </a:lnTo>
                <a:lnTo>
                  <a:pt x="130175" y="160867"/>
                </a:lnTo>
                <a:lnTo>
                  <a:pt x="130175" y="137583"/>
                </a:lnTo>
                <a:lnTo>
                  <a:pt x="94192" y="137583"/>
                </a:lnTo>
                <a:lnTo>
                  <a:pt x="94192" y="118533"/>
                </a:lnTo>
                <a:lnTo>
                  <a:pt x="81492" y="118533"/>
                </a:lnTo>
                <a:lnTo>
                  <a:pt x="81492" y="101600"/>
                </a:lnTo>
                <a:lnTo>
                  <a:pt x="66675" y="101600"/>
                </a:lnTo>
                <a:lnTo>
                  <a:pt x="66675" y="60325"/>
                </a:lnTo>
                <a:lnTo>
                  <a:pt x="46567" y="60325"/>
                </a:lnTo>
                <a:lnTo>
                  <a:pt x="46567" y="44450"/>
                </a:lnTo>
                <a:lnTo>
                  <a:pt x="30692" y="44450"/>
                </a:lnTo>
                <a:lnTo>
                  <a:pt x="30692" y="22225"/>
                </a:lnTo>
                <a:lnTo>
                  <a:pt x="20109" y="22225"/>
                </a:lnTo>
                <a:lnTo>
                  <a:pt x="20109" y="6350"/>
                </a:lnTo>
                <a:lnTo>
                  <a:pt x="9525" y="6350"/>
                </a:lnTo>
                <a:lnTo>
                  <a:pt x="952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9" name="Freeform: Shape 238">
            <a:extLst>
              <a:ext uri="{FF2B5EF4-FFF2-40B4-BE49-F238E27FC236}">
                <a16:creationId xmlns:a16="http://schemas.microsoft.com/office/drawing/2014/main" id="{42AA300F-BDB5-6537-8C0A-0B1E14E24CCA}"/>
              </a:ext>
            </a:extLst>
          </p:cNvPr>
          <p:cNvSpPr/>
          <p:nvPr/>
        </p:nvSpPr>
        <p:spPr bwMode="auto">
          <a:xfrm>
            <a:off x="9529233" y="1748367"/>
            <a:ext cx="2232025" cy="910166"/>
          </a:xfrm>
          <a:custGeom>
            <a:avLst/>
            <a:gdLst>
              <a:gd name="connsiteX0" fmla="*/ 2232025 w 2232025"/>
              <a:gd name="connsiteY0" fmla="*/ 910166 h 910166"/>
              <a:gd name="connsiteX1" fmla="*/ 1884892 w 2232025"/>
              <a:gd name="connsiteY1" fmla="*/ 910166 h 910166"/>
              <a:gd name="connsiteX2" fmla="*/ 1884892 w 2232025"/>
              <a:gd name="connsiteY2" fmla="*/ 810683 h 910166"/>
              <a:gd name="connsiteX3" fmla="*/ 1701800 w 2232025"/>
              <a:gd name="connsiteY3" fmla="*/ 810683 h 910166"/>
              <a:gd name="connsiteX4" fmla="*/ 1701800 w 2232025"/>
              <a:gd name="connsiteY4" fmla="*/ 762000 h 910166"/>
              <a:gd name="connsiteX5" fmla="*/ 1404409 w 2232025"/>
              <a:gd name="connsiteY5" fmla="*/ 762000 h 910166"/>
              <a:gd name="connsiteX6" fmla="*/ 1404409 w 2232025"/>
              <a:gd name="connsiteY6" fmla="*/ 734483 h 910166"/>
              <a:gd name="connsiteX7" fmla="*/ 1207559 w 2232025"/>
              <a:gd name="connsiteY7" fmla="*/ 734483 h 910166"/>
              <a:gd name="connsiteX8" fmla="*/ 1207559 w 2232025"/>
              <a:gd name="connsiteY8" fmla="*/ 718608 h 910166"/>
              <a:gd name="connsiteX9" fmla="*/ 1145117 w 2232025"/>
              <a:gd name="connsiteY9" fmla="*/ 718608 h 910166"/>
              <a:gd name="connsiteX10" fmla="*/ 1145117 w 2232025"/>
              <a:gd name="connsiteY10" fmla="*/ 690033 h 910166"/>
              <a:gd name="connsiteX11" fmla="*/ 1014942 w 2232025"/>
              <a:gd name="connsiteY11" fmla="*/ 690033 h 910166"/>
              <a:gd name="connsiteX12" fmla="*/ 1014942 w 2232025"/>
              <a:gd name="connsiteY12" fmla="*/ 674158 h 910166"/>
              <a:gd name="connsiteX13" fmla="*/ 973667 w 2232025"/>
              <a:gd name="connsiteY13" fmla="*/ 674158 h 910166"/>
              <a:gd name="connsiteX14" fmla="*/ 973667 w 2232025"/>
              <a:gd name="connsiteY14" fmla="*/ 651933 h 910166"/>
              <a:gd name="connsiteX15" fmla="*/ 950384 w 2232025"/>
              <a:gd name="connsiteY15" fmla="*/ 651933 h 910166"/>
              <a:gd name="connsiteX16" fmla="*/ 950384 w 2232025"/>
              <a:gd name="connsiteY16" fmla="*/ 624416 h 910166"/>
              <a:gd name="connsiteX17" fmla="*/ 900642 w 2232025"/>
              <a:gd name="connsiteY17" fmla="*/ 624416 h 910166"/>
              <a:gd name="connsiteX18" fmla="*/ 900642 w 2232025"/>
              <a:gd name="connsiteY18" fmla="*/ 613833 h 910166"/>
              <a:gd name="connsiteX19" fmla="*/ 871009 w 2232025"/>
              <a:gd name="connsiteY19" fmla="*/ 613833 h 910166"/>
              <a:gd name="connsiteX20" fmla="*/ 871009 w 2232025"/>
              <a:gd name="connsiteY20" fmla="*/ 592666 h 910166"/>
              <a:gd name="connsiteX21" fmla="*/ 832909 w 2232025"/>
              <a:gd name="connsiteY21" fmla="*/ 592666 h 910166"/>
              <a:gd name="connsiteX22" fmla="*/ 832909 w 2232025"/>
              <a:gd name="connsiteY22" fmla="*/ 582083 h 910166"/>
              <a:gd name="connsiteX23" fmla="*/ 807509 w 2232025"/>
              <a:gd name="connsiteY23" fmla="*/ 582083 h 910166"/>
              <a:gd name="connsiteX24" fmla="*/ 807509 w 2232025"/>
              <a:gd name="connsiteY24" fmla="*/ 560916 h 910166"/>
              <a:gd name="connsiteX25" fmla="*/ 767292 w 2232025"/>
              <a:gd name="connsiteY25" fmla="*/ 560916 h 910166"/>
              <a:gd name="connsiteX26" fmla="*/ 767292 w 2232025"/>
              <a:gd name="connsiteY26" fmla="*/ 540808 h 910166"/>
              <a:gd name="connsiteX27" fmla="*/ 735542 w 2232025"/>
              <a:gd name="connsiteY27" fmla="*/ 540808 h 910166"/>
              <a:gd name="connsiteX28" fmla="*/ 735542 w 2232025"/>
              <a:gd name="connsiteY28" fmla="*/ 524933 h 910166"/>
              <a:gd name="connsiteX29" fmla="*/ 684742 w 2232025"/>
              <a:gd name="connsiteY29" fmla="*/ 524933 h 910166"/>
              <a:gd name="connsiteX30" fmla="*/ 684742 w 2232025"/>
              <a:gd name="connsiteY30" fmla="*/ 497416 h 910166"/>
              <a:gd name="connsiteX31" fmla="*/ 625475 w 2232025"/>
              <a:gd name="connsiteY31" fmla="*/ 497416 h 910166"/>
              <a:gd name="connsiteX32" fmla="*/ 625475 w 2232025"/>
              <a:gd name="connsiteY32" fmla="*/ 478366 h 910166"/>
              <a:gd name="connsiteX33" fmla="*/ 606425 w 2232025"/>
              <a:gd name="connsiteY33" fmla="*/ 478366 h 910166"/>
              <a:gd name="connsiteX34" fmla="*/ 606425 w 2232025"/>
              <a:gd name="connsiteY34" fmla="*/ 465666 h 910166"/>
              <a:gd name="connsiteX35" fmla="*/ 581025 w 2232025"/>
              <a:gd name="connsiteY35" fmla="*/ 465666 h 910166"/>
              <a:gd name="connsiteX36" fmla="*/ 581025 w 2232025"/>
              <a:gd name="connsiteY36" fmla="*/ 436033 h 910166"/>
              <a:gd name="connsiteX37" fmla="*/ 522817 w 2232025"/>
              <a:gd name="connsiteY37" fmla="*/ 436033 h 910166"/>
              <a:gd name="connsiteX38" fmla="*/ 522817 w 2232025"/>
              <a:gd name="connsiteY38" fmla="*/ 400050 h 910166"/>
              <a:gd name="connsiteX39" fmla="*/ 494242 w 2232025"/>
              <a:gd name="connsiteY39" fmla="*/ 400050 h 910166"/>
              <a:gd name="connsiteX40" fmla="*/ 494242 w 2232025"/>
              <a:gd name="connsiteY40" fmla="*/ 386291 h 910166"/>
              <a:gd name="connsiteX41" fmla="*/ 458259 w 2232025"/>
              <a:gd name="connsiteY41" fmla="*/ 386291 h 910166"/>
              <a:gd name="connsiteX42" fmla="*/ 458259 w 2232025"/>
              <a:gd name="connsiteY42" fmla="*/ 374650 h 910166"/>
              <a:gd name="connsiteX43" fmla="*/ 433917 w 2232025"/>
              <a:gd name="connsiteY43" fmla="*/ 374650 h 910166"/>
              <a:gd name="connsiteX44" fmla="*/ 433917 w 2232025"/>
              <a:gd name="connsiteY44" fmla="*/ 336550 h 910166"/>
              <a:gd name="connsiteX45" fmla="*/ 408517 w 2232025"/>
              <a:gd name="connsiteY45" fmla="*/ 336550 h 910166"/>
              <a:gd name="connsiteX46" fmla="*/ 408517 w 2232025"/>
              <a:gd name="connsiteY46" fmla="*/ 322791 h 910166"/>
              <a:gd name="connsiteX47" fmla="*/ 365125 w 2232025"/>
              <a:gd name="connsiteY47" fmla="*/ 322791 h 910166"/>
              <a:gd name="connsiteX48" fmla="*/ 365125 w 2232025"/>
              <a:gd name="connsiteY48" fmla="*/ 307975 h 910166"/>
              <a:gd name="connsiteX49" fmla="*/ 343959 w 2232025"/>
              <a:gd name="connsiteY49" fmla="*/ 307975 h 910166"/>
              <a:gd name="connsiteX50" fmla="*/ 343959 w 2232025"/>
              <a:gd name="connsiteY50" fmla="*/ 288925 h 910166"/>
              <a:gd name="connsiteX51" fmla="*/ 314325 w 2232025"/>
              <a:gd name="connsiteY51" fmla="*/ 288925 h 910166"/>
              <a:gd name="connsiteX52" fmla="*/ 314325 w 2232025"/>
              <a:gd name="connsiteY52" fmla="*/ 279400 h 910166"/>
              <a:gd name="connsiteX53" fmla="*/ 294217 w 2232025"/>
              <a:gd name="connsiteY53" fmla="*/ 279400 h 910166"/>
              <a:gd name="connsiteX54" fmla="*/ 294217 w 2232025"/>
              <a:gd name="connsiteY54" fmla="*/ 254000 h 910166"/>
              <a:gd name="connsiteX55" fmla="*/ 280459 w 2232025"/>
              <a:gd name="connsiteY55" fmla="*/ 254000 h 910166"/>
              <a:gd name="connsiteX56" fmla="*/ 280459 w 2232025"/>
              <a:gd name="connsiteY56" fmla="*/ 238125 h 910166"/>
              <a:gd name="connsiteX57" fmla="*/ 252942 w 2232025"/>
              <a:gd name="connsiteY57" fmla="*/ 238125 h 910166"/>
              <a:gd name="connsiteX58" fmla="*/ 252942 w 2232025"/>
              <a:gd name="connsiteY58" fmla="*/ 219075 h 910166"/>
              <a:gd name="connsiteX59" fmla="*/ 233892 w 2232025"/>
              <a:gd name="connsiteY59" fmla="*/ 219075 h 910166"/>
              <a:gd name="connsiteX60" fmla="*/ 233892 w 2232025"/>
              <a:gd name="connsiteY60" fmla="*/ 200025 h 910166"/>
              <a:gd name="connsiteX61" fmla="*/ 214842 w 2232025"/>
              <a:gd name="connsiteY61" fmla="*/ 200025 h 910166"/>
              <a:gd name="connsiteX62" fmla="*/ 214842 w 2232025"/>
              <a:gd name="connsiteY62" fmla="*/ 176741 h 910166"/>
              <a:gd name="connsiteX63" fmla="*/ 162984 w 2232025"/>
              <a:gd name="connsiteY63" fmla="*/ 176741 h 910166"/>
              <a:gd name="connsiteX64" fmla="*/ 162984 w 2232025"/>
              <a:gd name="connsiteY64" fmla="*/ 158750 h 910166"/>
              <a:gd name="connsiteX65" fmla="*/ 142875 w 2232025"/>
              <a:gd name="connsiteY65" fmla="*/ 158750 h 910166"/>
              <a:gd name="connsiteX66" fmla="*/ 142875 w 2232025"/>
              <a:gd name="connsiteY66" fmla="*/ 147108 h 910166"/>
              <a:gd name="connsiteX67" fmla="*/ 119592 w 2232025"/>
              <a:gd name="connsiteY67" fmla="*/ 147108 h 910166"/>
              <a:gd name="connsiteX68" fmla="*/ 119592 w 2232025"/>
              <a:gd name="connsiteY68" fmla="*/ 133350 h 910166"/>
              <a:gd name="connsiteX69" fmla="*/ 104775 w 2232025"/>
              <a:gd name="connsiteY69" fmla="*/ 133350 h 910166"/>
              <a:gd name="connsiteX70" fmla="*/ 104775 w 2232025"/>
              <a:gd name="connsiteY70" fmla="*/ 95250 h 910166"/>
              <a:gd name="connsiteX71" fmla="*/ 87842 w 2232025"/>
              <a:gd name="connsiteY71" fmla="*/ 95250 h 910166"/>
              <a:gd name="connsiteX72" fmla="*/ 87842 w 2232025"/>
              <a:gd name="connsiteY72" fmla="*/ 73025 h 910166"/>
              <a:gd name="connsiteX73" fmla="*/ 71967 w 2232025"/>
              <a:gd name="connsiteY73" fmla="*/ 73025 h 910166"/>
              <a:gd name="connsiteX74" fmla="*/ 71967 w 2232025"/>
              <a:gd name="connsiteY74" fmla="*/ 58208 h 910166"/>
              <a:gd name="connsiteX75" fmla="*/ 58209 w 2232025"/>
              <a:gd name="connsiteY75" fmla="*/ 58208 h 910166"/>
              <a:gd name="connsiteX76" fmla="*/ 58209 w 2232025"/>
              <a:gd name="connsiteY76" fmla="*/ 44450 h 910166"/>
              <a:gd name="connsiteX77" fmla="*/ 26459 w 2232025"/>
              <a:gd name="connsiteY77" fmla="*/ 44450 h 910166"/>
              <a:gd name="connsiteX78" fmla="*/ 26459 w 2232025"/>
              <a:gd name="connsiteY78" fmla="*/ 28575 h 910166"/>
              <a:gd name="connsiteX79" fmla="*/ 14817 w 2232025"/>
              <a:gd name="connsiteY79" fmla="*/ 28575 h 910166"/>
              <a:gd name="connsiteX80" fmla="*/ 14817 w 2232025"/>
              <a:gd name="connsiteY80" fmla="*/ 11641 h 910166"/>
              <a:gd name="connsiteX81" fmla="*/ 0 w 2232025"/>
              <a:gd name="connsiteY81" fmla="*/ 11641 h 910166"/>
              <a:gd name="connsiteX82" fmla="*/ 0 w 2232025"/>
              <a:gd name="connsiteY82" fmla="*/ 0 h 910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232025" h="910166">
                <a:moveTo>
                  <a:pt x="2232025" y="910166"/>
                </a:moveTo>
                <a:lnTo>
                  <a:pt x="1884892" y="910166"/>
                </a:lnTo>
                <a:lnTo>
                  <a:pt x="1884892" y="810683"/>
                </a:lnTo>
                <a:lnTo>
                  <a:pt x="1701800" y="810683"/>
                </a:lnTo>
                <a:lnTo>
                  <a:pt x="1701800" y="762000"/>
                </a:lnTo>
                <a:lnTo>
                  <a:pt x="1404409" y="762000"/>
                </a:lnTo>
                <a:lnTo>
                  <a:pt x="1404409" y="734483"/>
                </a:lnTo>
                <a:lnTo>
                  <a:pt x="1207559" y="734483"/>
                </a:lnTo>
                <a:lnTo>
                  <a:pt x="1207559" y="718608"/>
                </a:lnTo>
                <a:lnTo>
                  <a:pt x="1145117" y="718608"/>
                </a:lnTo>
                <a:lnTo>
                  <a:pt x="1145117" y="690033"/>
                </a:lnTo>
                <a:lnTo>
                  <a:pt x="1014942" y="690033"/>
                </a:lnTo>
                <a:lnTo>
                  <a:pt x="1014942" y="674158"/>
                </a:lnTo>
                <a:lnTo>
                  <a:pt x="973667" y="674158"/>
                </a:lnTo>
                <a:lnTo>
                  <a:pt x="973667" y="651933"/>
                </a:lnTo>
                <a:lnTo>
                  <a:pt x="950384" y="651933"/>
                </a:lnTo>
                <a:lnTo>
                  <a:pt x="950384" y="624416"/>
                </a:lnTo>
                <a:lnTo>
                  <a:pt x="900642" y="624416"/>
                </a:lnTo>
                <a:lnTo>
                  <a:pt x="900642" y="613833"/>
                </a:lnTo>
                <a:lnTo>
                  <a:pt x="871009" y="613833"/>
                </a:lnTo>
                <a:lnTo>
                  <a:pt x="871009" y="592666"/>
                </a:lnTo>
                <a:lnTo>
                  <a:pt x="832909" y="592666"/>
                </a:lnTo>
                <a:lnTo>
                  <a:pt x="832909" y="582083"/>
                </a:lnTo>
                <a:lnTo>
                  <a:pt x="807509" y="582083"/>
                </a:lnTo>
                <a:lnTo>
                  <a:pt x="807509" y="560916"/>
                </a:lnTo>
                <a:lnTo>
                  <a:pt x="767292" y="560916"/>
                </a:lnTo>
                <a:lnTo>
                  <a:pt x="767292" y="540808"/>
                </a:lnTo>
                <a:lnTo>
                  <a:pt x="735542" y="540808"/>
                </a:lnTo>
                <a:lnTo>
                  <a:pt x="735542" y="524933"/>
                </a:lnTo>
                <a:lnTo>
                  <a:pt x="684742" y="524933"/>
                </a:lnTo>
                <a:lnTo>
                  <a:pt x="684742" y="497416"/>
                </a:lnTo>
                <a:lnTo>
                  <a:pt x="625475" y="497416"/>
                </a:lnTo>
                <a:lnTo>
                  <a:pt x="625475" y="478366"/>
                </a:lnTo>
                <a:lnTo>
                  <a:pt x="606425" y="478366"/>
                </a:lnTo>
                <a:lnTo>
                  <a:pt x="606425" y="465666"/>
                </a:lnTo>
                <a:lnTo>
                  <a:pt x="581025" y="465666"/>
                </a:lnTo>
                <a:lnTo>
                  <a:pt x="581025" y="436033"/>
                </a:lnTo>
                <a:lnTo>
                  <a:pt x="522817" y="436033"/>
                </a:lnTo>
                <a:lnTo>
                  <a:pt x="522817" y="400050"/>
                </a:lnTo>
                <a:lnTo>
                  <a:pt x="494242" y="400050"/>
                </a:lnTo>
                <a:lnTo>
                  <a:pt x="494242" y="386291"/>
                </a:lnTo>
                <a:lnTo>
                  <a:pt x="458259" y="386291"/>
                </a:lnTo>
                <a:lnTo>
                  <a:pt x="458259" y="374650"/>
                </a:lnTo>
                <a:lnTo>
                  <a:pt x="433917" y="374650"/>
                </a:lnTo>
                <a:lnTo>
                  <a:pt x="433917" y="336550"/>
                </a:lnTo>
                <a:lnTo>
                  <a:pt x="408517" y="336550"/>
                </a:lnTo>
                <a:lnTo>
                  <a:pt x="408517" y="322791"/>
                </a:lnTo>
                <a:lnTo>
                  <a:pt x="365125" y="322791"/>
                </a:lnTo>
                <a:lnTo>
                  <a:pt x="365125" y="307975"/>
                </a:lnTo>
                <a:lnTo>
                  <a:pt x="343959" y="307975"/>
                </a:lnTo>
                <a:lnTo>
                  <a:pt x="343959" y="288925"/>
                </a:lnTo>
                <a:lnTo>
                  <a:pt x="314325" y="288925"/>
                </a:lnTo>
                <a:lnTo>
                  <a:pt x="314325" y="279400"/>
                </a:lnTo>
                <a:lnTo>
                  <a:pt x="294217" y="279400"/>
                </a:lnTo>
                <a:lnTo>
                  <a:pt x="294217" y="254000"/>
                </a:lnTo>
                <a:lnTo>
                  <a:pt x="280459" y="254000"/>
                </a:lnTo>
                <a:lnTo>
                  <a:pt x="280459" y="238125"/>
                </a:lnTo>
                <a:lnTo>
                  <a:pt x="252942" y="238125"/>
                </a:lnTo>
                <a:lnTo>
                  <a:pt x="252942" y="219075"/>
                </a:lnTo>
                <a:lnTo>
                  <a:pt x="233892" y="219075"/>
                </a:lnTo>
                <a:lnTo>
                  <a:pt x="233892" y="200025"/>
                </a:lnTo>
                <a:lnTo>
                  <a:pt x="214842" y="200025"/>
                </a:lnTo>
                <a:lnTo>
                  <a:pt x="214842" y="176741"/>
                </a:lnTo>
                <a:lnTo>
                  <a:pt x="162984" y="176741"/>
                </a:lnTo>
                <a:lnTo>
                  <a:pt x="162984" y="158750"/>
                </a:lnTo>
                <a:lnTo>
                  <a:pt x="142875" y="158750"/>
                </a:lnTo>
                <a:lnTo>
                  <a:pt x="142875" y="147108"/>
                </a:lnTo>
                <a:lnTo>
                  <a:pt x="119592" y="147108"/>
                </a:lnTo>
                <a:lnTo>
                  <a:pt x="119592" y="133350"/>
                </a:lnTo>
                <a:lnTo>
                  <a:pt x="104775" y="133350"/>
                </a:lnTo>
                <a:lnTo>
                  <a:pt x="104775" y="95250"/>
                </a:lnTo>
                <a:lnTo>
                  <a:pt x="87842" y="95250"/>
                </a:lnTo>
                <a:lnTo>
                  <a:pt x="87842" y="73025"/>
                </a:lnTo>
                <a:lnTo>
                  <a:pt x="71967" y="73025"/>
                </a:lnTo>
                <a:lnTo>
                  <a:pt x="71967" y="58208"/>
                </a:lnTo>
                <a:lnTo>
                  <a:pt x="58209" y="58208"/>
                </a:lnTo>
                <a:lnTo>
                  <a:pt x="58209" y="44450"/>
                </a:lnTo>
                <a:lnTo>
                  <a:pt x="26459" y="44450"/>
                </a:lnTo>
                <a:lnTo>
                  <a:pt x="26459" y="28575"/>
                </a:lnTo>
                <a:lnTo>
                  <a:pt x="14817" y="28575"/>
                </a:lnTo>
                <a:lnTo>
                  <a:pt x="14817" y="11641"/>
                </a:lnTo>
                <a:lnTo>
                  <a:pt x="0" y="11641"/>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5" name="Freeform: Shape 64">
            <a:extLst>
              <a:ext uri="{FF2B5EF4-FFF2-40B4-BE49-F238E27FC236}">
                <a16:creationId xmlns:a16="http://schemas.microsoft.com/office/drawing/2014/main" id="{DD0ABB5D-D524-F43C-FE86-F92B4805EBDF}"/>
              </a:ext>
            </a:extLst>
          </p:cNvPr>
          <p:cNvSpPr/>
          <p:nvPr/>
        </p:nvSpPr>
        <p:spPr bwMode="auto">
          <a:xfrm>
            <a:off x="6269970" y="1751428"/>
            <a:ext cx="2305695" cy="600690"/>
          </a:xfrm>
          <a:custGeom>
            <a:avLst/>
            <a:gdLst>
              <a:gd name="connsiteX0" fmla="*/ 2305695 w 2305695"/>
              <a:gd name="connsiteY0" fmla="*/ 600690 h 600690"/>
              <a:gd name="connsiteX1" fmla="*/ 1772530 w 2305695"/>
              <a:gd name="connsiteY1" fmla="*/ 600690 h 600690"/>
              <a:gd name="connsiteX2" fmla="*/ 1772530 w 2305695"/>
              <a:gd name="connsiteY2" fmla="*/ 535979 h 600690"/>
              <a:gd name="connsiteX3" fmla="*/ 1042416 w 2305695"/>
              <a:gd name="connsiteY3" fmla="*/ 535979 h 600690"/>
              <a:gd name="connsiteX4" fmla="*/ 1042416 w 2305695"/>
              <a:gd name="connsiteY4" fmla="*/ 510657 h 600690"/>
              <a:gd name="connsiteX5" fmla="*/ 1018501 w 2305695"/>
              <a:gd name="connsiteY5" fmla="*/ 510657 h 600690"/>
              <a:gd name="connsiteX6" fmla="*/ 1018501 w 2305695"/>
              <a:gd name="connsiteY6" fmla="*/ 490962 h 600690"/>
              <a:gd name="connsiteX7" fmla="*/ 972078 w 2305695"/>
              <a:gd name="connsiteY7" fmla="*/ 490962 h 600690"/>
              <a:gd name="connsiteX8" fmla="*/ 972078 w 2305695"/>
              <a:gd name="connsiteY8" fmla="*/ 471267 h 600690"/>
              <a:gd name="connsiteX9" fmla="*/ 873604 w 2305695"/>
              <a:gd name="connsiteY9" fmla="*/ 471267 h 600690"/>
              <a:gd name="connsiteX10" fmla="*/ 873604 w 2305695"/>
              <a:gd name="connsiteY10" fmla="*/ 444539 h 600690"/>
              <a:gd name="connsiteX11" fmla="*/ 838435 w 2305695"/>
              <a:gd name="connsiteY11" fmla="*/ 444539 h 600690"/>
              <a:gd name="connsiteX12" fmla="*/ 838435 w 2305695"/>
              <a:gd name="connsiteY12" fmla="*/ 431878 h 600690"/>
              <a:gd name="connsiteX13" fmla="*/ 754029 w 2305695"/>
              <a:gd name="connsiteY13" fmla="*/ 431878 h 600690"/>
              <a:gd name="connsiteX14" fmla="*/ 754029 w 2305695"/>
              <a:gd name="connsiteY14" fmla="*/ 417810 h 600690"/>
              <a:gd name="connsiteX15" fmla="*/ 707605 w 2305695"/>
              <a:gd name="connsiteY15" fmla="*/ 417810 h 600690"/>
              <a:gd name="connsiteX16" fmla="*/ 707605 w 2305695"/>
              <a:gd name="connsiteY16" fmla="*/ 396709 h 600690"/>
              <a:gd name="connsiteX17" fmla="*/ 680877 w 2305695"/>
              <a:gd name="connsiteY17" fmla="*/ 396709 h 600690"/>
              <a:gd name="connsiteX18" fmla="*/ 680877 w 2305695"/>
              <a:gd name="connsiteY18" fmla="*/ 372794 h 600690"/>
              <a:gd name="connsiteX19" fmla="*/ 655555 w 2305695"/>
              <a:gd name="connsiteY19" fmla="*/ 372794 h 600690"/>
              <a:gd name="connsiteX20" fmla="*/ 655555 w 2305695"/>
              <a:gd name="connsiteY20" fmla="*/ 336218 h 600690"/>
              <a:gd name="connsiteX21" fmla="*/ 592250 w 2305695"/>
              <a:gd name="connsiteY21" fmla="*/ 336218 h 600690"/>
              <a:gd name="connsiteX22" fmla="*/ 592250 w 2305695"/>
              <a:gd name="connsiteY22" fmla="*/ 308082 h 600690"/>
              <a:gd name="connsiteX23" fmla="*/ 495183 w 2305695"/>
              <a:gd name="connsiteY23" fmla="*/ 308082 h 600690"/>
              <a:gd name="connsiteX24" fmla="*/ 495183 w 2305695"/>
              <a:gd name="connsiteY24" fmla="*/ 278540 h 600690"/>
              <a:gd name="connsiteX25" fmla="*/ 475488 w 2305695"/>
              <a:gd name="connsiteY25" fmla="*/ 278540 h 600690"/>
              <a:gd name="connsiteX26" fmla="*/ 475488 w 2305695"/>
              <a:gd name="connsiteY26" fmla="*/ 267286 h 600690"/>
              <a:gd name="connsiteX27" fmla="*/ 400930 w 2305695"/>
              <a:gd name="connsiteY27" fmla="*/ 267286 h 600690"/>
              <a:gd name="connsiteX28" fmla="*/ 400930 w 2305695"/>
              <a:gd name="connsiteY28" fmla="*/ 250405 h 600690"/>
              <a:gd name="connsiteX29" fmla="*/ 374201 w 2305695"/>
              <a:gd name="connsiteY29" fmla="*/ 250405 h 600690"/>
              <a:gd name="connsiteX30" fmla="*/ 374201 w 2305695"/>
              <a:gd name="connsiteY30" fmla="*/ 227896 h 600690"/>
              <a:gd name="connsiteX31" fmla="*/ 357320 w 2305695"/>
              <a:gd name="connsiteY31" fmla="*/ 227896 h 600690"/>
              <a:gd name="connsiteX32" fmla="*/ 357320 w 2305695"/>
              <a:gd name="connsiteY32" fmla="*/ 212422 h 600690"/>
              <a:gd name="connsiteX33" fmla="*/ 317930 w 2305695"/>
              <a:gd name="connsiteY33" fmla="*/ 212422 h 600690"/>
              <a:gd name="connsiteX34" fmla="*/ 317930 w 2305695"/>
              <a:gd name="connsiteY34" fmla="*/ 187100 h 600690"/>
              <a:gd name="connsiteX35" fmla="*/ 279948 w 2305695"/>
              <a:gd name="connsiteY35" fmla="*/ 187100 h 600690"/>
              <a:gd name="connsiteX36" fmla="*/ 279948 w 2305695"/>
              <a:gd name="connsiteY36" fmla="*/ 171626 h 600690"/>
              <a:gd name="connsiteX37" fmla="*/ 219456 w 2305695"/>
              <a:gd name="connsiteY37" fmla="*/ 171626 h 600690"/>
              <a:gd name="connsiteX38" fmla="*/ 219456 w 2305695"/>
              <a:gd name="connsiteY38" fmla="*/ 153338 h 600690"/>
              <a:gd name="connsiteX39" fmla="*/ 196948 w 2305695"/>
              <a:gd name="connsiteY39" fmla="*/ 153338 h 600690"/>
              <a:gd name="connsiteX40" fmla="*/ 196948 w 2305695"/>
              <a:gd name="connsiteY40" fmla="*/ 136456 h 600690"/>
              <a:gd name="connsiteX41" fmla="*/ 182880 w 2305695"/>
              <a:gd name="connsiteY41" fmla="*/ 136456 h 600690"/>
              <a:gd name="connsiteX42" fmla="*/ 182880 w 2305695"/>
              <a:gd name="connsiteY42" fmla="*/ 115355 h 600690"/>
              <a:gd name="connsiteX43" fmla="*/ 170220 w 2305695"/>
              <a:gd name="connsiteY43" fmla="*/ 115355 h 600690"/>
              <a:gd name="connsiteX44" fmla="*/ 170220 w 2305695"/>
              <a:gd name="connsiteY44" fmla="*/ 91440 h 600690"/>
              <a:gd name="connsiteX45" fmla="*/ 151932 w 2305695"/>
              <a:gd name="connsiteY45" fmla="*/ 91440 h 600690"/>
              <a:gd name="connsiteX46" fmla="*/ 151932 w 2305695"/>
              <a:gd name="connsiteY46" fmla="*/ 67525 h 600690"/>
              <a:gd name="connsiteX47" fmla="*/ 137864 w 2305695"/>
              <a:gd name="connsiteY47" fmla="*/ 67525 h 600690"/>
              <a:gd name="connsiteX48" fmla="*/ 137864 w 2305695"/>
              <a:gd name="connsiteY48" fmla="*/ 47830 h 600690"/>
              <a:gd name="connsiteX49" fmla="*/ 97068 w 2305695"/>
              <a:gd name="connsiteY49" fmla="*/ 47830 h 600690"/>
              <a:gd name="connsiteX50" fmla="*/ 97068 w 2305695"/>
              <a:gd name="connsiteY50" fmla="*/ 21101 h 600690"/>
              <a:gd name="connsiteX51" fmla="*/ 75966 w 2305695"/>
              <a:gd name="connsiteY51" fmla="*/ 21101 h 600690"/>
              <a:gd name="connsiteX52" fmla="*/ 75966 w 2305695"/>
              <a:gd name="connsiteY52" fmla="*/ 0 h 600690"/>
              <a:gd name="connsiteX53" fmla="*/ 0 w 2305695"/>
              <a:gd name="connsiteY53" fmla="*/ 0 h 60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305695" h="600690">
                <a:moveTo>
                  <a:pt x="2305695" y="600690"/>
                </a:moveTo>
                <a:lnTo>
                  <a:pt x="1772530" y="600690"/>
                </a:lnTo>
                <a:lnTo>
                  <a:pt x="1772530" y="535979"/>
                </a:lnTo>
                <a:lnTo>
                  <a:pt x="1042416" y="535979"/>
                </a:lnTo>
                <a:lnTo>
                  <a:pt x="1042416" y="510657"/>
                </a:lnTo>
                <a:lnTo>
                  <a:pt x="1018501" y="510657"/>
                </a:lnTo>
                <a:lnTo>
                  <a:pt x="1018501" y="490962"/>
                </a:lnTo>
                <a:lnTo>
                  <a:pt x="972078" y="490962"/>
                </a:lnTo>
                <a:lnTo>
                  <a:pt x="972078" y="471267"/>
                </a:lnTo>
                <a:lnTo>
                  <a:pt x="873604" y="471267"/>
                </a:lnTo>
                <a:lnTo>
                  <a:pt x="873604" y="444539"/>
                </a:lnTo>
                <a:lnTo>
                  <a:pt x="838435" y="444539"/>
                </a:lnTo>
                <a:lnTo>
                  <a:pt x="838435" y="431878"/>
                </a:lnTo>
                <a:lnTo>
                  <a:pt x="754029" y="431878"/>
                </a:lnTo>
                <a:lnTo>
                  <a:pt x="754029" y="417810"/>
                </a:lnTo>
                <a:lnTo>
                  <a:pt x="707605" y="417810"/>
                </a:lnTo>
                <a:lnTo>
                  <a:pt x="707605" y="396709"/>
                </a:lnTo>
                <a:lnTo>
                  <a:pt x="680877" y="396709"/>
                </a:lnTo>
                <a:lnTo>
                  <a:pt x="680877" y="372794"/>
                </a:lnTo>
                <a:lnTo>
                  <a:pt x="655555" y="372794"/>
                </a:lnTo>
                <a:lnTo>
                  <a:pt x="655555" y="336218"/>
                </a:lnTo>
                <a:lnTo>
                  <a:pt x="592250" y="336218"/>
                </a:lnTo>
                <a:lnTo>
                  <a:pt x="592250" y="308082"/>
                </a:lnTo>
                <a:lnTo>
                  <a:pt x="495183" y="308082"/>
                </a:lnTo>
                <a:lnTo>
                  <a:pt x="495183" y="278540"/>
                </a:lnTo>
                <a:lnTo>
                  <a:pt x="475488" y="278540"/>
                </a:lnTo>
                <a:lnTo>
                  <a:pt x="475488" y="267286"/>
                </a:lnTo>
                <a:lnTo>
                  <a:pt x="400930" y="267286"/>
                </a:lnTo>
                <a:lnTo>
                  <a:pt x="400930" y="250405"/>
                </a:lnTo>
                <a:lnTo>
                  <a:pt x="374201" y="250405"/>
                </a:lnTo>
                <a:lnTo>
                  <a:pt x="374201" y="227896"/>
                </a:lnTo>
                <a:lnTo>
                  <a:pt x="357320" y="227896"/>
                </a:lnTo>
                <a:lnTo>
                  <a:pt x="357320" y="212422"/>
                </a:lnTo>
                <a:lnTo>
                  <a:pt x="317930" y="212422"/>
                </a:lnTo>
                <a:lnTo>
                  <a:pt x="317930" y="187100"/>
                </a:lnTo>
                <a:lnTo>
                  <a:pt x="279948" y="187100"/>
                </a:lnTo>
                <a:lnTo>
                  <a:pt x="279948" y="171626"/>
                </a:lnTo>
                <a:lnTo>
                  <a:pt x="219456" y="171626"/>
                </a:lnTo>
                <a:lnTo>
                  <a:pt x="219456" y="153338"/>
                </a:lnTo>
                <a:lnTo>
                  <a:pt x="196948" y="153338"/>
                </a:lnTo>
                <a:lnTo>
                  <a:pt x="196948" y="136456"/>
                </a:lnTo>
                <a:lnTo>
                  <a:pt x="182880" y="136456"/>
                </a:lnTo>
                <a:lnTo>
                  <a:pt x="182880" y="115355"/>
                </a:lnTo>
                <a:lnTo>
                  <a:pt x="170220" y="115355"/>
                </a:lnTo>
                <a:lnTo>
                  <a:pt x="170220" y="91440"/>
                </a:lnTo>
                <a:lnTo>
                  <a:pt x="151932" y="91440"/>
                </a:lnTo>
                <a:lnTo>
                  <a:pt x="151932" y="67525"/>
                </a:lnTo>
                <a:lnTo>
                  <a:pt x="137864" y="67525"/>
                </a:lnTo>
                <a:lnTo>
                  <a:pt x="137864" y="47830"/>
                </a:lnTo>
                <a:lnTo>
                  <a:pt x="97068" y="47830"/>
                </a:lnTo>
                <a:lnTo>
                  <a:pt x="97068" y="21101"/>
                </a:lnTo>
                <a:lnTo>
                  <a:pt x="75966" y="21101"/>
                </a:lnTo>
                <a:lnTo>
                  <a:pt x="75966"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6" name="Freeform: Shape 65">
            <a:extLst>
              <a:ext uri="{FF2B5EF4-FFF2-40B4-BE49-F238E27FC236}">
                <a16:creationId xmlns:a16="http://schemas.microsoft.com/office/drawing/2014/main" id="{6C35D501-B217-FA99-6D86-D1DE1FCD30DE}"/>
              </a:ext>
            </a:extLst>
          </p:cNvPr>
          <p:cNvSpPr/>
          <p:nvPr/>
        </p:nvSpPr>
        <p:spPr bwMode="auto">
          <a:xfrm>
            <a:off x="6261530" y="1750021"/>
            <a:ext cx="2256458" cy="890485"/>
          </a:xfrm>
          <a:custGeom>
            <a:avLst/>
            <a:gdLst>
              <a:gd name="connsiteX0" fmla="*/ 2256458 w 2256458"/>
              <a:gd name="connsiteY0" fmla="*/ 890485 h 890485"/>
              <a:gd name="connsiteX1" fmla="*/ 1875223 w 2256458"/>
              <a:gd name="connsiteY1" fmla="*/ 890485 h 890485"/>
              <a:gd name="connsiteX2" fmla="*/ 1875223 w 2256458"/>
              <a:gd name="connsiteY2" fmla="*/ 834214 h 890485"/>
              <a:gd name="connsiteX3" fmla="*/ 1775343 w 2256458"/>
              <a:gd name="connsiteY3" fmla="*/ 834214 h 890485"/>
              <a:gd name="connsiteX4" fmla="*/ 1775343 w 2256458"/>
              <a:gd name="connsiteY4" fmla="*/ 799045 h 890485"/>
              <a:gd name="connsiteX5" fmla="*/ 1696564 w 2256458"/>
              <a:gd name="connsiteY5" fmla="*/ 799045 h 890485"/>
              <a:gd name="connsiteX6" fmla="*/ 1696564 w 2256458"/>
              <a:gd name="connsiteY6" fmla="*/ 768096 h 890485"/>
              <a:gd name="connsiteX7" fmla="*/ 1652954 w 2256458"/>
              <a:gd name="connsiteY7" fmla="*/ 768096 h 890485"/>
              <a:gd name="connsiteX8" fmla="*/ 1652954 w 2256458"/>
              <a:gd name="connsiteY8" fmla="*/ 745588 h 890485"/>
              <a:gd name="connsiteX9" fmla="*/ 1499616 w 2256458"/>
              <a:gd name="connsiteY9" fmla="*/ 745588 h 890485"/>
              <a:gd name="connsiteX10" fmla="*/ 1499616 w 2256458"/>
              <a:gd name="connsiteY10" fmla="*/ 721673 h 890485"/>
              <a:gd name="connsiteX11" fmla="*/ 1247804 w 2256458"/>
              <a:gd name="connsiteY11" fmla="*/ 721673 h 890485"/>
              <a:gd name="connsiteX12" fmla="*/ 1247804 w 2256458"/>
              <a:gd name="connsiteY12" fmla="*/ 709012 h 890485"/>
              <a:gd name="connsiteX13" fmla="*/ 1209821 w 2256458"/>
              <a:gd name="connsiteY13" fmla="*/ 709012 h 890485"/>
              <a:gd name="connsiteX14" fmla="*/ 1209821 w 2256458"/>
              <a:gd name="connsiteY14" fmla="*/ 690724 h 890485"/>
              <a:gd name="connsiteX15" fmla="*/ 1166212 w 2256458"/>
              <a:gd name="connsiteY15" fmla="*/ 690724 h 890485"/>
              <a:gd name="connsiteX16" fmla="*/ 1166212 w 2256458"/>
              <a:gd name="connsiteY16" fmla="*/ 675249 h 890485"/>
              <a:gd name="connsiteX17" fmla="*/ 1138076 w 2256458"/>
              <a:gd name="connsiteY17" fmla="*/ 675249 h 890485"/>
              <a:gd name="connsiteX18" fmla="*/ 1138076 w 2256458"/>
              <a:gd name="connsiteY18" fmla="*/ 669622 h 890485"/>
              <a:gd name="connsiteX19" fmla="*/ 997399 w 2256458"/>
              <a:gd name="connsiteY19" fmla="*/ 669622 h 890485"/>
              <a:gd name="connsiteX20" fmla="*/ 997399 w 2256458"/>
              <a:gd name="connsiteY20" fmla="*/ 655554 h 890485"/>
              <a:gd name="connsiteX21" fmla="*/ 938315 w 2256458"/>
              <a:gd name="connsiteY21" fmla="*/ 655554 h 890485"/>
              <a:gd name="connsiteX22" fmla="*/ 938315 w 2256458"/>
              <a:gd name="connsiteY22" fmla="*/ 638673 h 890485"/>
              <a:gd name="connsiteX23" fmla="*/ 884858 w 2256458"/>
              <a:gd name="connsiteY23" fmla="*/ 638673 h 890485"/>
              <a:gd name="connsiteX24" fmla="*/ 884858 w 2256458"/>
              <a:gd name="connsiteY24" fmla="*/ 627419 h 890485"/>
              <a:gd name="connsiteX25" fmla="*/ 786384 w 2256458"/>
              <a:gd name="connsiteY25" fmla="*/ 627419 h 890485"/>
              <a:gd name="connsiteX26" fmla="*/ 786384 w 2256458"/>
              <a:gd name="connsiteY26" fmla="*/ 618978 h 890485"/>
              <a:gd name="connsiteX27" fmla="*/ 738554 w 2256458"/>
              <a:gd name="connsiteY27" fmla="*/ 618978 h 890485"/>
              <a:gd name="connsiteX28" fmla="*/ 738554 w 2256458"/>
              <a:gd name="connsiteY28" fmla="*/ 603504 h 890485"/>
              <a:gd name="connsiteX29" fmla="*/ 700571 w 2256458"/>
              <a:gd name="connsiteY29" fmla="*/ 603504 h 890485"/>
              <a:gd name="connsiteX30" fmla="*/ 700571 w 2256458"/>
              <a:gd name="connsiteY30" fmla="*/ 583809 h 890485"/>
              <a:gd name="connsiteX31" fmla="*/ 683690 w 2256458"/>
              <a:gd name="connsiteY31" fmla="*/ 583809 h 890485"/>
              <a:gd name="connsiteX32" fmla="*/ 683690 w 2256458"/>
              <a:gd name="connsiteY32" fmla="*/ 575369 h 890485"/>
              <a:gd name="connsiteX33" fmla="*/ 641487 w 2256458"/>
              <a:gd name="connsiteY33" fmla="*/ 575369 h 890485"/>
              <a:gd name="connsiteX34" fmla="*/ 641487 w 2256458"/>
              <a:gd name="connsiteY34" fmla="*/ 558487 h 890485"/>
              <a:gd name="connsiteX35" fmla="*/ 569741 w 2256458"/>
              <a:gd name="connsiteY35" fmla="*/ 558487 h 890485"/>
              <a:gd name="connsiteX36" fmla="*/ 569741 w 2256458"/>
              <a:gd name="connsiteY36" fmla="*/ 545826 h 890485"/>
              <a:gd name="connsiteX37" fmla="*/ 551453 w 2256458"/>
              <a:gd name="connsiteY37" fmla="*/ 545826 h 890485"/>
              <a:gd name="connsiteX38" fmla="*/ 551453 w 2256458"/>
              <a:gd name="connsiteY38" fmla="*/ 530352 h 890485"/>
              <a:gd name="connsiteX39" fmla="*/ 537386 w 2256458"/>
              <a:gd name="connsiteY39" fmla="*/ 530352 h 890485"/>
              <a:gd name="connsiteX40" fmla="*/ 537386 w 2256458"/>
              <a:gd name="connsiteY40" fmla="*/ 516284 h 890485"/>
              <a:gd name="connsiteX41" fmla="*/ 517691 w 2256458"/>
              <a:gd name="connsiteY41" fmla="*/ 516284 h 890485"/>
              <a:gd name="connsiteX42" fmla="*/ 517691 w 2256458"/>
              <a:gd name="connsiteY42" fmla="*/ 516284 h 890485"/>
              <a:gd name="connsiteX43" fmla="*/ 492369 w 2256458"/>
              <a:gd name="connsiteY43" fmla="*/ 516284 h 890485"/>
              <a:gd name="connsiteX44" fmla="*/ 492369 w 2256458"/>
              <a:gd name="connsiteY44" fmla="*/ 492369 h 890485"/>
              <a:gd name="connsiteX45" fmla="*/ 476895 w 2256458"/>
              <a:gd name="connsiteY45" fmla="*/ 492369 h 890485"/>
              <a:gd name="connsiteX46" fmla="*/ 476895 w 2256458"/>
              <a:gd name="connsiteY46" fmla="*/ 476895 h 890485"/>
              <a:gd name="connsiteX47" fmla="*/ 440319 w 2256458"/>
              <a:gd name="connsiteY47" fmla="*/ 476895 h 890485"/>
              <a:gd name="connsiteX48" fmla="*/ 440319 w 2256458"/>
              <a:gd name="connsiteY48" fmla="*/ 447353 h 890485"/>
              <a:gd name="connsiteX49" fmla="*/ 429064 w 2256458"/>
              <a:gd name="connsiteY49" fmla="*/ 447353 h 890485"/>
              <a:gd name="connsiteX50" fmla="*/ 429064 w 2256458"/>
              <a:gd name="connsiteY50" fmla="*/ 433285 h 890485"/>
              <a:gd name="connsiteX51" fmla="*/ 406556 w 2256458"/>
              <a:gd name="connsiteY51" fmla="*/ 433285 h 890485"/>
              <a:gd name="connsiteX52" fmla="*/ 406556 w 2256458"/>
              <a:gd name="connsiteY52" fmla="*/ 416404 h 890485"/>
              <a:gd name="connsiteX53" fmla="*/ 388268 w 2256458"/>
              <a:gd name="connsiteY53" fmla="*/ 416404 h 890485"/>
              <a:gd name="connsiteX54" fmla="*/ 388268 w 2256458"/>
              <a:gd name="connsiteY54" fmla="*/ 398116 h 890485"/>
              <a:gd name="connsiteX55" fmla="*/ 375607 w 2256458"/>
              <a:gd name="connsiteY55" fmla="*/ 398116 h 890485"/>
              <a:gd name="connsiteX56" fmla="*/ 375607 w 2256458"/>
              <a:gd name="connsiteY56" fmla="*/ 375607 h 890485"/>
              <a:gd name="connsiteX57" fmla="*/ 364353 w 2256458"/>
              <a:gd name="connsiteY57" fmla="*/ 375607 h 890485"/>
              <a:gd name="connsiteX58" fmla="*/ 364353 w 2256458"/>
              <a:gd name="connsiteY58" fmla="*/ 351692 h 890485"/>
              <a:gd name="connsiteX59" fmla="*/ 343252 w 2256458"/>
              <a:gd name="connsiteY59" fmla="*/ 351692 h 890485"/>
              <a:gd name="connsiteX60" fmla="*/ 343252 w 2256458"/>
              <a:gd name="connsiteY60" fmla="*/ 334811 h 890485"/>
              <a:gd name="connsiteX61" fmla="*/ 327777 w 2256458"/>
              <a:gd name="connsiteY61" fmla="*/ 334811 h 890485"/>
              <a:gd name="connsiteX62" fmla="*/ 327777 w 2256458"/>
              <a:gd name="connsiteY62" fmla="*/ 320743 h 890485"/>
              <a:gd name="connsiteX63" fmla="*/ 268693 w 2256458"/>
              <a:gd name="connsiteY63" fmla="*/ 320743 h 890485"/>
              <a:gd name="connsiteX64" fmla="*/ 268693 w 2256458"/>
              <a:gd name="connsiteY64" fmla="*/ 313709 h 890485"/>
              <a:gd name="connsiteX65" fmla="*/ 253218 w 2256458"/>
              <a:gd name="connsiteY65" fmla="*/ 313709 h 890485"/>
              <a:gd name="connsiteX66" fmla="*/ 253218 w 2256458"/>
              <a:gd name="connsiteY66" fmla="*/ 292608 h 890485"/>
              <a:gd name="connsiteX67" fmla="*/ 234930 w 2256458"/>
              <a:gd name="connsiteY67" fmla="*/ 292608 h 890485"/>
              <a:gd name="connsiteX68" fmla="*/ 234930 w 2256458"/>
              <a:gd name="connsiteY68" fmla="*/ 281354 h 890485"/>
              <a:gd name="connsiteX69" fmla="*/ 215236 w 2256458"/>
              <a:gd name="connsiteY69" fmla="*/ 281354 h 890485"/>
              <a:gd name="connsiteX70" fmla="*/ 215236 w 2256458"/>
              <a:gd name="connsiteY70" fmla="*/ 260252 h 890485"/>
              <a:gd name="connsiteX71" fmla="*/ 194134 w 2256458"/>
              <a:gd name="connsiteY71" fmla="*/ 260252 h 890485"/>
              <a:gd name="connsiteX72" fmla="*/ 194134 w 2256458"/>
              <a:gd name="connsiteY72" fmla="*/ 230710 h 890485"/>
              <a:gd name="connsiteX73" fmla="*/ 180066 w 2256458"/>
              <a:gd name="connsiteY73" fmla="*/ 230710 h 890485"/>
              <a:gd name="connsiteX74" fmla="*/ 180066 w 2256458"/>
              <a:gd name="connsiteY74" fmla="*/ 199761 h 890485"/>
              <a:gd name="connsiteX75" fmla="*/ 163185 w 2256458"/>
              <a:gd name="connsiteY75" fmla="*/ 199761 h 890485"/>
              <a:gd name="connsiteX76" fmla="*/ 163185 w 2256458"/>
              <a:gd name="connsiteY76" fmla="*/ 140677 h 890485"/>
              <a:gd name="connsiteX77" fmla="*/ 149117 w 2256458"/>
              <a:gd name="connsiteY77" fmla="*/ 140677 h 890485"/>
              <a:gd name="connsiteX78" fmla="*/ 149117 w 2256458"/>
              <a:gd name="connsiteY78" fmla="*/ 120982 h 890485"/>
              <a:gd name="connsiteX79" fmla="*/ 109728 w 2256458"/>
              <a:gd name="connsiteY79" fmla="*/ 120982 h 890485"/>
              <a:gd name="connsiteX80" fmla="*/ 109728 w 2256458"/>
              <a:gd name="connsiteY80" fmla="*/ 91440 h 890485"/>
              <a:gd name="connsiteX81" fmla="*/ 98474 w 2256458"/>
              <a:gd name="connsiteY81" fmla="*/ 91440 h 890485"/>
              <a:gd name="connsiteX82" fmla="*/ 98474 w 2256458"/>
              <a:gd name="connsiteY82" fmla="*/ 80186 h 890485"/>
              <a:gd name="connsiteX83" fmla="*/ 78779 w 2256458"/>
              <a:gd name="connsiteY83" fmla="*/ 80186 h 890485"/>
              <a:gd name="connsiteX84" fmla="*/ 78779 w 2256458"/>
              <a:gd name="connsiteY84" fmla="*/ 46423 h 890485"/>
              <a:gd name="connsiteX85" fmla="*/ 61898 w 2256458"/>
              <a:gd name="connsiteY85" fmla="*/ 46423 h 890485"/>
              <a:gd name="connsiteX86" fmla="*/ 61898 w 2256458"/>
              <a:gd name="connsiteY86" fmla="*/ 29542 h 890485"/>
              <a:gd name="connsiteX87" fmla="*/ 43610 w 2256458"/>
              <a:gd name="connsiteY87" fmla="*/ 29542 h 890485"/>
              <a:gd name="connsiteX88" fmla="*/ 43610 w 2256458"/>
              <a:gd name="connsiteY88" fmla="*/ 0 h 890485"/>
              <a:gd name="connsiteX89" fmla="*/ 0 w 2256458"/>
              <a:gd name="connsiteY89" fmla="*/ 0 h 89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256458" h="890485">
                <a:moveTo>
                  <a:pt x="2256458" y="890485"/>
                </a:moveTo>
                <a:lnTo>
                  <a:pt x="1875223" y="890485"/>
                </a:lnTo>
                <a:lnTo>
                  <a:pt x="1875223" y="834214"/>
                </a:lnTo>
                <a:lnTo>
                  <a:pt x="1775343" y="834214"/>
                </a:lnTo>
                <a:lnTo>
                  <a:pt x="1775343" y="799045"/>
                </a:lnTo>
                <a:lnTo>
                  <a:pt x="1696564" y="799045"/>
                </a:lnTo>
                <a:lnTo>
                  <a:pt x="1696564" y="768096"/>
                </a:lnTo>
                <a:lnTo>
                  <a:pt x="1652954" y="768096"/>
                </a:lnTo>
                <a:lnTo>
                  <a:pt x="1652954" y="745588"/>
                </a:lnTo>
                <a:lnTo>
                  <a:pt x="1499616" y="745588"/>
                </a:lnTo>
                <a:lnTo>
                  <a:pt x="1499616" y="721673"/>
                </a:lnTo>
                <a:lnTo>
                  <a:pt x="1247804" y="721673"/>
                </a:lnTo>
                <a:lnTo>
                  <a:pt x="1247804" y="709012"/>
                </a:lnTo>
                <a:lnTo>
                  <a:pt x="1209821" y="709012"/>
                </a:lnTo>
                <a:lnTo>
                  <a:pt x="1209821" y="690724"/>
                </a:lnTo>
                <a:lnTo>
                  <a:pt x="1166212" y="690724"/>
                </a:lnTo>
                <a:lnTo>
                  <a:pt x="1166212" y="675249"/>
                </a:lnTo>
                <a:lnTo>
                  <a:pt x="1138076" y="675249"/>
                </a:lnTo>
                <a:lnTo>
                  <a:pt x="1138076" y="669622"/>
                </a:lnTo>
                <a:lnTo>
                  <a:pt x="997399" y="669622"/>
                </a:lnTo>
                <a:lnTo>
                  <a:pt x="997399" y="655554"/>
                </a:lnTo>
                <a:lnTo>
                  <a:pt x="938315" y="655554"/>
                </a:lnTo>
                <a:lnTo>
                  <a:pt x="938315" y="638673"/>
                </a:lnTo>
                <a:lnTo>
                  <a:pt x="884858" y="638673"/>
                </a:lnTo>
                <a:lnTo>
                  <a:pt x="884858" y="627419"/>
                </a:lnTo>
                <a:lnTo>
                  <a:pt x="786384" y="627419"/>
                </a:lnTo>
                <a:lnTo>
                  <a:pt x="786384" y="618978"/>
                </a:lnTo>
                <a:lnTo>
                  <a:pt x="738554" y="618978"/>
                </a:lnTo>
                <a:lnTo>
                  <a:pt x="738554" y="603504"/>
                </a:lnTo>
                <a:lnTo>
                  <a:pt x="700571" y="603504"/>
                </a:lnTo>
                <a:lnTo>
                  <a:pt x="700571" y="583809"/>
                </a:lnTo>
                <a:lnTo>
                  <a:pt x="683690" y="583809"/>
                </a:lnTo>
                <a:lnTo>
                  <a:pt x="683690" y="575369"/>
                </a:lnTo>
                <a:lnTo>
                  <a:pt x="641487" y="575369"/>
                </a:lnTo>
                <a:lnTo>
                  <a:pt x="641487" y="558487"/>
                </a:lnTo>
                <a:lnTo>
                  <a:pt x="569741" y="558487"/>
                </a:lnTo>
                <a:lnTo>
                  <a:pt x="569741" y="545826"/>
                </a:lnTo>
                <a:lnTo>
                  <a:pt x="551453" y="545826"/>
                </a:lnTo>
                <a:lnTo>
                  <a:pt x="551453" y="530352"/>
                </a:lnTo>
                <a:lnTo>
                  <a:pt x="537386" y="530352"/>
                </a:lnTo>
                <a:lnTo>
                  <a:pt x="537386" y="516284"/>
                </a:lnTo>
                <a:lnTo>
                  <a:pt x="517691" y="516284"/>
                </a:lnTo>
                <a:lnTo>
                  <a:pt x="517691" y="516284"/>
                </a:lnTo>
                <a:lnTo>
                  <a:pt x="492369" y="516284"/>
                </a:lnTo>
                <a:lnTo>
                  <a:pt x="492369" y="492369"/>
                </a:lnTo>
                <a:lnTo>
                  <a:pt x="476895" y="492369"/>
                </a:lnTo>
                <a:lnTo>
                  <a:pt x="476895" y="476895"/>
                </a:lnTo>
                <a:lnTo>
                  <a:pt x="440319" y="476895"/>
                </a:lnTo>
                <a:lnTo>
                  <a:pt x="440319" y="447353"/>
                </a:lnTo>
                <a:lnTo>
                  <a:pt x="429064" y="447353"/>
                </a:lnTo>
                <a:lnTo>
                  <a:pt x="429064" y="433285"/>
                </a:lnTo>
                <a:lnTo>
                  <a:pt x="406556" y="433285"/>
                </a:lnTo>
                <a:lnTo>
                  <a:pt x="406556" y="416404"/>
                </a:lnTo>
                <a:lnTo>
                  <a:pt x="388268" y="416404"/>
                </a:lnTo>
                <a:lnTo>
                  <a:pt x="388268" y="398116"/>
                </a:lnTo>
                <a:lnTo>
                  <a:pt x="375607" y="398116"/>
                </a:lnTo>
                <a:lnTo>
                  <a:pt x="375607" y="375607"/>
                </a:lnTo>
                <a:lnTo>
                  <a:pt x="364353" y="375607"/>
                </a:lnTo>
                <a:lnTo>
                  <a:pt x="364353" y="351692"/>
                </a:lnTo>
                <a:lnTo>
                  <a:pt x="343252" y="351692"/>
                </a:lnTo>
                <a:lnTo>
                  <a:pt x="343252" y="334811"/>
                </a:lnTo>
                <a:lnTo>
                  <a:pt x="327777" y="334811"/>
                </a:lnTo>
                <a:lnTo>
                  <a:pt x="327777" y="320743"/>
                </a:lnTo>
                <a:lnTo>
                  <a:pt x="268693" y="320743"/>
                </a:lnTo>
                <a:lnTo>
                  <a:pt x="268693" y="313709"/>
                </a:lnTo>
                <a:lnTo>
                  <a:pt x="253218" y="313709"/>
                </a:lnTo>
                <a:lnTo>
                  <a:pt x="253218" y="292608"/>
                </a:lnTo>
                <a:lnTo>
                  <a:pt x="234930" y="292608"/>
                </a:lnTo>
                <a:lnTo>
                  <a:pt x="234930" y="281354"/>
                </a:lnTo>
                <a:lnTo>
                  <a:pt x="215236" y="281354"/>
                </a:lnTo>
                <a:lnTo>
                  <a:pt x="215236" y="260252"/>
                </a:lnTo>
                <a:lnTo>
                  <a:pt x="194134" y="260252"/>
                </a:lnTo>
                <a:lnTo>
                  <a:pt x="194134" y="230710"/>
                </a:lnTo>
                <a:lnTo>
                  <a:pt x="180066" y="230710"/>
                </a:lnTo>
                <a:lnTo>
                  <a:pt x="180066" y="199761"/>
                </a:lnTo>
                <a:lnTo>
                  <a:pt x="163185" y="199761"/>
                </a:lnTo>
                <a:lnTo>
                  <a:pt x="163185" y="140677"/>
                </a:lnTo>
                <a:lnTo>
                  <a:pt x="149117" y="140677"/>
                </a:lnTo>
                <a:lnTo>
                  <a:pt x="149117" y="120982"/>
                </a:lnTo>
                <a:lnTo>
                  <a:pt x="109728" y="120982"/>
                </a:lnTo>
                <a:lnTo>
                  <a:pt x="109728" y="91440"/>
                </a:lnTo>
                <a:lnTo>
                  <a:pt x="98474" y="91440"/>
                </a:lnTo>
                <a:lnTo>
                  <a:pt x="98474" y="80186"/>
                </a:lnTo>
                <a:lnTo>
                  <a:pt x="78779" y="80186"/>
                </a:lnTo>
                <a:lnTo>
                  <a:pt x="78779" y="46423"/>
                </a:lnTo>
                <a:lnTo>
                  <a:pt x="61898" y="46423"/>
                </a:lnTo>
                <a:lnTo>
                  <a:pt x="61898" y="29542"/>
                </a:lnTo>
                <a:lnTo>
                  <a:pt x="43610" y="29542"/>
                </a:lnTo>
                <a:lnTo>
                  <a:pt x="4361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A9F50A5A-2F41-296B-3094-7EE33A122717}"/>
              </a:ext>
            </a:extLst>
          </p:cNvPr>
          <p:cNvSpPr>
            <a:spLocks noGrp="1"/>
          </p:cNvSpPr>
          <p:nvPr>
            <p:ph type="title"/>
          </p:nvPr>
        </p:nvSpPr>
        <p:spPr/>
        <p:txBody>
          <a:bodyPr/>
          <a:lstStyle/>
          <a:p>
            <a:r>
              <a:rPr lang="en-US" dirty="0"/>
              <a:t>Association of Tumor TROP-2 Expression With </a:t>
            </a:r>
            <a:br>
              <a:rPr lang="en-US" dirty="0"/>
            </a:br>
            <a:r>
              <a:rPr lang="en-US" dirty="0"/>
              <a:t>Prognosis Varies Among Lung Cancer Subtypes </a:t>
            </a:r>
          </a:p>
        </p:txBody>
      </p:sp>
      <p:sp>
        <p:nvSpPr>
          <p:cNvPr id="33" name="Content Placeholder 32">
            <a:extLst>
              <a:ext uri="{FF2B5EF4-FFF2-40B4-BE49-F238E27FC236}">
                <a16:creationId xmlns:a16="http://schemas.microsoft.com/office/drawing/2014/main" id="{14265882-16D8-DD8A-C617-29415345BF2F}"/>
              </a:ext>
            </a:extLst>
          </p:cNvPr>
          <p:cNvSpPr>
            <a:spLocks noGrp="1"/>
          </p:cNvSpPr>
          <p:nvPr>
            <p:ph idx="1"/>
          </p:nvPr>
        </p:nvSpPr>
        <p:spPr>
          <a:xfrm>
            <a:off x="500575" y="3736790"/>
            <a:ext cx="4898372" cy="2615817"/>
          </a:xfrm>
        </p:spPr>
        <p:txBody>
          <a:bodyPr/>
          <a:lstStyle/>
          <a:p>
            <a:pPr>
              <a:spcAft>
                <a:spcPts val="0"/>
              </a:spcAft>
            </a:pPr>
            <a:r>
              <a:rPr lang="en-US" sz="2200" b="1" dirty="0"/>
              <a:t>High TROP-2 expression </a:t>
            </a:r>
            <a:r>
              <a:rPr lang="en-US" sz="2200" dirty="0"/>
              <a:t>associated with increased lung cancer</a:t>
            </a:r>
            <a:r>
              <a:rPr lang="en-US" sz="2200" dirty="0">
                <a:cs typeface="Calibri" panose="020F0502020204030204" pitchFamily="34" charset="0"/>
              </a:rPr>
              <a:t>‒</a:t>
            </a:r>
            <a:r>
              <a:rPr lang="en-US" sz="2200" dirty="0"/>
              <a:t>specific mortality for adenocarcinoma and </a:t>
            </a:r>
            <a:br>
              <a:rPr lang="en-US" sz="2200" dirty="0"/>
            </a:br>
            <a:r>
              <a:rPr lang="en-US" sz="2200" dirty="0"/>
              <a:t>not SCC</a:t>
            </a:r>
          </a:p>
          <a:p>
            <a:pPr lvl="1">
              <a:spcAft>
                <a:spcPts val="0"/>
              </a:spcAft>
            </a:pPr>
            <a:r>
              <a:rPr lang="en-US" sz="2000" b="1" dirty="0"/>
              <a:t>HR adenocarcinoma: </a:t>
            </a:r>
            <a:r>
              <a:rPr lang="en-US" sz="2000" dirty="0"/>
              <a:t>1.60 </a:t>
            </a:r>
            <a:br>
              <a:rPr lang="en-US" sz="2000" dirty="0"/>
            </a:br>
            <a:r>
              <a:rPr lang="en-US" sz="2000" dirty="0"/>
              <a:t>(95% CI: 1.07-2.44; </a:t>
            </a:r>
            <a:r>
              <a:rPr lang="en-US" sz="2000" i="1" dirty="0"/>
              <a:t>P</a:t>
            </a:r>
            <a:r>
              <a:rPr lang="en-US" sz="2000" dirty="0"/>
              <a:t> = .022)</a:t>
            </a:r>
          </a:p>
          <a:p>
            <a:pPr lvl="1"/>
            <a:r>
              <a:rPr lang="en-US" sz="2000" b="1" dirty="0"/>
              <a:t>HR SCC: </a:t>
            </a:r>
            <a:r>
              <a:rPr lang="en-US" sz="2000" dirty="0"/>
              <a:t>0.79 (95% CI: 0.35-1.94; </a:t>
            </a:r>
            <a:br>
              <a:rPr lang="en-US" sz="2000" dirty="0"/>
            </a:br>
            <a:r>
              <a:rPr lang="en-US" sz="2000" i="1" dirty="0"/>
              <a:t>P </a:t>
            </a:r>
            <a:r>
              <a:rPr lang="en-US" sz="2000" dirty="0"/>
              <a:t>= .79)</a:t>
            </a:r>
          </a:p>
          <a:p>
            <a:endParaRPr lang="en-US" sz="2200" dirty="0"/>
          </a:p>
        </p:txBody>
      </p:sp>
      <p:sp>
        <p:nvSpPr>
          <p:cNvPr id="3" name="TextBox 2">
            <a:extLst>
              <a:ext uri="{FF2B5EF4-FFF2-40B4-BE49-F238E27FC236}">
                <a16:creationId xmlns:a16="http://schemas.microsoft.com/office/drawing/2014/main" id="{93331A22-ADF4-48CF-D66A-7F54AC640955}"/>
              </a:ext>
            </a:extLst>
          </p:cNvPr>
          <p:cNvSpPr txBox="1"/>
          <p:nvPr/>
        </p:nvSpPr>
        <p:spPr bwMode="auto">
          <a:xfrm>
            <a:off x="436957" y="6387777"/>
            <a:ext cx="90049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Inamura. Oncotarget. 2017;8:28725. Figure 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CC BY 4.0 DEED</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No changes made.</a:t>
            </a:r>
          </a:p>
        </p:txBody>
      </p:sp>
      <p:pic>
        <p:nvPicPr>
          <p:cNvPr id="8" name="Picture 7">
            <a:extLst>
              <a:ext uri="{FF2B5EF4-FFF2-40B4-BE49-F238E27FC236}">
                <a16:creationId xmlns:a16="http://schemas.microsoft.com/office/drawing/2014/main" id="{BB18BDC3-1637-A023-0D29-2E29426973C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43195" y="1922587"/>
            <a:ext cx="5302462" cy="1481701"/>
          </a:xfrm>
          <a:prstGeom prst="rect">
            <a:avLst/>
          </a:prstGeom>
        </p:spPr>
      </p:pic>
      <p:sp>
        <p:nvSpPr>
          <p:cNvPr id="387" name="Freeform: Shape 386">
            <a:extLst>
              <a:ext uri="{FF2B5EF4-FFF2-40B4-BE49-F238E27FC236}">
                <a16:creationId xmlns:a16="http://schemas.microsoft.com/office/drawing/2014/main" id="{98107618-FD6F-07C0-B4F3-BA51C761689E}"/>
              </a:ext>
            </a:extLst>
          </p:cNvPr>
          <p:cNvSpPr/>
          <p:nvPr/>
        </p:nvSpPr>
        <p:spPr bwMode="auto">
          <a:xfrm>
            <a:off x="6520167" y="4285785"/>
            <a:ext cx="2155372" cy="313058"/>
          </a:xfrm>
          <a:custGeom>
            <a:avLst/>
            <a:gdLst>
              <a:gd name="connsiteX0" fmla="*/ 2155372 w 2155372"/>
              <a:gd name="connsiteY0" fmla="*/ 313058 h 313058"/>
              <a:gd name="connsiteX1" fmla="*/ 932418 w 2155372"/>
              <a:gd name="connsiteY1" fmla="*/ 313058 h 313058"/>
              <a:gd name="connsiteX2" fmla="*/ 932418 w 2155372"/>
              <a:gd name="connsiteY2" fmla="*/ 237609 h 313058"/>
              <a:gd name="connsiteX3" fmla="*/ 530398 w 2155372"/>
              <a:gd name="connsiteY3" fmla="*/ 237609 h 313058"/>
              <a:gd name="connsiteX4" fmla="*/ 530398 w 2155372"/>
              <a:gd name="connsiteY4" fmla="*/ 203826 h 313058"/>
              <a:gd name="connsiteX5" fmla="*/ 358103 w 2155372"/>
              <a:gd name="connsiteY5" fmla="*/ 203826 h 313058"/>
              <a:gd name="connsiteX6" fmla="*/ 358103 w 2155372"/>
              <a:gd name="connsiteY6" fmla="*/ 164412 h 313058"/>
              <a:gd name="connsiteX7" fmla="*/ 235357 w 2155372"/>
              <a:gd name="connsiteY7" fmla="*/ 164412 h 313058"/>
              <a:gd name="connsiteX8" fmla="*/ 235357 w 2155372"/>
              <a:gd name="connsiteY8" fmla="*/ 128377 h 313058"/>
              <a:gd name="connsiteX9" fmla="*/ 194817 w 2155372"/>
              <a:gd name="connsiteY9" fmla="*/ 128377 h 313058"/>
              <a:gd name="connsiteX10" fmla="*/ 194817 w 2155372"/>
              <a:gd name="connsiteY10" fmla="*/ 101350 h 313058"/>
              <a:gd name="connsiteX11" fmla="*/ 88963 w 2155372"/>
              <a:gd name="connsiteY11" fmla="*/ 101350 h 313058"/>
              <a:gd name="connsiteX12" fmla="*/ 88963 w 2155372"/>
              <a:gd name="connsiteY12" fmla="*/ 64188 h 313058"/>
              <a:gd name="connsiteX13" fmla="*/ 36036 w 2155372"/>
              <a:gd name="connsiteY13" fmla="*/ 64188 h 313058"/>
              <a:gd name="connsiteX14" fmla="*/ 36036 w 2155372"/>
              <a:gd name="connsiteY14" fmla="*/ 28153 h 313058"/>
              <a:gd name="connsiteX15" fmla="*/ 0 w 2155372"/>
              <a:gd name="connsiteY15" fmla="*/ 28153 h 313058"/>
              <a:gd name="connsiteX16" fmla="*/ 0 w 2155372"/>
              <a:gd name="connsiteY16" fmla="*/ 0 h 31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55372" h="313058">
                <a:moveTo>
                  <a:pt x="2155372" y="313058"/>
                </a:moveTo>
                <a:lnTo>
                  <a:pt x="932418" y="313058"/>
                </a:lnTo>
                <a:lnTo>
                  <a:pt x="932418" y="237609"/>
                </a:lnTo>
                <a:lnTo>
                  <a:pt x="530398" y="237609"/>
                </a:lnTo>
                <a:lnTo>
                  <a:pt x="530398" y="203826"/>
                </a:lnTo>
                <a:lnTo>
                  <a:pt x="358103" y="203826"/>
                </a:lnTo>
                <a:lnTo>
                  <a:pt x="358103" y="164412"/>
                </a:lnTo>
                <a:lnTo>
                  <a:pt x="235357" y="164412"/>
                </a:lnTo>
                <a:lnTo>
                  <a:pt x="235357" y="128377"/>
                </a:lnTo>
                <a:lnTo>
                  <a:pt x="194817" y="128377"/>
                </a:lnTo>
                <a:lnTo>
                  <a:pt x="194817" y="101350"/>
                </a:lnTo>
                <a:lnTo>
                  <a:pt x="88963" y="101350"/>
                </a:lnTo>
                <a:lnTo>
                  <a:pt x="88963" y="64188"/>
                </a:lnTo>
                <a:lnTo>
                  <a:pt x="36036" y="64188"/>
                </a:lnTo>
                <a:lnTo>
                  <a:pt x="36036" y="28153"/>
                </a:lnTo>
                <a:lnTo>
                  <a:pt x="0" y="28153"/>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9" name="Freeform: Shape 538">
            <a:extLst>
              <a:ext uri="{FF2B5EF4-FFF2-40B4-BE49-F238E27FC236}">
                <a16:creationId xmlns:a16="http://schemas.microsoft.com/office/drawing/2014/main" id="{3678CD83-0EF7-5427-6A55-E74083B5789B}"/>
              </a:ext>
            </a:extLst>
          </p:cNvPr>
          <p:cNvSpPr/>
          <p:nvPr/>
        </p:nvSpPr>
        <p:spPr bwMode="auto">
          <a:xfrm>
            <a:off x="9591197" y="4286242"/>
            <a:ext cx="2296003" cy="562526"/>
          </a:xfrm>
          <a:custGeom>
            <a:avLst/>
            <a:gdLst>
              <a:gd name="connsiteX0" fmla="*/ 2296003 w 2296003"/>
              <a:gd name="connsiteY0" fmla="*/ 562526 h 562526"/>
              <a:gd name="connsiteX1" fmla="*/ 1467512 w 2296003"/>
              <a:gd name="connsiteY1" fmla="*/ 562526 h 562526"/>
              <a:gd name="connsiteX2" fmla="*/ 1467512 w 2296003"/>
              <a:gd name="connsiteY2" fmla="*/ 444843 h 562526"/>
              <a:gd name="connsiteX3" fmla="*/ 1074449 w 2296003"/>
              <a:gd name="connsiteY3" fmla="*/ 444843 h 562526"/>
              <a:gd name="connsiteX4" fmla="*/ 1074449 w 2296003"/>
              <a:gd name="connsiteY4" fmla="*/ 391886 h 562526"/>
              <a:gd name="connsiteX5" fmla="*/ 710808 w 2296003"/>
              <a:gd name="connsiteY5" fmla="*/ 391886 h 562526"/>
              <a:gd name="connsiteX6" fmla="*/ 710808 w 2296003"/>
              <a:gd name="connsiteY6" fmla="*/ 349519 h 562526"/>
              <a:gd name="connsiteX7" fmla="*/ 681387 w 2296003"/>
              <a:gd name="connsiteY7" fmla="*/ 349519 h 562526"/>
              <a:gd name="connsiteX8" fmla="*/ 681387 w 2296003"/>
              <a:gd name="connsiteY8" fmla="*/ 309507 h 562526"/>
              <a:gd name="connsiteX9" fmla="*/ 644905 w 2296003"/>
              <a:gd name="connsiteY9" fmla="*/ 309507 h 562526"/>
              <a:gd name="connsiteX10" fmla="*/ 644905 w 2296003"/>
              <a:gd name="connsiteY10" fmla="*/ 262434 h 562526"/>
              <a:gd name="connsiteX11" fmla="*/ 553112 w 2296003"/>
              <a:gd name="connsiteY11" fmla="*/ 262434 h 562526"/>
              <a:gd name="connsiteX12" fmla="*/ 553112 w 2296003"/>
              <a:gd name="connsiteY12" fmla="*/ 230659 h 562526"/>
              <a:gd name="connsiteX13" fmla="*/ 498978 w 2296003"/>
              <a:gd name="connsiteY13" fmla="*/ 230659 h 562526"/>
              <a:gd name="connsiteX14" fmla="*/ 498978 w 2296003"/>
              <a:gd name="connsiteY14" fmla="*/ 200062 h 562526"/>
              <a:gd name="connsiteX15" fmla="*/ 387178 w 2296003"/>
              <a:gd name="connsiteY15" fmla="*/ 200062 h 562526"/>
              <a:gd name="connsiteX16" fmla="*/ 387178 w 2296003"/>
              <a:gd name="connsiteY16" fmla="*/ 158872 h 562526"/>
              <a:gd name="connsiteX17" fmla="*/ 335398 w 2296003"/>
              <a:gd name="connsiteY17" fmla="*/ 158872 h 562526"/>
              <a:gd name="connsiteX18" fmla="*/ 335398 w 2296003"/>
              <a:gd name="connsiteY18" fmla="*/ 131805 h 562526"/>
              <a:gd name="connsiteX19" fmla="*/ 216537 w 2296003"/>
              <a:gd name="connsiteY19" fmla="*/ 131805 h 562526"/>
              <a:gd name="connsiteX20" fmla="*/ 216537 w 2296003"/>
              <a:gd name="connsiteY20" fmla="*/ 88262 h 562526"/>
              <a:gd name="connsiteX21" fmla="*/ 177702 w 2296003"/>
              <a:gd name="connsiteY21" fmla="*/ 88262 h 562526"/>
              <a:gd name="connsiteX22" fmla="*/ 177702 w 2296003"/>
              <a:gd name="connsiteY22" fmla="*/ 64726 h 562526"/>
              <a:gd name="connsiteX23" fmla="*/ 135336 w 2296003"/>
              <a:gd name="connsiteY23" fmla="*/ 64726 h 562526"/>
              <a:gd name="connsiteX24" fmla="*/ 135336 w 2296003"/>
              <a:gd name="connsiteY24" fmla="*/ 32951 h 562526"/>
              <a:gd name="connsiteX25" fmla="*/ 0 w 2296003"/>
              <a:gd name="connsiteY25" fmla="*/ 32951 h 562526"/>
              <a:gd name="connsiteX26" fmla="*/ 0 w 2296003"/>
              <a:gd name="connsiteY26" fmla="*/ 0 h 56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96003" h="562526">
                <a:moveTo>
                  <a:pt x="2296003" y="562526"/>
                </a:moveTo>
                <a:lnTo>
                  <a:pt x="1467512" y="562526"/>
                </a:lnTo>
                <a:lnTo>
                  <a:pt x="1467512" y="444843"/>
                </a:lnTo>
                <a:lnTo>
                  <a:pt x="1074449" y="444843"/>
                </a:lnTo>
                <a:lnTo>
                  <a:pt x="1074449" y="391886"/>
                </a:lnTo>
                <a:lnTo>
                  <a:pt x="710808" y="391886"/>
                </a:lnTo>
                <a:lnTo>
                  <a:pt x="710808" y="349519"/>
                </a:lnTo>
                <a:lnTo>
                  <a:pt x="681387" y="349519"/>
                </a:lnTo>
                <a:lnTo>
                  <a:pt x="681387" y="309507"/>
                </a:lnTo>
                <a:lnTo>
                  <a:pt x="644905" y="309507"/>
                </a:lnTo>
                <a:lnTo>
                  <a:pt x="644905" y="262434"/>
                </a:lnTo>
                <a:lnTo>
                  <a:pt x="553112" y="262434"/>
                </a:lnTo>
                <a:lnTo>
                  <a:pt x="553112" y="230659"/>
                </a:lnTo>
                <a:lnTo>
                  <a:pt x="498978" y="230659"/>
                </a:lnTo>
                <a:lnTo>
                  <a:pt x="498978" y="200062"/>
                </a:lnTo>
                <a:lnTo>
                  <a:pt x="387178" y="200062"/>
                </a:lnTo>
                <a:lnTo>
                  <a:pt x="387178" y="158872"/>
                </a:lnTo>
                <a:lnTo>
                  <a:pt x="335398" y="158872"/>
                </a:lnTo>
                <a:lnTo>
                  <a:pt x="335398" y="131805"/>
                </a:lnTo>
                <a:lnTo>
                  <a:pt x="216537" y="131805"/>
                </a:lnTo>
                <a:lnTo>
                  <a:pt x="216537" y="88262"/>
                </a:lnTo>
                <a:lnTo>
                  <a:pt x="177702" y="88262"/>
                </a:lnTo>
                <a:lnTo>
                  <a:pt x="177702" y="64726"/>
                </a:lnTo>
                <a:lnTo>
                  <a:pt x="135336" y="64726"/>
                </a:lnTo>
                <a:lnTo>
                  <a:pt x="135336" y="32951"/>
                </a:lnTo>
                <a:lnTo>
                  <a:pt x="0" y="32951"/>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TextBox 3">
            <a:extLst>
              <a:ext uri="{FF2B5EF4-FFF2-40B4-BE49-F238E27FC236}">
                <a16:creationId xmlns:a16="http://schemas.microsoft.com/office/drawing/2014/main" id="{BB87FEFA-F0A0-9B40-9847-90926D9C9A36}"/>
              </a:ext>
            </a:extLst>
          </p:cNvPr>
          <p:cNvSpPr txBox="1"/>
          <p:nvPr/>
        </p:nvSpPr>
        <p:spPr bwMode="auto">
          <a:xfrm>
            <a:off x="2261735" y="1553255"/>
            <a:ext cx="12740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TROP-2 IHC</a:t>
            </a:r>
          </a:p>
        </p:txBody>
      </p:sp>
      <p:sp>
        <p:nvSpPr>
          <p:cNvPr id="5" name="TextBox 4">
            <a:extLst>
              <a:ext uri="{FF2B5EF4-FFF2-40B4-BE49-F238E27FC236}">
                <a16:creationId xmlns:a16="http://schemas.microsoft.com/office/drawing/2014/main" id="{CF7C2DEB-87D7-78CD-AB31-7BC8CA92D67A}"/>
              </a:ext>
            </a:extLst>
          </p:cNvPr>
          <p:cNvSpPr txBox="1"/>
          <p:nvPr/>
        </p:nvSpPr>
        <p:spPr bwMode="auto">
          <a:xfrm>
            <a:off x="4132770" y="3457051"/>
            <a:ext cx="1412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Scale bar = 200 µm.</a:t>
            </a:r>
          </a:p>
        </p:txBody>
      </p:sp>
      <p:sp>
        <p:nvSpPr>
          <p:cNvPr id="6" name="TextBox 5">
            <a:extLst>
              <a:ext uri="{FF2B5EF4-FFF2-40B4-BE49-F238E27FC236}">
                <a16:creationId xmlns:a16="http://schemas.microsoft.com/office/drawing/2014/main" id="{EEB704AC-2DF3-F63B-A18C-84713D74AD3C}"/>
              </a:ext>
            </a:extLst>
          </p:cNvPr>
          <p:cNvSpPr txBox="1"/>
          <p:nvPr/>
        </p:nvSpPr>
        <p:spPr bwMode="auto">
          <a:xfrm>
            <a:off x="6723179" y="1406540"/>
            <a:ext cx="1797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Adenocarcinoma</a:t>
            </a:r>
          </a:p>
        </p:txBody>
      </p:sp>
      <p:sp>
        <p:nvSpPr>
          <p:cNvPr id="9" name="TextBox 8">
            <a:extLst>
              <a:ext uri="{FF2B5EF4-FFF2-40B4-BE49-F238E27FC236}">
                <a16:creationId xmlns:a16="http://schemas.microsoft.com/office/drawing/2014/main" id="{B2695677-B68C-E0DA-664E-ADE4A31596B8}"/>
              </a:ext>
            </a:extLst>
          </p:cNvPr>
          <p:cNvSpPr txBox="1"/>
          <p:nvPr/>
        </p:nvSpPr>
        <p:spPr bwMode="auto">
          <a:xfrm>
            <a:off x="9821081" y="1401329"/>
            <a:ext cx="1797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Adenocarcinoma</a:t>
            </a:r>
          </a:p>
        </p:txBody>
      </p:sp>
      <p:sp>
        <p:nvSpPr>
          <p:cNvPr id="10" name="TextBox 9">
            <a:extLst>
              <a:ext uri="{FF2B5EF4-FFF2-40B4-BE49-F238E27FC236}">
                <a16:creationId xmlns:a16="http://schemas.microsoft.com/office/drawing/2014/main" id="{016C7BE8-D8C3-76A0-CBF9-6B9BA5186920}"/>
              </a:ext>
            </a:extLst>
          </p:cNvPr>
          <p:cNvSpPr txBox="1"/>
          <p:nvPr/>
        </p:nvSpPr>
        <p:spPr bwMode="auto">
          <a:xfrm>
            <a:off x="6248238" y="3885319"/>
            <a:ext cx="2527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SCC</a:t>
            </a:r>
          </a:p>
        </p:txBody>
      </p:sp>
      <p:sp>
        <p:nvSpPr>
          <p:cNvPr id="12" name="TextBox 11">
            <a:extLst>
              <a:ext uri="{FF2B5EF4-FFF2-40B4-BE49-F238E27FC236}">
                <a16:creationId xmlns:a16="http://schemas.microsoft.com/office/drawing/2014/main" id="{3D8DC27B-AEE6-F17C-4DD3-E9B865F37521}"/>
              </a:ext>
            </a:extLst>
          </p:cNvPr>
          <p:cNvSpPr txBox="1"/>
          <p:nvPr/>
        </p:nvSpPr>
        <p:spPr bwMode="auto">
          <a:xfrm>
            <a:off x="9459516" y="3873309"/>
            <a:ext cx="25689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SCC</a:t>
            </a:r>
          </a:p>
        </p:txBody>
      </p:sp>
      <p:sp>
        <p:nvSpPr>
          <p:cNvPr id="13" name="TextBox 12">
            <a:extLst>
              <a:ext uri="{FF2B5EF4-FFF2-40B4-BE49-F238E27FC236}">
                <a16:creationId xmlns:a16="http://schemas.microsoft.com/office/drawing/2014/main" id="{35432550-70DC-1857-B1F0-060C53837489}"/>
              </a:ext>
            </a:extLst>
          </p:cNvPr>
          <p:cNvSpPr txBox="1"/>
          <p:nvPr/>
        </p:nvSpPr>
        <p:spPr bwMode="auto">
          <a:xfrm rot="16200000">
            <a:off x="8219214" y="4861825"/>
            <a:ext cx="1546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Probability</a:t>
            </a:r>
          </a:p>
        </p:txBody>
      </p:sp>
      <p:sp>
        <p:nvSpPr>
          <p:cNvPr id="14" name="TextBox 13">
            <a:extLst>
              <a:ext uri="{FF2B5EF4-FFF2-40B4-BE49-F238E27FC236}">
                <a16:creationId xmlns:a16="http://schemas.microsoft.com/office/drawing/2014/main" id="{6603BB0D-CBE1-9D22-9E40-80C34784F0D6}"/>
              </a:ext>
            </a:extLst>
          </p:cNvPr>
          <p:cNvSpPr txBox="1"/>
          <p:nvPr/>
        </p:nvSpPr>
        <p:spPr bwMode="auto">
          <a:xfrm rot="16200000">
            <a:off x="8225928" y="2327794"/>
            <a:ext cx="1546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Probability</a:t>
            </a:r>
          </a:p>
        </p:txBody>
      </p:sp>
      <p:sp>
        <p:nvSpPr>
          <p:cNvPr id="15" name="TextBox 14">
            <a:extLst>
              <a:ext uri="{FF2B5EF4-FFF2-40B4-BE49-F238E27FC236}">
                <a16:creationId xmlns:a16="http://schemas.microsoft.com/office/drawing/2014/main" id="{594892D5-0603-BD7A-A91F-5B44DC12185B}"/>
              </a:ext>
            </a:extLst>
          </p:cNvPr>
          <p:cNvSpPr txBox="1"/>
          <p:nvPr/>
        </p:nvSpPr>
        <p:spPr bwMode="auto">
          <a:xfrm>
            <a:off x="10554137" y="348874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6" name="TextBox 15">
            <a:extLst>
              <a:ext uri="{FF2B5EF4-FFF2-40B4-BE49-F238E27FC236}">
                <a16:creationId xmlns:a16="http://schemas.microsoft.com/office/drawing/2014/main" id="{BFC74C9D-230E-A5B6-3EF8-4DBFFCAD708C}"/>
              </a:ext>
            </a:extLst>
          </p:cNvPr>
          <p:cNvSpPr txBox="1"/>
          <p:nvPr/>
        </p:nvSpPr>
        <p:spPr bwMode="auto">
          <a:xfrm>
            <a:off x="10434554" y="6064396"/>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7" name="TextBox 16">
            <a:extLst>
              <a:ext uri="{FF2B5EF4-FFF2-40B4-BE49-F238E27FC236}">
                <a16:creationId xmlns:a16="http://schemas.microsoft.com/office/drawing/2014/main" id="{011895D7-8169-62B2-4310-5798EC823C0C}"/>
              </a:ext>
            </a:extLst>
          </p:cNvPr>
          <p:cNvSpPr txBox="1"/>
          <p:nvPr/>
        </p:nvSpPr>
        <p:spPr bwMode="auto">
          <a:xfrm>
            <a:off x="7185625" y="6064283"/>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8" name="TextBox 17">
            <a:extLst>
              <a:ext uri="{FF2B5EF4-FFF2-40B4-BE49-F238E27FC236}">
                <a16:creationId xmlns:a16="http://schemas.microsoft.com/office/drawing/2014/main" id="{4BC9DEBC-681C-6E5F-0566-EA4B8198CA12}"/>
              </a:ext>
            </a:extLst>
          </p:cNvPr>
          <p:cNvSpPr txBox="1"/>
          <p:nvPr/>
        </p:nvSpPr>
        <p:spPr bwMode="auto">
          <a:xfrm>
            <a:off x="7316153" y="347461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9" name="TextBox 18">
            <a:extLst>
              <a:ext uri="{FF2B5EF4-FFF2-40B4-BE49-F238E27FC236}">
                <a16:creationId xmlns:a16="http://schemas.microsoft.com/office/drawing/2014/main" id="{F89D9B86-2565-B0C9-167D-1D349E50A549}"/>
              </a:ext>
            </a:extLst>
          </p:cNvPr>
          <p:cNvSpPr txBox="1"/>
          <p:nvPr/>
        </p:nvSpPr>
        <p:spPr bwMode="auto">
          <a:xfrm rot="16200000">
            <a:off x="4907300" y="4858248"/>
            <a:ext cx="17163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LCSS Probability</a:t>
            </a:r>
          </a:p>
        </p:txBody>
      </p:sp>
      <p:sp>
        <p:nvSpPr>
          <p:cNvPr id="20" name="TextBox 19">
            <a:extLst>
              <a:ext uri="{FF2B5EF4-FFF2-40B4-BE49-F238E27FC236}">
                <a16:creationId xmlns:a16="http://schemas.microsoft.com/office/drawing/2014/main" id="{7727233D-45AE-220A-1A4F-19692C67B04C}"/>
              </a:ext>
            </a:extLst>
          </p:cNvPr>
          <p:cNvSpPr txBox="1"/>
          <p:nvPr/>
        </p:nvSpPr>
        <p:spPr bwMode="auto">
          <a:xfrm rot="16200000">
            <a:off x="4930858" y="2478250"/>
            <a:ext cx="17163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LCSS Probability</a:t>
            </a:r>
          </a:p>
        </p:txBody>
      </p:sp>
      <p:sp>
        <p:nvSpPr>
          <p:cNvPr id="21" name="TextBox 20">
            <a:extLst>
              <a:ext uri="{FF2B5EF4-FFF2-40B4-BE49-F238E27FC236}">
                <a16:creationId xmlns:a16="http://schemas.microsoft.com/office/drawing/2014/main" id="{248994F8-17B2-7A31-965C-C0956F47903A}"/>
              </a:ext>
            </a:extLst>
          </p:cNvPr>
          <p:cNvSpPr txBox="1"/>
          <p:nvPr/>
        </p:nvSpPr>
        <p:spPr bwMode="auto">
          <a:xfrm>
            <a:off x="6248383" y="2993305"/>
            <a:ext cx="143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.025</a:t>
            </a:r>
          </a:p>
        </p:txBody>
      </p:sp>
      <p:sp>
        <p:nvSpPr>
          <p:cNvPr id="22" name="TextBox 21">
            <a:extLst>
              <a:ext uri="{FF2B5EF4-FFF2-40B4-BE49-F238E27FC236}">
                <a16:creationId xmlns:a16="http://schemas.microsoft.com/office/drawing/2014/main" id="{63107604-D3EE-EC42-E25B-30D15B27C4C3}"/>
              </a:ext>
            </a:extLst>
          </p:cNvPr>
          <p:cNvSpPr txBox="1"/>
          <p:nvPr/>
        </p:nvSpPr>
        <p:spPr bwMode="auto">
          <a:xfrm>
            <a:off x="9454134" y="3025699"/>
            <a:ext cx="143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.023</a:t>
            </a:r>
          </a:p>
        </p:txBody>
      </p:sp>
      <p:sp>
        <p:nvSpPr>
          <p:cNvPr id="23" name="TextBox 22">
            <a:extLst>
              <a:ext uri="{FF2B5EF4-FFF2-40B4-BE49-F238E27FC236}">
                <a16:creationId xmlns:a16="http://schemas.microsoft.com/office/drawing/2014/main" id="{6C4FD2E6-5BB6-494A-E991-F0FB5A968FC7}"/>
              </a:ext>
            </a:extLst>
          </p:cNvPr>
          <p:cNvSpPr txBox="1"/>
          <p:nvPr/>
        </p:nvSpPr>
        <p:spPr bwMode="auto">
          <a:xfrm>
            <a:off x="6258655" y="5525955"/>
            <a:ext cx="13463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.58</a:t>
            </a:r>
          </a:p>
        </p:txBody>
      </p:sp>
      <p:sp>
        <p:nvSpPr>
          <p:cNvPr id="24" name="TextBox 23">
            <a:extLst>
              <a:ext uri="{FF2B5EF4-FFF2-40B4-BE49-F238E27FC236}">
                <a16:creationId xmlns:a16="http://schemas.microsoft.com/office/drawing/2014/main" id="{1EB3CED7-7362-0FF3-BE83-F518010FA1E3}"/>
              </a:ext>
            </a:extLst>
          </p:cNvPr>
          <p:cNvSpPr txBox="1"/>
          <p:nvPr/>
        </p:nvSpPr>
        <p:spPr bwMode="auto">
          <a:xfrm>
            <a:off x="9480615" y="5569438"/>
            <a:ext cx="13463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.36</a:t>
            </a:r>
          </a:p>
        </p:txBody>
      </p:sp>
      <p:sp>
        <p:nvSpPr>
          <p:cNvPr id="25" name="TextBox 24">
            <a:extLst>
              <a:ext uri="{FF2B5EF4-FFF2-40B4-BE49-F238E27FC236}">
                <a16:creationId xmlns:a16="http://schemas.microsoft.com/office/drawing/2014/main" id="{537A0648-C3FB-6756-A703-9D1E445979E3}"/>
              </a:ext>
            </a:extLst>
          </p:cNvPr>
          <p:cNvSpPr txBox="1"/>
          <p:nvPr/>
        </p:nvSpPr>
        <p:spPr bwMode="auto">
          <a:xfrm>
            <a:off x="9753001" y="2787083"/>
            <a:ext cx="1787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High TROP-2 (n = 172)</a:t>
            </a:r>
          </a:p>
        </p:txBody>
      </p:sp>
      <p:sp>
        <p:nvSpPr>
          <p:cNvPr id="26" name="TextBox 25">
            <a:extLst>
              <a:ext uri="{FF2B5EF4-FFF2-40B4-BE49-F238E27FC236}">
                <a16:creationId xmlns:a16="http://schemas.microsoft.com/office/drawing/2014/main" id="{401D30DD-B2D5-003D-F47B-51706C302148}"/>
              </a:ext>
            </a:extLst>
          </p:cNvPr>
          <p:cNvSpPr txBox="1"/>
          <p:nvPr/>
        </p:nvSpPr>
        <p:spPr bwMode="auto">
          <a:xfrm>
            <a:off x="10123020" y="1901957"/>
            <a:ext cx="1905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No/low TROP-2 (n = 98)</a:t>
            </a:r>
          </a:p>
        </p:txBody>
      </p:sp>
      <p:sp>
        <p:nvSpPr>
          <p:cNvPr id="27" name="TextBox 26">
            <a:extLst>
              <a:ext uri="{FF2B5EF4-FFF2-40B4-BE49-F238E27FC236}">
                <a16:creationId xmlns:a16="http://schemas.microsoft.com/office/drawing/2014/main" id="{9A3393E2-DEB7-BF62-460C-585B699FBE50}"/>
              </a:ext>
            </a:extLst>
          </p:cNvPr>
          <p:cNvSpPr txBox="1"/>
          <p:nvPr/>
        </p:nvSpPr>
        <p:spPr bwMode="auto">
          <a:xfrm>
            <a:off x="9477767" y="4976260"/>
            <a:ext cx="1787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High TROP-2 (n = 150)</a:t>
            </a:r>
          </a:p>
        </p:txBody>
      </p:sp>
      <p:sp>
        <p:nvSpPr>
          <p:cNvPr id="28" name="TextBox 27">
            <a:extLst>
              <a:ext uri="{FF2B5EF4-FFF2-40B4-BE49-F238E27FC236}">
                <a16:creationId xmlns:a16="http://schemas.microsoft.com/office/drawing/2014/main" id="{EC0D2F3C-6DBA-CB3C-614E-DB0734480563}"/>
              </a:ext>
            </a:extLst>
          </p:cNvPr>
          <p:cNvSpPr txBox="1"/>
          <p:nvPr/>
        </p:nvSpPr>
        <p:spPr bwMode="auto">
          <a:xfrm>
            <a:off x="6232896" y="4608827"/>
            <a:ext cx="1905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No/low TROP-2 (n = 51)</a:t>
            </a:r>
          </a:p>
        </p:txBody>
      </p:sp>
      <p:sp>
        <p:nvSpPr>
          <p:cNvPr id="29" name="TextBox 28">
            <a:extLst>
              <a:ext uri="{FF2B5EF4-FFF2-40B4-BE49-F238E27FC236}">
                <a16:creationId xmlns:a16="http://schemas.microsoft.com/office/drawing/2014/main" id="{E4C2EC07-C888-4557-DDDC-3077968FA820}"/>
              </a:ext>
            </a:extLst>
          </p:cNvPr>
          <p:cNvSpPr txBox="1"/>
          <p:nvPr/>
        </p:nvSpPr>
        <p:spPr bwMode="auto">
          <a:xfrm>
            <a:off x="6248023" y="2629839"/>
            <a:ext cx="1787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High TROP-2 (n = 172)</a:t>
            </a:r>
          </a:p>
        </p:txBody>
      </p:sp>
      <p:sp>
        <p:nvSpPr>
          <p:cNvPr id="30" name="TextBox 29">
            <a:extLst>
              <a:ext uri="{FF2B5EF4-FFF2-40B4-BE49-F238E27FC236}">
                <a16:creationId xmlns:a16="http://schemas.microsoft.com/office/drawing/2014/main" id="{AB895251-3CE6-1111-E295-E955F520245C}"/>
              </a:ext>
            </a:extLst>
          </p:cNvPr>
          <p:cNvSpPr txBox="1"/>
          <p:nvPr/>
        </p:nvSpPr>
        <p:spPr bwMode="auto">
          <a:xfrm>
            <a:off x="6885835" y="1793926"/>
            <a:ext cx="1905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No/low TROP-2 (n = 98)</a:t>
            </a:r>
          </a:p>
        </p:txBody>
      </p:sp>
      <p:sp>
        <p:nvSpPr>
          <p:cNvPr id="31" name="TextBox 30">
            <a:extLst>
              <a:ext uri="{FF2B5EF4-FFF2-40B4-BE49-F238E27FC236}">
                <a16:creationId xmlns:a16="http://schemas.microsoft.com/office/drawing/2014/main" id="{BFCE5ADD-4218-B685-D9BC-5CE74AC73AD2}"/>
              </a:ext>
            </a:extLst>
          </p:cNvPr>
          <p:cNvSpPr txBox="1"/>
          <p:nvPr/>
        </p:nvSpPr>
        <p:spPr bwMode="auto">
          <a:xfrm>
            <a:off x="7185625" y="4159411"/>
            <a:ext cx="1787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High TROP-2 (n = 150)</a:t>
            </a:r>
          </a:p>
        </p:txBody>
      </p:sp>
      <p:sp>
        <p:nvSpPr>
          <p:cNvPr id="32" name="TextBox 31">
            <a:extLst>
              <a:ext uri="{FF2B5EF4-FFF2-40B4-BE49-F238E27FC236}">
                <a16:creationId xmlns:a16="http://schemas.microsoft.com/office/drawing/2014/main" id="{F6379F09-5416-3448-B558-A24DF48A7776}"/>
              </a:ext>
            </a:extLst>
          </p:cNvPr>
          <p:cNvSpPr txBox="1"/>
          <p:nvPr/>
        </p:nvSpPr>
        <p:spPr bwMode="auto">
          <a:xfrm>
            <a:off x="10315989" y="4292990"/>
            <a:ext cx="1905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No/low TROP-2 (n = 51)</a:t>
            </a:r>
          </a:p>
        </p:txBody>
      </p:sp>
      <p:sp>
        <p:nvSpPr>
          <p:cNvPr id="7" name="Freeform: Shape 6">
            <a:extLst>
              <a:ext uri="{FF2B5EF4-FFF2-40B4-BE49-F238E27FC236}">
                <a16:creationId xmlns:a16="http://schemas.microsoft.com/office/drawing/2014/main" id="{40EC34F5-28A8-8DD3-E07E-6D40E607B5A8}"/>
              </a:ext>
            </a:extLst>
          </p:cNvPr>
          <p:cNvSpPr/>
          <p:nvPr/>
        </p:nvSpPr>
        <p:spPr bwMode="auto">
          <a:xfrm>
            <a:off x="6260123" y="1738365"/>
            <a:ext cx="2479933" cy="1587639"/>
          </a:xfrm>
          <a:custGeom>
            <a:avLst/>
            <a:gdLst>
              <a:gd name="connsiteX0" fmla="*/ 0 w 2471895"/>
              <a:gd name="connsiteY0" fmla="*/ 0 h 1587639"/>
              <a:gd name="connsiteX1" fmla="*/ 0 w 2471895"/>
              <a:gd name="connsiteY1" fmla="*/ 1587639 h 1587639"/>
              <a:gd name="connsiteX2" fmla="*/ 2471895 w 2471895"/>
              <a:gd name="connsiteY2" fmla="*/ 1587639 h 1587639"/>
            </a:gdLst>
            <a:ahLst/>
            <a:cxnLst>
              <a:cxn ang="0">
                <a:pos x="connsiteX0" y="connsiteY0"/>
              </a:cxn>
              <a:cxn ang="0">
                <a:pos x="connsiteX1" y="connsiteY1"/>
              </a:cxn>
              <a:cxn ang="0">
                <a:pos x="connsiteX2" y="connsiteY2"/>
              </a:cxn>
            </a:cxnLst>
            <a:rect l="l" t="t" r="r" b="b"/>
            <a:pathLst>
              <a:path w="2471895" h="1587639">
                <a:moveTo>
                  <a:pt x="0" y="0"/>
                </a:moveTo>
                <a:lnTo>
                  <a:pt x="0" y="1587639"/>
                </a:lnTo>
                <a:lnTo>
                  <a:pt x="2471895" y="1587639"/>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2" name="Group 41">
            <a:extLst>
              <a:ext uri="{FF2B5EF4-FFF2-40B4-BE49-F238E27FC236}">
                <a16:creationId xmlns:a16="http://schemas.microsoft.com/office/drawing/2014/main" id="{5EBF47BC-E9A3-B035-115F-0D0BC6CA8A0A}"/>
              </a:ext>
            </a:extLst>
          </p:cNvPr>
          <p:cNvGrpSpPr/>
          <p:nvPr/>
        </p:nvGrpSpPr>
        <p:grpSpPr>
          <a:xfrm>
            <a:off x="6197778" y="1749067"/>
            <a:ext cx="50245" cy="1576937"/>
            <a:chOff x="6096000" y="1749067"/>
            <a:chExt cx="152023" cy="1576937"/>
          </a:xfrm>
        </p:grpSpPr>
        <p:cxnSp>
          <p:nvCxnSpPr>
            <p:cNvPr id="35" name="Straight Connector 34">
              <a:extLst>
                <a:ext uri="{FF2B5EF4-FFF2-40B4-BE49-F238E27FC236}">
                  <a16:creationId xmlns:a16="http://schemas.microsoft.com/office/drawing/2014/main" id="{466BEF12-6440-1B42-4331-53920533EAA5}"/>
                </a:ext>
              </a:extLst>
            </p:cNvPr>
            <p:cNvCxnSpPr>
              <a:cxnSpLocks/>
            </p:cNvCxnSpPr>
            <p:nvPr/>
          </p:nvCxnSpPr>
          <p:spPr bwMode="auto">
            <a:xfrm>
              <a:off x="6096000" y="1749067"/>
              <a:ext cx="15202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05A5871-3DCE-6666-4E8F-4FF593BEFC1A}"/>
                </a:ext>
              </a:extLst>
            </p:cNvPr>
            <p:cNvCxnSpPr>
              <a:cxnSpLocks/>
            </p:cNvCxnSpPr>
            <p:nvPr/>
          </p:nvCxnSpPr>
          <p:spPr bwMode="auto">
            <a:xfrm>
              <a:off x="6096000" y="2064454"/>
              <a:ext cx="15202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34872FD-8BB9-BA17-F6E2-7478460EE4E1}"/>
                </a:ext>
              </a:extLst>
            </p:cNvPr>
            <p:cNvCxnSpPr>
              <a:cxnSpLocks/>
            </p:cNvCxnSpPr>
            <p:nvPr/>
          </p:nvCxnSpPr>
          <p:spPr bwMode="auto">
            <a:xfrm>
              <a:off x="6096000" y="2379841"/>
              <a:ext cx="15202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01D3058-0537-16E5-B096-FC037A90C16A}"/>
                </a:ext>
              </a:extLst>
            </p:cNvPr>
            <p:cNvCxnSpPr>
              <a:cxnSpLocks/>
            </p:cNvCxnSpPr>
            <p:nvPr/>
          </p:nvCxnSpPr>
          <p:spPr bwMode="auto">
            <a:xfrm>
              <a:off x="6096000" y="2695228"/>
              <a:ext cx="15202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24EC3F2-C92D-1F6C-CB76-F15251B08509}"/>
                </a:ext>
              </a:extLst>
            </p:cNvPr>
            <p:cNvCxnSpPr>
              <a:cxnSpLocks/>
            </p:cNvCxnSpPr>
            <p:nvPr/>
          </p:nvCxnSpPr>
          <p:spPr bwMode="auto">
            <a:xfrm>
              <a:off x="6096000" y="3010615"/>
              <a:ext cx="15202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369AEDA-069B-E865-FF29-F6078724763D}"/>
                </a:ext>
              </a:extLst>
            </p:cNvPr>
            <p:cNvCxnSpPr>
              <a:cxnSpLocks/>
            </p:cNvCxnSpPr>
            <p:nvPr/>
          </p:nvCxnSpPr>
          <p:spPr bwMode="auto">
            <a:xfrm>
              <a:off x="6096000" y="3326004"/>
              <a:ext cx="1520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1EA3FCBC-16E5-B154-D8A9-CCD86B7BC520}"/>
              </a:ext>
            </a:extLst>
          </p:cNvPr>
          <p:cNvGrpSpPr/>
          <p:nvPr/>
        </p:nvGrpSpPr>
        <p:grpSpPr>
          <a:xfrm>
            <a:off x="6260123" y="3340833"/>
            <a:ext cx="2467875" cy="45719"/>
            <a:chOff x="6260123" y="3340833"/>
            <a:chExt cx="2467875" cy="152183"/>
          </a:xfrm>
        </p:grpSpPr>
        <p:cxnSp>
          <p:nvCxnSpPr>
            <p:cNvPr id="44" name="Straight Connector 43">
              <a:extLst>
                <a:ext uri="{FF2B5EF4-FFF2-40B4-BE49-F238E27FC236}">
                  <a16:creationId xmlns:a16="http://schemas.microsoft.com/office/drawing/2014/main" id="{88D54F74-618A-06ED-BD36-133C8EFB6AFA}"/>
                </a:ext>
              </a:extLst>
            </p:cNvPr>
            <p:cNvCxnSpPr>
              <a:cxnSpLocks/>
            </p:cNvCxnSpPr>
            <p:nvPr/>
          </p:nvCxnSpPr>
          <p:spPr bwMode="auto">
            <a:xfrm>
              <a:off x="6260123" y="3340833"/>
              <a:ext cx="0" cy="15218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9C58500-EA51-F56B-3D46-60B6CC042B34}"/>
                </a:ext>
              </a:extLst>
            </p:cNvPr>
            <p:cNvCxnSpPr>
              <a:cxnSpLocks/>
            </p:cNvCxnSpPr>
            <p:nvPr/>
          </p:nvCxnSpPr>
          <p:spPr bwMode="auto">
            <a:xfrm>
              <a:off x="6753698" y="3340833"/>
              <a:ext cx="0" cy="15218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64DE7DA-31AD-809C-BA53-0F7676D9F960}"/>
                </a:ext>
              </a:extLst>
            </p:cNvPr>
            <p:cNvCxnSpPr>
              <a:cxnSpLocks/>
            </p:cNvCxnSpPr>
            <p:nvPr/>
          </p:nvCxnSpPr>
          <p:spPr bwMode="auto">
            <a:xfrm>
              <a:off x="7247273" y="3340833"/>
              <a:ext cx="0" cy="152183"/>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A67C37E-F7AA-BB10-3593-782AF14E69A6}"/>
                </a:ext>
              </a:extLst>
            </p:cNvPr>
            <p:cNvCxnSpPr>
              <a:cxnSpLocks/>
            </p:cNvCxnSpPr>
            <p:nvPr/>
          </p:nvCxnSpPr>
          <p:spPr bwMode="auto">
            <a:xfrm>
              <a:off x="7740848" y="3340833"/>
              <a:ext cx="0" cy="15218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5B5C6E8-9832-60A1-5C9A-D2F10E22EA7F}"/>
                </a:ext>
              </a:extLst>
            </p:cNvPr>
            <p:cNvCxnSpPr>
              <a:cxnSpLocks/>
            </p:cNvCxnSpPr>
            <p:nvPr/>
          </p:nvCxnSpPr>
          <p:spPr bwMode="auto">
            <a:xfrm>
              <a:off x="8234423" y="3340833"/>
              <a:ext cx="0" cy="152183"/>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9BAEC09-9FA6-FF4E-C59D-9AB733C05536}"/>
                </a:ext>
              </a:extLst>
            </p:cNvPr>
            <p:cNvCxnSpPr>
              <a:cxnSpLocks/>
            </p:cNvCxnSpPr>
            <p:nvPr/>
          </p:nvCxnSpPr>
          <p:spPr bwMode="auto">
            <a:xfrm>
              <a:off x="8727998" y="3340833"/>
              <a:ext cx="0" cy="152183"/>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A75A0990-D768-18D1-EAE4-4E02DD740CB1}"/>
              </a:ext>
            </a:extLst>
          </p:cNvPr>
          <p:cNvSpPr txBox="1"/>
          <p:nvPr/>
        </p:nvSpPr>
        <p:spPr bwMode="auto">
          <a:xfrm>
            <a:off x="5866354" y="2843616"/>
            <a:ext cx="413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54" name="TextBox 53">
            <a:extLst>
              <a:ext uri="{FF2B5EF4-FFF2-40B4-BE49-F238E27FC236}">
                <a16:creationId xmlns:a16="http://schemas.microsoft.com/office/drawing/2014/main" id="{397B988A-3F8F-06E5-78D5-896646815D16}"/>
              </a:ext>
            </a:extLst>
          </p:cNvPr>
          <p:cNvSpPr txBox="1"/>
          <p:nvPr/>
        </p:nvSpPr>
        <p:spPr bwMode="auto">
          <a:xfrm>
            <a:off x="5866354" y="2526625"/>
            <a:ext cx="413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55" name="TextBox 54">
            <a:extLst>
              <a:ext uri="{FF2B5EF4-FFF2-40B4-BE49-F238E27FC236}">
                <a16:creationId xmlns:a16="http://schemas.microsoft.com/office/drawing/2014/main" id="{220FAF90-6A31-1B60-6B1E-F2EC1F100428}"/>
              </a:ext>
            </a:extLst>
          </p:cNvPr>
          <p:cNvSpPr txBox="1"/>
          <p:nvPr/>
        </p:nvSpPr>
        <p:spPr bwMode="auto">
          <a:xfrm>
            <a:off x="5866354" y="2205152"/>
            <a:ext cx="413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56" name="TextBox 55">
            <a:extLst>
              <a:ext uri="{FF2B5EF4-FFF2-40B4-BE49-F238E27FC236}">
                <a16:creationId xmlns:a16="http://schemas.microsoft.com/office/drawing/2014/main" id="{A1F3407D-3815-C683-A8DD-68FFB2F6D3E9}"/>
              </a:ext>
            </a:extLst>
          </p:cNvPr>
          <p:cNvSpPr txBox="1"/>
          <p:nvPr/>
        </p:nvSpPr>
        <p:spPr bwMode="auto">
          <a:xfrm>
            <a:off x="5866354" y="1898954"/>
            <a:ext cx="413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57" name="TextBox 56">
            <a:extLst>
              <a:ext uri="{FF2B5EF4-FFF2-40B4-BE49-F238E27FC236}">
                <a16:creationId xmlns:a16="http://schemas.microsoft.com/office/drawing/2014/main" id="{ED4AE070-DF68-3D6C-7689-8BDBEC40A1DB}"/>
              </a:ext>
            </a:extLst>
          </p:cNvPr>
          <p:cNvSpPr txBox="1"/>
          <p:nvPr/>
        </p:nvSpPr>
        <p:spPr bwMode="auto">
          <a:xfrm>
            <a:off x="5856469" y="1588885"/>
            <a:ext cx="4750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8" name="TextBox 57">
            <a:extLst>
              <a:ext uri="{FF2B5EF4-FFF2-40B4-BE49-F238E27FC236}">
                <a16:creationId xmlns:a16="http://schemas.microsoft.com/office/drawing/2014/main" id="{3740534F-3A87-B079-A279-68698DD0F198}"/>
              </a:ext>
            </a:extLst>
          </p:cNvPr>
          <p:cNvSpPr txBox="1"/>
          <p:nvPr/>
        </p:nvSpPr>
        <p:spPr bwMode="auto">
          <a:xfrm>
            <a:off x="5980522" y="3160607"/>
            <a:ext cx="2997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9" name="TextBox 58">
            <a:extLst>
              <a:ext uri="{FF2B5EF4-FFF2-40B4-BE49-F238E27FC236}">
                <a16:creationId xmlns:a16="http://schemas.microsoft.com/office/drawing/2014/main" id="{E4F4C36B-156F-AE36-CAF1-0E5C286AB5A7}"/>
              </a:ext>
            </a:extLst>
          </p:cNvPr>
          <p:cNvSpPr txBox="1"/>
          <p:nvPr/>
        </p:nvSpPr>
        <p:spPr bwMode="auto">
          <a:xfrm>
            <a:off x="6121881" y="3315182"/>
            <a:ext cx="2997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0" name="TextBox 59">
            <a:extLst>
              <a:ext uri="{FF2B5EF4-FFF2-40B4-BE49-F238E27FC236}">
                <a16:creationId xmlns:a16="http://schemas.microsoft.com/office/drawing/2014/main" id="{2F758E92-3A85-81FF-12E0-C7DCE9A5244D}"/>
              </a:ext>
            </a:extLst>
          </p:cNvPr>
          <p:cNvSpPr txBox="1"/>
          <p:nvPr/>
        </p:nvSpPr>
        <p:spPr bwMode="auto">
          <a:xfrm>
            <a:off x="6563005" y="3315182"/>
            <a:ext cx="408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61" name="TextBox 60">
            <a:extLst>
              <a:ext uri="{FF2B5EF4-FFF2-40B4-BE49-F238E27FC236}">
                <a16:creationId xmlns:a16="http://schemas.microsoft.com/office/drawing/2014/main" id="{4917CD5E-3262-E94B-B7CC-4885ECFBBB3B}"/>
              </a:ext>
            </a:extLst>
          </p:cNvPr>
          <p:cNvSpPr txBox="1"/>
          <p:nvPr/>
        </p:nvSpPr>
        <p:spPr bwMode="auto">
          <a:xfrm>
            <a:off x="7015062"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2" name="TextBox 61">
            <a:extLst>
              <a:ext uri="{FF2B5EF4-FFF2-40B4-BE49-F238E27FC236}">
                <a16:creationId xmlns:a16="http://schemas.microsoft.com/office/drawing/2014/main" id="{0C7B576C-0ED0-1007-D0B9-D35C17003D19}"/>
              </a:ext>
            </a:extLst>
          </p:cNvPr>
          <p:cNvSpPr txBox="1"/>
          <p:nvPr/>
        </p:nvSpPr>
        <p:spPr bwMode="auto">
          <a:xfrm>
            <a:off x="7514950"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a:t>
            </a:r>
          </a:p>
        </p:txBody>
      </p:sp>
      <p:sp>
        <p:nvSpPr>
          <p:cNvPr id="63" name="TextBox 62">
            <a:extLst>
              <a:ext uri="{FF2B5EF4-FFF2-40B4-BE49-F238E27FC236}">
                <a16:creationId xmlns:a16="http://schemas.microsoft.com/office/drawing/2014/main" id="{7EBBE107-7E97-F73F-5221-E8A31B1A0073}"/>
              </a:ext>
            </a:extLst>
          </p:cNvPr>
          <p:cNvSpPr txBox="1"/>
          <p:nvPr/>
        </p:nvSpPr>
        <p:spPr bwMode="auto">
          <a:xfrm>
            <a:off x="8010575"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p>
        </p:txBody>
      </p:sp>
      <p:sp>
        <p:nvSpPr>
          <p:cNvPr id="64" name="TextBox 63">
            <a:extLst>
              <a:ext uri="{FF2B5EF4-FFF2-40B4-BE49-F238E27FC236}">
                <a16:creationId xmlns:a16="http://schemas.microsoft.com/office/drawing/2014/main" id="{C07DFAD5-074E-AF56-98F2-EF5DA1B77AAE}"/>
              </a:ext>
            </a:extLst>
          </p:cNvPr>
          <p:cNvSpPr txBox="1"/>
          <p:nvPr/>
        </p:nvSpPr>
        <p:spPr bwMode="auto">
          <a:xfrm>
            <a:off x="8494979"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250</a:t>
            </a:r>
          </a:p>
        </p:txBody>
      </p:sp>
      <p:grpSp>
        <p:nvGrpSpPr>
          <p:cNvPr id="129" name="Group 128">
            <a:extLst>
              <a:ext uri="{FF2B5EF4-FFF2-40B4-BE49-F238E27FC236}">
                <a16:creationId xmlns:a16="http://schemas.microsoft.com/office/drawing/2014/main" id="{5C8552CE-74FB-E153-2BB4-6FD3880E49D2}"/>
              </a:ext>
            </a:extLst>
          </p:cNvPr>
          <p:cNvGrpSpPr/>
          <p:nvPr/>
        </p:nvGrpSpPr>
        <p:grpSpPr>
          <a:xfrm>
            <a:off x="6467873" y="1820697"/>
            <a:ext cx="2102165" cy="535641"/>
            <a:chOff x="6467873" y="1820697"/>
            <a:chExt cx="2102165" cy="535641"/>
          </a:xfrm>
        </p:grpSpPr>
        <p:cxnSp>
          <p:nvCxnSpPr>
            <p:cNvPr id="68" name="Straight Connector 67">
              <a:extLst>
                <a:ext uri="{FF2B5EF4-FFF2-40B4-BE49-F238E27FC236}">
                  <a16:creationId xmlns:a16="http://schemas.microsoft.com/office/drawing/2014/main" id="{FB3BC718-6B93-DEC6-6C9A-AB15D7B2AE3A}"/>
                </a:ext>
              </a:extLst>
            </p:cNvPr>
            <p:cNvCxnSpPr>
              <a:cxnSpLocks/>
            </p:cNvCxnSpPr>
            <p:nvPr/>
          </p:nvCxnSpPr>
          <p:spPr bwMode="auto">
            <a:xfrm>
              <a:off x="8570038"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F0BF87C-85C0-465E-690E-6B8E640C0DC8}"/>
                </a:ext>
              </a:extLst>
            </p:cNvPr>
            <p:cNvCxnSpPr>
              <a:cxnSpLocks/>
            </p:cNvCxnSpPr>
            <p:nvPr/>
          </p:nvCxnSpPr>
          <p:spPr bwMode="auto">
            <a:xfrm>
              <a:off x="8337921"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06F8AD9-A6CC-CA61-BBAF-6363913FDE49}"/>
                </a:ext>
              </a:extLst>
            </p:cNvPr>
            <p:cNvCxnSpPr>
              <a:cxnSpLocks/>
            </p:cNvCxnSpPr>
            <p:nvPr/>
          </p:nvCxnSpPr>
          <p:spPr bwMode="auto">
            <a:xfrm>
              <a:off x="8316819"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6CAC7D1-6F59-74A9-12B4-46429D397933}"/>
                </a:ext>
              </a:extLst>
            </p:cNvPr>
            <p:cNvCxnSpPr>
              <a:cxnSpLocks/>
            </p:cNvCxnSpPr>
            <p:nvPr/>
          </p:nvCxnSpPr>
          <p:spPr bwMode="auto">
            <a:xfrm>
              <a:off x="8283057"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474BCFE-3FDC-EC04-27A6-402552DC85C1}"/>
                </a:ext>
              </a:extLst>
            </p:cNvPr>
            <p:cNvCxnSpPr>
              <a:cxnSpLocks/>
            </p:cNvCxnSpPr>
            <p:nvPr/>
          </p:nvCxnSpPr>
          <p:spPr bwMode="auto">
            <a:xfrm>
              <a:off x="8234423"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66F482C-6FC8-C467-8D70-53842E458499}"/>
                </a:ext>
              </a:extLst>
            </p:cNvPr>
            <p:cNvCxnSpPr>
              <a:cxnSpLocks/>
            </p:cNvCxnSpPr>
            <p:nvPr/>
          </p:nvCxnSpPr>
          <p:spPr bwMode="auto">
            <a:xfrm>
              <a:off x="8246062"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BFC1EC5-EFEF-C434-B751-9DF47D2B6E78}"/>
                </a:ext>
              </a:extLst>
            </p:cNvPr>
            <p:cNvCxnSpPr>
              <a:cxnSpLocks/>
            </p:cNvCxnSpPr>
            <p:nvPr/>
          </p:nvCxnSpPr>
          <p:spPr bwMode="auto">
            <a:xfrm>
              <a:off x="8220740"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C656A91-B244-E6CA-7408-D60EA907A18F}"/>
                </a:ext>
              </a:extLst>
            </p:cNvPr>
            <p:cNvCxnSpPr>
              <a:cxnSpLocks/>
            </p:cNvCxnSpPr>
            <p:nvPr/>
          </p:nvCxnSpPr>
          <p:spPr bwMode="auto">
            <a:xfrm>
              <a:off x="8208079"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3331D15-F916-5B66-4AF5-996FA9DEFCBE}"/>
                </a:ext>
              </a:extLst>
            </p:cNvPr>
            <p:cNvCxnSpPr>
              <a:cxnSpLocks/>
            </p:cNvCxnSpPr>
            <p:nvPr/>
          </p:nvCxnSpPr>
          <p:spPr bwMode="auto">
            <a:xfrm>
              <a:off x="8195418"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5B32BF2-9DC1-A8C4-9766-CE889BB7B3E4}"/>
                </a:ext>
              </a:extLst>
            </p:cNvPr>
            <p:cNvCxnSpPr>
              <a:cxnSpLocks/>
            </p:cNvCxnSpPr>
            <p:nvPr/>
          </p:nvCxnSpPr>
          <p:spPr bwMode="auto">
            <a:xfrm>
              <a:off x="8158842"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932EDCA-4379-7428-397A-8466D711317A}"/>
                </a:ext>
              </a:extLst>
            </p:cNvPr>
            <p:cNvCxnSpPr>
              <a:cxnSpLocks/>
            </p:cNvCxnSpPr>
            <p:nvPr/>
          </p:nvCxnSpPr>
          <p:spPr bwMode="auto">
            <a:xfrm>
              <a:off x="8126487"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684565A-514E-63BD-EFF1-EF56B8370167}"/>
                </a:ext>
              </a:extLst>
            </p:cNvPr>
            <p:cNvCxnSpPr>
              <a:cxnSpLocks/>
            </p:cNvCxnSpPr>
            <p:nvPr/>
          </p:nvCxnSpPr>
          <p:spPr bwMode="auto">
            <a:xfrm>
              <a:off x="8092724"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5382C81-DC77-964B-0493-11AB290520D8}"/>
                </a:ext>
              </a:extLst>
            </p:cNvPr>
            <p:cNvCxnSpPr>
              <a:cxnSpLocks/>
            </p:cNvCxnSpPr>
            <p:nvPr/>
          </p:nvCxnSpPr>
          <p:spPr bwMode="auto">
            <a:xfrm>
              <a:off x="8077250" y="228037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0B26D81-0B10-CE6B-1479-EA41A909DB44}"/>
                </a:ext>
              </a:extLst>
            </p:cNvPr>
            <p:cNvCxnSpPr>
              <a:cxnSpLocks/>
            </p:cNvCxnSpPr>
            <p:nvPr/>
          </p:nvCxnSpPr>
          <p:spPr bwMode="auto">
            <a:xfrm>
              <a:off x="8031343"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EE54A11-8265-958D-23DB-75E05A12674D}"/>
                </a:ext>
              </a:extLst>
            </p:cNvPr>
            <p:cNvCxnSpPr>
              <a:cxnSpLocks/>
            </p:cNvCxnSpPr>
            <p:nvPr/>
          </p:nvCxnSpPr>
          <p:spPr bwMode="auto">
            <a:xfrm>
              <a:off x="8008835"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EADF792-6DF5-6697-5517-CA486A3EA688}"/>
                </a:ext>
              </a:extLst>
            </p:cNvPr>
            <p:cNvCxnSpPr>
              <a:cxnSpLocks/>
            </p:cNvCxnSpPr>
            <p:nvPr/>
          </p:nvCxnSpPr>
          <p:spPr bwMode="auto">
            <a:xfrm>
              <a:off x="7969446"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EA50D9A-D48A-D62A-A40C-B88ED2FA2065}"/>
                </a:ext>
              </a:extLst>
            </p:cNvPr>
            <p:cNvCxnSpPr>
              <a:cxnSpLocks/>
            </p:cNvCxnSpPr>
            <p:nvPr/>
          </p:nvCxnSpPr>
          <p:spPr bwMode="auto">
            <a:xfrm>
              <a:off x="7953971"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9CA5BBE-F182-A113-6052-71E7BD07994D}"/>
                </a:ext>
              </a:extLst>
            </p:cNvPr>
            <p:cNvCxnSpPr>
              <a:cxnSpLocks/>
            </p:cNvCxnSpPr>
            <p:nvPr/>
          </p:nvCxnSpPr>
          <p:spPr bwMode="auto">
            <a:xfrm>
              <a:off x="7944124"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773F96F-320B-E794-C357-1D0E12D4CF2A}"/>
                </a:ext>
              </a:extLst>
            </p:cNvPr>
            <p:cNvCxnSpPr>
              <a:cxnSpLocks/>
            </p:cNvCxnSpPr>
            <p:nvPr/>
          </p:nvCxnSpPr>
          <p:spPr bwMode="auto">
            <a:xfrm>
              <a:off x="7934277"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333DDFF-6BA1-F0F2-E86E-13382D0FA5B4}"/>
                </a:ext>
              </a:extLst>
            </p:cNvPr>
            <p:cNvCxnSpPr>
              <a:cxnSpLocks/>
            </p:cNvCxnSpPr>
            <p:nvPr/>
          </p:nvCxnSpPr>
          <p:spPr bwMode="auto">
            <a:xfrm>
              <a:off x="7899108"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D694B46-6ABD-E576-F030-8E696E8795F6}"/>
                </a:ext>
              </a:extLst>
            </p:cNvPr>
            <p:cNvCxnSpPr>
              <a:cxnSpLocks/>
            </p:cNvCxnSpPr>
            <p:nvPr/>
          </p:nvCxnSpPr>
          <p:spPr bwMode="auto">
            <a:xfrm>
              <a:off x="7879413"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F15C514-5EF5-241C-AE1A-EE508B79945D}"/>
                </a:ext>
              </a:extLst>
            </p:cNvPr>
            <p:cNvCxnSpPr>
              <a:cxnSpLocks/>
            </p:cNvCxnSpPr>
            <p:nvPr/>
          </p:nvCxnSpPr>
          <p:spPr bwMode="auto">
            <a:xfrm>
              <a:off x="7749990"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F202A82-3ECA-2352-2E83-7AD12EC648AF}"/>
                </a:ext>
              </a:extLst>
            </p:cNvPr>
            <p:cNvCxnSpPr>
              <a:cxnSpLocks/>
            </p:cNvCxnSpPr>
            <p:nvPr/>
          </p:nvCxnSpPr>
          <p:spPr bwMode="auto">
            <a:xfrm>
              <a:off x="7702162"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9B045CA-E038-BE0D-610C-09F0C35BF9D2}"/>
                </a:ext>
              </a:extLst>
            </p:cNvPr>
            <p:cNvCxnSpPr>
              <a:cxnSpLocks/>
            </p:cNvCxnSpPr>
            <p:nvPr/>
          </p:nvCxnSpPr>
          <p:spPr bwMode="auto">
            <a:xfrm>
              <a:off x="7648705"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5B3D1E2-CFDA-271E-A8C9-1C79C2CD394E}"/>
                </a:ext>
              </a:extLst>
            </p:cNvPr>
            <p:cNvCxnSpPr>
              <a:cxnSpLocks/>
            </p:cNvCxnSpPr>
            <p:nvPr/>
          </p:nvCxnSpPr>
          <p:spPr bwMode="auto">
            <a:xfrm>
              <a:off x="7638857"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95F8F4F-2732-08CE-01A1-1FE8BE999302}"/>
                </a:ext>
              </a:extLst>
            </p:cNvPr>
            <p:cNvCxnSpPr>
              <a:cxnSpLocks/>
            </p:cNvCxnSpPr>
            <p:nvPr/>
          </p:nvCxnSpPr>
          <p:spPr bwMode="auto">
            <a:xfrm>
              <a:off x="7627603"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68C8F44-5E87-65FF-B186-F26F71CBEF4B}"/>
                </a:ext>
              </a:extLst>
            </p:cNvPr>
            <p:cNvCxnSpPr>
              <a:cxnSpLocks/>
            </p:cNvCxnSpPr>
            <p:nvPr/>
          </p:nvCxnSpPr>
          <p:spPr bwMode="auto">
            <a:xfrm>
              <a:off x="7607909"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52803CC-96F3-CDD6-949A-9522116C2E37}"/>
                </a:ext>
              </a:extLst>
            </p:cNvPr>
            <p:cNvCxnSpPr>
              <a:cxnSpLocks/>
            </p:cNvCxnSpPr>
            <p:nvPr/>
          </p:nvCxnSpPr>
          <p:spPr bwMode="auto">
            <a:xfrm>
              <a:off x="7598061"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18118FC-2778-CA1D-4A77-3981E27372CE}"/>
                </a:ext>
              </a:extLst>
            </p:cNvPr>
            <p:cNvCxnSpPr>
              <a:cxnSpLocks/>
            </p:cNvCxnSpPr>
            <p:nvPr/>
          </p:nvCxnSpPr>
          <p:spPr bwMode="auto">
            <a:xfrm>
              <a:off x="7554451"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37A1584-A328-8527-C378-00198161015A}"/>
                </a:ext>
              </a:extLst>
            </p:cNvPr>
            <p:cNvCxnSpPr>
              <a:cxnSpLocks/>
            </p:cNvCxnSpPr>
            <p:nvPr/>
          </p:nvCxnSpPr>
          <p:spPr bwMode="auto">
            <a:xfrm>
              <a:off x="7550231"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522AA31-1472-3D72-C0A1-D7E8C201EB4C}"/>
                </a:ext>
              </a:extLst>
            </p:cNvPr>
            <p:cNvCxnSpPr>
              <a:cxnSpLocks/>
            </p:cNvCxnSpPr>
            <p:nvPr/>
          </p:nvCxnSpPr>
          <p:spPr bwMode="auto">
            <a:xfrm>
              <a:off x="7531943"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18458E2-6ACF-5827-8C76-DD0E1677A32A}"/>
                </a:ext>
              </a:extLst>
            </p:cNvPr>
            <p:cNvCxnSpPr>
              <a:cxnSpLocks/>
            </p:cNvCxnSpPr>
            <p:nvPr/>
          </p:nvCxnSpPr>
          <p:spPr bwMode="auto">
            <a:xfrm>
              <a:off x="7519282"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8C9C0A2-A560-38F8-B9B4-B8A81CC6DEF6}"/>
                </a:ext>
              </a:extLst>
            </p:cNvPr>
            <p:cNvCxnSpPr>
              <a:cxnSpLocks/>
            </p:cNvCxnSpPr>
            <p:nvPr/>
          </p:nvCxnSpPr>
          <p:spPr bwMode="auto">
            <a:xfrm>
              <a:off x="7488333"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B5767F7-F0DA-8133-0D61-798E4F4B1C85}"/>
                </a:ext>
              </a:extLst>
            </p:cNvPr>
            <p:cNvCxnSpPr>
              <a:cxnSpLocks/>
            </p:cNvCxnSpPr>
            <p:nvPr/>
          </p:nvCxnSpPr>
          <p:spPr bwMode="auto">
            <a:xfrm>
              <a:off x="7478486"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EBC1984-7FD4-3EFB-42AE-F19A62997093}"/>
                </a:ext>
              </a:extLst>
            </p:cNvPr>
            <p:cNvCxnSpPr>
              <a:cxnSpLocks/>
            </p:cNvCxnSpPr>
            <p:nvPr/>
          </p:nvCxnSpPr>
          <p:spPr bwMode="auto">
            <a:xfrm>
              <a:off x="7465825"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34BF4CA-0EEF-1C42-44B5-DB8980B5B7E1}"/>
                </a:ext>
              </a:extLst>
            </p:cNvPr>
            <p:cNvCxnSpPr>
              <a:cxnSpLocks/>
            </p:cNvCxnSpPr>
            <p:nvPr/>
          </p:nvCxnSpPr>
          <p:spPr bwMode="auto">
            <a:xfrm>
              <a:off x="7384232"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2C5A71C-9EDE-454A-B20E-18F45FEB9E20}"/>
                </a:ext>
              </a:extLst>
            </p:cNvPr>
            <p:cNvCxnSpPr>
              <a:cxnSpLocks/>
            </p:cNvCxnSpPr>
            <p:nvPr/>
          </p:nvCxnSpPr>
          <p:spPr bwMode="auto">
            <a:xfrm>
              <a:off x="7368758"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BF3D61C-F6EE-2CA4-5E7B-B9F760C14510}"/>
                </a:ext>
              </a:extLst>
            </p:cNvPr>
            <p:cNvCxnSpPr>
              <a:cxnSpLocks/>
            </p:cNvCxnSpPr>
            <p:nvPr/>
          </p:nvCxnSpPr>
          <p:spPr bwMode="auto">
            <a:xfrm>
              <a:off x="7354690"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70B74FC-BE59-5F13-BDE4-23CD05C5E47D}"/>
                </a:ext>
              </a:extLst>
            </p:cNvPr>
            <p:cNvCxnSpPr>
              <a:cxnSpLocks/>
            </p:cNvCxnSpPr>
            <p:nvPr/>
          </p:nvCxnSpPr>
          <p:spPr bwMode="auto">
            <a:xfrm>
              <a:off x="7344843" y="221847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B2ECF07-9C88-9C71-AD30-DB811DAF7D95}"/>
                </a:ext>
              </a:extLst>
            </p:cNvPr>
            <p:cNvCxnSpPr>
              <a:cxnSpLocks/>
            </p:cNvCxnSpPr>
            <p:nvPr/>
          </p:nvCxnSpPr>
          <p:spPr bwMode="auto">
            <a:xfrm>
              <a:off x="7233708" y="21572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51B11A4-19B7-3E2D-C788-D0AE23BF93F3}"/>
                </a:ext>
              </a:extLst>
            </p:cNvPr>
            <p:cNvCxnSpPr>
              <a:cxnSpLocks/>
            </p:cNvCxnSpPr>
            <p:nvPr/>
          </p:nvCxnSpPr>
          <p:spPr bwMode="auto">
            <a:xfrm>
              <a:off x="7205573" y="21572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E925AA6-1759-627F-EC33-0CAAD4F24B29}"/>
                </a:ext>
              </a:extLst>
            </p:cNvPr>
            <p:cNvCxnSpPr>
              <a:cxnSpLocks/>
            </p:cNvCxnSpPr>
            <p:nvPr/>
          </p:nvCxnSpPr>
          <p:spPr bwMode="auto">
            <a:xfrm>
              <a:off x="7173217" y="21572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4BB98DD-83BA-CBA5-2847-6CDCA8C10D13}"/>
                </a:ext>
              </a:extLst>
            </p:cNvPr>
            <p:cNvCxnSpPr>
              <a:cxnSpLocks/>
            </p:cNvCxnSpPr>
            <p:nvPr/>
          </p:nvCxnSpPr>
          <p:spPr bwMode="auto">
            <a:xfrm>
              <a:off x="7161963" y="21572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609389D-59A5-2FD6-18D7-BF660FC6AAA1}"/>
                </a:ext>
              </a:extLst>
            </p:cNvPr>
            <p:cNvCxnSpPr>
              <a:cxnSpLocks/>
            </p:cNvCxnSpPr>
            <p:nvPr/>
          </p:nvCxnSpPr>
          <p:spPr bwMode="auto">
            <a:xfrm>
              <a:off x="7141894" y="2129187"/>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789FFCA-D37E-C162-487F-5035D11C318F}"/>
                </a:ext>
              </a:extLst>
            </p:cNvPr>
            <p:cNvCxnSpPr>
              <a:cxnSpLocks/>
            </p:cNvCxnSpPr>
            <p:nvPr/>
          </p:nvCxnSpPr>
          <p:spPr bwMode="auto">
            <a:xfrm>
              <a:off x="7078185" y="210727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8C7ECD2-7BE5-6DBD-E5DC-FEAA49F78486}"/>
                </a:ext>
              </a:extLst>
            </p:cNvPr>
            <p:cNvCxnSpPr>
              <a:cxnSpLocks/>
            </p:cNvCxnSpPr>
            <p:nvPr/>
          </p:nvCxnSpPr>
          <p:spPr bwMode="auto">
            <a:xfrm>
              <a:off x="7055677" y="210727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1C0D668-3BCD-BA2E-9D46-F7A91AE9AB2F}"/>
                </a:ext>
              </a:extLst>
            </p:cNvPr>
            <p:cNvCxnSpPr>
              <a:cxnSpLocks/>
            </p:cNvCxnSpPr>
            <p:nvPr/>
          </p:nvCxnSpPr>
          <p:spPr bwMode="auto">
            <a:xfrm>
              <a:off x="7050050" y="210727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3EAF45B-350C-84BA-509D-CDC93C80E4B1}"/>
                </a:ext>
              </a:extLst>
            </p:cNvPr>
            <p:cNvCxnSpPr>
              <a:cxnSpLocks/>
            </p:cNvCxnSpPr>
            <p:nvPr/>
          </p:nvCxnSpPr>
          <p:spPr bwMode="auto">
            <a:xfrm>
              <a:off x="6993779" y="2091204"/>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FCB539C-9C16-FD94-7CE6-6148AB419705}"/>
                </a:ext>
              </a:extLst>
            </p:cNvPr>
            <p:cNvCxnSpPr>
              <a:cxnSpLocks/>
            </p:cNvCxnSpPr>
            <p:nvPr/>
          </p:nvCxnSpPr>
          <p:spPr bwMode="auto">
            <a:xfrm>
              <a:off x="6981118" y="2091204"/>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8401033-F86C-46FA-59EE-BF9C95C1A293}"/>
                </a:ext>
              </a:extLst>
            </p:cNvPr>
            <p:cNvCxnSpPr>
              <a:cxnSpLocks/>
            </p:cNvCxnSpPr>
            <p:nvPr/>
          </p:nvCxnSpPr>
          <p:spPr bwMode="auto">
            <a:xfrm>
              <a:off x="6976898" y="2091204"/>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1C38BDD-5D97-8BDD-489D-2009597CFD99}"/>
                </a:ext>
              </a:extLst>
            </p:cNvPr>
            <p:cNvCxnSpPr>
              <a:cxnSpLocks/>
            </p:cNvCxnSpPr>
            <p:nvPr/>
          </p:nvCxnSpPr>
          <p:spPr bwMode="auto">
            <a:xfrm>
              <a:off x="6943136" y="2064454"/>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35F3722-68BC-398A-37FF-0D5CA7BC31B1}"/>
                </a:ext>
              </a:extLst>
            </p:cNvPr>
            <p:cNvCxnSpPr>
              <a:cxnSpLocks/>
            </p:cNvCxnSpPr>
            <p:nvPr/>
          </p:nvCxnSpPr>
          <p:spPr bwMode="auto">
            <a:xfrm>
              <a:off x="6864357" y="2013107"/>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6BA0D21-CD11-DA39-A4B0-59349E2A306F}"/>
                </a:ext>
              </a:extLst>
            </p:cNvPr>
            <p:cNvCxnSpPr>
              <a:cxnSpLocks/>
            </p:cNvCxnSpPr>
            <p:nvPr/>
          </p:nvCxnSpPr>
          <p:spPr bwMode="auto">
            <a:xfrm>
              <a:off x="6824968" y="199138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E92A902-2207-1246-F128-137D8D33BF76}"/>
                </a:ext>
              </a:extLst>
            </p:cNvPr>
            <p:cNvCxnSpPr>
              <a:cxnSpLocks/>
            </p:cNvCxnSpPr>
            <p:nvPr/>
          </p:nvCxnSpPr>
          <p:spPr bwMode="auto">
            <a:xfrm>
              <a:off x="6785578" y="199138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09060EB-7694-C93E-EADB-10529ED6B270}"/>
                </a:ext>
              </a:extLst>
            </p:cNvPr>
            <p:cNvCxnSpPr>
              <a:cxnSpLocks/>
            </p:cNvCxnSpPr>
            <p:nvPr/>
          </p:nvCxnSpPr>
          <p:spPr bwMode="auto">
            <a:xfrm>
              <a:off x="6745987" y="1950567"/>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E44D35C-EDA0-4AA3-1623-0AF88651E56F}"/>
                </a:ext>
              </a:extLst>
            </p:cNvPr>
            <p:cNvCxnSpPr>
              <a:cxnSpLocks/>
            </p:cNvCxnSpPr>
            <p:nvPr/>
          </p:nvCxnSpPr>
          <p:spPr bwMode="auto">
            <a:xfrm>
              <a:off x="6695343" y="1950567"/>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4E15C0B-A570-20A6-03F1-3738A88518FE}"/>
                </a:ext>
              </a:extLst>
            </p:cNvPr>
            <p:cNvCxnSpPr>
              <a:cxnSpLocks/>
            </p:cNvCxnSpPr>
            <p:nvPr/>
          </p:nvCxnSpPr>
          <p:spPr bwMode="auto">
            <a:xfrm>
              <a:off x="6588429" y="188460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4F4049D-4CB5-2C28-33C3-EAFD468179A0}"/>
                </a:ext>
              </a:extLst>
            </p:cNvPr>
            <p:cNvCxnSpPr>
              <a:cxnSpLocks/>
            </p:cNvCxnSpPr>
            <p:nvPr/>
          </p:nvCxnSpPr>
          <p:spPr bwMode="auto">
            <a:xfrm>
              <a:off x="6560720" y="1872644"/>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A41C7F9-A05B-3D9C-46A2-3FA9CFD65350}"/>
                </a:ext>
              </a:extLst>
            </p:cNvPr>
            <p:cNvCxnSpPr>
              <a:cxnSpLocks/>
            </p:cNvCxnSpPr>
            <p:nvPr/>
          </p:nvCxnSpPr>
          <p:spPr bwMode="auto">
            <a:xfrm>
              <a:off x="6467873" y="1820697"/>
              <a:ext cx="0" cy="75965"/>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C0674699-9371-18BA-D354-EA27CC79F645}"/>
              </a:ext>
            </a:extLst>
          </p:cNvPr>
          <p:cNvGrpSpPr/>
          <p:nvPr/>
        </p:nvGrpSpPr>
        <p:grpSpPr>
          <a:xfrm>
            <a:off x="6344077" y="1737921"/>
            <a:ext cx="2168979" cy="900688"/>
            <a:chOff x="6344077" y="1737921"/>
            <a:chExt cx="2168979" cy="900688"/>
          </a:xfrm>
        </p:grpSpPr>
        <p:grpSp>
          <p:nvGrpSpPr>
            <p:cNvPr id="204" name="Group 203">
              <a:extLst>
                <a:ext uri="{FF2B5EF4-FFF2-40B4-BE49-F238E27FC236}">
                  <a16:creationId xmlns:a16="http://schemas.microsoft.com/office/drawing/2014/main" id="{A0566B17-8738-D02E-4DB2-2030C45CEB8A}"/>
                </a:ext>
              </a:extLst>
            </p:cNvPr>
            <p:cNvGrpSpPr/>
            <p:nvPr/>
          </p:nvGrpSpPr>
          <p:grpSpPr>
            <a:xfrm>
              <a:off x="6344077" y="1737921"/>
              <a:ext cx="1718814" cy="852859"/>
              <a:chOff x="6344077" y="1737921"/>
              <a:chExt cx="1718814" cy="852859"/>
            </a:xfrm>
          </p:grpSpPr>
          <p:cxnSp>
            <p:nvCxnSpPr>
              <p:cNvPr id="128" name="Straight Connector 127">
                <a:extLst>
                  <a:ext uri="{FF2B5EF4-FFF2-40B4-BE49-F238E27FC236}">
                    <a16:creationId xmlns:a16="http://schemas.microsoft.com/office/drawing/2014/main" id="{C6A27D13-F3B7-8176-19B2-428C2C02E7EA}"/>
                  </a:ext>
                </a:extLst>
              </p:cNvPr>
              <p:cNvCxnSpPr>
                <a:cxnSpLocks/>
              </p:cNvCxnSpPr>
              <p:nvPr/>
            </p:nvCxnSpPr>
            <p:spPr bwMode="auto">
              <a:xfrm>
                <a:off x="6344077" y="173792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E520CA3-36C8-E97F-9D38-C057366872C9}"/>
                  </a:ext>
                </a:extLst>
              </p:cNvPr>
              <p:cNvCxnSpPr>
                <a:cxnSpLocks/>
              </p:cNvCxnSpPr>
              <p:nvPr/>
            </p:nvCxnSpPr>
            <p:spPr bwMode="auto">
              <a:xfrm>
                <a:off x="6421194" y="180719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79E32DC-3EA9-23E6-7EA4-6B349CCC9DC2}"/>
                  </a:ext>
                </a:extLst>
              </p:cNvPr>
              <p:cNvCxnSpPr>
                <a:cxnSpLocks/>
              </p:cNvCxnSpPr>
              <p:nvPr/>
            </p:nvCxnSpPr>
            <p:spPr bwMode="auto">
              <a:xfrm>
                <a:off x="6490126" y="1964768"/>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BE3C74D-1CB7-CC18-DBC0-20D7C0A45122}"/>
                  </a:ext>
                </a:extLst>
              </p:cNvPr>
              <p:cNvCxnSpPr>
                <a:cxnSpLocks/>
              </p:cNvCxnSpPr>
              <p:nvPr/>
            </p:nvCxnSpPr>
            <p:spPr bwMode="auto">
              <a:xfrm>
                <a:off x="6512634" y="1991496"/>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4DA1F57-3276-B3D5-A490-79FE7FC9D8F4}"/>
                  </a:ext>
                </a:extLst>
              </p:cNvPr>
              <p:cNvCxnSpPr>
                <a:cxnSpLocks/>
              </p:cNvCxnSpPr>
              <p:nvPr/>
            </p:nvCxnSpPr>
            <p:spPr bwMode="auto">
              <a:xfrm>
                <a:off x="6544990" y="199712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53F401A3-46A2-FF14-9DC7-3DC96090A6CE}"/>
                  </a:ext>
                </a:extLst>
              </p:cNvPr>
              <p:cNvCxnSpPr>
                <a:cxnSpLocks/>
              </p:cNvCxnSpPr>
              <p:nvPr/>
            </p:nvCxnSpPr>
            <p:spPr bwMode="auto">
              <a:xfrm>
                <a:off x="6552024" y="199712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F6E715B-1EED-4B3B-418B-40A6C48FC524}"/>
                  </a:ext>
                </a:extLst>
              </p:cNvPr>
              <p:cNvCxnSpPr>
                <a:cxnSpLocks/>
              </p:cNvCxnSpPr>
              <p:nvPr/>
            </p:nvCxnSpPr>
            <p:spPr bwMode="auto">
              <a:xfrm>
                <a:off x="6575939" y="199712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DF556DB3-9328-FA21-7956-CD8C46E3E216}"/>
                  </a:ext>
                </a:extLst>
              </p:cNvPr>
              <p:cNvCxnSpPr>
                <a:cxnSpLocks/>
              </p:cNvCxnSpPr>
              <p:nvPr/>
            </p:nvCxnSpPr>
            <p:spPr bwMode="auto">
              <a:xfrm>
                <a:off x="6580159" y="199712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FBC0ABF-186E-1E02-1D41-D3B391FF91CC}"/>
                  </a:ext>
                </a:extLst>
              </p:cNvPr>
              <p:cNvCxnSpPr>
                <a:cxnSpLocks/>
              </p:cNvCxnSpPr>
              <p:nvPr/>
            </p:nvCxnSpPr>
            <p:spPr bwMode="auto">
              <a:xfrm>
                <a:off x="6625176" y="203792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B4B7E13-CF4E-9481-35C0-375B719EAD01}"/>
                  </a:ext>
                </a:extLst>
              </p:cNvPr>
              <p:cNvCxnSpPr>
                <a:cxnSpLocks/>
              </p:cNvCxnSpPr>
              <p:nvPr/>
            </p:nvCxnSpPr>
            <p:spPr bwMode="auto">
              <a:xfrm>
                <a:off x="6799615" y="2199698"/>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42620C8-580E-45DB-585D-837D92ABC09D}"/>
                  </a:ext>
                </a:extLst>
              </p:cNvPr>
              <p:cNvCxnSpPr>
                <a:cxnSpLocks/>
              </p:cNvCxnSpPr>
              <p:nvPr/>
            </p:nvCxnSpPr>
            <p:spPr bwMode="auto">
              <a:xfrm>
                <a:off x="6896682" y="224190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EC30F1B-0A90-E667-538C-37437BF04A26}"/>
                  </a:ext>
                </a:extLst>
              </p:cNvPr>
              <p:cNvCxnSpPr>
                <a:cxnSpLocks/>
              </p:cNvCxnSpPr>
              <p:nvPr/>
            </p:nvCxnSpPr>
            <p:spPr bwMode="auto">
              <a:xfrm>
                <a:off x="6931852" y="2261596"/>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29F1E88-ABF4-4F26-7E55-1413AAE2FDF0}"/>
                  </a:ext>
                </a:extLst>
              </p:cNvPr>
              <p:cNvCxnSpPr>
                <a:cxnSpLocks/>
              </p:cNvCxnSpPr>
              <p:nvPr/>
            </p:nvCxnSpPr>
            <p:spPr bwMode="auto">
              <a:xfrm>
                <a:off x="6948734" y="225878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EE09AA4-AFA4-B47E-D91B-9B4BA8FA4569}"/>
                  </a:ext>
                </a:extLst>
              </p:cNvPr>
              <p:cNvCxnSpPr>
                <a:cxnSpLocks/>
              </p:cNvCxnSpPr>
              <p:nvPr/>
            </p:nvCxnSpPr>
            <p:spPr bwMode="auto">
              <a:xfrm>
                <a:off x="6955767" y="226300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DFCEE4F6-3A62-F673-C0E2-EC352C1D62B1}"/>
                  </a:ext>
                </a:extLst>
              </p:cNvPr>
              <p:cNvCxnSpPr>
                <a:cxnSpLocks/>
              </p:cNvCxnSpPr>
              <p:nvPr/>
            </p:nvCxnSpPr>
            <p:spPr bwMode="auto">
              <a:xfrm>
                <a:off x="7007817" y="2299579"/>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EA55E86-D614-4C90-93E5-53E8B3B043C3}"/>
                  </a:ext>
                </a:extLst>
              </p:cNvPr>
              <p:cNvCxnSpPr>
                <a:cxnSpLocks/>
              </p:cNvCxnSpPr>
              <p:nvPr/>
            </p:nvCxnSpPr>
            <p:spPr bwMode="auto">
              <a:xfrm>
                <a:off x="7062681" y="230802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20B2CCA-1AAF-882E-B97B-AE5CCAAD2B13}"/>
                  </a:ext>
                </a:extLst>
              </p:cNvPr>
              <p:cNvCxnSpPr>
                <a:cxnSpLocks/>
              </p:cNvCxnSpPr>
              <p:nvPr/>
            </p:nvCxnSpPr>
            <p:spPr bwMode="auto">
              <a:xfrm>
                <a:off x="7071122" y="230802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2A83F82-433B-4945-3EB7-11614B7B1265}"/>
                  </a:ext>
                </a:extLst>
              </p:cNvPr>
              <p:cNvCxnSpPr>
                <a:cxnSpLocks/>
              </p:cNvCxnSpPr>
              <p:nvPr/>
            </p:nvCxnSpPr>
            <p:spPr bwMode="auto">
              <a:xfrm>
                <a:off x="7099257" y="230802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34400B7-B484-F2A4-3A58-1B1D862D6BBD}"/>
                  </a:ext>
                </a:extLst>
              </p:cNvPr>
              <p:cNvCxnSpPr>
                <a:cxnSpLocks/>
              </p:cNvCxnSpPr>
              <p:nvPr/>
            </p:nvCxnSpPr>
            <p:spPr bwMode="auto">
              <a:xfrm>
                <a:off x="7116138" y="230802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813BCEF-D82B-21CB-20BC-BC8AC9A8FDF5}"/>
                  </a:ext>
                </a:extLst>
              </p:cNvPr>
              <p:cNvCxnSpPr>
                <a:cxnSpLocks/>
              </p:cNvCxnSpPr>
              <p:nvPr/>
            </p:nvCxnSpPr>
            <p:spPr bwMode="auto">
              <a:xfrm>
                <a:off x="7121765" y="230802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B1A3F99-E9B3-3A3C-2094-22E120169E47}"/>
                  </a:ext>
                </a:extLst>
              </p:cNvPr>
              <p:cNvCxnSpPr>
                <a:cxnSpLocks/>
              </p:cNvCxnSpPr>
              <p:nvPr/>
            </p:nvCxnSpPr>
            <p:spPr bwMode="auto">
              <a:xfrm>
                <a:off x="7158341" y="231927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20BE618D-6E15-969F-E3F4-4D15CB252DF5}"/>
                  </a:ext>
                </a:extLst>
              </p:cNvPr>
              <p:cNvCxnSpPr>
                <a:cxnSpLocks/>
              </p:cNvCxnSpPr>
              <p:nvPr/>
            </p:nvCxnSpPr>
            <p:spPr bwMode="auto">
              <a:xfrm>
                <a:off x="7171002" y="231927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603171A-91E3-BB14-E3AA-5134744437B3}"/>
                  </a:ext>
                </a:extLst>
              </p:cNvPr>
              <p:cNvCxnSpPr>
                <a:cxnSpLocks/>
              </p:cNvCxnSpPr>
              <p:nvPr/>
            </p:nvCxnSpPr>
            <p:spPr bwMode="auto">
              <a:xfrm>
                <a:off x="7182256" y="231927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442E6F4-7456-3BA0-B829-7F0219365994}"/>
                  </a:ext>
                </a:extLst>
              </p:cNvPr>
              <p:cNvCxnSpPr>
                <a:cxnSpLocks/>
              </p:cNvCxnSpPr>
              <p:nvPr/>
            </p:nvCxnSpPr>
            <p:spPr bwMode="auto">
              <a:xfrm>
                <a:off x="7220238" y="2330528"/>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42F9A4E-B476-9E7B-64F5-3F2BCA435AB0}"/>
                  </a:ext>
                </a:extLst>
              </p:cNvPr>
              <p:cNvCxnSpPr>
                <a:cxnSpLocks/>
              </p:cNvCxnSpPr>
              <p:nvPr/>
            </p:nvCxnSpPr>
            <p:spPr bwMode="auto">
              <a:xfrm>
                <a:off x="7289169" y="2347409"/>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88A1835-DE8A-A441-F707-B43FC95FE9EF}"/>
                  </a:ext>
                </a:extLst>
              </p:cNvPr>
              <p:cNvCxnSpPr>
                <a:cxnSpLocks/>
              </p:cNvCxnSpPr>
              <p:nvPr/>
            </p:nvCxnSpPr>
            <p:spPr bwMode="auto">
              <a:xfrm>
                <a:off x="7306051" y="2347409"/>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F4AF644-CB01-5EED-820F-14A0066FE9FB}"/>
                  </a:ext>
                </a:extLst>
              </p:cNvPr>
              <p:cNvCxnSpPr>
                <a:cxnSpLocks/>
              </p:cNvCxnSpPr>
              <p:nvPr/>
            </p:nvCxnSpPr>
            <p:spPr bwMode="auto">
              <a:xfrm>
                <a:off x="7337000" y="2347409"/>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6F76DBA-06F7-2163-83EA-BC7DFA320C84}"/>
                  </a:ext>
                </a:extLst>
              </p:cNvPr>
              <p:cNvCxnSpPr>
                <a:cxnSpLocks/>
              </p:cNvCxnSpPr>
              <p:nvPr/>
            </p:nvCxnSpPr>
            <p:spPr bwMode="auto">
              <a:xfrm>
                <a:off x="7369355" y="2347409"/>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83C7296-6F3F-B26D-12FD-C105D53EAAA4}"/>
                  </a:ext>
                </a:extLst>
              </p:cNvPr>
              <p:cNvCxnSpPr>
                <a:cxnSpLocks/>
              </p:cNvCxnSpPr>
              <p:nvPr/>
            </p:nvCxnSpPr>
            <p:spPr bwMode="auto">
              <a:xfrm>
                <a:off x="7459388" y="237695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F2FF0D9-9715-B417-AF2A-C8777A6BBA6B}"/>
                  </a:ext>
                </a:extLst>
              </p:cNvPr>
              <p:cNvCxnSpPr>
                <a:cxnSpLocks/>
              </p:cNvCxnSpPr>
              <p:nvPr/>
            </p:nvCxnSpPr>
            <p:spPr bwMode="auto">
              <a:xfrm>
                <a:off x="7472049" y="237695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95285FD-9F16-C457-B9CF-9F690783A37C}"/>
                  </a:ext>
                </a:extLst>
              </p:cNvPr>
              <p:cNvCxnSpPr>
                <a:cxnSpLocks/>
              </p:cNvCxnSpPr>
              <p:nvPr/>
            </p:nvCxnSpPr>
            <p:spPr bwMode="auto">
              <a:xfrm>
                <a:off x="7483304" y="238820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2D92B239-475E-EE44-07BE-A3FE51C7127F}"/>
                  </a:ext>
                </a:extLst>
              </p:cNvPr>
              <p:cNvCxnSpPr>
                <a:cxnSpLocks/>
              </p:cNvCxnSpPr>
              <p:nvPr/>
            </p:nvCxnSpPr>
            <p:spPr bwMode="auto">
              <a:xfrm>
                <a:off x="7522693"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DFEDD3C5-2E8D-3A21-619B-2BD8531C1115}"/>
                  </a:ext>
                </a:extLst>
              </p:cNvPr>
              <p:cNvCxnSpPr>
                <a:cxnSpLocks/>
              </p:cNvCxnSpPr>
              <p:nvPr/>
            </p:nvCxnSpPr>
            <p:spPr bwMode="auto">
              <a:xfrm>
                <a:off x="7533947"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E83CCF9-BE8D-9F6C-2D8C-0A8FE707E3D6}"/>
                  </a:ext>
                </a:extLst>
              </p:cNvPr>
              <p:cNvCxnSpPr>
                <a:cxnSpLocks/>
              </p:cNvCxnSpPr>
              <p:nvPr/>
            </p:nvCxnSpPr>
            <p:spPr bwMode="auto">
              <a:xfrm>
                <a:off x="7552235"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ECF6DE72-3195-9975-32E0-A94A70806FA8}"/>
                  </a:ext>
                </a:extLst>
              </p:cNvPr>
              <p:cNvCxnSpPr>
                <a:cxnSpLocks/>
              </p:cNvCxnSpPr>
              <p:nvPr/>
            </p:nvCxnSpPr>
            <p:spPr bwMode="auto">
              <a:xfrm>
                <a:off x="7557862"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77EAC9E-40CD-9AD6-ACFD-8C41AD896AA9}"/>
                  </a:ext>
                </a:extLst>
              </p:cNvPr>
              <p:cNvCxnSpPr>
                <a:cxnSpLocks/>
              </p:cNvCxnSpPr>
              <p:nvPr/>
            </p:nvCxnSpPr>
            <p:spPr bwMode="auto">
              <a:xfrm>
                <a:off x="7578963"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FB682C05-E292-941B-AE40-DBC3675B9911}"/>
                  </a:ext>
                </a:extLst>
              </p:cNvPr>
              <p:cNvCxnSpPr>
                <a:cxnSpLocks/>
              </p:cNvCxnSpPr>
              <p:nvPr/>
            </p:nvCxnSpPr>
            <p:spPr bwMode="auto">
              <a:xfrm>
                <a:off x="7588811"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A22AA1D-CE79-7FDC-F24D-D031829E4E82}"/>
                  </a:ext>
                </a:extLst>
              </p:cNvPr>
              <p:cNvCxnSpPr>
                <a:cxnSpLocks/>
              </p:cNvCxnSpPr>
              <p:nvPr/>
            </p:nvCxnSpPr>
            <p:spPr bwMode="auto">
              <a:xfrm>
                <a:off x="7598658"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00F6CE5A-EDBF-97FA-623D-46DF94F970BD}"/>
                  </a:ext>
                </a:extLst>
              </p:cNvPr>
              <p:cNvCxnSpPr>
                <a:cxnSpLocks/>
              </p:cNvCxnSpPr>
              <p:nvPr/>
            </p:nvCxnSpPr>
            <p:spPr bwMode="auto">
              <a:xfrm>
                <a:off x="7615539"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8AB6E97D-F509-2172-366C-FD7295FF04E1}"/>
                  </a:ext>
                </a:extLst>
              </p:cNvPr>
              <p:cNvCxnSpPr>
                <a:cxnSpLocks/>
              </p:cNvCxnSpPr>
              <p:nvPr/>
            </p:nvCxnSpPr>
            <p:spPr bwMode="auto">
              <a:xfrm>
                <a:off x="7642268"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D28DB92-09A5-DE4A-5A5E-D13134230E1B}"/>
                  </a:ext>
                </a:extLst>
              </p:cNvPr>
              <p:cNvCxnSpPr>
                <a:cxnSpLocks/>
              </p:cNvCxnSpPr>
              <p:nvPr/>
            </p:nvCxnSpPr>
            <p:spPr bwMode="auto">
              <a:xfrm>
                <a:off x="7683064"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8BF477A-FB73-21F0-BE6D-26488172DC73}"/>
                  </a:ext>
                </a:extLst>
              </p:cNvPr>
              <p:cNvCxnSpPr>
                <a:cxnSpLocks/>
              </p:cNvCxnSpPr>
              <p:nvPr/>
            </p:nvCxnSpPr>
            <p:spPr bwMode="auto">
              <a:xfrm>
                <a:off x="7725266"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BB43DCC-4B50-6F15-1AAD-C273376096EF}"/>
                  </a:ext>
                </a:extLst>
              </p:cNvPr>
              <p:cNvCxnSpPr>
                <a:cxnSpLocks/>
              </p:cNvCxnSpPr>
              <p:nvPr/>
            </p:nvCxnSpPr>
            <p:spPr bwMode="auto">
              <a:xfrm>
                <a:off x="7785757" y="242056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D96F09C-AA14-F555-09F9-CBBEE4051780}"/>
                  </a:ext>
                </a:extLst>
              </p:cNvPr>
              <p:cNvCxnSpPr>
                <a:cxnSpLocks/>
              </p:cNvCxnSpPr>
              <p:nvPr/>
            </p:nvCxnSpPr>
            <p:spPr bwMode="auto">
              <a:xfrm>
                <a:off x="7791384" y="242056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3F138F9-B5EE-3922-0AE8-EA61AB839956}"/>
                  </a:ext>
                </a:extLst>
              </p:cNvPr>
              <p:cNvCxnSpPr>
                <a:cxnSpLocks/>
              </p:cNvCxnSpPr>
              <p:nvPr/>
            </p:nvCxnSpPr>
            <p:spPr bwMode="auto">
              <a:xfrm>
                <a:off x="7812486" y="242056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44EA473-4BB3-8D84-9D4C-ED783341E461}"/>
                  </a:ext>
                </a:extLst>
              </p:cNvPr>
              <p:cNvCxnSpPr>
                <a:cxnSpLocks/>
              </p:cNvCxnSpPr>
              <p:nvPr/>
            </p:nvCxnSpPr>
            <p:spPr bwMode="auto">
              <a:xfrm>
                <a:off x="7829367" y="242056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44E174F-4179-747E-7BBD-27C56520CB83}"/>
                  </a:ext>
                </a:extLst>
              </p:cNvPr>
              <p:cNvCxnSpPr>
                <a:cxnSpLocks/>
              </p:cNvCxnSpPr>
              <p:nvPr/>
            </p:nvCxnSpPr>
            <p:spPr bwMode="auto">
              <a:xfrm>
                <a:off x="7836400" y="242056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F0B9EB1-889C-433D-9A79-A24EC7DF8EF4}"/>
                  </a:ext>
                </a:extLst>
              </p:cNvPr>
              <p:cNvCxnSpPr>
                <a:cxnSpLocks/>
              </p:cNvCxnSpPr>
              <p:nvPr/>
            </p:nvCxnSpPr>
            <p:spPr bwMode="auto">
              <a:xfrm>
                <a:off x="7894078" y="2420561"/>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1045AB4-8E00-340D-A0BA-DB8176552F53}"/>
                  </a:ext>
                </a:extLst>
              </p:cNvPr>
              <p:cNvCxnSpPr>
                <a:cxnSpLocks/>
              </p:cNvCxnSpPr>
              <p:nvPr/>
            </p:nvCxnSpPr>
            <p:spPr bwMode="auto">
              <a:xfrm>
                <a:off x="7958789" y="2457137"/>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2234AF0-7A04-3044-98AB-2E1C05A7315E}"/>
                  </a:ext>
                </a:extLst>
              </p:cNvPr>
              <p:cNvCxnSpPr>
                <a:cxnSpLocks/>
              </p:cNvCxnSpPr>
              <p:nvPr/>
            </p:nvCxnSpPr>
            <p:spPr bwMode="auto">
              <a:xfrm>
                <a:off x="7943315" y="2457137"/>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F824E05-1E83-F2CC-4C3D-0461FEE13820}"/>
                  </a:ext>
                </a:extLst>
              </p:cNvPr>
              <p:cNvCxnSpPr>
                <a:cxnSpLocks/>
              </p:cNvCxnSpPr>
              <p:nvPr/>
            </p:nvCxnSpPr>
            <p:spPr bwMode="auto">
              <a:xfrm>
                <a:off x="7927840" y="244729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9AC9EB91-F888-12E7-A1EC-5544E709FAB0}"/>
                  </a:ext>
                </a:extLst>
              </p:cNvPr>
              <p:cNvCxnSpPr>
                <a:cxnSpLocks/>
              </p:cNvCxnSpPr>
              <p:nvPr/>
            </p:nvCxnSpPr>
            <p:spPr bwMode="auto">
              <a:xfrm>
                <a:off x="7968637" y="2479646"/>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E0ED19B-D7E5-FD8F-292E-5909C64ADB10}"/>
                  </a:ext>
                </a:extLst>
              </p:cNvPr>
              <p:cNvCxnSpPr>
                <a:cxnSpLocks/>
              </p:cNvCxnSpPr>
              <p:nvPr/>
            </p:nvCxnSpPr>
            <p:spPr bwMode="auto">
              <a:xfrm>
                <a:off x="7995366" y="2479646"/>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559AA569-6662-9EC9-2211-A62DCD944812}"/>
                  </a:ext>
                </a:extLst>
              </p:cNvPr>
              <p:cNvCxnSpPr>
                <a:cxnSpLocks/>
              </p:cNvCxnSpPr>
              <p:nvPr/>
            </p:nvCxnSpPr>
            <p:spPr bwMode="auto">
              <a:xfrm>
                <a:off x="8016468" y="2479646"/>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A9AA53C-FDB4-1D26-2185-603A00953024}"/>
                  </a:ext>
                </a:extLst>
              </p:cNvPr>
              <p:cNvCxnSpPr>
                <a:cxnSpLocks/>
              </p:cNvCxnSpPr>
              <p:nvPr/>
            </p:nvCxnSpPr>
            <p:spPr bwMode="auto">
              <a:xfrm>
                <a:off x="8023501" y="2479646"/>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78A68CC7-20F0-796D-0710-EB8160D8AFC0}"/>
                  </a:ext>
                </a:extLst>
              </p:cNvPr>
              <p:cNvCxnSpPr>
                <a:cxnSpLocks/>
              </p:cNvCxnSpPr>
              <p:nvPr/>
            </p:nvCxnSpPr>
            <p:spPr bwMode="auto">
              <a:xfrm>
                <a:off x="8062891" y="251481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E538C18-0F3B-259E-71FE-5544DBA9893B}"/>
                  </a:ext>
                </a:extLst>
              </p:cNvPr>
              <p:cNvCxnSpPr>
                <a:cxnSpLocks/>
              </p:cNvCxnSpPr>
              <p:nvPr/>
            </p:nvCxnSpPr>
            <p:spPr bwMode="auto">
              <a:xfrm>
                <a:off x="8050230" y="2514815"/>
                <a:ext cx="0" cy="75965"/>
              </a:xfrm>
              <a:prstGeom prst="line">
                <a:avLst/>
              </a:prstGeom>
              <a:noFill/>
              <a:ln w="12700" cap="flat" cmpd="sng" algn="ctr">
                <a:solidFill>
                  <a:schemeClr val="accent3"/>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81FDCC58-09F7-58AA-3F55-7B5E061119ED}"/>
                </a:ext>
              </a:extLst>
            </p:cNvPr>
            <p:cNvGrpSpPr/>
            <p:nvPr/>
          </p:nvGrpSpPr>
          <p:grpSpPr>
            <a:xfrm>
              <a:off x="8093840" y="2514815"/>
              <a:ext cx="419216" cy="123794"/>
              <a:chOff x="8093840" y="2514815"/>
              <a:chExt cx="419216" cy="123794"/>
            </a:xfrm>
          </p:grpSpPr>
          <p:cxnSp>
            <p:nvCxnSpPr>
              <p:cNvPr id="188" name="Straight Connector 187">
                <a:extLst>
                  <a:ext uri="{FF2B5EF4-FFF2-40B4-BE49-F238E27FC236}">
                    <a16:creationId xmlns:a16="http://schemas.microsoft.com/office/drawing/2014/main" id="{162D7BCC-BD0E-51FA-DD55-198A3CBB11B9}"/>
                  </a:ext>
                </a:extLst>
              </p:cNvPr>
              <p:cNvCxnSpPr>
                <a:cxnSpLocks/>
              </p:cNvCxnSpPr>
              <p:nvPr/>
            </p:nvCxnSpPr>
            <p:spPr bwMode="auto">
              <a:xfrm>
                <a:off x="8093840" y="251481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E683787-CCDA-45EB-587D-6402984D4042}"/>
                  </a:ext>
                </a:extLst>
              </p:cNvPr>
              <p:cNvCxnSpPr>
                <a:cxnSpLocks/>
              </p:cNvCxnSpPr>
              <p:nvPr/>
            </p:nvCxnSpPr>
            <p:spPr bwMode="auto">
              <a:xfrm>
                <a:off x="8106501" y="251481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BC7440E-DC9A-A2D8-1387-89BE17C29122}"/>
                  </a:ext>
                </a:extLst>
              </p:cNvPr>
              <p:cNvCxnSpPr>
                <a:cxnSpLocks/>
              </p:cNvCxnSpPr>
              <p:nvPr/>
            </p:nvCxnSpPr>
            <p:spPr bwMode="auto">
              <a:xfrm>
                <a:off x="8113535" y="251481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F6BC51D-5FEC-C772-D85C-A23A9F8A2D41}"/>
                  </a:ext>
                </a:extLst>
              </p:cNvPr>
              <p:cNvCxnSpPr>
                <a:cxnSpLocks/>
              </p:cNvCxnSpPr>
              <p:nvPr/>
            </p:nvCxnSpPr>
            <p:spPr bwMode="auto">
              <a:xfrm>
                <a:off x="8144483"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FA20E6B-2A1F-2471-0A9B-E58631679B43}"/>
                  </a:ext>
                </a:extLst>
              </p:cNvPr>
              <p:cNvCxnSpPr>
                <a:cxnSpLocks/>
              </p:cNvCxnSpPr>
              <p:nvPr/>
            </p:nvCxnSpPr>
            <p:spPr bwMode="auto">
              <a:xfrm>
                <a:off x="8154330"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6BA41A0F-B0ED-1251-0F97-93882129D807}"/>
                  </a:ext>
                </a:extLst>
              </p:cNvPr>
              <p:cNvCxnSpPr>
                <a:cxnSpLocks/>
              </p:cNvCxnSpPr>
              <p:nvPr/>
            </p:nvCxnSpPr>
            <p:spPr bwMode="auto">
              <a:xfrm>
                <a:off x="8188093"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4683AB2-4915-D135-D7D5-09ECA0F03A77}"/>
                  </a:ext>
                </a:extLst>
              </p:cNvPr>
              <p:cNvCxnSpPr>
                <a:cxnSpLocks/>
              </p:cNvCxnSpPr>
              <p:nvPr/>
            </p:nvCxnSpPr>
            <p:spPr bwMode="auto">
              <a:xfrm>
                <a:off x="8248584"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820671C2-95AF-7082-8061-0908DC9077E8}"/>
                  </a:ext>
                </a:extLst>
              </p:cNvPr>
              <p:cNvCxnSpPr>
                <a:cxnSpLocks/>
              </p:cNvCxnSpPr>
              <p:nvPr/>
            </p:nvCxnSpPr>
            <p:spPr bwMode="auto">
              <a:xfrm>
                <a:off x="8262652"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520FA11-DC74-13FF-4715-A7C4D1ABD8A9}"/>
                  </a:ext>
                </a:extLst>
              </p:cNvPr>
              <p:cNvCxnSpPr>
                <a:cxnSpLocks/>
              </p:cNvCxnSpPr>
              <p:nvPr/>
            </p:nvCxnSpPr>
            <p:spPr bwMode="auto">
              <a:xfrm>
                <a:off x="8275313"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2FF475DC-E499-93B7-A28C-DBC76762490F}"/>
                  </a:ext>
                </a:extLst>
              </p:cNvPr>
              <p:cNvCxnSpPr>
                <a:cxnSpLocks/>
              </p:cNvCxnSpPr>
              <p:nvPr/>
            </p:nvCxnSpPr>
            <p:spPr bwMode="auto">
              <a:xfrm>
                <a:off x="8311889"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00BC22E8-F903-8277-01CE-3DFD80F10A1D}"/>
                  </a:ext>
                </a:extLst>
              </p:cNvPr>
              <p:cNvCxnSpPr>
                <a:cxnSpLocks/>
              </p:cNvCxnSpPr>
              <p:nvPr/>
            </p:nvCxnSpPr>
            <p:spPr bwMode="auto">
              <a:xfrm>
                <a:off x="8334397"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EB8DF792-C277-2B24-AD9E-C29827CC22CA}"/>
                  </a:ext>
                </a:extLst>
              </p:cNvPr>
              <p:cNvCxnSpPr>
                <a:cxnSpLocks/>
              </p:cNvCxnSpPr>
              <p:nvPr/>
            </p:nvCxnSpPr>
            <p:spPr bwMode="auto">
              <a:xfrm>
                <a:off x="8383634"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F73C543B-22E0-7EE5-37B4-16514DC4C332}"/>
                  </a:ext>
                </a:extLst>
              </p:cNvPr>
              <p:cNvCxnSpPr>
                <a:cxnSpLocks/>
              </p:cNvCxnSpPr>
              <p:nvPr/>
            </p:nvCxnSpPr>
            <p:spPr bwMode="auto">
              <a:xfrm>
                <a:off x="8390668" y="256264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A8BCD38-75BA-C1E5-92C0-79A893EDFCEB}"/>
                  </a:ext>
                </a:extLst>
              </p:cNvPr>
              <p:cNvCxnSpPr>
                <a:cxnSpLocks/>
              </p:cNvCxnSpPr>
              <p:nvPr/>
            </p:nvCxnSpPr>
            <p:spPr bwMode="auto">
              <a:xfrm>
                <a:off x="8513056" y="2562644"/>
                <a:ext cx="0" cy="75965"/>
              </a:xfrm>
              <a:prstGeom prst="line">
                <a:avLst/>
              </a:prstGeom>
              <a:noFill/>
              <a:ln w="12700" cap="flat" cmpd="sng" algn="ctr">
                <a:solidFill>
                  <a:schemeClr val="accent3"/>
                </a:solidFill>
                <a:prstDash val="solid"/>
                <a:round/>
                <a:headEnd type="none" w="med" len="med"/>
                <a:tailEnd type="none" w="med" len="med"/>
              </a:ln>
              <a:effectLst/>
            </p:spPr>
          </p:cxnSp>
        </p:grpSp>
      </p:grpSp>
      <p:sp>
        <p:nvSpPr>
          <p:cNvPr id="207" name="Freeform: Shape 206">
            <a:extLst>
              <a:ext uri="{FF2B5EF4-FFF2-40B4-BE49-F238E27FC236}">
                <a16:creationId xmlns:a16="http://schemas.microsoft.com/office/drawing/2014/main" id="{71943593-673B-E005-D429-C39C98F62083}"/>
              </a:ext>
            </a:extLst>
          </p:cNvPr>
          <p:cNvSpPr/>
          <p:nvPr/>
        </p:nvSpPr>
        <p:spPr bwMode="auto">
          <a:xfrm>
            <a:off x="9449406" y="1737905"/>
            <a:ext cx="2474152" cy="1587021"/>
          </a:xfrm>
          <a:custGeom>
            <a:avLst/>
            <a:gdLst>
              <a:gd name="connsiteX0" fmla="*/ 0 w 2474152"/>
              <a:gd name="connsiteY0" fmla="*/ 0 h 1587021"/>
              <a:gd name="connsiteX1" fmla="*/ 0 w 2474152"/>
              <a:gd name="connsiteY1" fmla="*/ 1587021 h 1587021"/>
              <a:gd name="connsiteX2" fmla="*/ 2474152 w 2474152"/>
              <a:gd name="connsiteY2" fmla="*/ 1587021 h 1587021"/>
            </a:gdLst>
            <a:ahLst/>
            <a:cxnLst>
              <a:cxn ang="0">
                <a:pos x="connsiteX0" y="connsiteY0"/>
              </a:cxn>
              <a:cxn ang="0">
                <a:pos x="connsiteX1" y="connsiteY1"/>
              </a:cxn>
              <a:cxn ang="0">
                <a:pos x="connsiteX2" y="connsiteY2"/>
              </a:cxn>
            </a:cxnLst>
            <a:rect l="l" t="t" r="r" b="b"/>
            <a:pathLst>
              <a:path w="2474152" h="1587021">
                <a:moveTo>
                  <a:pt x="0" y="0"/>
                </a:moveTo>
                <a:lnTo>
                  <a:pt x="0" y="1587021"/>
                </a:lnTo>
                <a:lnTo>
                  <a:pt x="2474152" y="158702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16" name="Group 215">
            <a:extLst>
              <a:ext uri="{FF2B5EF4-FFF2-40B4-BE49-F238E27FC236}">
                <a16:creationId xmlns:a16="http://schemas.microsoft.com/office/drawing/2014/main" id="{543C3C8A-53B1-EADC-8068-465E0410B592}"/>
              </a:ext>
            </a:extLst>
          </p:cNvPr>
          <p:cNvGrpSpPr/>
          <p:nvPr/>
        </p:nvGrpSpPr>
        <p:grpSpPr>
          <a:xfrm>
            <a:off x="9384866" y="1746409"/>
            <a:ext cx="57046" cy="1578315"/>
            <a:chOff x="9282160" y="1746409"/>
            <a:chExt cx="159752" cy="1578315"/>
          </a:xfrm>
        </p:grpSpPr>
        <p:cxnSp>
          <p:nvCxnSpPr>
            <p:cNvPr id="209" name="Straight Connector 208">
              <a:extLst>
                <a:ext uri="{FF2B5EF4-FFF2-40B4-BE49-F238E27FC236}">
                  <a16:creationId xmlns:a16="http://schemas.microsoft.com/office/drawing/2014/main" id="{AB548A4E-7E71-6EC3-E3C8-98C3F06613F2}"/>
                </a:ext>
              </a:extLst>
            </p:cNvPr>
            <p:cNvCxnSpPr>
              <a:cxnSpLocks/>
            </p:cNvCxnSpPr>
            <p:nvPr/>
          </p:nvCxnSpPr>
          <p:spPr bwMode="auto">
            <a:xfrm>
              <a:off x="9282160" y="1746409"/>
              <a:ext cx="159752"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25D1DB58-8CC7-EA1E-4F15-8217B65254D6}"/>
                </a:ext>
              </a:extLst>
            </p:cNvPr>
            <p:cNvCxnSpPr>
              <a:cxnSpLocks/>
            </p:cNvCxnSpPr>
            <p:nvPr/>
          </p:nvCxnSpPr>
          <p:spPr bwMode="auto">
            <a:xfrm>
              <a:off x="9282160" y="2062072"/>
              <a:ext cx="159752"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801E6D4-2E05-DEDC-232C-C831F2675940}"/>
                </a:ext>
              </a:extLst>
            </p:cNvPr>
            <p:cNvCxnSpPr>
              <a:cxnSpLocks/>
            </p:cNvCxnSpPr>
            <p:nvPr/>
          </p:nvCxnSpPr>
          <p:spPr bwMode="auto">
            <a:xfrm>
              <a:off x="9282160" y="2377735"/>
              <a:ext cx="159752"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23A88DBB-2FDA-0506-5460-C47365561E32}"/>
                </a:ext>
              </a:extLst>
            </p:cNvPr>
            <p:cNvCxnSpPr>
              <a:cxnSpLocks/>
            </p:cNvCxnSpPr>
            <p:nvPr/>
          </p:nvCxnSpPr>
          <p:spPr bwMode="auto">
            <a:xfrm>
              <a:off x="9282160" y="2693398"/>
              <a:ext cx="159752"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193EDCE-C51D-B81F-0F37-BBD062D2EB1F}"/>
                </a:ext>
              </a:extLst>
            </p:cNvPr>
            <p:cNvCxnSpPr>
              <a:cxnSpLocks/>
            </p:cNvCxnSpPr>
            <p:nvPr/>
          </p:nvCxnSpPr>
          <p:spPr bwMode="auto">
            <a:xfrm>
              <a:off x="9282160" y="3009061"/>
              <a:ext cx="159752"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402D996-7BE4-2447-DCE7-762C705EBE58}"/>
                </a:ext>
              </a:extLst>
            </p:cNvPr>
            <p:cNvCxnSpPr>
              <a:cxnSpLocks/>
            </p:cNvCxnSpPr>
            <p:nvPr/>
          </p:nvCxnSpPr>
          <p:spPr bwMode="auto">
            <a:xfrm>
              <a:off x="9282160" y="3324724"/>
              <a:ext cx="1597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8EF72E1B-B677-638D-3508-DAE9908ACBD5}"/>
              </a:ext>
            </a:extLst>
          </p:cNvPr>
          <p:cNvGrpSpPr/>
          <p:nvPr/>
        </p:nvGrpSpPr>
        <p:grpSpPr>
          <a:xfrm>
            <a:off x="9450833" y="3335366"/>
            <a:ext cx="2461906" cy="55933"/>
            <a:chOff x="9450833" y="3335366"/>
            <a:chExt cx="2461906" cy="100449"/>
          </a:xfrm>
        </p:grpSpPr>
        <p:cxnSp>
          <p:nvCxnSpPr>
            <p:cNvPr id="218" name="Straight Connector 217">
              <a:extLst>
                <a:ext uri="{FF2B5EF4-FFF2-40B4-BE49-F238E27FC236}">
                  <a16:creationId xmlns:a16="http://schemas.microsoft.com/office/drawing/2014/main" id="{FD9F7B31-223A-34C2-A8EC-A03FE56B2779}"/>
                </a:ext>
              </a:extLst>
            </p:cNvPr>
            <p:cNvCxnSpPr>
              <a:cxnSpLocks/>
            </p:cNvCxnSpPr>
            <p:nvPr/>
          </p:nvCxnSpPr>
          <p:spPr bwMode="auto">
            <a:xfrm>
              <a:off x="9450833" y="3335366"/>
              <a:ext cx="0" cy="100449"/>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EFF943A-CEF3-0621-EB89-0574E304E9F6}"/>
                </a:ext>
              </a:extLst>
            </p:cNvPr>
            <p:cNvCxnSpPr>
              <a:cxnSpLocks/>
            </p:cNvCxnSpPr>
            <p:nvPr/>
          </p:nvCxnSpPr>
          <p:spPr bwMode="auto">
            <a:xfrm>
              <a:off x="9943214" y="3335366"/>
              <a:ext cx="0" cy="100449"/>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A7B3BCC-1D15-EF0C-B329-3E51D3A45183}"/>
                </a:ext>
              </a:extLst>
            </p:cNvPr>
            <p:cNvCxnSpPr>
              <a:cxnSpLocks/>
            </p:cNvCxnSpPr>
            <p:nvPr/>
          </p:nvCxnSpPr>
          <p:spPr bwMode="auto">
            <a:xfrm>
              <a:off x="10435595" y="3335366"/>
              <a:ext cx="0" cy="100449"/>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5B76E67-DFB4-0312-9FAD-4332CB48DA46}"/>
                </a:ext>
              </a:extLst>
            </p:cNvPr>
            <p:cNvCxnSpPr>
              <a:cxnSpLocks/>
            </p:cNvCxnSpPr>
            <p:nvPr/>
          </p:nvCxnSpPr>
          <p:spPr bwMode="auto">
            <a:xfrm>
              <a:off x="10927976" y="3335366"/>
              <a:ext cx="0" cy="100449"/>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A74F5F10-1E93-D0EF-874B-BC1E72744B4B}"/>
                </a:ext>
              </a:extLst>
            </p:cNvPr>
            <p:cNvCxnSpPr>
              <a:cxnSpLocks/>
            </p:cNvCxnSpPr>
            <p:nvPr/>
          </p:nvCxnSpPr>
          <p:spPr bwMode="auto">
            <a:xfrm>
              <a:off x="11420357" y="3335366"/>
              <a:ext cx="0" cy="100449"/>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692E451-CBB9-4E24-03D8-59E100C718F9}"/>
                </a:ext>
              </a:extLst>
            </p:cNvPr>
            <p:cNvCxnSpPr>
              <a:cxnSpLocks/>
            </p:cNvCxnSpPr>
            <p:nvPr/>
          </p:nvCxnSpPr>
          <p:spPr bwMode="auto">
            <a:xfrm>
              <a:off x="11912739" y="3335366"/>
              <a:ext cx="0" cy="100449"/>
            </a:xfrm>
            <a:prstGeom prst="line">
              <a:avLst/>
            </a:prstGeom>
            <a:noFill/>
            <a:ln w="28575" cap="flat" cmpd="sng" algn="ctr">
              <a:solidFill>
                <a:schemeClr val="bg1"/>
              </a:solidFill>
              <a:prstDash val="solid"/>
              <a:round/>
              <a:headEnd type="none" w="med" len="med"/>
              <a:tailEnd type="none" w="med" len="med"/>
            </a:ln>
            <a:effectLst/>
          </p:spPr>
        </p:cxnSp>
      </p:grpSp>
      <p:sp>
        <p:nvSpPr>
          <p:cNvPr id="226" name="TextBox 225">
            <a:extLst>
              <a:ext uri="{FF2B5EF4-FFF2-40B4-BE49-F238E27FC236}">
                <a16:creationId xmlns:a16="http://schemas.microsoft.com/office/drawing/2014/main" id="{023355B5-8FC5-55FA-25E3-7C74B2B641C6}"/>
              </a:ext>
            </a:extLst>
          </p:cNvPr>
          <p:cNvSpPr txBox="1"/>
          <p:nvPr/>
        </p:nvSpPr>
        <p:spPr bwMode="auto">
          <a:xfrm>
            <a:off x="11675385"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250</a:t>
            </a:r>
          </a:p>
        </p:txBody>
      </p:sp>
      <p:sp>
        <p:nvSpPr>
          <p:cNvPr id="227" name="TextBox 226">
            <a:extLst>
              <a:ext uri="{FF2B5EF4-FFF2-40B4-BE49-F238E27FC236}">
                <a16:creationId xmlns:a16="http://schemas.microsoft.com/office/drawing/2014/main" id="{8473311E-7676-61F6-A296-49024D963536}"/>
              </a:ext>
            </a:extLst>
          </p:cNvPr>
          <p:cNvSpPr txBox="1"/>
          <p:nvPr/>
        </p:nvSpPr>
        <p:spPr bwMode="auto">
          <a:xfrm>
            <a:off x="11207583"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p>
        </p:txBody>
      </p:sp>
      <p:sp>
        <p:nvSpPr>
          <p:cNvPr id="228" name="TextBox 227">
            <a:extLst>
              <a:ext uri="{FF2B5EF4-FFF2-40B4-BE49-F238E27FC236}">
                <a16:creationId xmlns:a16="http://schemas.microsoft.com/office/drawing/2014/main" id="{C26F6DA2-DE43-A11A-B714-A72F01449C06}"/>
              </a:ext>
            </a:extLst>
          </p:cNvPr>
          <p:cNvSpPr txBox="1"/>
          <p:nvPr/>
        </p:nvSpPr>
        <p:spPr bwMode="auto">
          <a:xfrm>
            <a:off x="10708913"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a:t>
            </a:r>
          </a:p>
        </p:txBody>
      </p:sp>
      <p:sp>
        <p:nvSpPr>
          <p:cNvPr id="229" name="TextBox 228">
            <a:extLst>
              <a:ext uri="{FF2B5EF4-FFF2-40B4-BE49-F238E27FC236}">
                <a16:creationId xmlns:a16="http://schemas.microsoft.com/office/drawing/2014/main" id="{F83AABDD-CBC1-2840-6CC1-88C301E12A92}"/>
              </a:ext>
            </a:extLst>
          </p:cNvPr>
          <p:cNvSpPr txBox="1"/>
          <p:nvPr/>
        </p:nvSpPr>
        <p:spPr bwMode="auto">
          <a:xfrm>
            <a:off x="10224033"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30" name="TextBox 229">
            <a:extLst>
              <a:ext uri="{FF2B5EF4-FFF2-40B4-BE49-F238E27FC236}">
                <a16:creationId xmlns:a16="http://schemas.microsoft.com/office/drawing/2014/main" id="{DDA8C1C2-06C7-96F1-AA96-CBAC5977118F}"/>
              </a:ext>
            </a:extLst>
          </p:cNvPr>
          <p:cNvSpPr txBox="1"/>
          <p:nvPr/>
        </p:nvSpPr>
        <p:spPr bwMode="auto">
          <a:xfrm>
            <a:off x="9753001" y="3315182"/>
            <a:ext cx="470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31" name="TextBox 230">
            <a:extLst>
              <a:ext uri="{FF2B5EF4-FFF2-40B4-BE49-F238E27FC236}">
                <a16:creationId xmlns:a16="http://schemas.microsoft.com/office/drawing/2014/main" id="{4B548EBE-42D7-72E8-FDFA-406F71DFF99D}"/>
              </a:ext>
            </a:extLst>
          </p:cNvPr>
          <p:cNvSpPr txBox="1"/>
          <p:nvPr/>
        </p:nvSpPr>
        <p:spPr bwMode="auto">
          <a:xfrm>
            <a:off x="9316694" y="3315182"/>
            <a:ext cx="210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32" name="TextBox 231">
            <a:extLst>
              <a:ext uri="{FF2B5EF4-FFF2-40B4-BE49-F238E27FC236}">
                <a16:creationId xmlns:a16="http://schemas.microsoft.com/office/drawing/2014/main" id="{C0E294F7-B511-50C6-9460-770486F3E15D}"/>
              </a:ext>
            </a:extLst>
          </p:cNvPr>
          <p:cNvSpPr txBox="1"/>
          <p:nvPr/>
        </p:nvSpPr>
        <p:spPr bwMode="auto">
          <a:xfrm>
            <a:off x="9184555" y="3160607"/>
            <a:ext cx="210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33" name="TextBox 232">
            <a:extLst>
              <a:ext uri="{FF2B5EF4-FFF2-40B4-BE49-F238E27FC236}">
                <a16:creationId xmlns:a16="http://schemas.microsoft.com/office/drawing/2014/main" id="{4DECEDAC-FC70-89A4-5E54-8291B8C61EEE}"/>
              </a:ext>
            </a:extLst>
          </p:cNvPr>
          <p:cNvSpPr txBox="1"/>
          <p:nvPr/>
        </p:nvSpPr>
        <p:spPr bwMode="auto">
          <a:xfrm>
            <a:off x="9049278" y="2843583"/>
            <a:ext cx="4227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234" name="TextBox 233">
            <a:extLst>
              <a:ext uri="{FF2B5EF4-FFF2-40B4-BE49-F238E27FC236}">
                <a16:creationId xmlns:a16="http://schemas.microsoft.com/office/drawing/2014/main" id="{431AD9A5-1188-6677-8558-CF1930A76F77}"/>
              </a:ext>
            </a:extLst>
          </p:cNvPr>
          <p:cNvSpPr txBox="1"/>
          <p:nvPr/>
        </p:nvSpPr>
        <p:spPr bwMode="auto">
          <a:xfrm>
            <a:off x="9049278" y="2529623"/>
            <a:ext cx="4227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235" name="TextBox 234">
            <a:extLst>
              <a:ext uri="{FF2B5EF4-FFF2-40B4-BE49-F238E27FC236}">
                <a16:creationId xmlns:a16="http://schemas.microsoft.com/office/drawing/2014/main" id="{FE6B81E9-FC56-C635-2DF0-3DF7DEBB4BC0}"/>
              </a:ext>
            </a:extLst>
          </p:cNvPr>
          <p:cNvSpPr txBox="1"/>
          <p:nvPr/>
        </p:nvSpPr>
        <p:spPr bwMode="auto">
          <a:xfrm>
            <a:off x="9049278" y="2225144"/>
            <a:ext cx="4227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236" name="TextBox 235">
            <a:extLst>
              <a:ext uri="{FF2B5EF4-FFF2-40B4-BE49-F238E27FC236}">
                <a16:creationId xmlns:a16="http://schemas.microsoft.com/office/drawing/2014/main" id="{4DCD8D1A-50DE-6652-5E75-B19D0DAFC509}"/>
              </a:ext>
            </a:extLst>
          </p:cNvPr>
          <p:cNvSpPr txBox="1"/>
          <p:nvPr/>
        </p:nvSpPr>
        <p:spPr bwMode="auto">
          <a:xfrm>
            <a:off x="9049278" y="1894817"/>
            <a:ext cx="4227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237" name="TextBox 236">
            <a:extLst>
              <a:ext uri="{FF2B5EF4-FFF2-40B4-BE49-F238E27FC236}">
                <a16:creationId xmlns:a16="http://schemas.microsoft.com/office/drawing/2014/main" id="{2ADDFF94-5D96-D65B-C628-84107C5BFBF7}"/>
              </a:ext>
            </a:extLst>
          </p:cNvPr>
          <p:cNvSpPr txBox="1"/>
          <p:nvPr/>
        </p:nvSpPr>
        <p:spPr bwMode="auto">
          <a:xfrm>
            <a:off x="9030000" y="1582269"/>
            <a:ext cx="543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nvGrpSpPr>
          <p:cNvPr id="294" name="Group 293">
            <a:extLst>
              <a:ext uri="{FF2B5EF4-FFF2-40B4-BE49-F238E27FC236}">
                <a16:creationId xmlns:a16="http://schemas.microsoft.com/office/drawing/2014/main" id="{C6AD80C7-FC68-4AA2-FAF4-B016C020DC63}"/>
              </a:ext>
            </a:extLst>
          </p:cNvPr>
          <p:cNvGrpSpPr/>
          <p:nvPr/>
        </p:nvGrpSpPr>
        <p:grpSpPr>
          <a:xfrm>
            <a:off x="9664700" y="1814081"/>
            <a:ext cx="2097655" cy="852664"/>
            <a:chOff x="9664700" y="1814081"/>
            <a:chExt cx="2097655" cy="852664"/>
          </a:xfrm>
        </p:grpSpPr>
        <p:cxnSp>
          <p:nvCxnSpPr>
            <p:cNvPr id="241" name="Straight Connector 240">
              <a:extLst>
                <a:ext uri="{FF2B5EF4-FFF2-40B4-BE49-F238E27FC236}">
                  <a16:creationId xmlns:a16="http://schemas.microsoft.com/office/drawing/2014/main" id="{31097621-6C7C-3B06-8518-24AA604312C4}"/>
                </a:ext>
              </a:extLst>
            </p:cNvPr>
            <p:cNvCxnSpPr/>
            <p:nvPr/>
          </p:nvCxnSpPr>
          <p:spPr bwMode="auto">
            <a:xfrm>
              <a:off x="9664700" y="1814081"/>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817129D2-2E48-5D52-D39D-BAA835C9B2D9}"/>
                </a:ext>
              </a:extLst>
            </p:cNvPr>
            <p:cNvCxnSpPr/>
            <p:nvPr/>
          </p:nvCxnSpPr>
          <p:spPr bwMode="auto">
            <a:xfrm>
              <a:off x="10055225" y="210727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07930E65-0C09-0892-D97B-19599D92DF90}"/>
                </a:ext>
              </a:extLst>
            </p:cNvPr>
            <p:cNvCxnSpPr/>
            <p:nvPr/>
          </p:nvCxnSpPr>
          <p:spPr bwMode="auto">
            <a:xfrm>
              <a:off x="10137775" y="2149179"/>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3FABDC70-B66C-479C-FE86-16B4CDB74633}"/>
                </a:ext>
              </a:extLst>
            </p:cNvPr>
            <p:cNvCxnSpPr/>
            <p:nvPr/>
          </p:nvCxnSpPr>
          <p:spPr bwMode="auto">
            <a:xfrm>
              <a:off x="10162116" y="218703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09C0058-120B-9B18-A80E-07180B7C5D1B}"/>
                </a:ext>
              </a:extLst>
            </p:cNvPr>
            <p:cNvCxnSpPr/>
            <p:nvPr/>
          </p:nvCxnSpPr>
          <p:spPr bwMode="auto">
            <a:xfrm>
              <a:off x="10190691" y="218703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BD9A956-D617-F2C6-4681-A733C52EF414}"/>
                </a:ext>
              </a:extLst>
            </p:cNvPr>
            <p:cNvCxnSpPr/>
            <p:nvPr/>
          </p:nvCxnSpPr>
          <p:spPr bwMode="auto">
            <a:xfrm>
              <a:off x="10186457" y="218703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655ADAB0-690E-2CE4-4015-FC656CE39A4C}"/>
                </a:ext>
              </a:extLst>
            </p:cNvPr>
            <p:cNvCxnSpPr/>
            <p:nvPr/>
          </p:nvCxnSpPr>
          <p:spPr bwMode="auto">
            <a:xfrm>
              <a:off x="10251015" y="2202594"/>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143F98D5-736D-F3F8-5C65-9C8DEFE709C2}"/>
                </a:ext>
              </a:extLst>
            </p:cNvPr>
            <p:cNvCxnSpPr/>
            <p:nvPr/>
          </p:nvCxnSpPr>
          <p:spPr bwMode="auto">
            <a:xfrm>
              <a:off x="10326291" y="2241901"/>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E7BE574-AADA-BD0F-D04C-8E78F89466D3}"/>
                </a:ext>
              </a:extLst>
            </p:cNvPr>
            <p:cNvCxnSpPr/>
            <p:nvPr/>
          </p:nvCxnSpPr>
          <p:spPr bwMode="auto">
            <a:xfrm>
              <a:off x="10363333" y="2270037"/>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A60EE98-7B20-5405-9999-B3235F15AD1A}"/>
                </a:ext>
              </a:extLst>
            </p:cNvPr>
            <p:cNvCxnSpPr/>
            <p:nvPr/>
          </p:nvCxnSpPr>
          <p:spPr bwMode="auto">
            <a:xfrm>
              <a:off x="10387675" y="2270037"/>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0A518442-D60C-44EC-693B-AD3BF7350827}"/>
                </a:ext>
              </a:extLst>
            </p:cNvPr>
            <p:cNvCxnSpPr/>
            <p:nvPr/>
          </p:nvCxnSpPr>
          <p:spPr bwMode="auto">
            <a:xfrm>
              <a:off x="10427262" y="229444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88C8984-C0CB-4CB3-6855-04332447E6CA}"/>
                </a:ext>
              </a:extLst>
            </p:cNvPr>
            <p:cNvCxnSpPr/>
            <p:nvPr/>
          </p:nvCxnSpPr>
          <p:spPr bwMode="auto">
            <a:xfrm>
              <a:off x="10431924" y="229444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31E6219-8253-E627-BB0D-B6C7E8553E34}"/>
                </a:ext>
              </a:extLst>
            </p:cNvPr>
            <p:cNvCxnSpPr/>
            <p:nvPr/>
          </p:nvCxnSpPr>
          <p:spPr bwMode="auto">
            <a:xfrm>
              <a:off x="10539874" y="2350762"/>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1DD47395-3F85-DB76-FE3E-74997D10AB5A}"/>
                </a:ext>
              </a:extLst>
            </p:cNvPr>
            <p:cNvCxnSpPr/>
            <p:nvPr/>
          </p:nvCxnSpPr>
          <p:spPr bwMode="auto">
            <a:xfrm>
              <a:off x="10573853" y="237174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47FC7E16-CB38-5B2C-4B06-10A8D024C484}"/>
                </a:ext>
              </a:extLst>
            </p:cNvPr>
            <p:cNvCxnSpPr/>
            <p:nvPr/>
          </p:nvCxnSpPr>
          <p:spPr bwMode="auto">
            <a:xfrm>
              <a:off x="10656403" y="2371745"/>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8595365F-FA6C-ECD0-0E14-59EA42C2EC12}"/>
                </a:ext>
              </a:extLst>
            </p:cNvPr>
            <p:cNvCxnSpPr/>
            <p:nvPr/>
          </p:nvCxnSpPr>
          <p:spPr bwMode="auto">
            <a:xfrm>
              <a:off x="10684410" y="2395239"/>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2DF4E0B9-987B-2AED-FE88-8B29FA6C0CBA}"/>
                </a:ext>
              </a:extLst>
            </p:cNvPr>
            <p:cNvCxnSpPr/>
            <p:nvPr/>
          </p:nvCxnSpPr>
          <p:spPr bwMode="auto">
            <a:xfrm>
              <a:off x="10719298" y="2395239"/>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6B5600B0-4E3E-D64B-D3DC-7B73BEC7D02B}"/>
                </a:ext>
              </a:extLst>
            </p:cNvPr>
            <p:cNvCxnSpPr/>
            <p:nvPr/>
          </p:nvCxnSpPr>
          <p:spPr bwMode="auto">
            <a:xfrm>
              <a:off x="10735173" y="2395239"/>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9D1D8903-2A0C-8CE2-BDFF-DF5B68B07CBB}"/>
                </a:ext>
              </a:extLst>
            </p:cNvPr>
            <p:cNvCxnSpPr/>
            <p:nvPr/>
          </p:nvCxnSpPr>
          <p:spPr bwMode="auto">
            <a:xfrm>
              <a:off x="10741523" y="2395239"/>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02704B03-195E-C407-9862-E3CDC8F52D06}"/>
                </a:ext>
              </a:extLst>
            </p:cNvPr>
            <p:cNvCxnSpPr/>
            <p:nvPr/>
          </p:nvCxnSpPr>
          <p:spPr bwMode="auto">
            <a:xfrm>
              <a:off x="10751048" y="241493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06879AF7-152E-8D9E-CD1E-3D888C645E10}"/>
                </a:ext>
              </a:extLst>
            </p:cNvPr>
            <p:cNvCxnSpPr/>
            <p:nvPr/>
          </p:nvCxnSpPr>
          <p:spPr bwMode="auto">
            <a:xfrm>
              <a:off x="10797615" y="241493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5DA7F03-4347-97AD-ECA4-1E708A6AFFED}"/>
                </a:ext>
              </a:extLst>
            </p:cNvPr>
            <p:cNvCxnSpPr/>
            <p:nvPr/>
          </p:nvCxnSpPr>
          <p:spPr bwMode="auto">
            <a:xfrm>
              <a:off x="10819840" y="241493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E1ECAAD-9322-620E-BC67-90DB7E08F73F}"/>
                </a:ext>
              </a:extLst>
            </p:cNvPr>
            <p:cNvCxnSpPr/>
            <p:nvPr/>
          </p:nvCxnSpPr>
          <p:spPr bwMode="auto">
            <a:xfrm>
              <a:off x="10824074" y="241493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FF2A5C05-89A3-5326-9262-E0BDAD478B28}"/>
                </a:ext>
              </a:extLst>
            </p:cNvPr>
            <p:cNvCxnSpPr/>
            <p:nvPr/>
          </p:nvCxnSpPr>
          <p:spPr bwMode="auto">
            <a:xfrm>
              <a:off x="10830516" y="241493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4BB9D22-B501-537D-6984-F246B50A5FFF}"/>
                </a:ext>
              </a:extLst>
            </p:cNvPr>
            <p:cNvCxnSpPr/>
            <p:nvPr/>
          </p:nvCxnSpPr>
          <p:spPr bwMode="auto">
            <a:xfrm>
              <a:off x="10891900" y="241493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E09CB6C3-3DEB-4A87-2DC7-14C7ACB9664F}"/>
                </a:ext>
              </a:extLst>
            </p:cNvPr>
            <p:cNvCxnSpPr/>
            <p:nvPr/>
          </p:nvCxnSpPr>
          <p:spPr bwMode="auto">
            <a:xfrm>
              <a:off x="11069991"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4E2BA407-36EF-357C-7607-5E7C00BDFCFA}"/>
                </a:ext>
              </a:extLst>
            </p:cNvPr>
            <p:cNvCxnSpPr/>
            <p:nvPr/>
          </p:nvCxnSpPr>
          <p:spPr bwMode="auto">
            <a:xfrm>
              <a:off x="11075749"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9C1EC48E-1608-3E20-3B1D-D41EB25E9F5C}"/>
                </a:ext>
              </a:extLst>
            </p:cNvPr>
            <p:cNvCxnSpPr/>
            <p:nvPr/>
          </p:nvCxnSpPr>
          <p:spPr bwMode="auto">
            <a:xfrm>
              <a:off x="11088449"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F0D4508B-2C42-001B-79D2-2C7409E07486}"/>
                </a:ext>
              </a:extLst>
            </p:cNvPr>
            <p:cNvCxnSpPr/>
            <p:nvPr/>
          </p:nvCxnSpPr>
          <p:spPr bwMode="auto">
            <a:xfrm>
              <a:off x="11115966"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27DBDE5D-143B-4FCC-176D-5AE296B73BBE}"/>
                </a:ext>
              </a:extLst>
            </p:cNvPr>
            <p:cNvCxnSpPr/>
            <p:nvPr/>
          </p:nvCxnSpPr>
          <p:spPr bwMode="auto">
            <a:xfrm>
              <a:off x="11133958"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BA8C80A0-06AC-8600-DDC4-F8CFF3C8388C}"/>
                </a:ext>
              </a:extLst>
            </p:cNvPr>
            <p:cNvCxnSpPr/>
            <p:nvPr/>
          </p:nvCxnSpPr>
          <p:spPr bwMode="auto">
            <a:xfrm>
              <a:off x="11143483"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7B720AC9-A306-A0EA-976C-C5A2DB67F2DF}"/>
                </a:ext>
              </a:extLst>
            </p:cNvPr>
            <p:cNvCxnSpPr/>
            <p:nvPr/>
          </p:nvCxnSpPr>
          <p:spPr bwMode="auto">
            <a:xfrm>
              <a:off x="11148775"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5833A08-8021-5094-8AA1-DD6BDD37AD7A}"/>
                </a:ext>
              </a:extLst>
            </p:cNvPr>
            <p:cNvCxnSpPr/>
            <p:nvPr/>
          </p:nvCxnSpPr>
          <p:spPr bwMode="auto">
            <a:xfrm>
              <a:off x="11161475"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33703F69-E0FD-39B6-9B90-341C80687161}"/>
                </a:ext>
              </a:extLst>
            </p:cNvPr>
            <p:cNvCxnSpPr/>
            <p:nvPr/>
          </p:nvCxnSpPr>
          <p:spPr bwMode="auto">
            <a:xfrm>
              <a:off x="11206816"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881BAD49-6EB5-DA0B-9DF3-8580A611EA99}"/>
                </a:ext>
              </a:extLst>
            </p:cNvPr>
            <p:cNvCxnSpPr/>
            <p:nvPr/>
          </p:nvCxnSpPr>
          <p:spPr bwMode="auto">
            <a:xfrm>
              <a:off x="11223750" y="2446653"/>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7F28144-AA78-2255-684C-5C02CCB865CC}"/>
                </a:ext>
              </a:extLst>
            </p:cNvPr>
            <p:cNvCxnSpPr/>
            <p:nvPr/>
          </p:nvCxnSpPr>
          <p:spPr bwMode="auto">
            <a:xfrm>
              <a:off x="11266084" y="249089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26923E07-6787-9689-212E-406702DF387E}"/>
                </a:ext>
              </a:extLst>
            </p:cNvPr>
            <p:cNvCxnSpPr/>
            <p:nvPr/>
          </p:nvCxnSpPr>
          <p:spPr bwMode="auto">
            <a:xfrm>
              <a:off x="11275609" y="249089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DD5CBD96-DB92-D869-5551-BDCF58D32886}"/>
                </a:ext>
              </a:extLst>
            </p:cNvPr>
            <p:cNvCxnSpPr/>
            <p:nvPr/>
          </p:nvCxnSpPr>
          <p:spPr bwMode="auto">
            <a:xfrm>
              <a:off x="11287251" y="249089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F53D3E1A-32DE-7288-7DEB-1F224AD8EF33}"/>
                </a:ext>
              </a:extLst>
            </p:cNvPr>
            <p:cNvCxnSpPr/>
            <p:nvPr/>
          </p:nvCxnSpPr>
          <p:spPr bwMode="auto">
            <a:xfrm>
              <a:off x="11317943" y="249089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2105002D-836D-75C2-AABC-C2801B5F5681}"/>
                </a:ext>
              </a:extLst>
            </p:cNvPr>
            <p:cNvCxnSpPr/>
            <p:nvPr/>
          </p:nvCxnSpPr>
          <p:spPr bwMode="auto">
            <a:xfrm>
              <a:off x="11347576" y="249089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04A8E89-C2F2-B413-AB1B-0BF49B4021EB}"/>
                </a:ext>
              </a:extLst>
            </p:cNvPr>
            <p:cNvCxnSpPr/>
            <p:nvPr/>
          </p:nvCxnSpPr>
          <p:spPr bwMode="auto">
            <a:xfrm>
              <a:off x="11352868" y="249089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2387C2BD-AA4D-EC64-EF9F-EB60B2C3AA89}"/>
                </a:ext>
              </a:extLst>
            </p:cNvPr>
            <p:cNvCxnSpPr/>
            <p:nvPr/>
          </p:nvCxnSpPr>
          <p:spPr bwMode="auto">
            <a:xfrm>
              <a:off x="11392027" y="249089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DE748B5-6276-42AD-7DEA-65049D044DB2}"/>
                </a:ext>
              </a:extLst>
            </p:cNvPr>
            <p:cNvCxnSpPr/>
            <p:nvPr/>
          </p:nvCxnSpPr>
          <p:spPr bwMode="auto">
            <a:xfrm>
              <a:off x="11399435" y="2490898"/>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2C3E5B7F-F706-B85B-F8D8-036CF5844A66}"/>
                </a:ext>
              </a:extLst>
            </p:cNvPr>
            <p:cNvCxnSpPr/>
            <p:nvPr/>
          </p:nvCxnSpPr>
          <p:spPr bwMode="auto">
            <a:xfrm>
              <a:off x="11437778" y="25907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E344FC3-1C59-0A46-16A4-F362DECDD207}"/>
                </a:ext>
              </a:extLst>
            </p:cNvPr>
            <p:cNvCxnSpPr/>
            <p:nvPr/>
          </p:nvCxnSpPr>
          <p:spPr bwMode="auto">
            <a:xfrm>
              <a:off x="11443070" y="25907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E85CE30D-9BA6-7E9E-AA3C-414AA6A0D558}"/>
                </a:ext>
              </a:extLst>
            </p:cNvPr>
            <p:cNvCxnSpPr/>
            <p:nvPr/>
          </p:nvCxnSpPr>
          <p:spPr bwMode="auto">
            <a:xfrm>
              <a:off x="11416493" y="25907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3C4D6AEF-C01F-90B7-0D1B-EFCC71F1FB3B}"/>
                </a:ext>
              </a:extLst>
            </p:cNvPr>
            <p:cNvCxnSpPr/>
            <p:nvPr/>
          </p:nvCxnSpPr>
          <p:spPr bwMode="auto">
            <a:xfrm>
              <a:off x="11421785" y="25907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B45E9F28-76B5-AEF4-0967-D6E54AC716BF}"/>
                </a:ext>
              </a:extLst>
            </p:cNvPr>
            <p:cNvCxnSpPr/>
            <p:nvPr/>
          </p:nvCxnSpPr>
          <p:spPr bwMode="auto">
            <a:xfrm>
              <a:off x="11434855" y="25907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02E53CDF-0F57-9D41-E32D-31158EFA64CE}"/>
                </a:ext>
              </a:extLst>
            </p:cNvPr>
            <p:cNvCxnSpPr/>
            <p:nvPr/>
          </p:nvCxnSpPr>
          <p:spPr bwMode="auto">
            <a:xfrm>
              <a:off x="11468721" y="25907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8EC85C7-92FF-A758-0CE4-3DB7F1693A12}"/>
                </a:ext>
              </a:extLst>
            </p:cNvPr>
            <p:cNvCxnSpPr/>
            <p:nvPr/>
          </p:nvCxnSpPr>
          <p:spPr bwMode="auto">
            <a:xfrm>
              <a:off x="11505763" y="25907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ED4FF116-0585-BCC7-958D-09B0F0F85637}"/>
                </a:ext>
              </a:extLst>
            </p:cNvPr>
            <p:cNvCxnSpPr/>
            <p:nvPr/>
          </p:nvCxnSpPr>
          <p:spPr bwMode="auto">
            <a:xfrm>
              <a:off x="11535872" y="2590780"/>
              <a:ext cx="0" cy="75965"/>
            </a:xfrm>
            <a:prstGeom prst="line">
              <a:avLst/>
            </a:prstGeom>
            <a:noFill/>
            <a:ln w="1270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E8AA4577-87BD-9D69-82D4-05B489349C0D}"/>
                </a:ext>
              </a:extLst>
            </p:cNvPr>
            <p:cNvCxnSpPr/>
            <p:nvPr/>
          </p:nvCxnSpPr>
          <p:spPr bwMode="auto">
            <a:xfrm>
              <a:off x="11762355" y="2590780"/>
              <a:ext cx="0" cy="75965"/>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AEB0FB04-A76B-A37A-A82E-4BA6F5DB663B}"/>
              </a:ext>
            </a:extLst>
          </p:cNvPr>
          <p:cNvGrpSpPr/>
          <p:nvPr/>
        </p:nvGrpSpPr>
        <p:grpSpPr>
          <a:xfrm>
            <a:off x="9769017" y="2089084"/>
            <a:ext cx="1934072" cy="793746"/>
            <a:chOff x="9769017" y="2089084"/>
            <a:chExt cx="1934072" cy="793746"/>
          </a:xfrm>
        </p:grpSpPr>
        <p:cxnSp>
          <p:nvCxnSpPr>
            <p:cNvPr id="293" name="Straight Connector 292">
              <a:extLst>
                <a:ext uri="{FF2B5EF4-FFF2-40B4-BE49-F238E27FC236}">
                  <a16:creationId xmlns:a16="http://schemas.microsoft.com/office/drawing/2014/main" id="{3747B2A2-78B7-B424-A02B-27A072329E69}"/>
                </a:ext>
              </a:extLst>
            </p:cNvPr>
            <p:cNvCxnSpPr/>
            <p:nvPr/>
          </p:nvCxnSpPr>
          <p:spPr bwMode="auto">
            <a:xfrm>
              <a:off x="11703089" y="280686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A68B204-03A7-89AC-B347-A526278D00CE}"/>
                </a:ext>
              </a:extLst>
            </p:cNvPr>
            <p:cNvCxnSpPr/>
            <p:nvPr/>
          </p:nvCxnSpPr>
          <p:spPr bwMode="auto">
            <a:xfrm>
              <a:off x="11583497" y="280686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96EECB4D-157E-67C6-B9B3-5A86C582A408}"/>
                </a:ext>
              </a:extLst>
            </p:cNvPr>
            <p:cNvCxnSpPr/>
            <p:nvPr/>
          </p:nvCxnSpPr>
          <p:spPr bwMode="auto">
            <a:xfrm>
              <a:off x="11576088" y="280686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2C1CAF3-DA07-7F60-4F50-B2000341D9DE}"/>
                </a:ext>
              </a:extLst>
            </p:cNvPr>
            <p:cNvCxnSpPr/>
            <p:nvPr/>
          </p:nvCxnSpPr>
          <p:spPr bwMode="auto">
            <a:xfrm>
              <a:off x="11527405" y="280686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FAA5A58E-9985-C1DF-897C-A4F863062E30}"/>
                </a:ext>
              </a:extLst>
            </p:cNvPr>
            <p:cNvCxnSpPr/>
            <p:nvPr/>
          </p:nvCxnSpPr>
          <p:spPr bwMode="auto">
            <a:xfrm>
              <a:off x="11515764" y="280686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22F25ABC-4C16-1AB4-9110-B6E8C7E61519}"/>
                </a:ext>
              </a:extLst>
            </p:cNvPr>
            <p:cNvCxnSpPr/>
            <p:nvPr/>
          </p:nvCxnSpPr>
          <p:spPr bwMode="auto">
            <a:xfrm>
              <a:off x="11497524" y="280686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41A059A-3B90-6393-7744-092FDD1F65AA}"/>
                </a:ext>
              </a:extLst>
            </p:cNvPr>
            <p:cNvCxnSpPr/>
            <p:nvPr/>
          </p:nvCxnSpPr>
          <p:spPr bwMode="auto">
            <a:xfrm>
              <a:off x="11468721" y="274473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EFF40CDA-2A61-B68D-C81A-5E3497DF5289}"/>
                </a:ext>
              </a:extLst>
            </p:cNvPr>
            <p:cNvCxnSpPr/>
            <p:nvPr/>
          </p:nvCxnSpPr>
          <p:spPr bwMode="auto">
            <a:xfrm>
              <a:off x="11466167" y="274473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329DABE0-B06C-187F-DFFD-927C89F073A6}"/>
                </a:ext>
              </a:extLst>
            </p:cNvPr>
            <p:cNvCxnSpPr/>
            <p:nvPr/>
          </p:nvCxnSpPr>
          <p:spPr bwMode="auto">
            <a:xfrm>
              <a:off x="11439272" y="274473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B4637541-07B4-593E-46F6-2822853F26B7}"/>
                </a:ext>
              </a:extLst>
            </p:cNvPr>
            <p:cNvCxnSpPr/>
            <p:nvPr/>
          </p:nvCxnSpPr>
          <p:spPr bwMode="auto">
            <a:xfrm>
              <a:off x="11371538" y="274473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AE77E827-CAE5-E372-9E70-B1E4E4664C6B}"/>
                </a:ext>
              </a:extLst>
            </p:cNvPr>
            <p:cNvCxnSpPr/>
            <p:nvPr/>
          </p:nvCxnSpPr>
          <p:spPr bwMode="auto">
            <a:xfrm>
              <a:off x="11352614" y="274473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01D51592-F96F-8721-E76B-EEE156B7B5DF}"/>
                </a:ext>
              </a:extLst>
            </p:cNvPr>
            <p:cNvCxnSpPr/>
            <p:nvPr/>
          </p:nvCxnSpPr>
          <p:spPr bwMode="auto">
            <a:xfrm>
              <a:off x="11336739" y="274473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D8077ACA-1EE5-27C5-538D-D9DF13AF7A59}"/>
                </a:ext>
              </a:extLst>
            </p:cNvPr>
            <p:cNvCxnSpPr/>
            <p:nvPr/>
          </p:nvCxnSpPr>
          <p:spPr bwMode="auto">
            <a:xfrm>
              <a:off x="11314641" y="269551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34181DD0-CB2B-6ABB-215E-4070D71F1D39}"/>
                </a:ext>
              </a:extLst>
            </p:cNvPr>
            <p:cNvCxnSpPr/>
            <p:nvPr/>
          </p:nvCxnSpPr>
          <p:spPr bwMode="auto">
            <a:xfrm>
              <a:off x="11299187" y="269551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D4CD5F10-94CA-AB1A-1822-F2EE12F14BCA}"/>
                </a:ext>
              </a:extLst>
            </p:cNvPr>
            <p:cNvCxnSpPr/>
            <p:nvPr/>
          </p:nvCxnSpPr>
          <p:spPr bwMode="auto">
            <a:xfrm>
              <a:off x="11280137" y="269551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D48564D7-F612-9A6A-5D7A-654485DBAB7D}"/>
                </a:ext>
              </a:extLst>
            </p:cNvPr>
            <p:cNvCxnSpPr/>
            <p:nvPr/>
          </p:nvCxnSpPr>
          <p:spPr bwMode="auto">
            <a:xfrm>
              <a:off x="11290720" y="269551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106CA3BE-8998-4D5A-0A7C-4453F1043656}"/>
                </a:ext>
              </a:extLst>
            </p:cNvPr>
            <p:cNvCxnSpPr/>
            <p:nvPr/>
          </p:nvCxnSpPr>
          <p:spPr bwMode="auto">
            <a:xfrm>
              <a:off x="11307653" y="269551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D9A4A11E-90E7-866D-F78B-C5D749859502}"/>
                </a:ext>
              </a:extLst>
            </p:cNvPr>
            <p:cNvCxnSpPr/>
            <p:nvPr/>
          </p:nvCxnSpPr>
          <p:spPr bwMode="auto">
            <a:xfrm>
              <a:off x="11246270" y="269551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048AE1CD-68C4-426E-459E-8A3A199A90C8}"/>
                </a:ext>
              </a:extLst>
            </p:cNvPr>
            <p:cNvCxnSpPr/>
            <p:nvPr/>
          </p:nvCxnSpPr>
          <p:spPr bwMode="auto">
            <a:xfrm>
              <a:off x="11219937" y="268051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19CBEAD2-37FC-EEEB-59CC-8B062D2E9604}"/>
                </a:ext>
              </a:extLst>
            </p:cNvPr>
            <p:cNvCxnSpPr/>
            <p:nvPr/>
          </p:nvCxnSpPr>
          <p:spPr bwMode="auto">
            <a:xfrm>
              <a:off x="11214646" y="268051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2C01EE59-EA0A-37FD-0C03-B117AC119AC5}"/>
                </a:ext>
              </a:extLst>
            </p:cNvPr>
            <p:cNvCxnSpPr/>
            <p:nvPr/>
          </p:nvCxnSpPr>
          <p:spPr bwMode="auto">
            <a:xfrm>
              <a:off x="11188188" y="268051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01E16DBA-CB99-7204-2CA9-7352C115C8D3}"/>
                </a:ext>
              </a:extLst>
            </p:cNvPr>
            <p:cNvCxnSpPr/>
            <p:nvPr/>
          </p:nvCxnSpPr>
          <p:spPr bwMode="auto">
            <a:xfrm>
              <a:off x="11145088" y="268051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0EF0F6EF-7F9A-7500-0692-45731EBB8C4A}"/>
                </a:ext>
              </a:extLst>
            </p:cNvPr>
            <p:cNvCxnSpPr/>
            <p:nvPr/>
          </p:nvCxnSpPr>
          <p:spPr bwMode="auto">
            <a:xfrm>
              <a:off x="11137971" y="2647459"/>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4D734EEE-61CC-8876-224C-333BFC1F6476}"/>
                </a:ext>
              </a:extLst>
            </p:cNvPr>
            <p:cNvCxnSpPr/>
            <p:nvPr/>
          </p:nvCxnSpPr>
          <p:spPr bwMode="auto">
            <a:xfrm>
              <a:off x="11127679" y="2647459"/>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E17A2623-D032-D0CC-CF10-D4516F15EA77}"/>
                </a:ext>
              </a:extLst>
            </p:cNvPr>
            <p:cNvCxnSpPr/>
            <p:nvPr/>
          </p:nvCxnSpPr>
          <p:spPr bwMode="auto">
            <a:xfrm>
              <a:off x="11115966" y="2647459"/>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2CA770E3-33AB-5BF6-CD29-47E58B8977D9}"/>
                </a:ext>
              </a:extLst>
            </p:cNvPr>
            <p:cNvCxnSpPr/>
            <p:nvPr/>
          </p:nvCxnSpPr>
          <p:spPr bwMode="auto">
            <a:xfrm>
              <a:off x="11096148" y="2628762"/>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F5EA3AB3-FCEF-0F16-27F3-03247FA7DE5B}"/>
                </a:ext>
              </a:extLst>
            </p:cNvPr>
            <p:cNvCxnSpPr/>
            <p:nvPr/>
          </p:nvCxnSpPr>
          <p:spPr bwMode="auto">
            <a:xfrm>
              <a:off x="11088449" y="2628762"/>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EF9D3E73-D6A2-6D77-F168-89453AE1F8BF}"/>
                </a:ext>
              </a:extLst>
            </p:cNvPr>
            <p:cNvCxnSpPr/>
            <p:nvPr/>
          </p:nvCxnSpPr>
          <p:spPr bwMode="auto">
            <a:xfrm>
              <a:off x="11023891" y="2628762"/>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44E654DC-DD53-23A4-27AB-88D263C22C59}"/>
                </a:ext>
              </a:extLst>
            </p:cNvPr>
            <p:cNvCxnSpPr/>
            <p:nvPr/>
          </p:nvCxnSpPr>
          <p:spPr bwMode="auto">
            <a:xfrm>
              <a:off x="11012250" y="2628762"/>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91C5102C-7E1F-5E23-AFCD-8537414C1E7C}"/>
                </a:ext>
              </a:extLst>
            </p:cNvPr>
            <p:cNvCxnSpPr/>
            <p:nvPr/>
          </p:nvCxnSpPr>
          <p:spPr bwMode="auto">
            <a:xfrm>
              <a:off x="11001666" y="2628762"/>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60B9AFC6-386F-8D14-6C01-5E910D6FE954}"/>
                </a:ext>
              </a:extLst>
            </p:cNvPr>
            <p:cNvCxnSpPr/>
            <p:nvPr/>
          </p:nvCxnSpPr>
          <p:spPr bwMode="auto">
            <a:xfrm>
              <a:off x="10983674" y="2628762"/>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8157EE02-28CB-B09E-4934-A789870F6A48}"/>
                </a:ext>
              </a:extLst>
            </p:cNvPr>
            <p:cNvCxnSpPr/>
            <p:nvPr/>
          </p:nvCxnSpPr>
          <p:spPr bwMode="auto">
            <a:xfrm>
              <a:off x="10970974" y="2628762"/>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22EEB7B6-4672-E20F-0549-D1F5942DBBD4}"/>
                </a:ext>
              </a:extLst>
            </p:cNvPr>
            <p:cNvCxnSpPr/>
            <p:nvPr/>
          </p:nvCxnSpPr>
          <p:spPr bwMode="auto">
            <a:xfrm>
              <a:off x="10910959" y="261743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56BACD64-9DCA-A043-AA8B-4E8DBA53A24E}"/>
                </a:ext>
              </a:extLst>
            </p:cNvPr>
            <p:cNvCxnSpPr/>
            <p:nvPr/>
          </p:nvCxnSpPr>
          <p:spPr bwMode="auto">
            <a:xfrm>
              <a:off x="10877093" y="261743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EB9975AA-3174-4ADA-6BD5-5ADF1E43FD68}"/>
                </a:ext>
              </a:extLst>
            </p:cNvPr>
            <p:cNvCxnSpPr/>
            <p:nvPr/>
          </p:nvCxnSpPr>
          <p:spPr bwMode="auto">
            <a:xfrm>
              <a:off x="10840051" y="261743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2A46F627-58F6-147C-ABB0-A2219559DB9A}"/>
                </a:ext>
              </a:extLst>
            </p:cNvPr>
            <p:cNvCxnSpPr/>
            <p:nvPr/>
          </p:nvCxnSpPr>
          <p:spPr bwMode="auto">
            <a:xfrm>
              <a:off x="10805126" y="261743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FE0C439-90E6-818E-A60E-90275F289A17}"/>
                </a:ext>
              </a:extLst>
            </p:cNvPr>
            <p:cNvCxnSpPr/>
            <p:nvPr/>
          </p:nvCxnSpPr>
          <p:spPr bwMode="auto">
            <a:xfrm>
              <a:off x="10796660" y="261743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9E5239C-7700-B706-4E64-DCD24963707E}"/>
                </a:ext>
              </a:extLst>
            </p:cNvPr>
            <p:cNvCxnSpPr/>
            <p:nvPr/>
          </p:nvCxnSpPr>
          <p:spPr bwMode="auto">
            <a:xfrm>
              <a:off x="10778668" y="25907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EE88CBA9-55E0-7C30-0646-3C43594A519D}"/>
                </a:ext>
              </a:extLst>
            </p:cNvPr>
            <p:cNvCxnSpPr/>
            <p:nvPr/>
          </p:nvCxnSpPr>
          <p:spPr bwMode="auto">
            <a:xfrm>
              <a:off x="10752210" y="25907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C0CFA5AD-7394-1A87-121A-58319A28698D}"/>
                </a:ext>
              </a:extLst>
            </p:cNvPr>
            <p:cNvCxnSpPr/>
            <p:nvPr/>
          </p:nvCxnSpPr>
          <p:spPr bwMode="auto">
            <a:xfrm>
              <a:off x="10749035" y="25907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AFE880C-FD9E-98E2-01D5-C754DA684179}"/>
                </a:ext>
              </a:extLst>
            </p:cNvPr>
            <p:cNvCxnSpPr/>
            <p:nvPr/>
          </p:nvCxnSpPr>
          <p:spPr bwMode="auto">
            <a:xfrm>
              <a:off x="10729985" y="25907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1CE6DC20-5351-1D10-B639-52A0B4001BBC}"/>
                </a:ext>
              </a:extLst>
            </p:cNvPr>
            <p:cNvCxnSpPr/>
            <p:nvPr/>
          </p:nvCxnSpPr>
          <p:spPr bwMode="auto">
            <a:xfrm>
              <a:off x="10718344" y="25907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1D9D48ED-770D-0605-F731-9995BC52C5A9}"/>
                </a:ext>
              </a:extLst>
            </p:cNvPr>
            <p:cNvCxnSpPr/>
            <p:nvPr/>
          </p:nvCxnSpPr>
          <p:spPr bwMode="auto">
            <a:xfrm>
              <a:off x="10667544" y="257945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FE8FC8DC-3BC5-0A32-F285-0953D8D2D745}"/>
                </a:ext>
              </a:extLst>
            </p:cNvPr>
            <p:cNvCxnSpPr/>
            <p:nvPr/>
          </p:nvCxnSpPr>
          <p:spPr bwMode="auto">
            <a:xfrm>
              <a:off x="10659122" y="2571494"/>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50B7B7F-3F9E-7CE9-6BA0-1B2C005BDA85}"/>
                </a:ext>
              </a:extLst>
            </p:cNvPr>
            <p:cNvCxnSpPr/>
            <p:nvPr/>
          </p:nvCxnSpPr>
          <p:spPr bwMode="auto">
            <a:xfrm>
              <a:off x="10527889" y="250348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0541DC45-7224-1ABC-FF91-E93F9F9AE257}"/>
                </a:ext>
              </a:extLst>
            </p:cNvPr>
            <p:cNvCxnSpPr/>
            <p:nvPr/>
          </p:nvCxnSpPr>
          <p:spPr bwMode="auto">
            <a:xfrm>
              <a:off x="10387675" y="2425538"/>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9131AE5E-A830-5F53-2D33-31E5C13FE006}"/>
                </a:ext>
              </a:extLst>
            </p:cNvPr>
            <p:cNvCxnSpPr/>
            <p:nvPr/>
          </p:nvCxnSpPr>
          <p:spPr bwMode="auto">
            <a:xfrm>
              <a:off x="10378150" y="2425538"/>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B1049B6A-4519-961A-94CD-485E2D4E826E}"/>
                </a:ext>
              </a:extLst>
            </p:cNvPr>
            <p:cNvCxnSpPr/>
            <p:nvPr/>
          </p:nvCxnSpPr>
          <p:spPr bwMode="auto">
            <a:xfrm>
              <a:off x="10345400" y="241493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9ED4C7F8-D27A-9E67-81C2-1BEB0B6C13E2}"/>
                </a:ext>
              </a:extLst>
            </p:cNvPr>
            <p:cNvCxnSpPr/>
            <p:nvPr/>
          </p:nvCxnSpPr>
          <p:spPr bwMode="auto">
            <a:xfrm>
              <a:off x="10351750" y="2414933"/>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3F5E9545-D548-13EE-382F-48D909811265}"/>
                </a:ext>
              </a:extLst>
            </p:cNvPr>
            <p:cNvCxnSpPr/>
            <p:nvPr/>
          </p:nvCxnSpPr>
          <p:spPr bwMode="auto">
            <a:xfrm>
              <a:off x="10315767" y="240368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B4B8E5A3-C74A-6FAE-141A-38046529C7FF}"/>
                </a:ext>
              </a:extLst>
            </p:cNvPr>
            <p:cNvCxnSpPr/>
            <p:nvPr/>
          </p:nvCxnSpPr>
          <p:spPr bwMode="auto">
            <a:xfrm>
              <a:off x="10299242" y="2387918"/>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37CAD33D-5A8D-0DB5-1B80-D411998E0C51}"/>
                </a:ext>
              </a:extLst>
            </p:cNvPr>
            <p:cNvCxnSpPr/>
            <p:nvPr/>
          </p:nvCxnSpPr>
          <p:spPr bwMode="auto">
            <a:xfrm>
              <a:off x="10262200" y="2387918"/>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56A1B7B4-5ACA-9CB7-E9C2-71352819FA36}"/>
                </a:ext>
              </a:extLst>
            </p:cNvPr>
            <p:cNvCxnSpPr/>
            <p:nvPr/>
          </p:nvCxnSpPr>
          <p:spPr bwMode="auto">
            <a:xfrm>
              <a:off x="10254792" y="2387918"/>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3BF7D090-D2BC-1AF1-7DDE-C6D4D97CFFDA}"/>
                </a:ext>
              </a:extLst>
            </p:cNvPr>
            <p:cNvCxnSpPr/>
            <p:nvPr/>
          </p:nvCxnSpPr>
          <p:spPr bwMode="auto">
            <a:xfrm>
              <a:off x="10194467" y="2376950"/>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8888E79D-8F66-F927-D474-7F3954AB22FF}"/>
                </a:ext>
              </a:extLst>
            </p:cNvPr>
            <p:cNvCxnSpPr/>
            <p:nvPr/>
          </p:nvCxnSpPr>
          <p:spPr bwMode="auto">
            <a:xfrm>
              <a:off x="10137317" y="2344142"/>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C3C78B68-7BED-14EE-1B04-D2461597C15D}"/>
                </a:ext>
              </a:extLst>
            </p:cNvPr>
            <p:cNvCxnSpPr/>
            <p:nvPr/>
          </p:nvCxnSpPr>
          <p:spPr bwMode="auto">
            <a:xfrm>
              <a:off x="10112975" y="232932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40DC6C20-B8B6-7938-B9E3-467C09A9D796}"/>
                </a:ext>
              </a:extLst>
            </p:cNvPr>
            <p:cNvCxnSpPr/>
            <p:nvPr/>
          </p:nvCxnSpPr>
          <p:spPr bwMode="auto">
            <a:xfrm>
              <a:off x="10087575" y="231662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F9E12230-186D-6F84-C8F5-2FD73F58E99B}"/>
                </a:ext>
              </a:extLst>
            </p:cNvPr>
            <p:cNvCxnSpPr/>
            <p:nvPr/>
          </p:nvCxnSpPr>
          <p:spPr bwMode="auto">
            <a:xfrm>
              <a:off x="9809233" y="2113425"/>
              <a:ext cx="0" cy="75965"/>
            </a:xfrm>
            <a:prstGeom prst="line">
              <a:avLst/>
            </a:prstGeom>
            <a:noFill/>
            <a:ln w="1270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959E3F49-FE81-78E7-E0A5-E7D8BA626DA2}"/>
                </a:ext>
              </a:extLst>
            </p:cNvPr>
            <p:cNvCxnSpPr/>
            <p:nvPr/>
          </p:nvCxnSpPr>
          <p:spPr bwMode="auto">
            <a:xfrm>
              <a:off x="9769017" y="2089084"/>
              <a:ext cx="0" cy="75965"/>
            </a:xfrm>
            <a:prstGeom prst="line">
              <a:avLst/>
            </a:prstGeom>
            <a:noFill/>
            <a:ln w="12700" cap="flat" cmpd="sng" algn="ctr">
              <a:solidFill>
                <a:schemeClr val="accent3"/>
              </a:solidFill>
              <a:prstDash val="solid"/>
              <a:round/>
              <a:headEnd type="none" w="med" len="med"/>
              <a:tailEnd type="none" w="med" len="med"/>
            </a:ln>
            <a:effectLst/>
          </p:spPr>
        </p:cxnSp>
      </p:grpSp>
      <p:sp>
        <p:nvSpPr>
          <p:cNvPr id="354" name="Freeform: Shape 353">
            <a:extLst>
              <a:ext uri="{FF2B5EF4-FFF2-40B4-BE49-F238E27FC236}">
                <a16:creationId xmlns:a16="http://schemas.microsoft.com/office/drawing/2014/main" id="{EA269534-0C05-7C80-988A-1FB63D6C56B7}"/>
              </a:ext>
            </a:extLst>
          </p:cNvPr>
          <p:cNvSpPr/>
          <p:nvPr/>
        </p:nvSpPr>
        <p:spPr bwMode="auto">
          <a:xfrm>
            <a:off x="6253523" y="4269409"/>
            <a:ext cx="2484255" cy="1607078"/>
          </a:xfrm>
          <a:custGeom>
            <a:avLst/>
            <a:gdLst>
              <a:gd name="connsiteX0" fmla="*/ 0 w 2484255"/>
              <a:gd name="connsiteY0" fmla="*/ 0 h 1602223"/>
              <a:gd name="connsiteX1" fmla="*/ 0 w 2484255"/>
              <a:gd name="connsiteY1" fmla="*/ 1602223 h 1602223"/>
              <a:gd name="connsiteX2" fmla="*/ 2484255 w 2484255"/>
              <a:gd name="connsiteY2" fmla="*/ 1602223 h 1602223"/>
            </a:gdLst>
            <a:ahLst/>
            <a:cxnLst>
              <a:cxn ang="0">
                <a:pos x="connsiteX0" y="connsiteY0"/>
              </a:cxn>
              <a:cxn ang="0">
                <a:pos x="connsiteX1" y="connsiteY1"/>
              </a:cxn>
              <a:cxn ang="0">
                <a:pos x="connsiteX2" y="connsiteY2"/>
              </a:cxn>
            </a:cxnLst>
            <a:rect l="l" t="t" r="r" b="b"/>
            <a:pathLst>
              <a:path w="2484255" h="1602223">
                <a:moveTo>
                  <a:pt x="0" y="0"/>
                </a:moveTo>
                <a:lnTo>
                  <a:pt x="0" y="1602223"/>
                </a:lnTo>
                <a:lnTo>
                  <a:pt x="2484255" y="160222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62" name="Group 361">
            <a:extLst>
              <a:ext uri="{FF2B5EF4-FFF2-40B4-BE49-F238E27FC236}">
                <a16:creationId xmlns:a16="http://schemas.microsoft.com/office/drawing/2014/main" id="{AD87E31E-101A-D436-3E32-FD9892353BCC}"/>
              </a:ext>
            </a:extLst>
          </p:cNvPr>
          <p:cNvGrpSpPr/>
          <p:nvPr/>
        </p:nvGrpSpPr>
        <p:grpSpPr>
          <a:xfrm>
            <a:off x="6172605" y="4279256"/>
            <a:ext cx="76064" cy="1595750"/>
            <a:chOff x="6103623" y="4183720"/>
            <a:chExt cx="145046" cy="1595750"/>
          </a:xfrm>
        </p:grpSpPr>
        <p:cxnSp>
          <p:nvCxnSpPr>
            <p:cNvPr id="356" name="Straight Connector 355">
              <a:extLst>
                <a:ext uri="{FF2B5EF4-FFF2-40B4-BE49-F238E27FC236}">
                  <a16:creationId xmlns:a16="http://schemas.microsoft.com/office/drawing/2014/main" id="{0DE69C08-87A1-7644-A577-6C91F24BA539}"/>
                </a:ext>
              </a:extLst>
            </p:cNvPr>
            <p:cNvCxnSpPr/>
            <p:nvPr/>
          </p:nvCxnSpPr>
          <p:spPr bwMode="auto">
            <a:xfrm>
              <a:off x="6103623" y="4183720"/>
              <a:ext cx="145046" cy="0"/>
            </a:xfrm>
            <a:prstGeom prst="line">
              <a:avLst/>
            </a:prstGeom>
            <a:noFill/>
            <a:ln w="28575" cap="flat" cmpd="sng" algn="ctr">
              <a:solidFill>
                <a:schemeClr val="bg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71A8D50B-63A7-5C36-9097-91E5FCE13A5A}"/>
                </a:ext>
              </a:extLst>
            </p:cNvPr>
            <p:cNvCxnSpPr/>
            <p:nvPr/>
          </p:nvCxnSpPr>
          <p:spPr bwMode="auto">
            <a:xfrm>
              <a:off x="6103623" y="4502870"/>
              <a:ext cx="145046" cy="0"/>
            </a:xfrm>
            <a:prstGeom prst="line">
              <a:avLst/>
            </a:prstGeom>
            <a:noFill/>
            <a:ln w="2857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0D465DCA-E75D-08FC-D453-BC89867C57B9}"/>
                </a:ext>
              </a:extLst>
            </p:cNvPr>
            <p:cNvCxnSpPr/>
            <p:nvPr/>
          </p:nvCxnSpPr>
          <p:spPr bwMode="auto">
            <a:xfrm>
              <a:off x="6103623" y="4822020"/>
              <a:ext cx="145046" cy="0"/>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83349304-2626-9DBF-264B-0F17CAF5ABD2}"/>
                </a:ext>
              </a:extLst>
            </p:cNvPr>
            <p:cNvCxnSpPr/>
            <p:nvPr/>
          </p:nvCxnSpPr>
          <p:spPr bwMode="auto">
            <a:xfrm>
              <a:off x="6103623" y="5141170"/>
              <a:ext cx="145046"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08309B59-3AD3-803B-1D48-6973CBCD0E49}"/>
                </a:ext>
              </a:extLst>
            </p:cNvPr>
            <p:cNvCxnSpPr/>
            <p:nvPr/>
          </p:nvCxnSpPr>
          <p:spPr bwMode="auto">
            <a:xfrm>
              <a:off x="6103623" y="5460320"/>
              <a:ext cx="145046" cy="0"/>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75FCFCD0-BB70-B99E-0BE9-FEE8179FDDF3}"/>
                </a:ext>
              </a:extLst>
            </p:cNvPr>
            <p:cNvCxnSpPr/>
            <p:nvPr/>
          </p:nvCxnSpPr>
          <p:spPr bwMode="auto">
            <a:xfrm>
              <a:off x="6103623" y="5779470"/>
              <a:ext cx="1450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9F06A132-9EE9-512D-97D7-73F093DF6800}"/>
              </a:ext>
            </a:extLst>
          </p:cNvPr>
          <p:cNvGrpSpPr/>
          <p:nvPr/>
        </p:nvGrpSpPr>
        <p:grpSpPr>
          <a:xfrm>
            <a:off x="6253523" y="5889598"/>
            <a:ext cx="2279604" cy="62954"/>
            <a:chOff x="6253523" y="5794061"/>
            <a:chExt cx="2279604" cy="153585"/>
          </a:xfrm>
        </p:grpSpPr>
        <p:cxnSp>
          <p:nvCxnSpPr>
            <p:cNvPr id="364" name="Straight Connector 363">
              <a:extLst>
                <a:ext uri="{FF2B5EF4-FFF2-40B4-BE49-F238E27FC236}">
                  <a16:creationId xmlns:a16="http://schemas.microsoft.com/office/drawing/2014/main" id="{4A58D9D5-ABCF-22EB-A318-74701237EAAC}"/>
                </a:ext>
              </a:extLst>
            </p:cNvPr>
            <p:cNvCxnSpPr>
              <a:cxnSpLocks/>
            </p:cNvCxnSpPr>
            <p:nvPr/>
          </p:nvCxnSpPr>
          <p:spPr bwMode="auto">
            <a:xfrm>
              <a:off x="6253523" y="5794061"/>
              <a:ext cx="0" cy="153585"/>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D6A937C-7632-333A-0493-3CBD7EFF1422}"/>
                </a:ext>
              </a:extLst>
            </p:cNvPr>
            <p:cNvCxnSpPr>
              <a:cxnSpLocks/>
            </p:cNvCxnSpPr>
            <p:nvPr/>
          </p:nvCxnSpPr>
          <p:spPr bwMode="auto">
            <a:xfrm>
              <a:off x="6633457" y="5794061"/>
              <a:ext cx="0" cy="153585"/>
            </a:xfrm>
            <a:prstGeom prst="line">
              <a:avLst/>
            </a:prstGeom>
            <a:noFill/>
            <a:ln w="2857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DFEADFA8-8DCD-52A4-7C52-78A5BED32377}"/>
                </a:ext>
              </a:extLst>
            </p:cNvPr>
            <p:cNvCxnSpPr>
              <a:cxnSpLocks/>
            </p:cNvCxnSpPr>
            <p:nvPr/>
          </p:nvCxnSpPr>
          <p:spPr bwMode="auto">
            <a:xfrm>
              <a:off x="7013391" y="5794061"/>
              <a:ext cx="0" cy="153585"/>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03EF6B4D-63E6-EAB3-D1A7-A62C67CD9550}"/>
                </a:ext>
              </a:extLst>
            </p:cNvPr>
            <p:cNvCxnSpPr>
              <a:cxnSpLocks/>
            </p:cNvCxnSpPr>
            <p:nvPr/>
          </p:nvCxnSpPr>
          <p:spPr bwMode="auto">
            <a:xfrm>
              <a:off x="7393325" y="5794061"/>
              <a:ext cx="0" cy="153585"/>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E843470B-8A9D-9864-2163-0758AD68F56D}"/>
                </a:ext>
              </a:extLst>
            </p:cNvPr>
            <p:cNvCxnSpPr>
              <a:cxnSpLocks/>
            </p:cNvCxnSpPr>
            <p:nvPr/>
          </p:nvCxnSpPr>
          <p:spPr bwMode="auto">
            <a:xfrm>
              <a:off x="7773259" y="5794061"/>
              <a:ext cx="0" cy="153585"/>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FA1B87EA-F644-1C4A-4CE7-BE8AE44F72FC}"/>
                </a:ext>
              </a:extLst>
            </p:cNvPr>
            <p:cNvCxnSpPr>
              <a:cxnSpLocks/>
            </p:cNvCxnSpPr>
            <p:nvPr/>
          </p:nvCxnSpPr>
          <p:spPr bwMode="auto">
            <a:xfrm>
              <a:off x="8153193" y="5794061"/>
              <a:ext cx="0" cy="153585"/>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7E59D005-090D-B9A5-6D01-5615B6670701}"/>
                </a:ext>
              </a:extLst>
            </p:cNvPr>
            <p:cNvCxnSpPr>
              <a:cxnSpLocks/>
            </p:cNvCxnSpPr>
            <p:nvPr/>
          </p:nvCxnSpPr>
          <p:spPr bwMode="auto">
            <a:xfrm>
              <a:off x="8533127" y="5794061"/>
              <a:ext cx="0" cy="153585"/>
            </a:xfrm>
            <a:prstGeom prst="line">
              <a:avLst/>
            </a:prstGeom>
            <a:noFill/>
            <a:ln w="28575" cap="flat" cmpd="sng" algn="ctr">
              <a:solidFill>
                <a:schemeClr val="bg1"/>
              </a:solidFill>
              <a:prstDash val="solid"/>
              <a:round/>
              <a:headEnd type="none" w="med" len="med"/>
              <a:tailEnd type="none" w="med" len="med"/>
            </a:ln>
            <a:effectLst/>
          </p:spPr>
        </p:cxnSp>
      </p:grpSp>
      <p:sp>
        <p:nvSpPr>
          <p:cNvPr id="373" name="TextBox 372">
            <a:extLst>
              <a:ext uri="{FF2B5EF4-FFF2-40B4-BE49-F238E27FC236}">
                <a16:creationId xmlns:a16="http://schemas.microsoft.com/office/drawing/2014/main" id="{8876D538-2535-2BA3-4762-F417A2E5E0B7}"/>
              </a:ext>
            </a:extLst>
          </p:cNvPr>
          <p:cNvSpPr txBox="1"/>
          <p:nvPr/>
        </p:nvSpPr>
        <p:spPr bwMode="auto">
          <a:xfrm>
            <a:off x="5835178" y="4440454"/>
            <a:ext cx="421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74" name="TextBox 373">
            <a:extLst>
              <a:ext uri="{FF2B5EF4-FFF2-40B4-BE49-F238E27FC236}">
                <a16:creationId xmlns:a16="http://schemas.microsoft.com/office/drawing/2014/main" id="{261759D1-E9A1-4BBD-B78A-D5084A1F914E}"/>
              </a:ext>
            </a:extLst>
          </p:cNvPr>
          <p:cNvSpPr txBox="1"/>
          <p:nvPr/>
        </p:nvSpPr>
        <p:spPr bwMode="auto">
          <a:xfrm>
            <a:off x="5828041" y="4126447"/>
            <a:ext cx="45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75" name="TextBox 374">
            <a:extLst>
              <a:ext uri="{FF2B5EF4-FFF2-40B4-BE49-F238E27FC236}">
                <a16:creationId xmlns:a16="http://schemas.microsoft.com/office/drawing/2014/main" id="{83EBFF62-10F7-9B82-6D93-7534AB6BDC7C}"/>
              </a:ext>
            </a:extLst>
          </p:cNvPr>
          <p:cNvSpPr txBox="1"/>
          <p:nvPr/>
        </p:nvSpPr>
        <p:spPr bwMode="auto">
          <a:xfrm>
            <a:off x="5835178" y="4757711"/>
            <a:ext cx="421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76" name="TextBox 375">
            <a:extLst>
              <a:ext uri="{FF2B5EF4-FFF2-40B4-BE49-F238E27FC236}">
                <a16:creationId xmlns:a16="http://schemas.microsoft.com/office/drawing/2014/main" id="{237FF038-5278-D112-A4F8-1510A25686CB}"/>
              </a:ext>
            </a:extLst>
          </p:cNvPr>
          <p:cNvSpPr txBox="1"/>
          <p:nvPr/>
        </p:nvSpPr>
        <p:spPr bwMode="auto">
          <a:xfrm>
            <a:off x="5835178" y="5081867"/>
            <a:ext cx="421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77" name="TextBox 376">
            <a:extLst>
              <a:ext uri="{FF2B5EF4-FFF2-40B4-BE49-F238E27FC236}">
                <a16:creationId xmlns:a16="http://schemas.microsoft.com/office/drawing/2014/main" id="{0AF582A7-8CCC-1A0C-EA42-4D64ACAA7D61}"/>
              </a:ext>
            </a:extLst>
          </p:cNvPr>
          <p:cNvSpPr txBox="1"/>
          <p:nvPr/>
        </p:nvSpPr>
        <p:spPr bwMode="auto">
          <a:xfrm>
            <a:off x="5835178" y="5386335"/>
            <a:ext cx="421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78" name="TextBox 377">
            <a:extLst>
              <a:ext uri="{FF2B5EF4-FFF2-40B4-BE49-F238E27FC236}">
                <a16:creationId xmlns:a16="http://schemas.microsoft.com/office/drawing/2014/main" id="{4ECDB0DA-106A-D883-3D8D-8EB4903F5E92}"/>
              </a:ext>
            </a:extLst>
          </p:cNvPr>
          <p:cNvSpPr txBox="1"/>
          <p:nvPr/>
        </p:nvSpPr>
        <p:spPr bwMode="auto">
          <a:xfrm>
            <a:off x="5959902" y="5714271"/>
            <a:ext cx="2729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79" name="TextBox 378">
            <a:extLst>
              <a:ext uri="{FF2B5EF4-FFF2-40B4-BE49-F238E27FC236}">
                <a16:creationId xmlns:a16="http://schemas.microsoft.com/office/drawing/2014/main" id="{8033970E-898C-C443-C23A-669F2E1FBF6D}"/>
              </a:ext>
            </a:extLst>
          </p:cNvPr>
          <p:cNvSpPr txBox="1"/>
          <p:nvPr/>
        </p:nvSpPr>
        <p:spPr bwMode="auto">
          <a:xfrm>
            <a:off x="6111184" y="5875331"/>
            <a:ext cx="2729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80" name="TextBox 379">
            <a:extLst>
              <a:ext uri="{FF2B5EF4-FFF2-40B4-BE49-F238E27FC236}">
                <a16:creationId xmlns:a16="http://schemas.microsoft.com/office/drawing/2014/main" id="{D53D3607-C4A9-BD03-C4C2-78977FAD66B2}"/>
              </a:ext>
            </a:extLst>
          </p:cNvPr>
          <p:cNvSpPr txBox="1"/>
          <p:nvPr/>
        </p:nvSpPr>
        <p:spPr bwMode="auto">
          <a:xfrm>
            <a:off x="6452314" y="5875331"/>
            <a:ext cx="3725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81" name="TextBox 380">
            <a:extLst>
              <a:ext uri="{FF2B5EF4-FFF2-40B4-BE49-F238E27FC236}">
                <a16:creationId xmlns:a16="http://schemas.microsoft.com/office/drawing/2014/main" id="{C921A22C-5031-DD22-9BBF-0CA8CBDE0682}"/>
              </a:ext>
            </a:extLst>
          </p:cNvPr>
          <p:cNvSpPr txBox="1"/>
          <p:nvPr/>
        </p:nvSpPr>
        <p:spPr bwMode="auto">
          <a:xfrm>
            <a:off x="6845489" y="5875331"/>
            <a:ext cx="3725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82" name="TextBox 381">
            <a:extLst>
              <a:ext uri="{FF2B5EF4-FFF2-40B4-BE49-F238E27FC236}">
                <a16:creationId xmlns:a16="http://schemas.microsoft.com/office/drawing/2014/main" id="{0C307883-D0DC-9004-F6D5-68F25FA7ABF3}"/>
              </a:ext>
            </a:extLst>
          </p:cNvPr>
          <p:cNvSpPr txBox="1"/>
          <p:nvPr/>
        </p:nvSpPr>
        <p:spPr bwMode="auto">
          <a:xfrm>
            <a:off x="7197958" y="5875331"/>
            <a:ext cx="3725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83" name="TextBox 382">
            <a:extLst>
              <a:ext uri="{FF2B5EF4-FFF2-40B4-BE49-F238E27FC236}">
                <a16:creationId xmlns:a16="http://schemas.microsoft.com/office/drawing/2014/main" id="{6DE5BECE-1C63-C841-928D-811594D51A86}"/>
              </a:ext>
            </a:extLst>
          </p:cNvPr>
          <p:cNvSpPr txBox="1"/>
          <p:nvPr/>
        </p:nvSpPr>
        <p:spPr bwMode="auto">
          <a:xfrm>
            <a:off x="7588811" y="5875331"/>
            <a:ext cx="3725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84" name="TextBox 383">
            <a:extLst>
              <a:ext uri="{FF2B5EF4-FFF2-40B4-BE49-F238E27FC236}">
                <a16:creationId xmlns:a16="http://schemas.microsoft.com/office/drawing/2014/main" id="{60EC92E5-8474-FF29-B86D-ABF4D1ECBDF9}"/>
              </a:ext>
            </a:extLst>
          </p:cNvPr>
          <p:cNvSpPr txBox="1"/>
          <p:nvPr/>
        </p:nvSpPr>
        <p:spPr bwMode="auto">
          <a:xfrm>
            <a:off x="7918056" y="5875331"/>
            <a:ext cx="455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85" name="TextBox 384">
            <a:extLst>
              <a:ext uri="{FF2B5EF4-FFF2-40B4-BE49-F238E27FC236}">
                <a16:creationId xmlns:a16="http://schemas.microsoft.com/office/drawing/2014/main" id="{38048CB6-18BE-415F-515C-1E3C67E68503}"/>
              </a:ext>
            </a:extLst>
          </p:cNvPr>
          <p:cNvSpPr txBox="1"/>
          <p:nvPr/>
        </p:nvSpPr>
        <p:spPr bwMode="auto">
          <a:xfrm>
            <a:off x="8303570" y="5875331"/>
            <a:ext cx="455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grpSp>
        <p:nvGrpSpPr>
          <p:cNvPr id="465" name="Group 464">
            <a:extLst>
              <a:ext uri="{FF2B5EF4-FFF2-40B4-BE49-F238E27FC236}">
                <a16:creationId xmlns:a16="http://schemas.microsoft.com/office/drawing/2014/main" id="{DD653D1A-AF9D-493F-1380-CE99EAE103C2}"/>
              </a:ext>
            </a:extLst>
          </p:cNvPr>
          <p:cNvGrpSpPr/>
          <p:nvPr/>
        </p:nvGrpSpPr>
        <p:grpSpPr>
          <a:xfrm>
            <a:off x="6377200" y="4244317"/>
            <a:ext cx="2124918" cy="388310"/>
            <a:chOff x="6377200" y="4148781"/>
            <a:chExt cx="2124918" cy="388310"/>
          </a:xfrm>
        </p:grpSpPr>
        <p:cxnSp>
          <p:nvCxnSpPr>
            <p:cNvPr id="389" name="Straight Connector 388">
              <a:extLst>
                <a:ext uri="{FF2B5EF4-FFF2-40B4-BE49-F238E27FC236}">
                  <a16:creationId xmlns:a16="http://schemas.microsoft.com/office/drawing/2014/main" id="{ACED326D-52EA-64D1-47CD-E5106467ECF3}"/>
                </a:ext>
              </a:extLst>
            </p:cNvPr>
            <p:cNvCxnSpPr>
              <a:cxnSpLocks/>
            </p:cNvCxnSpPr>
            <p:nvPr/>
          </p:nvCxnSpPr>
          <p:spPr bwMode="auto">
            <a:xfrm>
              <a:off x="8502118"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A38BEC9-A1C3-9308-F296-A0B35C72EB0D}"/>
                </a:ext>
              </a:extLst>
            </p:cNvPr>
            <p:cNvCxnSpPr>
              <a:cxnSpLocks/>
            </p:cNvCxnSpPr>
            <p:nvPr/>
          </p:nvCxnSpPr>
          <p:spPr bwMode="auto">
            <a:xfrm>
              <a:off x="8351220"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FB59B57-A988-D8C2-31A5-D53DFCC39C6B}"/>
                </a:ext>
              </a:extLst>
            </p:cNvPr>
            <p:cNvCxnSpPr>
              <a:cxnSpLocks/>
            </p:cNvCxnSpPr>
            <p:nvPr/>
          </p:nvCxnSpPr>
          <p:spPr bwMode="auto">
            <a:xfrm>
              <a:off x="8329824"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386D2F22-7027-B89D-26B4-21DAD35673B8}"/>
                </a:ext>
              </a:extLst>
            </p:cNvPr>
            <p:cNvCxnSpPr>
              <a:cxnSpLocks/>
            </p:cNvCxnSpPr>
            <p:nvPr/>
          </p:nvCxnSpPr>
          <p:spPr bwMode="auto">
            <a:xfrm>
              <a:off x="8253248"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3A18A265-96F0-3648-3051-64F9E5233CFA}"/>
                </a:ext>
              </a:extLst>
            </p:cNvPr>
            <p:cNvCxnSpPr>
              <a:cxnSpLocks/>
            </p:cNvCxnSpPr>
            <p:nvPr/>
          </p:nvCxnSpPr>
          <p:spPr bwMode="auto">
            <a:xfrm>
              <a:off x="8199195"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D42D85FF-6724-898C-EFA1-45D0D2523564}"/>
                </a:ext>
              </a:extLst>
            </p:cNvPr>
            <p:cNvCxnSpPr>
              <a:cxnSpLocks/>
            </p:cNvCxnSpPr>
            <p:nvPr/>
          </p:nvCxnSpPr>
          <p:spPr bwMode="auto">
            <a:xfrm>
              <a:off x="8178925"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2C8AD1FF-C2AD-ECE6-75BC-4993BFDDFBAC}"/>
                </a:ext>
              </a:extLst>
            </p:cNvPr>
            <p:cNvCxnSpPr>
              <a:cxnSpLocks/>
            </p:cNvCxnSpPr>
            <p:nvPr/>
          </p:nvCxnSpPr>
          <p:spPr bwMode="auto">
            <a:xfrm>
              <a:off x="8158655"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880215B4-6764-BF27-FDD9-26D1D7458EF7}"/>
                </a:ext>
              </a:extLst>
            </p:cNvPr>
            <p:cNvCxnSpPr>
              <a:cxnSpLocks/>
            </p:cNvCxnSpPr>
            <p:nvPr/>
          </p:nvCxnSpPr>
          <p:spPr bwMode="auto">
            <a:xfrm>
              <a:off x="8085458"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BF685A73-7C56-1E02-ABC2-8B09F338F404}"/>
                </a:ext>
              </a:extLst>
            </p:cNvPr>
            <p:cNvCxnSpPr>
              <a:cxnSpLocks/>
            </p:cNvCxnSpPr>
            <p:nvPr/>
          </p:nvCxnSpPr>
          <p:spPr bwMode="auto">
            <a:xfrm>
              <a:off x="8058431"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CEE5EF6D-2558-0E17-649D-40626F8E4E28}"/>
                </a:ext>
              </a:extLst>
            </p:cNvPr>
            <p:cNvCxnSpPr>
              <a:cxnSpLocks/>
            </p:cNvCxnSpPr>
            <p:nvPr/>
          </p:nvCxnSpPr>
          <p:spPr bwMode="auto">
            <a:xfrm>
              <a:off x="8047170"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EADB785F-9CF6-B9E5-26DC-52E86EE8BF7E}"/>
                </a:ext>
              </a:extLst>
            </p:cNvPr>
            <p:cNvCxnSpPr>
              <a:cxnSpLocks/>
            </p:cNvCxnSpPr>
            <p:nvPr/>
          </p:nvCxnSpPr>
          <p:spPr bwMode="auto">
            <a:xfrm>
              <a:off x="8021270" y="446727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89857DBF-658E-B91B-1C8F-C7B538ABC546}"/>
                </a:ext>
              </a:extLst>
            </p:cNvPr>
            <p:cNvCxnSpPr>
              <a:cxnSpLocks/>
            </p:cNvCxnSpPr>
            <p:nvPr/>
          </p:nvCxnSpPr>
          <p:spPr bwMode="auto">
            <a:xfrm>
              <a:off x="7930092"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148E05DF-BE34-7DED-FA5F-11517B3B2B05}"/>
                </a:ext>
              </a:extLst>
            </p:cNvPr>
            <p:cNvCxnSpPr>
              <a:cxnSpLocks/>
            </p:cNvCxnSpPr>
            <p:nvPr/>
          </p:nvCxnSpPr>
          <p:spPr bwMode="auto">
            <a:xfrm>
              <a:off x="7913200"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B9F8996E-2FEC-B7F6-B428-99D73722529D}"/>
                </a:ext>
              </a:extLst>
            </p:cNvPr>
            <p:cNvCxnSpPr>
              <a:cxnSpLocks/>
            </p:cNvCxnSpPr>
            <p:nvPr/>
          </p:nvCxnSpPr>
          <p:spPr bwMode="auto">
            <a:xfrm>
              <a:off x="7855769"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AA0DDDA3-BBD1-8501-587D-8A85B37712F9}"/>
                </a:ext>
              </a:extLst>
            </p:cNvPr>
            <p:cNvCxnSpPr>
              <a:cxnSpLocks/>
            </p:cNvCxnSpPr>
            <p:nvPr/>
          </p:nvCxnSpPr>
          <p:spPr bwMode="auto">
            <a:xfrm>
              <a:off x="7818607"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D8E994F-84D3-65C4-1AA1-16DC8CD84136}"/>
                </a:ext>
              </a:extLst>
            </p:cNvPr>
            <p:cNvCxnSpPr>
              <a:cxnSpLocks/>
            </p:cNvCxnSpPr>
            <p:nvPr/>
          </p:nvCxnSpPr>
          <p:spPr bwMode="auto">
            <a:xfrm>
              <a:off x="7796085"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8AA5E949-6406-BA75-E924-2ADCA9724479}"/>
                </a:ext>
              </a:extLst>
            </p:cNvPr>
            <p:cNvCxnSpPr>
              <a:cxnSpLocks/>
            </p:cNvCxnSpPr>
            <p:nvPr/>
          </p:nvCxnSpPr>
          <p:spPr bwMode="auto">
            <a:xfrm>
              <a:off x="7776941"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0AD6678C-434B-C1BB-CD84-983DAD02B61C}"/>
                </a:ext>
              </a:extLst>
            </p:cNvPr>
            <p:cNvCxnSpPr>
              <a:cxnSpLocks/>
            </p:cNvCxnSpPr>
            <p:nvPr/>
          </p:nvCxnSpPr>
          <p:spPr bwMode="auto">
            <a:xfrm>
              <a:off x="7755545"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9EB233EE-40DF-4AF5-D0B8-9E52846F35E0}"/>
                </a:ext>
              </a:extLst>
            </p:cNvPr>
            <p:cNvCxnSpPr>
              <a:cxnSpLocks/>
            </p:cNvCxnSpPr>
            <p:nvPr/>
          </p:nvCxnSpPr>
          <p:spPr bwMode="auto">
            <a:xfrm>
              <a:off x="7717257"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637096EA-53E3-A138-1F3C-CA9D552DC528}"/>
                </a:ext>
              </a:extLst>
            </p:cNvPr>
            <p:cNvCxnSpPr>
              <a:cxnSpLocks/>
            </p:cNvCxnSpPr>
            <p:nvPr/>
          </p:nvCxnSpPr>
          <p:spPr bwMode="auto">
            <a:xfrm>
              <a:off x="7703744"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0D05A64F-75D3-AA38-3F1F-675864487DB6}"/>
                </a:ext>
              </a:extLst>
            </p:cNvPr>
            <p:cNvCxnSpPr>
              <a:cxnSpLocks/>
            </p:cNvCxnSpPr>
            <p:nvPr/>
          </p:nvCxnSpPr>
          <p:spPr bwMode="auto">
            <a:xfrm>
              <a:off x="7686853"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4C0280F1-7D7A-BBF6-5AE4-CA0B3235D68B}"/>
                </a:ext>
              </a:extLst>
            </p:cNvPr>
            <p:cNvCxnSpPr>
              <a:cxnSpLocks/>
            </p:cNvCxnSpPr>
            <p:nvPr/>
          </p:nvCxnSpPr>
          <p:spPr bwMode="auto">
            <a:xfrm>
              <a:off x="7668835"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B053A051-B9EB-7C7E-36FB-CBA0AC91DF16}"/>
                </a:ext>
              </a:extLst>
            </p:cNvPr>
            <p:cNvCxnSpPr>
              <a:cxnSpLocks/>
            </p:cNvCxnSpPr>
            <p:nvPr/>
          </p:nvCxnSpPr>
          <p:spPr bwMode="auto">
            <a:xfrm>
              <a:off x="7654195"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9688CA3F-0990-D34D-9D44-7C20064CE11E}"/>
                </a:ext>
              </a:extLst>
            </p:cNvPr>
            <p:cNvCxnSpPr>
              <a:cxnSpLocks/>
            </p:cNvCxnSpPr>
            <p:nvPr/>
          </p:nvCxnSpPr>
          <p:spPr bwMode="auto">
            <a:xfrm>
              <a:off x="7633925"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FD722999-AB35-66A8-856F-67C48F9494E3}"/>
                </a:ext>
              </a:extLst>
            </p:cNvPr>
            <p:cNvCxnSpPr>
              <a:cxnSpLocks/>
            </p:cNvCxnSpPr>
            <p:nvPr/>
          </p:nvCxnSpPr>
          <p:spPr bwMode="auto">
            <a:xfrm>
              <a:off x="7617034"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109527A5-1B36-8B8C-CA00-9AF71EA09ADE}"/>
                </a:ext>
              </a:extLst>
            </p:cNvPr>
            <p:cNvCxnSpPr>
              <a:cxnSpLocks/>
            </p:cNvCxnSpPr>
            <p:nvPr/>
          </p:nvCxnSpPr>
          <p:spPr bwMode="auto">
            <a:xfrm>
              <a:off x="7600142"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5FEB0D8A-70E5-EACF-4A3B-64627BAE7EF9}"/>
                </a:ext>
              </a:extLst>
            </p:cNvPr>
            <p:cNvCxnSpPr>
              <a:cxnSpLocks/>
            </p:cNvCxnSpPr>
            <p:nvPr/>
          </p:nvCxnSpPr>
          <p:spPr bwMode="auto">
            <a:xfrm>
              <a:off x="7590007"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0D17F28D-114E-9EBA-3738-AC72A8C1A5B3}"/>
                </a:ext>
              </a:extLst>
            </p:cNvPr>
            <p:cNvCxnSpPr>
              <a:cxnSpLocks/>
            </p:cNvCxnSpPr>
            <p:nvPr/>
          </p:nvCxnSpPr>
          <p:spPr bwMode="auto">
            <a:xfrm>
              <a:off x="7549468"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F8F8971E-A771-99EA-779D-E783A5B18B23}"/>
                </a:ext>
              </a:extLst>
            </p:cNvPr>
            <p:cNvCxnSpPr>
              <a:cxnSpLocks/>
            </p:cNvCxnSpPr>
            <p:nvPr/>
          </p:nvCxnSpPr>
          <p:spPr bwMode="auto">
            <a:xfrm>
              <a:off x="7532577" y="436367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19681CAB-1D76-2454-DCAC-52983B4558AB}"/>
                </a:ext>
              </a:extLst>
            </p:cNvPr>
            <p:cNvCxnSpPr>
              <a:cxnSpLocks/>
            </p:cNvCxnSpPr>
            <p:nvPr/>
          </p:nvCxnSpPr>
          <p:spPr bwMode="auto">
            <a:xfrm>
              <a:off x="7517240" y="433674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A8D8674D-5EFE-EC9F-44B8-9322B51E2B63}"/>
                </a:ext>
              </a:extLst>
            </p:cNvPr>
            <p:cNvCxnSpPr>
              <a:cxnSpLocks/>
            </p:cNvCxnSpPr>
            <p:nvPr/>
          </p:nvCxnSpPr>
          <p:spPr bwMode="auto">
            <a:xfrm>
              <a:off x="7510484" y="433674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EBD012FB-F619-7929-0000-4636224B0694}"/>
                </a:ext>
              </a:extLst>
            </p:cNvPr>
            <p:cNvCxnSpPr>
              <a:cxnSpLocks/>
            </p:cNvCxnSpPr>
            <p:nvPr/>
          </p:nvCxnSpPr>
          <p:spPr bwMode="auto">
            <a:xfrm>
              <a:off x="7459388" y="430080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6C848055-E1C2-822F-FDB9-89BDC9073E6A}"/>
                </a:ext>
              </a:extLst>
            </p:cNvPr>
            <p:cNvCxnSpPr>
              <a:cxnSpLocks/>
            </p:cNvCxnSpPr>
            <p:nvPr/>
          </p:nvCxnSpPr>
          <p:spPr bwMode="auto">
            <a:xfrm>
              <a:off x="7447001" y="430080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2BC6C83C-6C90-5572-6F48-3AAA3D6D4A17}"/>
                </a:ext>
              </a:extLst>
            </p:cNvPr>
            <p:cNvCxnSpPr>
              <a:cxnSpLocks/>
            </p:cNvCxnSpPr>
            <p:nvPr/>
          </p:nvCxnSpPr>
          <p:spPr bwMode="auto">
            <a:xfrm>
              <a:off x="7425605" y="430080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3ECFE526-0511-3467-53B7-680492FAB16F}"/>
                </a:ext>
              </a:extLst>
            </p:cNvPr>
            <p:cNvCxnSpPr>
              <a:cxnSpLocks/>
            </p:cNvCxnSpPr>
            <p:nvPr/>
          </p:nvCxnSpPr>
          <p:spPr bwMode="auto">
            <a:xfrm>
              <a:off x="7434614" y="430080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EE63CF57-8657-0C8E-2384-DEE1667C4965}"/>
                </a:ext>
              </a:extLst>
            </p:cNvPr>
            <p:cNvCxnSpPr>
              <a:cxnSpLocks/>
            </p:cNvCxnSpPr>
            <p:nvPr/>
          </p:nvCxnSpPr>
          <p:spPr bwMode="auto">
            <a:xfrm>
              <a:off x="7409840" y="430080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769168D4-03CB-870C-2ADF-30890454D4CF}"/>
                </a:ext>
              </a:extLst>
            </p:cNvPr>
            <p:cNvCxnSpPr>
              <a:cxnSpLocks/>
            </p:cNvCxnSpPr>
            <p:nvPr/>
          </p:nvCxnSpPr>
          <p:spPr bwMode="auto">
            <a:xfrm>
              <a:off x="7378309" y="430080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5AB64DF7-80C8-75E9-FD93-20E9A5F1F401}"/>
                </a:ext>
              </a:extLst>
            </p:cNvPr>
            <p:cNvCxnSpPr>
              <a:cxnSpLocks/>
            </p:cNvCxnSpPr>
            <p:nvPr/>
          </p:nvCxnSpPr>
          <p:spPr bwMode="auto">
            <a:xfrm>
              <a:off x="7297229" y="430080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64324471-C46D-B007-BCC5-D5E6E6984FEA}"/>
                </a:ext>
              </a:extLst>
            </p:cNvPr>
            <p:cNvCxnSpPr>
              <a:cxnSpLocks/>
            </p:cNvCxnSpPr>
            <p:nvPr/>
          </p:nvCxnSpPr>
          <p:spPr bwMode="auto">
            <a:xfrm>
              <a:off x="7264572" y="4277157"/>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9DB3787A-6A4E-AD58-FBEE-D62D805E520B}"/>
                </a:ext>
              </a:extLst>
            </p:cNvPr>
            <p:cNvCxnSpPr>
              <a:cxnSpLocks/>
            </p:cNvCxnSpPr>
            <p:nvPr/>
          </p:nvCxnSpPr>
          <p:spPr bwMode="auto">
            <a:xfrm>
              <a:off x="7228536" y="4277157"/>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FB1D97B9-3E99-7FB4-46A3-942664C6309F}"/>
                </a:ext>
              </a:extLst>
            </p:cNvPr>
            <p:cNvCxnSpPr>
              <a:cxnSpLocks/>
            </p:cNvCxnSpPr>
            <p:nvPr/>
          </p:nvCxnSpPr>
          <p:spPr bwMode="auto">
            <a:xfrm>
              <a:off x="7210519" y="4277157"/>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878837E3-5985-2A76-447F-14346AECB970}"/>
                </a:ext>
              </a:extLst>
            </p:cNvPr>
            <p:cNvCxnSpPr>
              <a:cxnSpLocks/>
            </p:cNvCxnSpPr>
            <p:nvPr/>
          </p:nvCxnSpPr>
          <p:spPr bwMode="auto">
            <a:xfrm>
              <a:off x="7190249" y="4277157"/>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CD9794A0-F864-C127-0AFB-250860822D3A}"/>
                </a:ext>
              </a:extLst>
            </p:cNvPr>
            <p:cNvCxnSpPr>
              <a:cxnSpLocks/>
            </p:cNvCxnSpPr>
            <p:nvPr/>
          </p:nvCxnSpPr>
          <p:spPr bwMode="auto">
            <a:xfrm>
              <a:off x="7171105" y="4277157"/>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23A65DCC-FF34-430B-674A-E77CB6F8E87B}"/>
                </a:ext>
              </a:extLst>
            </p:cNvPr>
            <p:cNvCxnSpPr>
              <a:cxnSpLocks/>
            </p:cNvCxnSpPr>
            <p:nvPr/>
          </p:nvCxnSpPr>
          <p:spPr bwMode="auto">
            <a:xfrm>
              <a:off x="7154214" y="4277157"/>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14647082-C37D-BCD3-908A-395278721FCB}"/>
                </a:ext>
              </a:extLst>
            </p:cNvPr>
            <p:cNvCxnSpPr>
              <a:cxnSpLocks/>
            </p:cNvCxnSpPr>
            <p:nvPr/>
          </p:nvCxnSpPr>
          <p:spPr bwMode="auto">
            <a:xfrm>
              <a:off x="7136197" y="4262518"/>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A44D9BDF-5564-24EB-60B8-CB348A3AC83C}"/>
                </a:ext>
              </a:extLst>
            </p:cNvPr>
            <p:cNvCxnSpPr>
              <a:cxnSpLocks/>
            </p:cNvCxnSpPr>
            <p:nvPr/>
          </p:nvCxnSpPr>
          <p:spPr bwMode="auto">
            <a:xfrm>
              <a:off x="7112548" y="4262518"/>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AEEC04D4-5FC7-35DC-6B6A-BEB8E57AC0CD}"/>
                </a:ext>
              </a:extLst>
            </p:cNvPr>
            <p:cNvCxnSpPr>
              <a:cxnSpLocks/>
            </p:cNvCxnSpPr>
            <p:nvPr/>
          </p:nvCxnSpPr>
          <p:spPr bwMode="auto">
            <a:xfrm>
              <a:off x="7078765" y="4262518"/>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907154CE-F31E-633C-B5A3-AF4A4C2EE155}"/>
                </a:ext>
              </a:extLst>
            </p:cNvPr>
            <p:cNvCxnSpPr>
              <a:cxnSpLocks/>
            </p:cNvCxnSpPr>
            <p:nvPr/>
          </p:nvCxnSpPr>
          <p:spPr bwMode="auto">
            <a:xfrm>
              <a:off x="7064126" y="4262518"/>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B9DA211E-75EE-9AA7-8C16-F42A7C7B8B23}"/>
                </a:ext>
              </a:extLst>
            </p:cNvPr>
            <p:cNvCxnSpPr>
              <a:cxnSpLocks/>
            </p:cNvCxnSpPr>
            <p:nvPr/>
          </p:nvCxnSpPr>
          <p:spPr bwMode="auto">
            <a:xfrm>
              <a:off x="7041603" y="4262518"/>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1ED1DCA1-FD73-24ED-75D9-A112A9B5A748}"/>
                </a:ext>
              </a:extLst>
            </p:cNvPr>
            <p:cNvCxnSpPr>
              <a:cxnSpLocks/>
            </p:cNvCxnSpPr>
            <p:nvPr/>
          </p:nvCxnSpPr>
          <p:spPr bwMode="auto">
            <a:xfrm>
              <a:off x="7024712" y="4262518"/>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E6ACE8E-AFBB-DCE9-39BC-C4C135A820D8}"/>
                </a:ext>
              </a:extLst>
            </p:cNvPr>
            <p:cNvCxnSpPr>
              <a:cxnSpLocks/>
            </p:cNvCxnSpPr>
            <p:nvPr/>
          </p:nvCxnSpPr>
          <p:spPr bwMode="auto">
            <a:xfrm>
              <a:off x="7016829" y="4262518"/>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670AD37A-0B9D-A920-6E92-61BA0CC5E736}"/>
                </a:ext>
              </a:extLst>
            </p:cNvPr>
            <p:cNvCxnSpPr>
              <a:cxnSpLocks/>
            </p:cNvCxnSpPr>
            <p:nvPr/>
          </p:nvCxnSpPr>
          <p:spPr bwMode="auto">
            <a:xfrm>
              <a:off x="6980793" y="424900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0019E4EA-0908-8C4E-95D1-E06348237EC7}"/>
                </a:ext>
              </a:extLst>
            </p:cNvPr>
            <p:cNvCxnSpPr>
              <a:cxnSpLocks/>
            </p:cNvCxnSpPr>
            <p:nvPr/>
          </p:nvCxnSpPr>
          <p:spPr bwMode="auto">
            <a:xfrm>
              <a:off x="6965028"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5CE240C1-770F-4252-D10B-4486AF3A53FF}"/>
                </a:ext>
              </a:extLst>
            </p:cNvPr>
            <p:cNvCxnSpPr>
              <a:cxnSpLocks/>
            </p:cNvCxnSpPr>
            <p:nvPr/>
          </p:nvCxnSpPr>
          <p:spPr bwMode="auto">
            <a:xfrm>
              <a:off x="6947010"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4B28D1B4-60E0-4428-6DB1-F25A2CDE0AA3}"/>
                </a:ext>
              </a:extLst>
            </p:cNvPr>
            <p:cNvCxnSpPr>
              <a:cxnSpLocks/>
            </p:cNvCxnSpPr>
            <p:nvPr/>
          </p:nvCxnSpPr>
          <p:spPr bwMode="auto">
            <a:xfrm>
              <a:off x="6941380"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AA733867-884C-ECF4-96EC-12FBD746FF23}"/>
                </a:ext>
              </a:extLst>
            </p:cNvPr>
            <p:cNvCxnSpPr>
              <a:cxnSpLocks/>
            </p:cNvCxnSpPr>
            <p:nvPr/>
          </p:nvCxnSpPr>
          <p:spPr bwMode="auto">
            <a:xfrm>
              <a:off x="6906470"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4F806024-0052-0DCE-0E8E-35D79C63E2EF}"/>
                </a:ext>
              </a:extLst>
            </p:cNvPr>
            <p:cNvCxnSpPr>
              <a:cxnSpLocks/>
            </p:cNvCxnSpPr>
            <p:nvPr/>
          </p:nvCxnSpPr>
          <p:spPr bwMode="auto">
            <a:xfrm>
              <a:off x="6890705"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F51A51DA-EA8C-DE5C-4D4C-74DDB94A1870}"/>
                </a:ext>
              </a:extLst>
            </p:cNvPr>
            <p:cNvCxnSpPr>
              <a:cxnSpLocks/>
            </p:cNvCxnSpPr>
            <p:nvPr/>
          </p:nvCxnSpPr>
          <p:spPr bwMode="auto">
            <a:xfrm>
              <a:off x="6880570"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32A7A028-9F6C-79BE-78F7-948999816736}"/>
                </a:ext>
              </a:extLst>
            </p:cNvPr>
            <p:cNvCxnSpPr>
              <a:cxnSpLocks/>
            </p:cNvCxnSpPr>
            <p:nvPr/>
          </p:nvCxnSpPr>
          <p:spPr bwMode="auto">
            <a:xfrm>
              <a:off x="6849039"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0A03D187-6C82-4CAF-C11D-6C75555DFF0A}"/>
                </a:ext>
              </a:extLst>
            </p:cNvPr>
            <p:cNvCxnSpPr>
              <a:cxnSpLocks/>
            </p:cNvCxnSpPr>
            <p:nvPr/>
          </p:nvCxnSpPr>
          <p:spPr bwMode="auto">
            <a:xfrm>
              <a:off x="6827643"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A716E6B3-1CE0-6CE9-5E7A-7B368150E123}"/>
                </a:ext>
              </a:extLst>
            </p:cNvPr>
            <p:cNvCxnSpPr>
              <a:cxnSpLocks/>
            </p:cNvCxnSpPr>
            <p:nvPr/>
          </p:nvCxnSpPr>
          <p:spPr bwMode="auto">
            <a:xfrm>
              <a:off x="6765707"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7EE39854-B0F9-05B2-1294-9F72C3DD93FD}"/>
                </a:ext>
              </a:extLst>
            </p:cNvPr>
            <p:cNvCxnSpPr>
              <a:cxnSpLocks/>
            </p:cNvCxnSpPr>
            <p:nvPr/>
          </p:nvCxnSpPr>
          <p:spPr bwMode="auto">
            <a:xfrm>
              <a:off x="6745437"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A00918F1-1716-5E20-AFAD-963FF92AC7A4}"/>
                </a:ext>
              </a:extLst>
            </p:cNvPr>
            <p:cNvCxnSpPr>
              <a:cxnSpLocks/>
            </p:cNvCxnSpPr>
            <p:nvPr/>
          </p:nvCxnSpPr>
          <p:spPr bwMode="auto">
            <a:xfrm>
              <a:off x="6728546"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85F72513-18E7-86ED-D076-FCF568597330}"/>
                </a:ext>
              </a:extLst>
            </p:cNvPr>
            <p:cNvCxnSpPr>
              <a:cxnSpLocks/>
            </p:cNvCxnSpPr>
            <p:nvPr/>
          </p:nvCxnSpPr>
          <p:spPr bwMode="auto">
            <a:xfrm>
              <a:off x="6692510" y="423436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40D1DF33-6543-03A8-44E0-4AC75DE33576}"/>
                </a:ext>
              </a:extLst>
            </p:cNvPr>
            <p:cNvCxnSpPr>
              <a:cxnSpLocks/>
            </p:cNvCxnSpPr>
            <p:nvPr/>
          </p:nvCxnSpPr>
          <p:spPr bwMode="auto">
            <a:xfrm>
              <a:off x="6658727" y="4224230"/>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EC6AEDEB-1927-974F-74A6-273EF05E04D4}"/>
                </a:ext>
              </a:extLst>
            </p:cNvPr>
            <p:cNvCxnSpPr>
              <a:cxnSpLocks/>
            </p:cNvCxnSpPr>
            <p:nvPr/>
          </p:nvCxnSpPr>
          <p:spPr bwMode="auto">
            <a:xfrm>
              <a:off x="6635079" y="421184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58DC2E0B-1BDB-F966-C112-EA554E833CB7}"/>
                </a:ext>
              </a:extLst>
            </p:cNvPr>
            <p:cNvCxnSpPr>
              <a:cxnSpLocks/>
            </p:cNvCxnSpPr>
            <p:nvPr/>
          </p:nvCxnSpPr>
          <p:spPr bwMode="auto">
            <a:xfrm>
              <a:off x="6612557" y="421184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88B8D75D-81AA-66A2-1644-488C09807821}"/>
                </a:ext>
              </a:extLst>
            </p:cNvPr>
            <p:cNvCxnSpPr>
              <a:cxnSpLocks/>
            </p:cNvCxnSpPr>
            <p:nvPr/>
          </p:nvCxnSpPr>
          <p:spPr bwMode="auto">
            <a:xfrm>
              <a:off x="6597917" y="421184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599BFA8D-61C2-D8B8-800A-71D165FED5CD}"/>
                </a:ext>
              </a:extLst>
            </p:cNvPr>
            <p:cNvCxnSpPr>
              <a:cxnSpLocks/>
            </p:cNvCxnSpPr>
            <p:nvPr/>
          </p:nvCxnSpPr>
          <p:spPr bwMode="auto">
            <a:xfrm>
              <a:off x="6579900" y="4211842"/>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34CC52AF-6E81-8897-358C-51E940A83D66}"/>
                </a:ext>
              </a:extLst>
            </p:cNvPr>
            <p:cNvCxnSpPr>
              <a:cxnSpLocks/>
            </p:cNvCxnSpPr>
            <p:nvPr/>
          </p:nvCxnSpPr>
          <p:spPr bwMode="auto">
            <a:xfrm>
              <a:off x="6521343" y="4206211"/>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05C18CF7-1208-4943-5A3F-68005ECC379F}"/>
                </a:ext>
              </a:extLst>
            </p:cNvPr>
            <p:cNvCxnSpPr>
              <a:cxnSpLocks/>
            </p:cNvCxnSpPr>
            <p:nvPr/>
          </p:nvCxnSpPr>
          <p:spPr bwMode="auto">
            <a:xfrm>
              <a:off x="6502199" y="4192698"/>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52845BD8-ADFA-B5C6-09EB-C367C8D3D3A2}"/>
                </a:ext>
              </a:extLst>
            </p:cNvPr>
            <p:cNvCxnSpPr>
              <a:cxnSpLocks/>
            </p:cNvCxnSpPr>
            <p:nvPr/>
          </p:nvCxnSpPr>
          <p:spPr bwMode="auto">
            <a:xfrm>
              <a:off x="6406479" y="4161167"/>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6FED4ADA-0B94-5336-3D00-A5444DEDD077}"/>
                </a:ext>
              </a:extLst>
            </p:cNvPr>
            <p:cNvCxnSpPr>
              <a:cxnSpLocks/>
            </p:cNvCxnSpPr>
            <p:nvPr/>
          </p:nvCxnSpPr>
          <p:spPr bwMode="auto">
            <a:xfrm>
              <a:off x="6383957" y="4153285"/>
              <a:ext cx="0" cy="69819"/>
            </a:xfrm>
            <a:prstGeom prst="line">
              <a:avLst/>
            </a:prstGeom>
            <a:noFill/>
            <a:ln w="1270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F70785AD-09D9-2771-EBE0-71895D87438B}"/>
                </a:ext>
              </a:extLst>
            </p:cNvPr>
            <p:cNvCxnSpPr>
              <a:cxnSpLocks/>
            </p:cNvCxnSpPr>
            <p:nvPr/>
          </p:nvCxnSpPr>
          <p:spPr bwMode="auto">
            <a:xfrm>
              <a:off x="6377200" y="4148781"/>
              <a:ext cx="0" cy="69819"/>
            </a:xfrm>
            <a:prstGeom prst="line">
              <a:avLst/>
            </a:prstGeom>
            <a:noFill/>
            <a:ln w="12700" cap="flat" cmpd="sng" algn="ctr">
              <a:solidFill>
                <a:schemeClr val="accent3"/>
              </a:solidFill>
              <a:prstDash val="solid"/>
              <a:round/>
              <a:headEnd type="none" w="med" len="med"/>
              <a:tailEnd type="none" w="med" len="med"/>
            </a:ln>
            <a:effectLst/>
          </p:spPr>
        </p:cxnSp>
      </p:grpSp>
      <p:cxnSp>
        <p:nvCxnSpPr>
          <p:cNvPr id="464" name="Straight Connector 463">
            <a:extLst>
              <a:ext uri="{FF2B5EF4-FFF2-40B4-BE49-F238E27FC236}">
                <a16:creationId xmlns:a16="http://schemas.microsoft.com/office/drawing/2014/main" id="{1DB0DA90-36C0-218F-B740-99679D82C397}"/>
              </a:ext>
            </a:extLst>
          </p:cNvPr>
          <p:cNvCxnSpPr>
            <a:cxnSpLocks/>
          </p:cNvCxnSpPr>
          <p:nvPr/>
        </p:nvCxnSpPr>
        <p:spPr bwMode="auto">
          <a:xfrm>
            <a:off x="8675539" y="4527898"/>
            <a:ext cx="0" cy="69819"/>
          </a:xfrm>
          <a:prstGeom prst="line">
            <a:avLst/>
          </a:prstGeom>
          <a:noFill/>
          <a:ln w="12700" cap="flat" cmpd="sng" algn="ctr">
            <a:solidFill>
              <a:schemeClr val="accent1"/>
            </a:solidFill>
            <a:prstDash val="solid"/>
            <a:round/>
            <a:headEnd type="none" w="med" len="med"/>
            <a:tailEnd type="none" w="med" len="med"/>
          </a:ln>
          <a:effectLst/>
        </p:spPr>
      </p:cxnSp>
      <p:grpSp>
        <p:nvGrpSpPr>
          <p:cNvPr id="503" name="Group 502">
            <a:extLst>
              <a:ext uri="{FF2B5EF4-FFF2-40B4-BE49-F238E27FC236}">
                <a16:creationId xmlns:a16="http://schemas.microsoft.com/office/drawing/2014/main" id="{F10431F0-53FF-254F-E099-FD6DC255DCDC}"/>
              </a:ext>
            </a:extLst>
          </p:cNvPr>
          <p:cNvGrpSpPr/>
          <p:nvPr/>
        </p:nvGrpSpPr>
        <p:grpSpPr>
          <a:xfrm>
            <a:off x="6731922" y="4344341"/>
            <a:ext cx="1937987" cy="253376"/>
            <a:chOff x="6731922" y="4248805"/>
            <a:chExt cx="1937987" cy="253376"/>
          </a:xfrm>
        </p:grpSpPr>
        <p:cxnSp>
          <p:nvCxnSpPr>
            <p:cNvPr id="466" name="Straight Connector 465">
              <a:extLst>
                <a:ext uri="{FF2B5EF4-FFF2-40B4-BE49-F238E27FC236}">
                  <a16:creationId xmlns:a16="http://schemas.microsoft.com/office/drawing/2014/main" id="{1A22AE35-3B19-7924-D628-77DBDDA92DB7}"/>
                </a:ext>
              </a:extLst>
            </p:cNvPr>
            <p:cNvCxnSpPr>
              <a:cxnSpLocks/>
            </p:cNvCxnSpPr>
            <p:nvPr/>
          </p:nvCxnSpPr>
          <p:spPr bwMode="auto">
            <a:xfrm>
              <a:off x="8669909"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E569B492-6D68-DE9E-9AEB-E88B0F5E9FAF}"/>
                </a:ext>
              </a:extLst>
            </p:cNvPr>
            <p:cNvCxnSpPr>
              <a:cxnSpLocks/>
            </p:cNvCxnSpPr>
            <p:nvPr/>
          </p:nvCxnSpPr>
          <p:spPr bwMode="auto">
            <a:xfrm>
              <a:off x="8477344"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E08602AC-F150-67E0-1512-1E7322968EAA}"/>
                </a:ext>
              </a:extLst>
            </p:cNvPr>
            <p:cNvCxnSpPr>
              <a:cxnSpLocks/>
            </p:cNvCxnSpPr>
            <p:nvPr/>
          </p:nvCxnSpPr>
          <p:spPr bwMode="auto">
            <a:xfrm>
              <a:off x="8425543"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CCA8656A-885F-D102-6BE7-2CE763A8A8E9}"/>
                </a:ext>
              </a:extLst>
            </p:cNvPr>
            <p:cNvCxnSpPr>
              <a:cxnSpLocks/>
            </p:cNvCxnSpPr>
            <p:nvPr/>
          </p:nvCxnSpPr>
          <p:spPr bwMode="auto">
            <a:xfrm>
              <a:off x="8231852"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3E1EA3BD-5581-E3A5-E711-212BBBC1083A}"/>
                </a:ext>
              </a:extLst>
            </p:cNvPr>
            <p:cNvCxnSpPr>
              <a:cxnSpLocks/>
            </p:cNvCxnSpPr>
            <p:nvPr/>
          </p:nvCxnSpPr>
          <p:spPr bwMode="auto">
            <a:xfrm>
              <a:off x="8061810"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D94F324F-650D-4D9C-6D8C-67EC002AB095}"/>
                </a:ext>
              </a:extLst>
            </p:cNvPr>
            <p:cNvCxnSpPr>
              <a:cxnSpLocks/>
            </p:cNvCxnSpPr>
            <p:nvPr/>
          </p:nvCxnSpPr>
          <p:spPr bwMode="auto">
            <a:xfrm>
              <a:off x="7866993"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01B5921F-8AEC-9560-87B4-29FB01ECE5CD}"/>
                </a:ext>
              </a:extLst>
            </p:cNvPr>
            <p:cNvCxnSpPr>
              <a:cxnSpLocks/>
            </p:cNvCxnSpPr>
            <p:nvPr/>
          </p:nvCxnSpPr>
          <p:spPr bwMode="auto">
            <a:xfrm>
              <a:off x="7843344"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FB6355E5-447A-3BCE-418E-9091255B0B3E}"/>
                </a:ext>
              </a:extLst>
            </p:cNvPr>
            <p:cNvCxnSpPr>
              <a:cxnSpLocks/>
            </p:cNvCxnSpPr>
            <p:nvPr/>
          </p:nvCxnSpPr>
          <p:spPr bwMode="auto">
            <a:xfrm>
              <a:off x="7851227"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8FFD9260-4B76-B44B-D092-DE4665327EB9}"/>
                </a:ext>
              </a:extLst>
            </p:cNvPr>
            <p:cNvCxnSpPr>
              <a:cxnSpLocks/>
            </p:cNvCxnSpPr>
            <p:nvPr/>
          </p:nvCxnSpPr>
          <p:spPr bwMode="auto">
            <a:xfrm>
              <a:off x="7761138"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7A13DDE3-1C49-A128-6CE2-3DA9484B1E42}"/>
                </a:ext>
              </a:extLst>
            </p:cNvPr>
            <p:cNvCxnSpPr>
              <a:cxnSpLocks/>
            </p:cNvCxnSpPr>
            <p:nvPr/>
          </p:nvCxnSpPr>
          <p:spPr bwMode="auto">
            <a:xfrm>
              <a:off x="7665419"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12E7FA9F-ACEA-5129-3140-EF72DA2DA2D1}"/>
                </a:ext>
              </a:extLst>
            </p:cNvPr>
            <p:cNvCxnSpPr>
              <a:cxnSpLocks/>
            </p:cNvCxnSpPr>
            <p:nvPr/>
          </p:nvCxnSpPr>
          <p:spPr bwMode="auto">
            <a:xfrm>
              <a:off x="7650779"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8A8AD32E-BEB4-FEA6-902B-6208E3F665F1}"/>
                </a:ext>
              </a:extLst>
            </p:cNvPr>
            <p:cNvCxnSpPr>
              <a:cxnSpLocks/>
            </p:cNvCxnSpPr>
            <p:nvPr/>
          </p:nvCxnSpPr>
          <p:spPr bwMode="auto">
            <a:xfrm>
              <a:off x="7639518"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4A1538BB-FC6A-AF43-D7E4-0F474B4A09AD}"/>
                </a:ext>
              </a:extLst>
            </p:cNvPr>
            <p:cNvCxnSpPr>
              <a:cxnSpLocks/>
            </p:cNvCxnSpPr>
            <p:nvPr/>
          </p:nvCxnSpPr>
          <p:spPr bwMode="auto">
            <a:xfrm>
              <a:off x="7611365"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1B658EC7-330E-5B90-CE1B-0491002EB682}"/>
                </a:ext>
              </a:extLst>
            </p:cNvPr>
            <p:cNvCxnSpPr>
              <a:cxnSpLocks/>
            </p:cNvCxnSpPr>
            <p:nvPr/>
          </p:nvCxnSpPr>
          <p:spPr bwMode="auto">
            <a:xfrm>
              <a:off x="7592222"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2AFCC91A-C27D-FEF6-0446-0CEE82AFD3D4}"/>
                </a:ext>
              </a:extLst>
            </p:cNvPr>
            <p:cNvCxnSpPr>
              <a:cxnSpLocks/>
            </p:cNvCxnSpPr>
            <p:nvPr/>
          </p:nvCxnSpPr>
          <p:spPr bwMode="auto">
            <a:xfrm>
              <a:off x="7531412"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0B61341D-9290-3214-841C-46E54F79C95E}"/>
                </a:ext>
              </a:extLst>
            </p:cNvPr>
            <p:cNvCxnSpPr>
              <a:cxnSpLocks/>
            </p:cNvCxnSpPr>
            <p:nvPr/>
          </p:nvCxnSpPr>
          <p:spPr bwMode="auto">
            <a:xfrm>
              <a:off x="7512268"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2E6E1EB8-0DC5-D413-02A2-C5B8D02EED76}"/>
                </a:ext>
              </a:extLst>
            </p:cNvPr>
            <p:cNvCxnSpPr>
              <a:cxnSpLocks/>
            </p:cNvCxnSpPr>
            <p:nvPr/>
          </p:nvCxnSpPr>
          <p:spPr bwMode="auto">
            <a:xfrm>
              <a:off x="7503259" y="4432362"/>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E5A373F2-BADE-348B-F6E5-FF578384EC0C}"/>
                </a:ext>
              </a:extLst>
            </p:cNvPr>
            <p:cNvCxnSpPr>
              <a:cxnSpLocks/>
            </p:cNvCxnSpPr>
            <p:nvPr/>
          </p:nvCxnSpPr>
          <p:spPr bwMode="auto">
            <a:xfrm>
              <a:off x="7417722" y="4367047"/>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868CE1B7-9668-C55F-3722-F43C3580F450}"/>
                </a:ext>
              </a:extLst>
            </p:cNvPr>
            <p:cNvCxnSpPr>
              <a:cxnSpLocks/>
            </p:cNvCxnSpPr>
            <p:nvPr/>
          </p:nvCxnSpPr>
          <p:spPr bwMode="auto">
            <a:xfrm>
              <a:off x="7323129" y="4367047"/>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CC0F8B05-E4D2-B0DD-E4D2-32647A148D9A}"/>
                </a:ext>
              </a:extLst>
            </p:cNvPr>
            <p:cNvCxnSpPr>
              <a:cxnSpLocks/>
            </p:cNvCxnSpPr>
            <p:nvPr/>
          </p:nvCxnSpPr>
          <p:spPr bwMode="auto">
            <a:xfrm>
              <a:off x="7305111" y="4367047"/>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CC1D0CEA-2D45-8FFA-9028-C2DB5587E973}"/>
                </a:ext>
              </a:extLst>
            </p:cNvPr>
            <p:cNvCxnSpPr>
              <a:cxnSpLocks/>
            </p:cNvCxnSpPr>
            <p:nvPr/>
          </p:nvCxnSpPr>
          <p:spPr bwMode="auto">
            <a:xfrm>
              <a:off x="7293850" y="4367047"/>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C899DB0A-BE76-03CD-1227-6B9FE4F8C118}"/>
                </a:ext>
              </a:extLst>
            </p:cNvPr>
            <p:cNvCxnSpPr>
              <a:cxnSpLocks/>
            </p:cNvCxnSpPr>
            <p:nvPr/>
          </p:nvCxnSpPr>
          <p:spPr bwMode="auto">
            <a:xfrm>
              <a:off x="7091150" y="4367047"/>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972DF331-5C32-160E-41EF-338149A26DBD}"/>
                </a:ext>
              </a:extLst>
            </p:cNvPr>
            <p:cNvCxnSpPr>
              <a:cxnSpLocks/>
            </p:cNvCxnSpPr>
            <p:nvPr/>
          </p:nvCxnSpPr>
          <p:spPr bwMode="auto">
            <a:xfrm>
              <a:off x="7069754" y="4367047"/>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44F87464-D480-930D-0E02-5729984CB956}"/>
                </a:ext>
              </a:extLst>
            </p:cNvPr>
            <p:cNvCxnSpPr>
              <a:cxnSpLocks/>
            </p:cNvCxnSpPr>
            <p:nvPr/>
          </p:nvCxnSpPr>
          <p:spPr bwMode="auto">
            <a:xfrm>
              <a:off x="7058493" y="4320876"/>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F35ECD32-A7D8-EA3C-F387-C4F82095CD50}"/>
                </a:ext>
              </a:extLst>
            </p:cNvPr>
            <p:cNvCxnSpPr>
              <a:cxnSpLocks/>
            </p:cNvCxnSpPr>
            <p:nvPr/>
          </p:nvCxnSpPr>
          <p:spPr bwMode="auto">
            <a:xfrm>
              <a:off x="7038223" y="4320876"/>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8198181B-DA1B-6D80-5EA0-CA041D8D8E12}"/>
                </a:ext>
              </a:extLst>
            </p:cNvPr>
            <p:cNvCxnSpPr>
              <a:cxnSpLocks/>
            </p:cNvCxnSpPr>
            <p:nvPr/>
          </p:nvCxnSpPr>
          <p:spPr bwMode="auto">
            <a:xfrm>
              <a:off x="7022457" y="4320876"/>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CE3FAC20-A553-4AA6-35F2-3A03DBB137CC}"/>
                </a:ext>
              </a:extLst>
            </p:cNvPr>
            <p:cNvCxnSpPr>
              <a:cxnSpLocks/>
            </p:cNvCxnSpPr>
            <p:nvPr/>
          </p:nvCxnSpPr>
          <p:spPr bwMode="auto">
            <a:xfrm>
              <a:off x="6975161" y="4320876"/>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948D01E5-71F7-608A-5E91-BD231CB462BC}"/>
                </a:ext>
              </a:extLst>
            </p:cNvPr>
            <p:cNvCxnSpPr>
              <a:cxnSpLocks/>
            </p:cNvCxnSpPr>
            <p:nvPr/>
          </p:nvCxnSpPr>
          <p:spPr bwMode="auto">
            <a:xfrm>
              <a:off x="6942504" y="4320876"/>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63FF4113-F37A-7508-119F-D09F8886E894}"/>
                </a:ext>
              </a:extLst>
            </p:cNvPr>
            <p:cNvCxnSpPr>
              <a:cxnSpLocks/>
            </p:cNvCxnSpPr>
            <p:nvPr/>
          </p:nvCxnSpPr>
          <p:spPr bwMode="auto">
            <a:xfrm>
              <a:off x="6899712" y="4320876"/>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DD5DAF6A-5E7A-827A-B3AA-9341AEF0F807}"/>
                </a:ext>
              </a:extLst>
            </p:cNvPr>
            <p:cNvCxnSpPr>
              <a:cxnSpLocks/>
            </p:cNvCxnSpPr>
            <p:nvPr/>
          </p:nvCxnSpPr>
          <p:spPr bwMode="auto">
            <a:xfrm>
              <a:off x="6845659" y="4292723"/>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67C5391F-FE41-B60F-4C62-79B6B2B7D543}"/>
                </a:ext>
              </a:extLst>
            </p:cNvPr>
            <p:cNvCxnSpPr>
              <a:cxnSpLocks/>
            </p:cNvCxnSpPr>
            <p:nvPr/>
          </p:nvCxnSpPr>
          <p:spPr bwMode="auto">
            <a:xfrm>
              <a:off x="6825389" y="4292723"/>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1F56B27D-CAAE-B150-4845-73EFF56EC259}"/>
                </a:ext>
              </a:extLst>
            </p:cNvPr>
            <p:cNvCxnSpPr>
              <a:cxnSpLocks/>
            </p:cNvCxnSpPr>
            <p:nvPr/>
          </p:nvCxnSpPr>
          <p:spPr bwMode="auto">
            <a:xfrm>
              <a:off x="6811876" y="4292723"/>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87EC1187-AB80-B2C0-AF1E-7BD102E83954}"/>
                </a:ext>
              </a:extLst>
            </p:cNvPr>
            <p:cNvCxnSpPr>
              <a:cxnSpLocks/>
            </p:cNvCxnSpPr>
            <p:nvPr/>
          </p:nvCxnSpPr>
          <p:spPr bwMode="auto">
            <a:xfrm>
              <a:off x="6803993" y="4292723"/>
              <a:ext cx="0" cy="69819"/>
            </a:xfrm>
            <a:prstGeom prst="line">
              <a:avLst/>
            </a:prstGeom>
            <a:noFill/>
            <a:ln w="12700" cap="flat" cmpd="sng" algn="ctr">
              <a:solidFill>
                <a:schemeClr val="accent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2DFA9E67-61DD-6451-CE72-842665C78C3E}"/>
                </a:ext>
              </a:extLst>
            </p:cNvPr>
            <p:cNvCxnSpPr>
              <a:cxnSpLocks/>
            </p:cNvCxnSpPr>
            <p:nvPr/>
          </p:nvCxnSpPr>
          <p:spPr bwMode="auto">
            <a:xfrm>
              <a:off x="6731922" y="4248805"/>
              <a:ext cx="0" cy="69819"/>
            </a:xfrm>
            <a:prstGeom prst="line">
              <a:avLst/>
            </a:prstGeom>
            <a:noFill/>
            <a:ln w="12700" cap="flat" cmpd="sng" algn="ctr">
              <a:solidFill>
                <a:schemeClr val="accent1"/>
              </a:solidFill>
              <a:prstDash val="solid"/>
              <a:round/>
              <a:headEnd type="none" w="med" len="med"/>
              <a:tailEnd type="none" w="med" len="med"/>
            </a:ln>
            <a:effectLst/>
          </p:spPr>
        </p:cxnSp>
      </p:grpSp>
      <p:sp>
        <p:nvSpPr>
          <p:cNvPr id="504" name="Freeform: Shape 503">
            <a:extLst>
              <a:ext uri="{FF2B5EF4-FFF2-40B4-BE49-F238E27FC236}">
                <a16:creationId xmlns:a16="http://schemas.microsoft.com/office/drawing/2014/main" id="{3687A8CC-3330-FA66-526F-6FF90C423332}"/>
              </a:ext>
            </a:extLst>
          </p:cNvPr>
          <p:cNvSpPr/>
          <p:nvPr/>
        </p:nvSpPr>
        <p:spPr bwMode="auto">
          <a:xfrm>
            <a:off x="9459518" y="4277254"/>
            <a:ext cx="2461846" cy="1597688"/>
          </a:xfrm>
          <a:custGeom>
            <a:avLst/>
            <a:gdLst>
              <a:gd name="connsiteX0" fmla="*/ 0 w 2461846"/>
              <a:gd name="connsiteY0" fmla="*/ 0 h 1597688"/>
              <a:gd name="connsiteX1" fmla="*/ 0 w 2461846"/>
              <a:gd name="connsiteY1" fmla="*/ 1597688 h 1597688"/>
              <a:gd name="connsiteX2" fmla="*/ 2461846 w 2461846"/>
              <a:gd name="connsiteY2" fmla="*/ 1597688 h 1597688"/>
            </a:gdLst>
            <a:ahLst/>
            <a:cxnLst>
              <a:cxn ang="0">
                <a:pos x="connsiteX0" y="connsiteY0"/>
              </a:cxn>
              <a:cxn ang="0">
                <a:pos x="connsiteX1" y="connsiteY1"/>
              </a:cxn>
              <a:cxn ang="0">
                <a:pos x="connsiteX2" y="connsiteY2"/>
              </a:cxn>
            </a:cxnLst>
            <a:rect l="l" t="t" r="r" b="b"/>
            <a:pathLst>
              <a:path w="2461846" h="1597688">
                <a:moveTo>
                  <a:pt x="0" y="0"/>
                </a:moveTo>
                <a:lnTo>
                  <a:pt x="0" y="1597688"/>
                </a:lnTo>
                <a:lnTo>
                  <a:pt x="2461846" y="159768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514" name="Group 513">
            <a:extLst>
              <a:ext uri="{FF2B5EF4-FFF2-40B4-BE49-F238E27FC236}">
                <a16:creationId xmlns:a16="http://schemas.microsoft.com/office/drawing/2014/main" id="{121D46E1-1F3D-E736-410D-C7933AA821E6}"/>
              </a:ext>
            </a:extLst>
          </p:cNvPr>
          <p:cNvGrpSpPr/>
          <p:nvPr/>
        </p:nvGrpSpPr>
        <p:grpSpPr>
          <a:xfrm>
            <a:off x="9390654" y="4285785"/>
            <a:ext cx="68863" cy="1589221"/>
            <a:chOff x="9316694" y="4190249"/>
            <a:chExt cx="142824" cy="1589221"/>
          </a:xfrm>
        </p:grpSpPr>
        <p:cxnSp>
          <p:nvCxnSpPr>
            <p:cNvPr id="506" name="Straight Connector 505">
              <a:extLst>
                <a:ext uri="{FF2B5EF4-FFF2-40B4-BE49-F238E27FC236}">
                  <a16:creationId xmlns:a16="http://schemas.microsoft.com/office/drawing/2014/main" id="{84CF4339-19F4-F64C-367E-C9582F9E69C1}"/>
                </a:ext>
              </a:extLst>
            </p:cNvPr>
            <p:cNvCxnSpPr>
              <a:cxnSpLocks/>
            </p:cNvCxnSpPr>
            <p:nvPr/>
          </p:nvCxnSpPr>
          <p:spPr bwMode="auto">
            <a:xfrm>
              <a:off x="9316694" y="4190249"/>
              <a:ext cx="142824"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583BA5CC-11DB-737F-75A1-51648060B3B4}"/>
                </a:ext>
              </a:extLst>
            </p:cNvPr>
            <p:cNvCxnSpPr>
              <a:cxnSpLocks/>
            </p:cNvCxnSpPr>
            <p:nvPr/>
          </p:nvCxnSpPr>
          <p:spPr bwMode="auto">
            <a:xfrm>
              <a:off x="9316694" y="4508093"/>
              <a:ext cx="142824" cy="0"/>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A4087C4A-2975-097C-FF8E-94E61C88D36E}"/>
                </a:ext>
              </a:extLst>
            </p:cNvPr>
            <p:cNvCxnSpPr>
              <a:cxnSpLocks/>
            </p:cNvCxnSpPr>
            <p:nvPr/>
          </p:nvCxnSpPr>
          <p:spPr bwMode="auto">
            <a:xfrm>
              <a:off x="9316694" y="4825937"/>
              <a:ext cx="142824" cy="0"/>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1F7B7C2A-6D3A-D398-544D-D76603A0F796}"/>
                </a:ext>
              </a:extLst>
            </p:cNvPr>
            <p:cNvCxnSpPr>
              <a:cxnSpLocks/>
            </p:cNvCxnSpPr>
            <p:nvPr/>
          </p:nvCxnSpPr>
          <p:spPr bwMode="auto">
            <a:xfrm>
              <a:off x="9316694" y="5143781"/>
              <a:ext cx="142824" cy="0"/>
            </a:xfrm>
            <a:prstGeom prst="line">
              <a:avLst/>
            </a:prstGeom>
            <a:noFill/>
            <a:ln w="2857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81834EA-B6D3-8E08-301A-CB805529AC9E}"/>
                </a:ext>
              </a:extLst>
            </p:cNvPr>
            <p:cNvCxnSpPr>
              <a:cxnSpLocks/>
            </p:cNvCxnSpPr>
            <p:nvPr/>
          </p:nvCxnSpPr>
          <p:spPr bwMode="auto">
            <a:xfrm>
              <a:off x="9316694" y="5461625"/>
              <a:ext cx="142824" cy="0"/>
            </a:xfrm>
            <a:prstGeom prst="line">
              <a:avLst/>
            </a:prstGeom>
            <a:noFill/>
            <a:ln w="28575"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121A0ED6-64EE-5D96-38CB-68D3C0EBBA45}"/>
                </a:ext>
              </a:extLst>
            </p:cNvPr>
            <p:cNvCxnSpPr>
              <a:cxnSpLocks/>
            </p:cNvCxnSpPr>
            <p:nvPr/>
          </p:nvCxnSpPr>
          <p:spPr bwMode="auto">
            <a:xfrm>
              <a:off x="9316694" y="5779470"/>
              <a:ext cx="1428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11177CEC-5218-0BB8-D579-E3B4C913BF74}"/>
              </a:ext>
            </a:extLst>
          </p:cNvPr>
          <p:cNvGrpSpPr/>
          <p:nvPr/>
        </p:nvGrpSpPr>
        <p:grpSpPr>
          <a:xfrm>
            <a:off x="9459517" y="5885948"/>
            <a:ext cx="2284700" cy="62953"/>
            <a:chOff x="9459517" y="5794062"/>
            <a:chExt cx="2284700" cy="132450"/>
          </a:xfrm>
        </p:grpSpPr>
        <p:cxnSp>
          <p:nvCxnSpPr>
            <p:cNvPr id="516" name="Straight Connector 515">
              <a:extLst>
                <a:ext uri="{FF2B5EF4-FFF2-40B4-BE49-F238E27FC236}">
                  <a16:creationId xmlns:a16="http://schemas.microsoft.com/office/drawing/2014/main" id="{4C35360E-7DAD-2CDE-13B5-584C2C2F8BD0}"/>
                </a:ext>
              </a:extLst>
            </p:cNvPr>
            <p:cNvCxnSpPr>
              <a:cxnSpLocks/>
            </p:cNvCxnSpPr>
            <p:nvPr/>
          </p:nvCxnSpPr>
          <p:spPr bwMode="auto">
            <a:xfrm>
              <a:off x="9459517" y="5794062"/>
              <a:ext cx="0" cy="132450"/>
            </a:xfrm>
            <a:prstGeom prst="line">
              <a:avLst/>
            </a:prstGeom>
            <a:noFill/>
            <a:ln w="28575" cap="flat" cmpd="sng" algn="ctr">
              <a:solidFill>
                <a:schemeClr val="bg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F151856D-8F21-D614-B6CA-92A40B61E38F}"/>
                </a:ext>
              </a:extLst>
            </p:cNvPr>
            <p:cNvCxnSpPr>
              <a:cxnSpLocks/>
            </p:cNvCxnSpPr>
            <p:nvPr/>
          </p:nvCxnSpPr>
          <p:spPr bwMode="auto">
            <a:xfrm>
              <a:off x="9840300" y="5794062"/>
              <a:ext cx="0" cy="132450"/>
            </a:xfrm>
            <a:prstGeom prst="line">
              <a:avLst/>
            </a:prstGeom>
            <a:noFill/>
            <a:ln w="28575" cap="flat" cmpd="sng" algn="ctr">
              <a:solidFill>
                <a:schemeClr val="bg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8B11DEAE-659C-50BA-5CAD-775E949C23E8}"/>
                </a:ext>
              </a:extLst>
            </p:cNvPr>
            <p:cNvCxnSpPr>
              <a:cxnSpLocks/>
            </p:cNvCxnSpPr>
            <p:nvPr/>
          </p:nvCxnSpPr>
          <p:spPr bwMode="auto">
            <a:xfrm>
              <a:off x="10221083" y="5794062"/>
              <a:ext cx="0" cy="132450"/>
            </a:xfrm>
            <a:prstGeom prst="line">
              <a:avLst/>
            </a:prstGeom>
            <a:noFill/>
            <a:ln w="28575" cap="flat" cmpd="sng" algn="ctr">
              <a:solidFill>
                <a:schemeClr val="bg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4DC66D46-23CB-844B-B9D2-75F6DAE13B7D}"/>
                </a:ext>
              </a:extLst>
            </p:cNvPr>
            <p:cNvCxnSpPr>
              <a:cxnSpLocks/>
            </p:cNvCxnSpPr>
            <p:nvPr/>
          </p:nvCxnSpPr>
          <p:spPr bwMode="auto">
            <a:xfrm>
              <a:off x="10601866" y="5794062"/>
              <a:ext cx="0" cy="132450"/>
            </a:xfrm>
            <a:prstGeom prst="line">
              <a:avLst/>
            </a:prstGeom>
            <a:noFill/>
            <a:ln w="28575" cap="flat" cmpd="sng" algn="ctr">
              <a:solidFill>
                <a:schemeClr val="bg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8168B0E6-10F7-0D71-D40C-95ADE9C35BD2}"/>
                </a:ext>
              </a:extLst>
            </p:cNvPr>
            <p:cNvCxnSpPr>
              <a:cxnSpLocks/>
            </p:cNvCxnSpPr>
            <p:nvPr/>
          </p:nvCxnSpPr>
          <p:spPr bwMode="auto">
            <a:xfrm>
              <a:off x="10982649" y="5794062"/>
              <a:ext cx="0" cy="132450"/>
            </a:xfrm>
            <a:prstGeom prst="line">
              <a:avLst/>
            </a:prstGeom>
            <a:noFill/>
            <a:ln w="28575" cap="flat" cmpd="sng" algn="ctr">
              <a:solidFill>
                <a:schemeClr val="bg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953BA66A-1E77-EF14-9D34-670DBA5EE139}"/>
                </a:ext>
              </a:extLst>
            </p:cNvPr>
            <p:cNvCxnSpPr>
              <a:cxnSpLocks/>
            </p:cNvCxnSpPr>
            <p:nvPr/>
          </p:nvCxnSpPr>
          <p:spPr bwMode="auto">
            <a:xfrm>
              <a:off x="11363432" y="5794062"/>
              <a:ext cx="0" cy="132450"/>
            </a:xfrm>
            <a:prstGeom prst="line">
              <a:avLst/>
            </a:prstGeom>
            <a:noFill/>
            <a:ln w="28575" cap="flat" cmpd="sng" algn="ctr">
              <a:solidFill>
                <a:schemeClr val="bg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0AF160C9-4DB0-98A2-49DB-69CB9AC6A3BF}"/>
                </a:ext>
              </a:extLst>
            </p:cNvPr>
            <p:cNvCxnSpPr>
              <a:cxnSpLocks/>
            </p:cNvCxnSpPr>
            <p:nvPr/>
          </p:nvCxnSpPr>
          <p:spPr bwMode="auto">
            <a:xfrm>
              <a:off x="11744217" y="5794062"/>
              <a:ext cx="0" cy="132450"/>
            </a:xfrm>
            <a:prstGeom prst="line">
              <a:avLst/>
            </a:prstGeom>
            <a:noFill/>
            <a:ln w="28575" cap="flat" cmpd="sng" algn="ctr">
              <a:solidFill>
                <a:schemeClr val="bg1"/>
              </a:solidFill>
              <a:prstDash val="solid"/>
              <a:round/>
              <a:headEnd type="none" w="med" len="med"/>
              <a:tailEnd type="none" w="med" len="med"/>
            </a:ln>
            <a:effectLst/>
          </p:spPr>
        </p:cxnSp>
      </p:grpSp>
      <p:sp>
        <p:nvSpPr>
          <p:cNvPr id="525" name="TextBox 524">
            <a:extLst>
              <a:ext uri="{FF2B5EF4-FFF2-40B4-BE49-F238E27FC236}">
                <a16:creationId xmlns:a16="http://schemas.microsoft.com/office/drawing/2014/main" id="{C8C849B0-A5C7-4291-F052-2541DB6A0CE2}"/>
              </a:ext>
            </a:extLst>
          </p:cNvPr>
          <p:cNvSpPr txBox="1"/>
          <p:nvPr/>
        </p:nvSpPr>
        <p:spPr bwMode="auto">
          <a:xfrm>
            <a:off x="11516519" y="5875331"/>
            <a:ext cx="455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sp>
        <p:nvSpPr>
          <p:cNvPr id="526" name="TextBox 525">
            <a:extLst>
              <a:ext uri="{FF2B5EF4-FFF2-40B4-BE49-F238E27FC236}">
                <a16:creationId xmlns:a16="http://schemas.microsoft.com/office/drawing/2014/main" id="{3919789E-946D-1ECA-3FF5-770CC524AA17}"/>
              </a:ext>
            </a:extLst>
          </p:cNvPr>
          <p:cNvSpPr txBox="1"/>
          <p:nvPr/>
        </p:nvSpPr>
        <p:spPr bwMode="auto">
          <a:xfrm>
            <a:off x="11135681" y="5875331"/>
            <a:ext cx="455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27" name="TextBox 526">
            <a:extLst>
              <a:ext uri="{FF2B5EF4-FFF2-40B4-BE49-F238E27FC236}">
                <a16:creationId xmlns:a16="http://schemas.microsoft.com/office/drawing/2014/main" id="{2D816140-AE2B-0DCB-487F-B952416817F5}"/>
              </a:ext>
            </a:extLst>
          </p:cNvPr>
          <p:cNvSpPr txBox="1"/>
          <p:nvPr/>
        </p:nvSpPr>
        <p:spPr bwMode="auto">
          <a:xfrm>
            <a:off x="10799025" y="5875331"/>
            <a:ext cx="380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28" name="TextBox 527">
            <a:extLst>
              <a:ext uri="{FF2B5EF4-FFF2-40B4-BE49-F238E27FC236}">
                <a16:creationId xmlns:a16="http://schemas.microsoft.com/office/drawing/2014/main" id="{A9874E10-326E-6068-9961-5CFF285EE10E}"/>
              </a:ext>
            </a:extLst>
          </p:cNvPr>
          <p:cNvSpPr txBox="1"/>
          <p:nvPr/>
        </p:nvSpPr>
        <p:spPr bwMode="auto">
          <a:xfrm>
            <a:off x="10421427" y="5875331"/>
            <a:ext cx="380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29" name="TextBox 528">
            <a:extLst>
              <a:ext uri="{FF2B5EF4-FFF2-40B4-BE49-F238E27FC236}">
                <a16:creationId xmlns:a16="http://schemas.microsoft.com/office/drawing/2014/main" id="{19867CD2-51C8-143B-1088-10A7200C7FC8}"/>
              </a:ext>
            </a:extLst>
          </p:cNvPr>
          <p:cNvSpPr txBox="1"/>
          <p:nvPr/>
        </p:nvSpPr>
        <p:spPr bwMode="auto">
          <a:xfrm>
            <a:off x="10050636" y="5875331"/>
            <a:ext cx="380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30" name="TextBox 529">
            <a:extLst>
              <a:ext uri="{FF2B5EF4-FFF2-40B4-BE49-F238E27FC236}">
                <a16:creationId xmlns:a16="http://schemas.microsoft.com/office/drawing/2014/main" id="{BD35A9C5-CD70-29C6-4DBA-524152E3E096}"/>
              </a:ext>
            </a:extLst>
          </p:cNvPr>
          <p:cNvSpPr txBox="1"/>
          <p:nvPr/>
        </p:nvSpPr>
        <p:spPr bwMode="auto">
          <a:xfrm>
            <a:off x="9654158" y="5875331"/>
            <a:ext cx="380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31" name="TextBox 530">
            <a:extLst>
              <a:ext uri="{FF2B5EF4-FFF2-40B4-BE49-F238E27FC236}">
                <a16:creationId xmlns:a16="http://schemas.microsoft.com/office/drawing/2014/main" id="{0720B08A-A989-73A8-5463-75911E6E794B}"/>
              </a:ext>
            </a:extLst>
          </p:cNvPr>
          <p:cNvSpPr txBox="1"/>
          <p:nvPr/>
        </p:nvSpPr>
        <p:spPr bwMode="auto">
          <a:xfrm>
            <a:off x="9321086" y="5875331"/>
            <a:ext cx="274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32" name="TextBox 531">
            <a:extLst>
              <a:ext uri="{FF2B5EF4-FFF2-40B4-BE49-F238E27FC236}">
                <a16:creationId xmlns:a16="http://schemas.microsoft.com/office/drawing/2014/main" id="{D912CC86-383C-FE79-BE20-207765825F5D}"/>
              </a:ext>
            </a:extLst>
          </p:cNvPr>
          <p:cNvSpPr txBox="1"/>
          <p:nvPr/>
        </p:nvSpPr>
        <p:spPr bwMode="auto">
          <a:xfrm>
            <a:off x="9175876" y="5719125"/>
            <a:ext cx="274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33" name="TextBox 532">
            <a:extLst>
              <a:ext uri="{FF2B5EF4-FFF2-40B4-BE49-F238E27FC236}">
                <a16:creationId xmlns:a16="http://schemas.microsoft.com/office/drawing/2014/main" id="{86E49C18-BC23-0DDF-BAC9-6E8B5E7B663A}"/>
              </a:ext>
            </a:extLst>
          </p:cNvPr>
          <p:cNvSpPr txBox="1"/>
          <p:nvPr/>
        </p:nvSpPr>
        <p:spPr bwMode="auto">
          <a:xfrm>
            <a:off x="9062713" y="5401957"/>
            <a:ext cx="4278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534" name="TextBox 533">
            <a:extLst>
              <a:ext uri="{FF2B5EF4-FFF2-40B4-BE49-F238E27FC236}">
                <a16:creationId xmlns:a16="http://schemas.microsoft.com/office/drawing/2014/main" id="{D6869395-6D5F-8348-79DB-77E60F317ACA}"/>
              </a:ext>
            </a:extLst>
          </p:cNvPr>
          <p:cNvSpPr txBox="1"/>
          <p:nvPr/>
        </p:nvSpPr>
        <p:spPr bwMode="auto">
          <a:xfrm>
            <a:off x="9062713" y="5063490"/>
            <a:ext cx="4278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535" name="TextBox 534">
            <a:extLst>
              <a:ext uri="{FF2B5EF4-FFF2-40B4-BE49-F238E27FC236}">
                <a16:creationId xmlns:a16="http://schemas.microsoft.com/office/drawing/2014/main" id="{A1BC99AF-1F8E-37FF-6D56-F8D07A8CD92D}"/>
              </a:ext>
            </a:extLst>
          </p:cNvPr>
          <p:cNvSpPr txBox="1"/>
          <p:nvPr/>
        </p:nvSpPr>
        <p:spPr bwMode="auto">
          <a:xfrm>
            <a:off x="9062713" y="4752991"/>
            <a:ext cx="4278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536" name="TextBox 535">
            <a:extLst>
              <a:ext uri="{FF2B5EF4-FFF2-40B4-BE49-F238E27FC236}">
                <a16:creationId xmlns:a16="http://schemas.microsoft.com/office/drawing/2014/main" id="{23A7032E-9BD5-C20A-704A-A86FDE411290}"/>
              </a:ext>
            </a:extLst>
          </p:cNvPr>
          <p:cNvSpPr txBox="1"/>
          <p:nvPr/>
        </p:nvSpPr>
        <p:spPr bwMode="auto">
          <a:xfrm>
            <a:off x="9062713" y="4434300"/>
            <a:ext cx="4278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537" name="TextBox 536">
            <a:extLst>
              <a:ext uri="{FF2B5EF4-FFF2-40B4-BE49-F238E27FC236}">
                <a16:creationId xmlns:a16="http://schemas.microsoft.com/office/drawing/2014/main" id="{761710E3-058F-C3A2-344C-F6DB8D100319}"/>
              </a:ext>
            </a:extLst>
          </p:cNvPr>
          <p:cNvSpPr txBox="1"/>
          <p:nvPr/>
        </p:nvSpPr>
        <p:spPr bwMode="auto">
          <a:xfrm>
            <a:off x="9051143" y="4119468"/>
            <a:ext cx="5003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nvGrpSpPr>
          <p:cNvPr id="606" name="Group 605">
            <a:extLst>
              <a:ext uri="{FF2B5EF4-FFF2-40B4-BE49-F238E27FC236}">
                <a16:creationId xmlns:a16="http://schemas.microsoft.com/office/drawing/2014/main" id="{64651B09-7153-77DA-E4F1-DE4B625B9F31}"/>
              </a:ext>
            </a:extLst>
          </p:cNvPr>
          <p:cNvGrpSpPr/>
          <p:nvPr/>
        </p:nvGrpSpPr>
        <p:grpSpPr>
          <a:xfrm>
            <a:off x="9488286" y="4241523"/>
            <a:ext cx="2219511" cy="847320"/>
            <a:chOff x="9488286" y="4145987"/>
            <a:chExt cx="2219511" cy="847320"/>
          </a:xfrm>
        </p:grpSpPr>
        <p:cxnSp>
          <p:nvCxnSpPr>
            <p:cNvPr id="541" name="Straight Connector 540">
              <a:extLst>
                <a:ext uri="{FF2B5EF4-FFF2-40B4-BE49-F238E27FC236}">
                  <a16:creationId xmlns:a16="http://schemas.microsoft.com/office/drawing/2014/main" id="{926C48E1-0C9E-C300-A31D-0FE1F66076B8}"/>
                </a:ext>
              </a:extLst>
            </p:cNvPr>
            <p:cNvCxnSpPr/>
            <p:nvPr/>
          </p:nvCxnSpPr>
          <p:spPr bwMode="auto">
            <a:xfrm>
              <a:off x="11707797"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C1E1FB61-56A4-7D32-A0B6-1C92EC6713E3}"/>
                </a:ext>
              </a:extLst>
            </p:cNvPr>
            <p:cNvCxnSpPr/>
            <p:nvPr/>
          </p:nvCxnSpPr>
          <p:spPr bwMode="auto">
            <a:xfrm>
              <a:off x="11563046"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023CE035-2ECC-3542-81C8-4242DAB64903}"/>
                </a:ext>
              </a:extLst>
            </p:cNvPr>
            <p:cNvCxnSpPr/>
            <p:nvPr/>
          </p:nvCxnSpPr>
          <p:spPr bwMode="auto">
            <a:xfrm>
              <a:off x="11541863"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99E2B111-2DBD-46C4-0A72-AE1420365997}"/>
                </a:ext>
              </a:extLst>
            </p:cNvPr>
            <p:cNvCxnSpPr/>
            <p:nvPr/>
          </p:nvCxnSpPr>
          <p:spPr bwMode="auto">
            <a:xfrm>
              <a:off x="11534802"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19D507AF-872D-ABFF-7F42-21D8C4FD7F05}"/>
                </a:ext>
              </a:extLst>
            </p:cNvPr>
            <p:cNvCxnSpPr/>
            <p:nvPr/>
          </p:nvCxnSpPr>
          <p:spPr bwMode="auto">
            <a:xfrm>
              <a:off x="11472430"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09463BD6-D756-DA16-FB16-D782EEB73415}"/>
                </a:ext>
              </a:extLst>
            </p:cNvPr>
            <p:cNvCxnSpPr/>
            <p:nvPr/>
          </p:nvCxnSpPr>
          <p:spPr bwMode="auto">
            <a:xfrm>
              <a:off x="11461839"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9167F64C-1D77-6EC9-4742-B26BB4D13583}"/>
                </a:ext>
              </a:extLst>
            </p:cNvPr>
            <p:cNvCxnSpPr/>
            <p:nvPr/>
          </p:nvCxnSpPr>
          <p:spPr bwMode="auto">
            <a:xfrm>
              <a:off x="11410058"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14799B95-D633-A660-A511-822F4E4DF67D}"/>
                </a:ext>
              </a:extLst>
            </p:cNvPr>
            <p:cNvCxnSpPr/>
            <p:nvPr/>
          </p:nvCxnSpPr>
          <p:spPr bwMode="auto">
            <a:xfrm>
              <a:off x="11387698"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5465ACB9-DDB5-6706-9ACA-40E07B02FB39}"/>
                </a:ext>
              </a:extLst>
            </p:cNvPr>
            <p:cNvCxnSpPr/>
            <p:nvPr/>
          </p:nvCxnSpPr>
          <p:spPr bwMode="auto">
            <a:xfrm>
              <a:off x="11368869"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D4C2D440-3E81-1850-77C9-8285971A5E70}"/>
                </a:ext>
              </a:extLst>
            </p:cNvPr>
            <p:cNvCxnSpPr/>
            <p:nvPr/>
          </p:nvCxnSpPr>
          <p:spPr bwMode="auto">
            <a:xfrm>
              <a:off x="11297082" y="493211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B86D7EDC-4A2C-33E1-01A8-767789624C98}"/>
                </a:ext>
              </a:extLst>
            </p:cNvPr>
            <p:cNvCxnSpPr/>
            <p:nvPr/>
          </p:nvCxnSpPr>
          <p:spPr bwMode="auto">
            <a:xfrm>
              <a:off x="11255893" y="484267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A54E129C-2F79-687D-3EFA-6373C39C7AD7}"/>
                </a:ext>
              </a:extLst>
            </p:cNvPr>
            <p:cNvCxnSpPr/>
            <p:nvPr/>
          </p:nvCxnSpPr>
          <p:spPr bwMode="auto">
            <a:xfrm>
              <a:off x="11233533" y="484267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52F74EFF-EF03-A536-1D89-98FBB4790E48}"/>
                </a:ext>
              </a:extLst>
            </p:cNvPr>
            <p:cNvCxnSpPr/>
            <p:nvPr/>
          </p:nvCxnSpPr>
          <p:spPr bwMode="auto">
            <a:xfrm>
              <a:off x="11239417" y="484267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AB963A47-DCA2-3817-21EC-43297AA6CD1B}"/>
                </a:ext>
              </a:extLst>
            </p:cNvPr>
            <p:cNvCxnSpPr/>
            <p:nvPr/>
          </p:nvCxnSpPr>
          <p:spPr bwMode="auto">
            <a:xfrm>
              <a:off x="11144093" y="477206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1E4731E6-4CB4-7269-8C57-8EA58FFB7946}"/>
                </a:ext>
              </a:extLst>
            </p:cNvPr>
            <p:cNvCxnSpPr/>
            <p:nvPr/>
          </p:nvCxnSpPr>
          <p:spPr bwMode="auto">
            <a:xfrm>
              <a:off x="11122910" y="477206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A9E9AFB3-A46C-DF20-E4F3-2412BC903C3F}"/>
                </a:ext>
              </a:extLst>
            </p:cNvPr>
            <p:cNvCxnSpPr/>
            <p:nvPr/>
          </p:nvCxnSpPr>
          <p:spPr bwMode="auto">
            <a:xfrm>
              <a:off x="11115849" y="477206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F139C229-B425-876E-1995-695C257E2AEA}"/>
                </a:ext>
              </a:extLst>
            </p:cNvPr>
            <p:cNvCxnSpPr/>
            <p:nvPr/>
          </p:nvCxnSpPr>
          <p:spPr bwMode="auto">
            <a:xfrm>
              <a:off x="11057008"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EB2D5C30-A58E-43EB-9056-4E90629E241D}"/>
                </a:ext>
              </a:extLst>
            </p:cNvPr>
            <p:cNvCxnSpPr/>
            <p:nvPr/>
          </p:nvCxnSpPr>
          <p:spPr bwMode="auto">
            <a:xfrm>
              <a:off x="11021703"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2F9D1029-1245-0BAF-CB01-BF8644F9985A}"/>
                </a:ext>
              </a:extLst>
            </p:cNvPr>
            <p:cNvCxnSpPr/>
            <p:nvPr/>
          </p:nvCxnSpPr>
          <p:spPr bwMode="auto">
            <a:xfrm>
              <a:off x="11007581"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B0C35DD0-2ACD-AE16-DE0A-E8E6D98AE605}"/>
                </a:ext>
              </a:extLst>
            </p:cNvPr>
            <p:cNvCxnSpPr/>
            <p:nvPr/>
          </p:nvCxnSpPr>
          <p:spPr bwMode="auto">
            <a:xfrm>
              <a:off x="10993459"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AACB748A-7E91-E71A-E591-A4C083D2F53A}"/>
                </a:ext>
              </a:extLst>
            </p:cNvPr>
            <p:cNvCxnSpPr/>
            <p:nvPr/>
          </p:nvCxnSpPr>
          <p:spPr bwMode="auto">
            <a:xfrm>
              <a:off x="10979337"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D827692B-719A-EC21-7229-CE5EE94DED12}"/>
                </a:ext>
              </a:extLst>
            </p:cNvPr>
            <p:cNvCxnSpPr/>
            <p:nvPr/>
          </p:nvCxnSpPr>
          <p:spPr bwMode="auto">
            <a:xfrm>
              <a:off x="10964038"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6B83852C-5587-9052-8F0D-68F0CFA0A2F1}"/>
                </a:ext>
              </a:extLst>
            </p:cNvPr>
            <p:cNvCxnSpPr/>
            <p:nvPr/>
          </p:nvCxnSpPr>
          <p:spPr bwMode="auto">
            <a:xfrm>
              <a:off x="10935794"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00EBB1B0-63E0-770D-478B-2F1CE22D3D78}"/>
                </a:ext>
              </a:extLst>
            </p:cNvPr>
            <p:cNvCxnSpPr/>
            <p:nvPr/>
          </p:nvCxnSpPr>
          <p:spPr bwMode="auto">
            <a:xfrm>
              <a:off x="10916964"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33AD7B10-CF23-6DC9-5AAA-B393AB77B3BC}"/>
                </a:ext>
              </a:extLst>
            </p:cNvPr>
            <p:cNvCxnSpPr/>
            <p:nvPr/>
          </p:nvCxnSpPr>
          <p:spPr bwMode="auto">
            <a:xfrm>
              <a:off x="10899311" y="4710866"/>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21708DF5-3FFF-3298-7011-34231EF3076C}"/>
                </a:ext>
              </a:extLst>
            </p:cNvPr>
            <p:cNvCxnSpPr/>
            <p:nvPr/>
          </p:nvCxnSpPr>
          <p:spPr bwMode="auto">
            <a:xfrm>
              <a:off x="10895781" y="467556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C590388A-3454-0C5D-1A75-4E654163219C}"/>
                </a:ext>
              </a:extLst>
            </p:cNvPr>
            <p:cNvCxnSpPr/>
            <p:nvPr/>
          </p:nvCxnSpPr>
          <p:spPr bwMode="auto">
            <a:xfrm>
              <a:off x="10882836" y="467556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A25D9A8D-B299-EC5B-08FE-49176FDE589F}"/>
                </a:ext>
              </a:extLst>
            </p:cNvPr>
            <p:cNvCxnSpPr/>
            <p:nvPr/>
          </p:nvCxnSpPr>
          <p:spPr bwMode="auto">
            <a:xfrm>
              <a:off x="10865183" y="467556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471605D3-06D5-D3E9-8D08-B5B6F22E0A2D}"/>
                </a:ext>
              </a:extLst>
            </p:cNvPr>
            <p:cNvCxnSpPr/>
            <p:nvPr/>
          </p:nvCxnSpPr>
          <p:spPr bwMode="auto">
            <a:xfrm>
              <a:off x="10845177" y="467556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EDCA92B7-26D2-E544-DA52-89347E207FCE}"/>
                </a:ext>
              </a:extLst>
            </p:cNvPr>
            <p:cNvCxnSpPr/>
            <p:nvPr/>
          </p:nvCxnSpPr>
          <p:spPr bwMode="auto">
            <a:xfrm>
              <a:off x="10832232" y="467556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A4028299-C96A-9364-D338-4031CB928898}"/>
                </a:ext>
              </a:extLst>
            </p:cNvPr>
            <p:cNvCxnSpPr/>
            <p:nvPr/>
          </p:nvCxnSpPr>
          <p:spPr bwMode="auto">
            <a:xfrm>
              <a:off x="10819287" y="4650848"/>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4177D04E-3939-8997-425C-877D8FC32990}"/>
                </a:ext>
              </a:extLst>
            </p:cNvPr>
            <p:cNvCxnSpPr/>
            <p:nvPr/>
          </p:nvCxnSpPr>
          <p:spPr bwMode="auto">
            <a:xfrm>
              <a:off x="10795750" y="4650848"/>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050BFE23-50E5-ED61-C8D0-CC7257959987}"/>
                </a:ext>
              </a:extLst>
            </p:cNvPr>
            <p:cNvCxnSpPr/>
            <p:nvPr/>
          </p:nvCxnSpPr>
          <p:spPr bwMode="auto">
            <a:xfrm>
              <a:off x="10763976" y="4650848"/>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C4FDEAF2-D664-A0E2-4E8B-3A7879942A27}"/>
                </a:ext>
              </a:extLst>
            </p:cNvPr>
            <p:cNvCxnSpPr/>
            <p:nvPr/>
          </p:nvCxnSpPr>
          <p:spPr bwMode="auto">
            <a:xfrm>
              <a:off x="10736909" y="4626135"/>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21149231-C634-BE8A-CF1B-B25D5C7EB36E}"/>
                </a:ext>
              </a:extLst>
            </p:cNvPr>
            <p:cNvCxnSpPr/>
            <p:nvPr/>
          </p:nvCxnSpPr>
          <p:spPr bwMode="auto">
            <a:xfrm>
              <a:off x="10721610" y="4626135"/>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E363B9C3-7928-BBDD-7129-496F6EA2DEC3}"/>
                </a:ext>
              </a:extLst>
            </p:cNvPr>
            <p:cNvCxnSpPr/>
            <p:nvPr/>
          </p:nvCxnSpPr>
          <p:spPr bwMode="auto">
            <a:xfrm>
              <a:off x="10652176" y="459789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89018569-7348-0A7E-FA24-6A73BC588851}"/>
                </a:ext>
              </a:extLst>
            </p:cNvPr>
            <p:cNvCxnSpPr/>
            <p:nvPr/>
          </p:nvCxnSpPr>
          <p:spPr bwMode="auto">
            <a:xfrm>
              <a:off x="10632170" y="459789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A573C768-3767-9921-8DEA-A362D65A75A4}"/>
                </a:ext>
              </a:extLst>
            </p:cNvPr>
            <p:cNvCxnSpPr/>
            <p:nvPr/>
          </p:nvCxnSpPr>
          <p:spPr bwMode="auto">
            <a:xfrm>
              <a:off x="10621578" y="4597891"/>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95A24EFB-3021-6D51-2336-112EEC6E606C}"/>
                </a:ext>
              </a:extLst>
            </p:cNvPr>
            <p:cNvCxnSpPr/>
            <p:nvPr/>
          </p:nvCxnSpPr>
          <p:spPr bwMode="auto">
            <a:xfrm>
              <a:off x="10587450" y="4577885"/>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F9047F2E-0260-3D6A-35E8-CE7A77B0E82D}"/>
                </a:ext>
              </a:extLst>
            </p:cNvPr>
            <p:cNvCxnSpPr/>
            <p:nvPr/>
          </p:nvCxnSpPr>
          <p:spPr bwMode="auto">
            <a:xfrm>
              <a:off x="10507425" y="4577885"/>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0485FAAD-0279-8FFC-7A08-F7BCE51F6740}"/>
                </a:ext>
              </a:extLst>
            </p:cNvPr>
            <p:cNvCxnSpPr/>
            <p:nvPr/>
          </p:nvCxnSpPr>
          <p:spPr bwMode="auto">
            <a:xfrm>
              <a:off x="10466236" y="4547287"/>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00F2B18D-2434-8A99-F917-D5C1D0679807}"/>
                </a:ext>
              </a:extLst>
            </p:cNvPr>
            <p:cNvCxnSpPr/>
            <p:nvPr/>
          </p:nvCxnSpPr>
          <p:spPr bwMode="auto">
            <a:xfrm>
              <a:off x="10428577" y="4547287"/>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942D0DD1-57B3-E31C-DE3E-516F5761EF51}"/>
                </a:ext>
              </a:extLst>
            </p:cNvPr>
            <p:cNvCxnSpPr/>
            <p:nvPr/>
          </p:nvCxnSpPr>
          <p:spPr bwMode="auto">
            <a:xfrm>
              <a:off x="10399156" y="4531988"/>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A6235B14-5E0B-FEE7-8368-32825A15A5F7}"/>
                </a:ext>
              </a:extLst>
            </p:cNvPr>
            <p:cNvCxnSpPr/>
            <p:nvPr/>
          </p:nvCxnSpPr>
          <p:spPr bwMode="auto">
            <a:xfrm>
              <a:off x="10377973" y="4509628"/>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7D7F1EED-2F28-FB5D-046D-70E1C0951A17}"/>
                </a:ext>
              </a:extLst>
            </p:cNvPr>
            <p:cNvCxnSpPr/>
            <p:nvPr/>
          </p:nvCxnSpPr>
          <p:spPr bwMode="auto">
            <a:xfrm>
              <a:off x="10357967" y="4509628"/>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5C2C0C3A-E23D-5435-BE00-41B84CA9B53D}"/>
                </a:ext>
              </a:extLst>
            </p:cNvPr>
            <p:cNvCxnSpPr/>
            <p:nvPr/>
          </p:nvCxnSpPr>
          <p:spPr bwMode="auto">
            <a:xfrm>
              <a:off x="10347375" y="4509628"/>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43C71C80-6BB2-CEC8-5D59-9EB8C6409B36}"/>
                </a:ext>
              </a:extLst>
            </p:cNvPr>
            <p:cNvCxnSpPr/>
            <p:nvPr/>
          </p:nvCxnSpPr>
          <p:spPr bwMode="auto">
            <a:xfrm>
              <a:off x="10319131" y="4483738"/>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CC8DA5E8-1933-5762-AD03-4FD13B2A9812}"/>
                </a:ext>
              </a:extLst>
            </p:cNvPr>
            <p:cNvCxnSpPr/>
            <p:nvPr/>
          </p:nvCxnSpPr>
          <p:spPr bwMode="auto">
            <a:xfrm>
              <a:off x="10224985" y="4454317"/>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E5C624AF-D7BC-A1D9-4EAA-CEC7C3FDD45B}"/>
                </a:ext>
              </a:extLst>
            </p:cNvPr>
            <p:cNvCxnSpPr/>
            <p:nvPr/>
          </p:nvCxnSpPr>
          <p:spPr bwMode="auto">
            <a:xfrm>
              <a:off x="10236753" y="4471970"/>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98333E6C-8953-F59E-7299-922134EE3D54}"/>
                </a:ext>
              </a:extLst>
            </p:cNvPr>
            <p:cNvCxnSpPr/>
            <p:nvPr/>
          </p:nvCxnSpPr>
          <p:spPr bwMode="auto">
            <a:xfrm>
              <a:off x="10250875" y="448609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E24A56B5-2910-9BD0-865F-6EC21AAF5DD3}"/>
                </a:ext>
              </a:extLst>
            </p:cNvPr>
            <p:cNvCxnSpPr/>
            <p:nvPr/>
          </p:nvCxnSpPr>
          <p:spPr bwMode="auto">
            <a:xfrm>
              <a:off x="10186149" y="4442549"/>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48311749-4748-9A01-7150-023265728B0B}"/>
                </a:ext>
              </a:extLst>
            </p:cNvPr>
            <p:cNvCxnSpPr/>
            <p:nvPr/>
          </p:nvCxnSpPr>
          <p:spPr bwMode="auto">
            <a:xfrm>
              <a:off x="10163789" y="4429604"/>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4D08395F-19FE-A4F8-288E-1C9117198134}"/>
                </a:ext>
              </a:extLst>
            </p:cNvPr>
            <p:cNvCxnSpPr/>
            <p:nvPr/>
          </p:nvCxnSpPr>
          <p:spPr bwMode="auto">
            <a:xfrm>
              <a:off x="10110832" y="4417835"/>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14CFD539-1F28-41CE-FC71-0419F9E58136}"/>
                </a:ext>
              </a:extLst>
            </p:cNvPr>
            <p:cNvCxnSpPr/>
            <p:nvPr/>
          </p:nvCxnSpPr>
          <p:spPr bwMode="auto">
            <a:xfrm>
              <a:off x="10096710" y="4417835"/>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D688CE3C-EFBE-F203-D478-060A6431CC8D}"/>
                </a:ext>
              </a:extLst>
            </p:cNvPr>
            <p:cNvCxnSpPr/>
            <p:nvPr/>
          </p:nvCxnSpPr>
          <p:spPr bwMode="auto">
            <a:xfrm>
              <a:off x="10089649" y="4417835"/>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8DE5777B-B6A6-4198-49E1-75EDE9754DCA}"/>
                </a:ext>
              </a:extLst>
            </p:cNvPr>
            <p:cNvCxnSpPr/>
            <p:nvPr/>
          </p:nvCxnSpPr>
          <p:spPr bwMode="auto">
            <a:xfrm>
              <a:off x="10055521" y="4417835"/>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E087AF5B-9124-9B7D-1210-D589C9768998}"/>
                </a:ext>
              </a:extLst>
            </p:cNvPr>
            <p:cNvCxnSpPr/>
            <p:nvPr/>
          </p:nvCxnSpPr>
          <p:spPr bwMode="auto">
            <a:xfrm>
              <a:off x="10034338" y="441548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FEDF6E3D-B93B-D4D0-11BF-3937C71B598E}"/>
                </a:ext>
              </a:extLst>
            </p:cNvPr>
            <p:cNvCxnSpPr/>
            <p:nvPr/>
          </p:nvCxnSpPr>
          <p:spPr bwMode="auto">
            <a:xfrm>
              <a:off x="9982557" y="441548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BA5E677A-E2E2-D94B-C4F3-B9A49ACDDF14}"/>
                </a:ext>
              </a:extLst>
            </p:cNvPr>
            <p:cNvCxnSpPr/>
            <p:nvPr/>
          </p:nvCxnSpPr>
          <p:spPr bwMode="auto">
            <a:xfrm>
              <a:off x="9960197" y="441548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4C58CEC0-D871-BE67-3E0B-EBCE891A9635}"/>
                </a:ext>
              </a:extLst>
            </p:cNvPr>
            <p:cNvCxnSpPr/>
            <p:nvPr/>
          </p:nvCxnSpPr>
          <p:spPr bwMode="auto">
            <a:xfrm>
              <a:off x="9939014" y="4403713"/>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B9A79256-299D-1A87-3C99-4E7302F614F0}"/>
                </a:ext>
              </a:extLst>
            </p:cNvPr>
            <p:cNvCxnSpPr/>
            <p:nvPr/>
          </p:nvCxnSpPr>
          <p:spPr bwMode="auto">
            <a:xfrm>
              <a:off x="9823684" y="4326042"/>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77E2B5E8-D8A6-7148-A976-A3FD252E7263}"/>
                </a:ext>
              </a:extLst>
            </p:cNvPr>
            <p:cNvCxnSpPr/>
            <p:nvPr/>
          </p:nvCxnSpPr>
          <p:spPr bwMode="auto">
            <a:xfrm>
              <a:off x="9523591" y="4173054"/>
              <a:ext cx="0" cy="61196"/>
            </a:xfrm>
            <a:prstGeom prst="line">
              <a:avLst/>
            </a:prstGeom>
            <a:noFill/>
            <a:ln w="12700"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4945144D-3BC0-F4AD-E277-330FDBB8A8E1}"/>
                </a:ext>
              </a:extLst>
            </p:cNvPr>
            <p:cNvCxnSpPr/>
            <p:nvPr/>
          </p:nvCxnSpPr>
          <p:spPr bwMode="auto">
            <a:xfrm>
              <a:off x="9488286" y="4145987"/>
              <a:ext cx="0" cy="61196"/>
            </a:xfrm>
            <a:prstGeom prst="line">
              <a:avLst/>
            </a:prstGeom>
            <a:noFill/>
            <a:ln w="12700" cap="flat" cmpd="sng" algn="ctr">
              <a:solidFill>
                <a:schemeClr val="accent3"/>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015FD7F8-A384-097A-7895-987F53EAD876}"/>
              </a:ext>
            </a:extLst>
          </p:cNvPr>
          <p:cNvGrpSpPr/>
          <p:nvPr/>
        </p:nvGrpSpPr>
        <p:grpSpPr>
          <a:xfrm>
            <a:off x="9941373" y="4381566"/>
            <a:ext cx="1945827" cy="467202"/>
            <a:chOff x="9941373" y="4286030"/>
            <a:chExt cx="1945827" cy="467202"/>
          </a:xfrm>
        </p:grpSpPr>
        <p:cxnSp>
          <p:nvCxnSpPr>
            <p:cNvPr id="604" name="Straight Connector 603">
              <a:extLst>
                <a:ext uri="{FF2B5EF4-FFF2-40B4-BE49-F238E27FC236}">
                  <a16:creationId xmlns:a16="http://schemas.microsoft.com/office/drawing/2014/main" id="{680DCF16-AA0F-2F9A-6342-B9687E922ABD}"/>
                </a:ext>
              </a:extLst>
            </p:cNvPr>
            <p:cNvCxnSpPr/>
            <p:nvPr/>
          </p:nvCxnSpPr>
          <p:spPr bwMode="auto">
            <a:xfrm>
              <a:off x="11887200" y="4692036"/>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81D86C5F-E77B-B5AF-2B3D-7FFC211A12E0}"/>
                </a:ext>
              </a:extLst>
            </p:cNvPr>
            <p:cNvCxnSpPr/>
            <p:nvPr/>
          </p:nvCxnSpPr>
          <p:spPr bwMode="auto">
            <a:xfrm>
              <a:off x="11691846" y="4692036"/>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72729C21-8DCB-04A6-4132-B42B72354A3E}"/>
                </a:ext>
              </a:extLst>
            </p:cNvPr>
            <p:cNvCxnSpPr/>
            <p:nvPr/>
          </p:nvCxnSpPr>
          <p:spPr bwMode="auto">
            <a:xfrm>
              <a:off x="11636534" y="4692036"/>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9F9DD29F-C21D-2E38-45A4-BD413A8A356E}"/>
                </a:ext>
              </a:extLst>
            </p:cNvPr>
            <p:cNvCxnSpPr/>
            <p:nvPr/>
          </p:nvCxnSpPr>
          <p:spPr bwMode="auto">
            <a:xfrm>
              <a:off x="11438825" y="4692036"/>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25C64349-117E-5AB1-0887-A828E1B73801}"/>
                </a:ext>
              </a:extLst>
            </p:cNvPr>
            <p:cNvCxnSpPr/>
            <p:nvPr/>
          </p:nvCxnSpPr>
          <p:spPr bwMode="auto">
            <a:xfrm>
              <a:off x="11275245" y="4692036"/>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D2C80604-6065-2586-EFD1-673498E2502A}"/>
                </a:ext>
              </a:extLst>
            </p:cNvPr>
            <p:cNvCxnSpPr/>
            <p:nvPr/>
          </p:nvCxnSpPr>
          <p:spPr bwMode="auto">
            <a:xfrm>
              <a:off x="11089305" y="4692036"/>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BF25F450-FF31-AFC9-BE06-1DF5FBB28A78}"/>
                </a:ext>
              </a:extLst>
            </p:cNvPr>
            <p:cNvCxnSpPr/>
            <p:nvPr/>
          </p:nvCxnSpPr>
          <p:spPr bwMode="auto">
            <a:xfrm>
              <a:off x="11061716"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987F7B6A-68FD-3468-64D5-F447A392A520}"/>
                </a:ext>
              </a:extLst>
            </p:cNvPr>
            <p:cNvCxnSpPr/>
            <p:nvPr/>
          </p:nvCxnSpPr>
          <p:spPr bwMode="auto">
            <a:xfrm>
              <a:off x="10968745"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BBCB1365-D080-725C-0E8E-BAB38B205FE0}"/>
                </a:ext>
              </a:extLst>
            </p:cNvPr>
            <p:cNvCxnSpPr/>
            <p:nvPr/>
          </p:nvCxnSpPr>
          <p:spPr bwMode="auto">
            <a:xfrm>
              <a:off x="10875776"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1F06308B-A63F-7E6D-5612-BF7256718FBF}"/>
                </a:ext>
              </a:extLst>
            </p:cNvPr>
            <p:cNvCxnSpPr/>
            <p:nvPr/>
          </p:nvCxnSpPr>
          <p:spPr bwMode="auto">
            <a:xfrm>
              <a:off x="10855770"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97BE229D-86D1-2779-E67C-F369C5597211}"/>
                </a:ext>
              </a:extLst>
            </p:cNvPr>
            <p:cNvCxnSpPr/>
            <p:nvPr/>
          </p:nvCxnSpPr>
          <p:spPr bwMode="auto">
            <a:xfrm>
              <a:off x="10848710"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F7580160-E34D-967C-31CE-4370C3C7CE10}"/>
                </a:ext>
              </a:extLst>
            </p:cNvPr>
            <p:cNvCxnSpPr/>
            <p:nvPr/>
          </p:nvCxnSpPr>
          <p:spPr bwMode="auto">
            <a:xfrm>
              <a:off x="10812229"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8D8A2474-6280-A71D-3670-8FA59EE708A0}"/>
                </a:ext>
              </a:extLst>
            </p:cNvPr>
            <p:cNvCxnSpPr/>
            <p:nvPr/>
          </p:nvCxnSpPr>
          <p:spPr bwMode="auto">
            <a:xfrm>
              <a:off x="10794577"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24037D35-2FF5-49DE-279F-C017EE196D10}"/>
                </a:ext>
              </a:extLst>
            </p:cNvPr>
            <p:cNvCxnSpPr/>
            <p:nvPr/>
          </p:nvCxnSpPr>
          <p:spPr bwMode="auto">
            <a:xfrm>
              <a:off x="10740442"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B6F0D96B-CEF0-1E7E-FC5B-CEDBF91EB326}"/>
                </a:ext>
              </a:extLst>
            </p:cNvPr>
            <p:cNvCxnSpPr/>
            <p:nvPr/>
          </p:nvCxnSpPr>
          <p:spPr bwMode="auto">
            <a:xfrm>
              <a:off x="10723967"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E4438B92-80D4-F8FC-4681-14E4B1671970}"/>
                </a:ext>
              </a:extLst>
            </p:cNvPr>
            <p:cNvCxnSpPr/>
            <p:nvPr/>
          </p:nvCxnSpPr>
          <p:spPr bwMode="auto">
            <a:xfrm>
              <a:off x="10713375" y="457082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CF4D75B5-4681-7E8F-7120-6FC9647DD68F}"/>
                </a:ext>
              </a:extLst>
            </p:cNvPr>
            <p:cNvCxnSpPr/>
            <p:nvPr/>
          </p:nvCxnSpPr>
          <p:spPr bwMode="auto">
            <a:xfrm>
              <a:off x="10625112" y="4511983"/>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EFEBD24D-F5C5-B330-2829-5679EA437AC5}"/>
                </a:ext>
              </a:extLst>
            </p:cNvPr>
            <p:cNvCxnSpPr/>
            <p:nvPr/>
          </p:nvCxnSpPr>
          <p:spPr bwMode="auto">
            <a:xfrm>
              <a:off x="10539204" y="4511983"/>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B2FB88F8-EB77-2863-5379-608E778F18C7}"/>
                </a:ext>
              </a:extLst>
            </p:cNvPr>
            <p:cNvCxnSpPr/>
            <p:nvPr/>
          </p:nvCxnSpPr>
          <p:spPr bwMode="auto">
            <a:xfrm>
              <a:off x="10522728" y="4511983"/>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CFE9812B-FBCD-3366-6A28-FF7B582E1853}"/>
                </a:ext>
              </a:extLst>
            </p:cNvPr>
            <p:cNvCxnSpPr/>
            <p:nvPr/>
          </p:nvCxnSpPr>
          <p:spPr bwMode="auto">
            <a:xfrm>
              <a:off x="10510960" y="4511983"/>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029CC186-7475-0F19-7A5B-65C1FAB2673E}"/>
                </a:ext>
              </a:extLst>
            </p:cNvPr>
            <p:cNvCxnSpPr/>
            <p:nvPr/>
          </p:nvCxnSpPr>
          <p:spPr bwMode="auto">
            <a:xfrm>
              <a:off x="10265002" y="4422544"/>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E2901284-DDF2-4371-6DF4-88E1CECD317C}"/>
                </a:ext>
              </a:extLst>
            </p:cNvPr>
            <p:cNvCxnSpPr/>
            <p:nvPr/>
          </p:nvCxnSpPr>
          <p:spPr bwMode="auto">
            <a:xfrm>
              <a:off x="10188508" y="4390769"/>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658AAEB9-DECE-8603-9E2C-D6CC32C18590}"/>
                </a:ext>
              </a:extLst>
            </p:cNvPr>
            <p:cNvCxnSpPr/>
            <p:nvPr/>
          </p:nvCxnSpPr>
          <p:spPr bwMode="auto">
            <a:xfrm>
              <a:off x="10109660" y="4353110"/>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F2D8E4E1-B7B5-E133-2A68-7825C5A90D8F}"/>
                </a:ext>
              </a:extLst>
            </p:cNvPr>
            <p:cNvCxnSpPr/>
            <p:nvPr/>
          </p:nvCxnSpPr>
          <p:spPr bwMode="auto">
            <a:xfrm>
              <a:off x="10059056" y="4316628"/>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20DE139C-A2CD-E218-3D45-B8DAC9CBFB98}"/>
                </a:ext>
              </a:extLst>
            </p:cNvPr>
            <p:cNvCxnSpPr/>
            <p:nvPr/>
          </p:nvCxnSpPr>
          <p:spPr bwMode="auto">
            <a:xfrm>
              <a:off x="10039050" y="4316628"/>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F0F77A4D-1C06-DEDD-E16A-CA42E477C4FE}"/>
                </a:ext>
              </a:extLst>
            </p:cNvPr>
            <p:cNvCxnSpPr/>
            <p:nvPr/>
          </p:nvCxnSpPr>
          <p:spPr bwMode="auto">
            <a:xfrm>
              <a:off x="10017867" y="4316628"/>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A6FC8989-B1C5-C89A-B8A0-1A9C7F245CBA}"/>
                </a:ext>
              </a:extLst>
            </p:cNvPr>
            <p:cNvCxnSpPr/>
            <p:nvPr/>
          </p:nvCxnSpPr>
          <p:spPr bwMode="auto">
            <a:xfrm>
              <a:off x="10007275" y="4316628"/>
              <a:ext cx="0" cy="61196"/>
            </a:xfrm>
            <a:prstGeom prst="line">
              <a:avLst/>
            </a:prstGeom>
            <a:noFill/>
            <a:ln w="12700"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182EA295-C1FE-EF2B-CC7B-5D1067D97F89}"/>
                </a:ext>
              </a:extLst>
            </p:cNvPr>
            <p:cNvCxnSpPr/>
            <p:nvPr/>
          </p:nvCxnSpPr>
          <p:spPr bwMode="auto">
            <a:xfrm>
              <a:off x="9941373" y="4286030"/>
              <a:ext cx="0" cy="61196"/>
            </a:xfrm>
            <a:prstGeom prst="line">
              <a:avLst/>
            </a:prstGeom>
            <a:noFill/>
            <a:ln w="1270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445537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F25AFC-146D-6D33-9B1C-07F1A93617A1}"/>
              </a:ext>
            </a:extLst>
          </p:cNvPr>
          <p:cNvSpPr>
            <a:spLocks noGrp="1"/>
          </p:cNvSpPr>
          <p:nvPr>
            <p:ph type="title"/>
          </p:nvPr>
        </p:nvSpPr>
        <p:spPr>
          <a:xfrm>
            <a:off x="609599" y="238125"/>
            <a:ext cx="11062447" cy="1103313"/>
          </a:xfrm>
        </p:spPr>
        <p:txBody>
          <a:bodyPr/>
          <a:lstStyle/>
          <a:p>
            <a:r>
              <a:rPr lang="en-US" dirty="0"/>
              <a:t>TROP-2 Overexpression Associated With Shorter OS, DFS</a:t>
            </a:r>
          </a:p>
        </p:txBody>
      </p:sp>
      <p:sp>
        <p:nvSpPr>
          <p:cNvPr id="9" name="TextBox 8">
            <a:extLst>
              <a:ext uri="{FF2B5EF4-FFF2-40B4-BE49-F238E27FC236}">
                <a16:creationId xmlns:a16="http://schemas.microsoft.com/office/drawing/2014/main" id="{03A77C73-8460-1D88-5F6A-D87B61F0B4B6}"/>
              </a:ext>
            </a:extLst>
          </p:cNvPr>
          <p:cNvSpPr txBox="1"/>
          <p:nvPr/>
        </p:nvSpPr>
        <p:spPr bwMode="auto">
          <a:xfrm>
            <a:off x="881250" y="1286547"/>
            <a:ext cx="47701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TROP-2 Expression Correlates With Shorter OS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E81E9200-E40D-9647-2EF4-22BDC2AE7E80}"/>
              </a:ext>
            </a:extLst>
          </p:cNvPr>
          <p:cNvSpPr txBox="1"/>
          <p:nvPr/>
        </p:nvSpPr>
        <p:spPr bwMode="auto">
          <a:xfrm>
            <a:off x="6808344" y="1286547"/>
            <a:ext cx="48360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TROP-2 Expression Correlates With Shorter DFS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619E88DF-310A-72BA-585C-264E6283B42A}"/>
              </a:ext>
            </a:extLst>
          </p:cNvPr>
          <p:cNvSpPr txBox="1">
            <a:spLocks noChangeArrowheads="1"/>
          </p:cNvSpPr>
          <p:nvPr/>
        </p:nvSpPr>
        <p:spPr bwMode="auto">
          <a:xfrm>
            <a:off x="429566" y="6367554"/>
            <a:ext cx="53330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Zeng. Sci. Rep. 2016;6:33658.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CC BY 4.0 DEED</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Changes made.</a:t>
            </a:r>
          </a:p>
        </p:txBody>
      </p:sp>
      <p:sp>
        <p:nvSpPr>
          <p:cNvPr id="5" name="TextBox 4">
            <a:extLst>
              <a:ext uri="{FF2B5EF4-FFF2-40B4-BE49-F238E27FC236}">
                <a16:creationId xmlns:a16="http://schemas.microsoft.com/office/drawing/2014/main" id="{C5014592-A1B0-9C02-868A-89B99E5430AB}"/>
              </a:ext>
            </a:extLst>
          </p:cNvPr>
          <p:cNvSpPr txBox="1"/>
          <p:nvPr/>
        </p:nvSpPr>
        <p:spPr bwMode="auto">
          <a:xfrm>
            <a:off x="374523" y="1776031"/>
            <a:ext cx="2675156"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ID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Zhao W (2015)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Guan GF (2015)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Chen MB (2014)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Liu T (2013)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Chen RJ (2013)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Pak MG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Wu H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Ning SL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Bignotti E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Bignotti E (2010)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Kobayashi H (2010)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Fang YJ (2009)</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Fong D (2008)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Fong D (2008)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Ohmachi T (2006)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(I-squared = 0%,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.677)</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3FAF749-CF80-99A2-1572-5C82311727B1}"/>
              </a:ext>
            </a:extLst>
          </p:cNvPr>
          <p:cNvSpPr txBox="1"/>
          <p:nvPr/>
        </p:nvSpPr>
        <p:spPr bwMode="auto">
          <a:xfrm>
            <a:off x="4994177" y="1776031"/>
            <a:ext cx="1614545"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1.82 (1.21-2.73)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4.56 (1.04-19.92)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1.46 (0.71-2.22)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1.89 (1.10-3.26)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2.74 (0.34-22.28)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(0.15-17.26)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2.44 (1.19-5.01)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3.26 (1.47-7.21)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1.83 (0.65-5.18)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2.35 (1.03-5.34)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2.88 (1.02-8.12)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1.14 (0.55-1.38)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 (1.10-3.10)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2.26 (1.34-3.84)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2.38 (1.29-4.74)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 (1.60-2.25)</a:t>
            </a:r>
          </a:p>
        </p:txBody>
      </p:sp>
      <p:grpSp>
        <p:nvGrpSpPr>
          <p:cNvPr id="14" name="Group 13">
            <a:extLst>
              <a:ext uri="{FF2B5EF4-FFF2-40B4-BE49-F238E27FC236}">
                <a16:creationId xmlns:a16="http://schemas.microsoft.com/office/drawing/2014/main" id="{B2218E5D-9CE7-08BA-776F-B060010C3A3C}"/>
              </a:ext>
            </a:extLst>
          </p:cNvPr>
          <p:cNvGrpSpPr/>
          <p:nvPr/>
        </p:nvGrpSpPr>
        <p:grpSpPr>
          <a:xfrm>
            <a:off x="1799057" y="6061427"/>
            <a:ext cx="3523152" cy="354605"/>
            <a:chOff x="2041660" y="6061427"/>
            <a:chExt cx="3523152" cy="354605"/>
          </a:xfrm>
        </p:grpSpPr>
        <p:sp>
          <p:nvSpPr>
            <p:cNvPr id="7" name="TextBox 6">
              <a:extLst>
                <a:ext uri="{FF2B5EF4-FFF2-40B4-BE49-F238E27FC236}">
                  <a16:creationId xmlns:a16="http://schemas.microsoft.com/office/drawing/2014/main" id="{51412D8B-37F2-1641-7F7F-447280CB4E9F}"/>
                </a:ext>
              </a:extLst>
            </p:cNvPr>
            <p:cNvSpPr txBox="1"/>
            <p:nvPr/>
          </p:nvSpPr>
          <p:spPr bwMode="auto">
            <a:xfrm>
              <a:off x="5016264" y="606142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22.3</a:t>
              </a:r>
            </a:p>
          </p:txBody>
        </p:sp>
        <p:sp>
          <p:nvSpPr>
            <p:cNvPr id="12" name="TextBox 11">
              <a:extLst>
                <a:ext uri="{FF2B5EF4-FFF2-40B4-BE49-F238E27FC236}">
                  <a16:creationId xmlns:a16="http://schemas.microsoft.com/office/drawing/2014/main" id="{7AE6152C-39B3-EA24-5269-F0F2E9B72262}"/>
                </a:ext>
              </a:extLst>
            </p:cNvPr>
            <p:cNvSpPr txBox="1"/>
            <p:nvPr/>
          </p:nvSpPr>
          <p:spPr bwMode="auto">
            <a:xfrm>
              <a:off x="3684674" y="607747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3" name="TextBox 12">
              <a:extLst>
                <a:ext uri="{FF2B5EF4-FFF2-40B4-BE49-F238E27FC236}">
                  <a16:creationId xmlns:a16="http://schemas.microsoft.com/office/drawing/2014/main" id="{03DFEA9A-4B7F-A165-93FA-E62FB38E8C15}"/>
                </a:ext>
              </a:extLst>
            </p:cNvPr>
            <p:cNvSpPr txBox="1"/>
            <p:nvPr/>
          </p:nvSpPr>
          <p:spPr bwMode="auto">
            <a:xfrm>
              <a:off x="2041660" y="6077478"/>
              <a:ext cx="652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.0449</a:t>
              </a:r>
            </a:p>
          </p:txBody>
        </p:sp>
      </p:grpSp>
      <p:cxnSp>
        <p:nvCxnSpPr>
          <p:cNvPr id="16" name="Straight Connector 15">
            <a:extLst>
              <a:ext uri="{FF2B5EF4-FFF2-40B4-BE49-F238E27FC236}">
                <a16:creationId xmlns:a16="http://schemas.microsoft.com/office/drawing/2014/main" id="{EE231A54-8089-B5E7-9BBC-13F7F2842F20}"/>
              </a:ext>
            </a:extLst>
          </p:cNvPr>
          <p:cNvCxnSpPr>
            <a:endCxn id="6" idx="2"/>
          </p:cNvCxnSpPr>
          <p:nvPr/>
        </p:nvCxnSpPr>
        <p:spPr bwMode="auto">
          <a:xfrm flipV="1">
            <a:off x="923257" y="6054125"/>
            <a:ext cx="4878193" cy="7302"/>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612934F-BAA7-FDF0-866E-29DD447F751B}"/>
              </a:ext>
            </a:extLst>
          </p:cNvPr>
          <p:cNvCxnSpPr/>
          <p:nvPr/>
        </p:nvCxnSpPr>
        <p:spPr bwMode="auto">
          <a:xfrm>
            <a:off x="3586502" y="2057400"/>
            <a:ext cx="0" cy="4004027"/>
          </a:xfrm>
          <a:prstGeom prst="line">
            <a:avLst/>
          </a:prstGeom>
          <a:noFill/>
          <a:ln w="28575" cap="flat" cmpd="sng" algn="ctr">
            <a:solidFill>
              <a:schemeClr val="bg1"/>
            </a:solidFill>
            <a:prstDash val="solid"/>
            <a:round/>
            <a:headEnd type="none" w="med" len="med"/>
            <a:tailEnd type="none" w="med" len="med"/>
          </a:ln>
          <a:effectLst/>
        </p:spPr>
      </p:cxnSp>
      <p:grpSp>
        <p:nvGrpSpPr>
          <p:cNvPr id="23" name="Group 22">
            <a:extLst>
              <a:ext uri="{FF2B5EF4-FFF2-40B4-BE49-F238E27FC236}">
                <a16:creationId xmlns:a16="http://schemas.microsoft.com/office/drawing/2014/main" id="{DD71B432-13D3-341B-6C22-11EAC15ABF78}"/>
              </a:ext>
            </a:extLst>
          </p:cNvPr>
          <p:cNvGrpSpPr/>
          <p:nvPr/>
        </p:nvGrpSpPr>
        <p:grpSpPr>
          <a:xfrm>
            <a:off x="2125429" y="6068729"/>
            <a:ext cx="2922506" cy="72992"/>
            <a:chOff x="2368032" y="5882640"/>
            <a:chExt cx="2922506" cy="289560"/>
          </a:xfrm>
        </p:grpSpPr>
        <p:cxnSp>
          <p:nvCxnSpPr>
            <p:cNvPr id="20" name="Straight Connector 19">
              <a:extLst>
                <a:ext uri="{FF2B5EF4-FFF2-40B4-BE49-F238E27FC236}">
                  <a16:creationId xmlns:a16="http://schemas.microsoft.com/office/drawing/2014/main" id="{DD71C2AF-4E7B-AC00-C700-DDACF1CDF855}"/>
                </a:ext>
              </a:extLst>
            </p:cNvPr>
            <p:cNvCxnSpPr/>
            <p:nvPr/>
          </p:nvCxnSpPr>
          <p:spPr bwMode="auto">
            <a:xfrm>
              <a:off x="3832768" y="5882640"/>
              <a:ext cx="0" cy="28956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51171CA-CE1B-3425-1954-7222BA03D78D}"/>
                </a:ext>
              </a:extLst>
            </p:cNvPr>
            <p:cNvCxnSpPr/>
            <p:nvPr/>
          </p:nvCxnSpPr>
          <p:spPr bwMode="auto">
            <a:xfrm>
              <a:off x="5290538" y="5882640"/>
              <a:ext cx="0" cy="28956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1DD8C7D-5BB6-EB3D-6830-8A02E19577BA}"/>
                </a:ext>
              </a:extLst>
            </p:cNvPr>
            <p:cNvCxnSpPr/>
            <p:nvPr/>
          </p:nvCxnSpPr>
          <p:spPr bwMode="auto">
            <a:xfrm>
              <a:off x="2368032" y="5882640"/>
              <a:ext cx="0" cy="289560"/>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541566E6-EFEA-2454-3E97-7872235AC84E}"/>
              </a:ext>
            </a:extLst>
          </p:cNvPr>
          <p:cNvCxnSpPr/>
          <p:nvPr/>
        </p:nvCxnSpPr>
        <p:spPr bwMode="auto">
          <a:xfrm>
            <a:off x="3887437" y="1988820"/>
            <a:ext cx="0" cy="4088658"/>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6" name="Rectangle 25">
            <a:extLst>
              <a:ext uri="{FF2B5EF4-FFF2-40B4-BE49-F238E27FC236}">
                <a16:creationId xmlns:a16="http://schemas.microsoft.com/office/drawing/2014/main" id="{3FE41A88-8B47-2DA9-43E1-D1AAC70D595A}"/>
              </a:ext>
            </a:extLst>
          </p:cNvPr>
          <p:cNvSpPr/>
          <p:nvPr/>
        </p:nvSpPr>
        <p:spPr bwMode="auto">
          <a:xfrm>
            <a:off x="3721260" y="1988820"/>
            <a:ext cx="290512" cy="3693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0" name="Group 29">
            <a:extLst>
              <a:ext uri="{FF2B5EF4-FFF2-40B4-BE49-F238E27FC236}">
                <a16:creationId xmlns:a16="http://schemas.microsoft.com/office/drawing/2014/main" id="{49553A76-1286-F2E2-308E-CA495A505B8F}"/>
              </a:ext>
            </a:extLst>
          </p:cNvPr>
          <p:cNvGrpSpPr/>
          <p:nvPr/>
        </p:nvGrpSpPr>
        <p:grpSpPr>
          <a:xfrm>
            <a:off x="3667410" y="2159808"/>
            <a:ext cx="395287" cy="70956"/>
            <a:chOff x="3297603" y="2287196"/>
            <a:chExt cx="395287" cy="70956"/>
          </a:xfrm>
        </p:grpSpPr>
        <p:cxnSp>
          <p:nvCxnSpPr>
            <p:cNvPr id="28" name="Straight Connector 27">
              <a:extLst>
                <a:ext uri="{FF2B5EF4-FFF2-40B4-BE49-F238E27FC236}">
                  <a16:creationId xmlns:a16="http://schemas.microsoft.com/office/drawing/2014/main" id="{BA32C4F4-AA5B-CA4F-686A-A825F1AA6686}"/>
                </a:ext>
              </a:extLst>
            </p:cNvPr>
            <p:cNvCxnSpPr>
              <a:cxnSpLocks/>
            </p:cNvCxnSpPr>
            <p:nvPr/>
          </p:nvCxnSpPr>
          <p:spPr bwMode="auto">
            <a:xfrm>
              <a:off x="3297603" y="2322674"/>
              <a:ext cx="395287" cy="0"/>
            </a:xfrm>
            <a:prstGeom prst="line">
              <a:avLst/>
            </a:prstGeom>
            <a:noFill/>
            <a:ln w="28575" cap="flat" cmpd="sng" algn="ctr">
              <a:solidFill>
                <a:schemeClr val="bg1"/>
              </a:solidFill>
              <a:prstDash val="solid"/>
              <a:round/>
              <a:headEnd type="none" w="med" len="med"/>
              <a:tailEnd type="none" w="med" len="med"/>
            </a:ln>
            <a:effectLst/>
          </p:spPr>
        </p:cxnSp>
        <p:sp>
          <p:nvSpPr>
            <p:cNvPr id="29" name="Oval 28">
              <a:extLst>
                <a:ext uri="{FF2B5EF4-FFF2-40B4-BE49-F238E27FC236}">
                  <a16:creationId xmlns:a16="http://schemas.microsoft.com/office/drawing/2014/main" id="{D81DF300-665A-5BCF-4C4F-D227C9A50C2F}"/>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3" name="Rectangle 32">
            <a:extLst>
              <a:ext uri="{FF2B5EF4-FFF2-40B4-BE49-F238E27FC236}">
                <a16:creationId xmlns:a16="http://schemas.microsoft.com/office/drawing/2014/main" id="{8EB07A1A-8343-289C-9765-0CF04A6443BD}"/>
              </a:ext>
            </a:extLst>
          </p:cNvPr>
          <p:cNvSpPr/>
          <p:nvPr/>
        </p:nvSpPr>
        <p:spPr bwMode="auto">
          <a:xfrm>
            <a:off x="4249528" y="2379693"/>
            <a:ext cx="100461" cy="11656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4" name="Group 33">
            <a:extLst>
              <a:ext uri="{FF2B5EF4-FFF2-40B4-BE49-F238E27FC236}">
                <a16:creationId xmlns:a16="http://schemas.microsoft.com/office/drawing/2014/main" id="{0E5E6AC2-0815-CBAF-5B37-7128C632B017}"/>
              </a:ext>
            </a:extLst>
          </p:cNvPr>
          <p:cNvGrpSpPr/>
          <p:nvPr/>
        </p:nvGrpSpPr>
        <p:grpSpPr>
          <a:xfrm>
            <a:off x="3586502" y="2403003"/>
            <a:ext cx="1407675" cy="70956"/>
            <a:chOff x="2780393" y="2287196"/>
            <a:chExt cx="1407675" cy="70956"/>
          </a:xfrm>
        </p:grpSpPr>
        <p:cxnSp>
          <p:nvCxnSpPr>
            <p:cNvPr id="35" name="Straight Connector 34">
              <a:extLst>
                <a:ext uri="{FF2B5EF4-FFF2-40B4-BE49-F238E27FC236}">
                  <a16:creationId xmlns:a16="http://schemas.microsoft.com/office/drawing/2014/main" id="{3493C8EB-046D-15E4-5EAB-646D1B511FE6}"/>
                </a:ext>
              </a:extLst>
            </p:cNvPr>
            <p:cNvCxnSpPr>
              <a:cxnSpLocks/>
            </p:cNvCxnSpPr>
            <p:nvPr/>
          </p:nvCxnSpPr>
          <p:spPr bwMode="auto">
            <a:xfrm>
              <a:off x="2780393" y="2322674"/>
              <a:ext cx="1407675" cy="0"/>
            </a:xfrm>
            <a:prstGeom prst="line">
              <a:avLst/>
            </a:prstGeom>
            <a:noFill/>
            <a:ln w="28575" cap="flat" cmpd="sng" algn="ctr">
              <a:solidFill>
                <a:schemeClr val="bg1"/>
              </a:solidFill>
              <a:prstDash val="solid"/>
              <a:round/>
              <a:headEnd type="none" w="med" len="med"/>
              <a:tailEnd type="none" w="med" len="med"/>
            </a:ln>
            <a:effectLst/>
          </p:spPr>
        </p:cxnSp>
        <p:sp>
          <p:nvSpPr>
            <p:cNvPr id="36" name="Oval 35">
              <a:extLst>
                <a:ext uri="{FF2B5EF4-FFF2-40B4-BE49-F238E27FC236}">
                  <a16:creationId xmlns:a16="http://schemas.microsoft.com/office/drawing/2014/main" id="{91438288-FEBF-5A27-2201-6D1D76DEAC93}"/>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9" name="Rectangle 38">
            <a:extLst>
              <a:ext uri="{FF2B5EF4-FFF2-40B4-BE49-F238E27FC236}">
                <a16:creationId xmlns:a16="http://schemas.microsoft.com/office/drawing/2014/main" id="{1E1612AD-2A5D-9A6C-1F46-B646E5D5E4F9}"/>
              </a:ext>
            </a:extLst>
          </p:cNvPr>
          <p:cNvSpPr/>
          <p:nvPr/>
        </p:nvSpPr>
        <p:spPr bwMode="auto">
          <a:xfrm>
            <a:off x="3656882" y="2546367"/>
            <a:ext cx="226892" cy="26059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0" name="Group 39">
            <a:extLst>
              <a:ext uri="{FF2B5EF4-FFF2-40B4-BE49-F238E27FC236}">
                <a16:creationId xmlns:a16="http://schemas.microsoft.com/office/drawing/2014/main" id="{1A408D72-803A-8C26-0AEA-D069FBF9424E}"/>
              </a:ext>
            </a:extLst>
          </p:cNvPr>
          <p:cNvGrpSpPr/>
          <p:nvPr/>
        </p:nvGrpSpPr>
        <p:grpSpPr>
          <a:xfrm>
            <a:off x="3442071" y="2644733"/>
            <a:ext cx="508694" cy="70956"/>
            <a:chOff x="3184196" y="2287196"/>
            <a:chExt cx="508694" cy="70956"/>
          </a:xfrm>
        </p:grpSpPr>
        <p:cxnSp>
          <p:nvCxnSpPr>
            <p:cNvPr id="41" name="Straight Connector 40">
              <a:extLst>
                <a:ext uri="{FF2B5EF4-FFF2-40B4-BE49-F238E27FC236}">
                  <a16:creationId xmlns:a16="http://schemas.microsoft.com/office/drawing/2014/main" id="{C1514762-AC57-C2C3-7D72-CF7D9B6F07BB}"/>
                </a:ext>
              </a:extLst>
            </p:cNvPr>
            <p:cNvCxnSpPr>
              <a:cxnSpLocks/>
            </p:cNvCxnSpPr>
            <p:nvPr/>
          </p:nvCxnSpPr>
          <p:spPr bwMode="auto">
            <a:xfrm>
              <a:off x="3184196" y="2322674"/>
              <a:ext cx="508694" cy="0"/>
            </a:xfrm>
            <a:prstGeom prst="line">
              <a:avLst/>
            </a:prstGeom>
            <a:noFill/>
            <a:ln w="28575" cap="flat" cmpd="sng" algn="ctr">
              <a:solidFill>
                <a:schemeClr val="bg1"/>
              </a:solidFill>
              <a:prstDash val="solid"/>
              <a:round/>
              <a:headEnd type="none" w="med" len="med"/>
              <a:tailEnd type="none" w="med" len="med"/>
            </a:ln>
            <a:effectLst/>
          </p:spPr>
        </p:cxnSp>
        <p:sp>
          <p:nvSpPr>
            <p:cNvPr id="42" name="Oval 41">
              <a:extLst>
                <a:ext uri="{FF2B5EF4-FFF2-40B4-BE49-F238E27FC236}">
                  <a16:creationId xmlns:a16="http://schemas.microsoft.com/office/drawing/2014/main" id="{8D09014B-4A43-4E3F-6130-7C15B3FE4150}"/>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1" name="Diamond 100">
            <a:extLst>
              <a:ext uri="{FF2B5EF4-FFF2-40B4-BE49-F238E27FC236}">
                <a16:creationId xmlns:a16="http://schemas.microsoft.com/office/drawing/2014/main" id="{37E3B35C-92AF-FC70-A11A-7C0FE6026225}"/>
              </a:ext>
            </a:extLst>
          </p:cNvPr>
          <p:cNvSpPr/>
          <p:nvPr/>
        </p:nvSpPr>
        <p:spPr bwMode="auto">
          <a:xfrm>
            <a:off x="3795613" y="5738955"/>
            <a:ext cx="176346" cy="237983"/>
          </a:xfrm>
          <a:prstGeom prst="diamond">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690DCF0E-555C-49A0-56BB-08E202CDAFDF}"/>
              </a:ext>
            </a:extLst>
          </p:cNvPr>
          <p:cNvSpPr/>
          <p:nvPr/>
        </p:nvSpPr>
        <p:spPr bwMode="auto">
          <a:xfrm>
            <a:off x="3770406" y="2799809"/>
            <a:ext cx="226892" cy="26059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54402420-C5D8-2E76-D153-5D7DCB678C34}"/>
              </a:ext>
            </a:extLst>
          </p:cNvPr>
          <p:cNvSpPr/>
          <p:nvPr/>
        </p:nvSpPr>
        <p:spPr bwMode="auto">
          <a:xfrm>
            <a:off x="4008068" y="3127464"/>
            <a:ext cx="79602" cy="9142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6E783D5B-4B00-5F87-52A0-7D54918C84F3}"/>
              </a:ext>
            </a:extLst>
          </p:cNvPr>
          <p:cNvSpPr/>
          <p:nvPr/>
        </p:nvSpPr>
        <p:spPr bwMode="auto">
          <a:xfrm>
            <a:off x="3759533" y="3370485"/>
            <a:ext cx="79602" cy="9142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839B5023-A12B-0CA2-9F68-56692ACCCF9B}"/>
              </a:ext>
            </a:extLst>
          </p:cNvPr>
          <p:cNvSpPr/>
          <p:nvPr/>
        </p:nvSpPr>
        <p:spPr bwMode="auto">
          <a:xfrm>
            <a:off x="3910963" y="3550989"/>
            <a:ext cx="176705" cy="2064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DE68F897-4F6C-AC01-512F-7811C8464EA9}"/>
              </a:ext>
            </a:extLst>
          </p:cNvPr>
          <p:cNvSpPr/>
          <p:nvPr/>
        </p:nvSpPr>
        <p:spPr bwMode="auto">
          <a:xfrm>
            <a:off x="4051521" y="3803895"/>
            <a:ext cx="163576" cy="19106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4467E76E-D3F7-5465-8102-E620C24F1292}"/>
              </a:ext>
            </a:extLst>
          </p:cNvPr>
          <p:cNvSpPr/>
          <p:nvPr/>
        </p:nvSpPr>
        <p:spPr bwMode="auto">
          <a:xfrm>
            <a:off x="3803956" y="4070838"/>
            <a:ext cx="126477" cy="14652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81D3996F-B853-4062-89F0-B0625AEE4827}"/>
              </a:ext>
            </a:extLst>
          </p:cNvPr>
          <p:cNvSpPr/>
          <p:nvPr/>
        </p:nvSpPr>
        <p:spPr bwMode="auto">
          <a:xfrm>
            <a:off x="3913003" y="4306769"/>
            <a:ext cx="151272" cy="1752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1C896A26-6C67-BEF6-0864-28D7080F89F6}"/>
              </a:ext>
            </a:extLst>
          </p:cNvPr>
          <p:cNvSpPr/>
          <p:nvPr/>
        </p:nvSpPr>
        <p:spPr bwMode="auto">
          <a:xfrm>
            <a:off x="4017119" y="4566287"/>
            <a:ext cx="126477" cy="14652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41624FCB-DBEA-46DE-2CC7-795A4530B68A}"/>
              </a:ext>
            </a:extLst>
          </p:cNvPr>
          <p:cNvSpPr/>
          <p:nvPr/>
        </p:nvSpPr>
        <p:spPr bwMode="auto">
          <a:xfrm>
            <a:off x="3509603" y="4719073"/>
            <a:ext cx="267344" cy="31489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07D8C153-6CDE-4F1B-3B36-6EC937D2D2BE}"/>
              </a:ext>
            </a:extLst>
          </p:cNvPr>
          <p:cNvSpPr/>
          <p:nvPr/>
        </p:nvSpPr>
        <p:spPr bwMode="auto">
          <a:xfrm>
            <a:off x="3735097" y="4989656"/>
            <a:ext cx="237113" cy="2776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0B6A9AE4-5123-91D3-3EF1-E56FBDC8AD17}"/>
              </a:ext>
            </a:extLst>
          </p:cNvPr>
          <p:cNvSpPr/>
          <p:nvPr/>
        </p:nvSpPr>
        <p:spPr bwMode="auto">
          <a:xfrm>
            <a:off x="3848308" y="5226805"/>
            <a:ext cx="237113" cy="2776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9DF6E2FD-5083-0078-EB37-803DB7ED333F}"/>
              </a:ext>
            </a:extLst>
          </p:cNvPr>
          <p:cNvSpPr/>
          <p:nvPr/>
        </p:nvSpPr>
        <p:spPr bwMode="auto">
          <a:xfrm>
            <a:off x="3883775" y="5508080"/>
            <a:ext cx="203894" cy="21443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4" name="Group 43">
            <a:extLst>
              <a:ext uri="{FF2B5EF4-FFF2-40B4-BE49-F238E27FC236}">
                <a16:creationId xmlns:a16="http://schemas.microsoft.com/office/drawing/2014/main" id="{1FA8290C-E410-C744-D75E-34A1A112219A}"/>
              </a:ext>
            </a:extLst>
          </p:cNvPr>
          <p:cNvGrpSpPr/>
          <p:nvPr/>
        </p:nvGrpSpPr>
        <p:grpSpPr>
          <a:xfrm>
            <a:off x="3634072" y="2893587"/>
            <a:ext cx="504825" cy="70956"/>
            <a:chOff x="3244286" y="2287196"/>
            <a:chExt cx="504825" cy="70956"/>
          </a:xfrm>
        </p:grpSpPr>
        <p:cxnSp>
          <p:nvCxnSpPr>
            <p:cNvPr id="45" name="Straight Connector 44">
              <a:extLst>
                <a:ext uri="{FF2B5EF4-FFF2-40B4-BE49-F238E27FC236}">
                  <a16:creationId xmlns:a16="http://schemas.microsoft.com/office/drawing/2014/main" id="{2C949B82-2621-D805-A448-F35FD2566987}"/>
                </a:ext>
              </a:extLst>
            </p:cNvPr>
            <p:cNvCxnSpPr>
              <a:cxnSpLocks/>
            </p:cNvCxnSpPr>
            <p:nvPr/>
          </p:nvCxnSpPr>
          <p:spPr bwMode="auto">
            <a:xfrm>
              <a:off x="3244286" y="2322674"/>
              <a:ext cx="504825" cy="0"/>
            </a:xfrm>
            <a:prstGeom prst="line">
              <a:avLst/>
            </a:prstGeom>
            <a:noFill/>
            <a:ln w="28575" cap="flat" cmpd="sng" algn="ctr">
              <a:solidFill>
                <a:schemeClr val="bg1"/>
              </a:solidFill>
              <a:prstDash val="solid"/>
              <a:round/>
              <a:headEnd type="none" w="med" len="med"/>
              <a:tailEnd type="none" w="med" len="med"/>
            </a:ln>
            <a:effectLst/>
          </p:spPr>
        </p:cxnSp>
        <p:sp>
          <p:nvSpPr>
            <p:cNvPr id="46" name="Oval 45">
              <a:extLst>
                <a:ext uri="{FF2B5EF4-FFF2-40B4-BE49-F238E27FC236}">
                  <a16:creationId xmlns:a16="http://schemas.microsoft.com/office/drawing/2014/main" id="{15A08C96-FB38-CD4A-4036-264C59A40AB3}"/>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9" name="Group 48">
            <a:extLst>
              <a:ext uri="{FF2B5EF4-FFF2-40B4-BE49-F238E27FC236}">
                <a16:creationId xmlns:a16="http://schemas.microsoft.com/office/drawing/2014/main" id="{6C35A90E-D0D9-C783-A392-AC829E6B5449}"/>
              </a:ext>
            </a:extLst>
          </p:cNvPr>
          <p:cNvGrpSpPr/>
          <p:nvPr/>
        </p:nvGrpSpPr>
        <p:grpSpPr>
          <a:xfrm>
            <a:off x="3095910" y="3139810"/>
            <a:ext cx="1952025" cy="70956"/>
            <a:chOff x="2537717" y="2287196"/>
            <a:chExt cx="1952025" cy="70956"/>
          </a:xfrm>
        </p:grpSpPr>
        <p:cxnSp>
          <p:nvCxnSpPr>
            <p:cNvPr id="50" name="Straight Connector 49">
              <a:extLst>
                <a:ext uri="{FF2B5EF4-FFF2-40B4-BE49-F238E27FC236}">
                  <a16:creationId xmlns:a16="http://schemas.microsoft.com/office/drawing/2014/main" id="{C888B06A-8308-F02F-BFDF-7F1670AC5554}"/>
                </a:ext>
              </a:extLst>
            </p:cNvPr>
            <p:cNvCxnSpPr>
              <a:cxnSpLocks/>
            </p:cNvCxnSpPr>
            <p:nvPr/>
          </p:nvCxnSpPr>
          <p:spPr bwMode="auto">
            <a:xfrm>
              <a:off x="2537717" y="2322674"/>
              <a:ext cx="1952025" cy="0"/>
            </a:xfrm>
            <a:prstGeom prst="line">
              <a:avLst/>
            </a:prstGeom>
            <a:noFill/>
            <a:ln w="28575" cap="flat" cmpd="sng" algn="ctr">
              <a:solidFill>
                <a:schemeClr val="bg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A1E2D5A6-3DA3-355F-9DEA-73244CA0DDBB}"/>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5C4557E1-7293-17E0-B22D-45D4E3F4FD15}"/>
              </a:ext>
            </a:extLst>
          </p:cNvPr>
          <p:cNvGrpSpPr/>
          <p:nvPr/>
        </p:nvGrpSpPr>
        <p:grpSpPr>
          <a:xfrm>
            <a:off x="2705385" y="3379408"/>
            <a:ext cx="2209800" cy="70956"/>
            <a:chOff x="2400774" y="2287196"/>
            <a:chExt cx="2209800" cy="70956"/>
          </a:xfrm>
        </p:grpSpPr>
        <p:cxnSp>
          <p:nvCxnSpPr>
            <p:cNvPr id="55" name="Straight Connector 54">
              <a:extLst>
                <a:ext uri="{FF2B5EF4-FFF2-40B4-BE49-F238E27FC236}">
                  <a16:creationId xmlns:a16="http://schemas.microsoft.com/office/drawing/2014/main" id="{674E7DBC-BF0F-4D75-AEB4-A27B94D0D026}"/>
                </a:ext>
              </a:extLst>
            </p:cNvPr>
            <p:cNvCxnSpPr>
              <a:cxnSpLocks/>
            </p:cNvCxnSpPr>
            <p:nvPr/>
          </p:nvCxnSpPr>
          <p:spPr bwMode="auto">
            <a:xfrm>
              <a:off x="2400774" y="2322674"/>
              <a:ext cx="2209800" cy="0"/>
            </a:xfrm>
            <a:prstGeom prst="line">
              <a:avLst/>
            </a:prstGeom>
            <a:noFill/>
            <a:ln w="28575" cap="flat" cmpd="sng" algn="ctr">
              <a:solidFill>
                <a:schemeClr val="bg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F6D2177D-C184-7C1A-D81A-EA8AE2665676}"/>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2066F929-2AAA-9CE6-08DB-A75647F9E89C}"/>
              </a:ext>
            </a:extLst>
          </p:cNvPr>
          <p:cNvGrpSpPr/>
          <p:nvPr/>
        </p:nvGrpSpPr>
        <p:grpSpPr>
          <a:xfrm>
            <a:off x="3667410" y="3625839"/>
            <a:ext cx="682579" cy="70956"/>
            <a:chOff x="3162230" y="2287196"/>
            <a:chExt cx="682579" cy="70956"/>
          </a:xfrm>
        </p:grpSpPr>
        <p:cxnSp>
          <p:nvCxnSpPr>
            <p:cNvPr id="60" name="Straight Connector 59">
              <a:extLst>
                <a:ext uri="{FF2B5EF4-FFF2-40B4-BE49-F238E27FC236}">
                  <a16:creationId xmlns:a16="http://schemas.microsoft.com/office/drawing/2014/main" id="{9DCC6025-BA8A-3547-9219-969326CD3F2C}"/>
                </a:ext>
              </a:extLst>
            </p:cNvPr>
            <p:cNvCxnSpPr>
              <a:cxnSpLocks/>
            </p:cNvCxnSpPr>
            <p:nvPr/>
          </p:nvCxnSpPr>
          <p:spPr bwMode="auto">
            <a:xfrm>
              <a:off x="3162230" y="2322674"/>
              <a:ext cx="682579" cy="0"/>
            </a:xfrm>
            <a:prstGeom prst="line">
              <a:avLst/>
            </a:prstGeom>
            <a:noFill/>
            <a:ln w="28575" cap="flat" cmpd="sng" algn="ctr">
              <a:solidFill>
                <a:schemeClr val="bg1"/>
              </a:solidFill>
              <a:prstDash val="solid"/>
              <a:round/>
              <a:headEnd type="none" w="med" len="med"/>
              <a:tailEnd type="none" w="med" len="med"/>
            </a:ln>
            <a:effectLst/>
          </p:spPr>
        </p:cxnSp>
        <p:sp>
          <p:nvSpPr>
            <p:cNvPr id="61" name="Oval 60">
              <a:extLst>
                <a:ext uri="{FF2B5EF4-FFF2-40B4-BE49-F238E27FC236}">
                  <a16:creationId xmlns:a16="http://schemas.microsoft.com/office/drawing/2014/main" id="{2D32ECA1-8D77-BF65-E1D9-B727A751B57E}"/>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4" name="Group 63">
            <a:extLst>
              <a:ext uri="{FF2B5EF4-FFF2-40B4-BE49-F238E27FC236}">
                <a16:creationId xmlns:a16="http://schemas.microsoft.com/office/drawing/2014/main" id="{677050FF-93BD-708C-44E3-6E3086DA52C8}"/>
              </a:ext>
            </a:extLst>
          </p:cNvPr>
          <p:cNvGrpSpPr/>
          <p:nvPr/>
        </p:nvGrpSpPr>
        <p:grpSpPr>
          <a:xfrm>
            <a:off x="3763133" y="3868453"/>
            <a:ext cx="771063" cy="70956"/>
            <a:chOff x="3121989" y="2287196"/>
            <a:chExt cx="771063" cy="70956"/>
          </a:xfrm>
        </p:grpSpPr>
        <p:cxnSp>
          <p:nvCxnSpPr>
            <p:cNvPr id="65" name="Straight Connector 64">
              <a:extLst>
                <a:ext uri="{FF2B5EF4-FFF2-40B4-BE49-F238E27FC236}">
                  <a16:creationId xmlns:a16="http://schemas.microsoft.com/office/drawing/2014/main" id="{0E581A1B-06C9-6375-E361-B2B62DF338E9}"/>
                </a:ext>
              </a:extLst>
            </p:cNvPr>
            <p:cNvCxnSpPr>
              <a:cxnSpLocks/>
            </p:cNvCxnSpPr>
            <p:nvPr/>
          </p:nvCxnSpPr>
          <p:spPr bwMode="auto">
            <a:xfrm>
              <a:off x="3121989" y="2322674"/>
              <a:ext cx="771063" cy="0"/>
            </a:xfrm>
            <a:prstGeom prst="line">
              <a:avLst/>
            </a:prstGeom>
            <a:noFill/>
            <a:ln w="28575" cap="flat" cmpd="sng" algn="ctr">
              <a:solidFill>
                <a:schemeClr val="bg1"/>
              </a:solidFill>
              <a:prstDash val="solid"/>
              <a:round/>
              <a:headEnd type="none" w="med" len="med"/>
              <a:tailEnd type="none" w="med" len="med"/>
            </a:ln>
            <a:effectLst/>
          </p:spPr>
        </p:cxnSp>
        <p:sp>
          <p:nvSpPr>
            <p:cNvPr id="66" name="Oval 65">
              <a:extLst>
                <a:ext uri="{FF2B5EF4-FFF2-40B4-BE49-F238E27FC236}">
                  <a16:creationId xmlns:a16="http://schemas.microsoft.com/office/drawing/2014/main" id="{33DD9FA9-F683-0362-11E9-183C4EF41D19}"/>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9" name="Group 68">
            <a:extLst>
              <a:ext uri="{FF2B5EF4-FFF2-40B4-BE49-F238E27FC236}">
                <a16:creationId xmlns:a16="http://schemas.microsoft.com/office/drawing/2014/main" id="{967E23B9-7B18-5E28-3AF2-69C873A382B7}"/>
              </a:ext>
            </a:extLst>
          </p:cNvPr>
          <p:cNvGrpSpPr/>
          <p:nvPr/>
        </p:nvGrpSpPr>
        <p:grpSpPr>
          <a:xfrm>
            <a:off x="3380118" y="4114946"/>
            <a:ext cx="969871" cy="70956"/>
            <a:chOff x="3162230" y="2287196"/>
            <a:chExt cx="969871" cy="70956"/>
          </a:xfrm>
        </p:grpSpPr>
        <p:cxnSp>
          <p:nvCxnSpPr>
            <p:cNvPr id="70" name="Straight Connector 69">
              <a:extLst>
                <a:ext uri="{FF2B5EF4-FFF2-40B4-BE49-F238E27FC236}">
                  <a16:creationId xmlns:a16="http://schemas.microsoft.com/office/drawing/2014/main" id="{F1FB9106-A9BE-3ED3-3B2C-B39D67BFECF1}"/>
                </a:ext>
              </a:extLst>
            </p:cNvPr>
            <p:cNvCxnSpPr>
              <a:cxnSpLocks/>
            </p:cNvCxnSpPr>
            <p:nvPr/>
          </p:nvCxnSpPr>
          <p:spPr bwMode="auto">
            <a:xfrm>
              <a:off x="3162230" y="2322674"/>
              <a:ext cx="969871" cy="0"/>
            </a:xfrm>
            <a:prstGeom prst="line">
              <a:avLst/>
            </a:prstGeom>
            <a:noFill/>
            <a:ln w="28575" cap="flat" cmpd="sng" algn="ctr">
              <a:solidFill>
                <a:schemeClr val="bg1"/>
              </a:solidFill>
              <a:prstDash val="solid"/>
              <a:round/>
              <a:headEnd type="none" w="med" len="med"/>
              <a:tailEnd type="none" w="med" len="med"/>
            </a:ln>
            <a:effectLst/>
          </p:spPr>
        </p:cxnSp>
        <p:sp>
          <p:nvSpPr>
            <p:cNvPr id="71" name="Oval 70">
              <a:extLst>
                <a:ext uri="{FF2B5EF4-FFF2-40B4-BE49-F238E27FC236}">
                  <a16:creationId xmlns:a16="http://schemas.microsoft.com/office/drawing/2014/main" id="{C38A82CB-C123-C22F-7E5D-4898EF577969}"/>
                </a:ext>
              </a:extLst>
            </p:cNvPr>
            <p:cNvSpPr/>
            <p:nvPr/>
          </p:nvSpPr>
          <p:spPr bwMode="auto">
            <a:xfrm>
              <a:off x="361413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3" name="Group 72">
            <a:extLst>
              <a:ext uri="{FF2B5EF4-FFF2-40B4-BE49-F238E27FC236}">
                <a16:creationId xmlns:a16="http://schemas.microsoft.com/office/drawing/2014/main" id="{B981686A-B389-0BC7-1805-CFD3EA6C207B}"/>
              </a:ext>
            </a:extLst>
          </p:cNvPr>
          <p:cNvGrpSpPr/>
          <p:nvPr/>
        </p:nvGrpSpPr>
        <p:grpSpPr>
          <a:xfrm>
            <a:off x="3607592" y="4352502"/>
            <a:ext cx="771063" cy="70956"/>
            <a:chOff x="3121989" y="2287196"/>
            <a:chExt cx="771063" cy="70956"/>
          </a:xfrm>
        </p:grpSpPr>
        <p:cxnSp>
          <p:nvCxnSpPr>
            <p:cNvPr id="74" name="Straight Connector 73">
              <a:extLst>
                <a:ext uri="{FF2B5EF4-FFF2-40B4-BE49-F238E27FC236}">
                  <a16:creationId xmlns:a16="http://schemas.microsoft.com/office/drawing/2014/main" id="{9EE2273C-0DC8-57D5-B323-4DC1964355A5}"/>
                </a:ext>
              </a:extLst>
            </p:cNvPr>
            <p:cNvCxnSpPr>
              <a:cxnSpLocks/>
            </p:cNvCxnSpPr>
            <p:nvPr/>
          </p:nvCxnSpPr>
          <p:spPr bwMode="auto">
            <a:xfrm>
              <a:off x="3121989" y="2322674"/>
              <a:ext cx="771063" cy="0"/>
            </a:xfrm>
            <a:prstGeom prst="line">
              <a:avLst/>
            </a:prstGeom>
            <a:noFill/>
            <a:ln w="28575" cap="flat" cmpd="sng" algn="ctr">
              <a:solidFill>
                <a:schemeClr val="bg1"/>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9A3C2BB8-7763-E757-184A-E398912D070C}"/>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6" name="Group 75">
            <a:extLst>
              <a:ext uri="{FF2B5EF4-FFF2-40B4-BE49-F238E27FC236}">
                <a16:creationId xmlns:a16="http://schemas.microsoft.com/office/drawing/2014/main" id="{1734A5DF-DCC5-3A44-B204-932B92E316EE}"/>
              </a:ext>
            </a:extLst>
          </p:cNvPr>
          <p:cNvGrpSpPr/>
          <p:nvPr/>
        </p:nvGrpSpPr>
        <p:grpSpPr>
          <a:xfrm>
            <a:off x="3586502" y="4603991"/>
            <a:ext cx="985783" cy="70956"/>
            <a:chOff x="3006352" y="2287196"/>
            <a:chExt cx="985783" cy="70956"/>
          </a:xfrm>
        </p:grpSpPr>
        <p:cxnSp>
          <p:nvCxnSpPr>
            <p:cNvPr id="77" name="Straight Connector 76">
              <a:extLst>
                <a:ext uri="{FF2B5EF4-FFF2-40B4-BE49-F238E27FC236}">
                  <a16:creationId xmlns:a16="http://schemas.microsoft.com/office/drawing/2014/main" id="{64204814-8CD7-BBD8-0383-18AF1FB6E898}"/>
                </a:ext>
              </a:extLst>
            </p:cNvPr>
            <p:cNvCxnSpPr>
              <a:cxnSpLocks/>
            </p:cNvCxnSpPr>
            <p:nvPr/>
          </p:nvCxnSpPr>
          <p:spPr bwMode="auto">
            <a:xfrm>
              <a:off x="3006352" y="2322674"/>
              <a:ext cx="985783" cy="0"/>
            </a:xfrm>
            <a:prstGeom prst="line">
              <a:avLst/>
            </a:prstGeom>
            <a:noFill/>
            <a:ln w="28575" cap="flat" cmpd="sng" algn="ctr">
              <a:solidFill>
                <a:schemeClr val="bg1"/>
              </a:solidFill>
              <a:prstDash val="solid"/>
              <a:round/>
              <a:headEnd type="none" w="med" len="med"/>
              <a:tailEnd type="none" w="med" len="med"/>
            </a:ln>
            <a:effectLst/>
          </p:spPr>
        </p:cxnSp>
        <p:sp>
          <p:nvSpPr>
            <p:cNvPr id="78" name="Oval 77">
              <a:extLst>
                <a:ext uri="{FF2B5EF4-FFF2-40B4-BE49-F238E27FC236}">
                  <a16:creationId xmlns:a16="http://schemas.microsoft.com/office/drawing/2014/main" id="{4879ECC8-7D86-616D-9114-61BA82EC0802}"/>
                </a:ext>
              </a:extLst>
            </p:cNvPr>
            <p:cNvSpPr/>
            <p:nvPr/>
          </p:nvSpPr>
          <p:spPr bwMode="auto">
            <a:xfrm>
              <a:off x="3467853"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1" name="Group 80">
            <a:extLst>
              <a:ext uri="{FF2B5EF4-FFF2-40B4-BE49-F238E27FC236}">
                <a16:creationId xmlns:a16="http://schemas.microsoft.com/office/drawing/2014/main" id="{88A288F3-1EBB-BA32-BEE2-C36AD2314931}"/>
              </a:ext>
            </a:extLst>
          </p:cNvPr>
          <p:cNvGrpSpPr/>
          <p:nvPr/>
        </p:nvGrpSpPr>
        <p:grpSpPr>
          <a:xfrm>
            <a:off x="3305460" y="4849172"/>
            <a:ext cx="425473" cy="70956"/>
            <a:chOff x="3155573" y="2287196"/>
            <a:chExt cx="425473" cy="70956"/>
          </a:xfrm>
        </p:grpSpPr>
        <p:cxnSp>
          <p:nvCxnSpPr>
            <p:cNvPr id="82" name="Straight Connector 81">
              <a:extLst>
                <a:ext uri="{FF2B5EF4-FFF2-40B4-BE49-F238E27FC236}">
                  <a16:creationId xmlns:a16="http://schemas.microsoft.com/office/drawing/2014/main" id="{A8891C8B-CD63-4C5A-4239-BD87035A041B}"/>
                </a:ext>
              </a:extLst>
            </p:cNvPr>
            <p:cNvCxnSpPr>
              <a:cxnSpLocks/>
            </p:cNvCxnSpPr>
            <p:nvPr/>
          </p:nvCxnSpPr>
          <p:spPr bwMode="auto">
            <a:xfrm>
              <a:off x="3155573" y="2322674"/>
              <a:ext cx="425473" cy="0"/>
            </a:xfrm>
            <a:prstGeom prst="line">
              <a:avLst/>
            </a:prstGeom>
            <a:noFill/>
            <a:ln w="28575" cap="flat" cmpd="sng" algn="ctr">
              <a:solidFill>
                <a:schemeClr val="bg1"/>
              </a:solidFill>
              <a:prstDash val="solid"/>
              <a:round/>
              <a:headEnd type="none" w="med" len="med"/>
              <a:tailEnd type="none" w="med" len="med"/>
            </a:ln>
            <a:effectLst/>
          </p:spPr>
        </p:cxnSp>
        <p:sp>
          <p:nvSpPr>
            <p:cNvPr id="83" name="Oval 82">
              <a:extLst>
                <a:ext uri="{FF2B5EF4-FFF2-40B4-BE49-F238E27FC236}">
                  <a16:creationId xmlns:a16="http://schemas.microsoft.com/office/drawing/2014/main" id="{9A35E73F-771F-D65E-7EAA-0DE8F7BC3FA7}"/>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6" name="Group 85">
            <a:extLst>
              <a:ext uri="{FF2B5EF4-FFF2-40B4-BE49-F238E27FC236}">
                <a16:creationId xmlns:a16="http://schemas.microsoft.com/office/drawing/2014/main" id="{07B04628-014C-415F-A3A5-11F9A3FD9A0D}"/>
              </a:ext>
            </a:extLst>
          </p:cNvPr>
          <p:cNvGrpSpPr/>
          <p:nvPr/>
        </p:nvGrpSpPr>
        <p:grpSpPr>
          <a:xfrm>
            <a:off x="3634072" y="5094792"/>
            <a:ext cx="475556" cy="70956"/>
            <a:chOff x="3262493" y="2287196"/>
            <a:chExt cx="475556" cy="70956"/>
          </a:xfrm>
        </p:grpSpPr>
        <p:cxnSp>
          <p:nvCxnSpPr>
            <p:cNvPr id="87" name="Straight Connector 86">
              <a:extLst>
                <a:ext uri="{FF2B5EF4-FFF2-40B4-BE49-F238E27FC236}">
                  <a16:creationId xmlns:a16="http://schemas.microsoft.com/office/drawing/2014/main" id="{FE85CFAB-C66F-4F16-B29A-67CD47864E26}"/>
                </a:ext>
              </a:extLst>
            </p:cNvPr>
            <p:cNvCxnSpPr>
              <a:cxnSpLocks/>
            </p:cNvCxnSpPr>
            <p:nvPr/>
          </p:nvCxnSpPr>
          <p:spPr bwMode="auto">
            <a:xfrm>
              <a:off x="3262493" y="2322674"/>
              <a:ext cx="475556" cy="0"/>
            </a:xfrm>
            <a:prstGeom prst="line">
              <a:avLst/>
            </a:prstGeom>
            <a:noFill/>
            <a:ln w="28575" cap="flat" cmpd="sng" algn="ctr">
              <a:solidFill>
                <a:schemeClr val="bg1"/>
              </a:solidFill>
              <a:prstDash val="solid"/>
              <a:round/>
              <a:headEnd type="none" w="med" len="med"/>
              <a:tailEnd type="none" w="med" len="med"/>
            </a:ln>
            <a:effectLst/>
          </p:spPr>
        </p:cxnSp>
        <p:sp>
          <p:nvSpPr>
            <p:cNvPr id="88" name="Oval 87">
              <a:extLst>
                <a:ext uri="{FF2B5EF4-FFF2-40B4-BE49-F238E27FC236}">
                  <a16:creationId xmlns:a16="http://schemas.microsoft.com/office/drawing/2014/main" id="{3FE08E87-5E55-EF3F-2C11-7AE2BE27671C}"/>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1" name="Group 90">
            <a:extLst>
              <a:ext uri="{FF2B5EF4-FFF2-40B4-BE49-F238E27FC236}">
                <a16:creationId xmlns:a16="http://schemas.microsoft.com/office/drawing/2014/main" id="{79E07C0E-53D0-7476-69FD-C2955D392AEC}"/>
              </a:ext>
            </a:extLst>
          </p:cNvPr>
          <p:cNvGrpSpPr/>
          <p:nvPr/>
        </p:nvGrpSpPr>
        <p:grpSpPr>
          <a:xfrm>
            <a:off x="3719797" y="5338132"/>
            <a:ext cx="495300" cy="70956"/>
            <a:chOff x="3247047" y="2287196"/>
            <a:chExt cx="495300" cy="70956"/>
          </a:xfrm>
        </p:grpSpPr>
        <p:cxnSp>
          <p:nvCxnSpPr>
            <p:cNvPr id="92" name="Straight Connector 91">
              <a:extLst>
                <a:ext uri="{FF2B5EF4-FFF2-40B4-BE49-F238E27FC236}">
                  <a16:creationId xmlns:a16="http://schemas.microsoft.com/office/drawing/2014/main" id="{17408FAF-730D-0782-1084-B5DBB8701690}"/>
                </a:ext>
              </a:extLst>
            </p:cNvPr>
            <p:cNvCxnSpPr>
              <a:cxnSpLocks/>
            </p:cNvCxnSpPr>
            <p:nvPr/>
          </p:nvCxnSpPr>
          <p:spPr bwMode="auto">
            <a:xfrm>
              <a:off x="3247047" y="2322674"/>
              <a:ext cx="495300" cy="0"/>
            </a:xfrm>
            <a:prstGeom prst="line">
              <a:avLst/>
            </a:prstGeom>
            <a:noFill/>
            <a:ln w="28575" cap="flat" cmpd="sng" algn="ctr">
              <a:solidFill>
                <a:schemeClr val="bg1"/>
              </a:solidFill>
              <a:prstDash val="solid"/>
              <a:round/>
              <a:headEnd type="none" w="med" len="med"/>
              <a:tailEnd type="none" w="med" len="med"/>
            </a:ln>
            <a:effectLst/>
          </p:spPr>
        </p:cxnSp>
        <p:sp>
          <p:nvSpPr>
            <p:cNvPr id="93" name="Oval 92">
              <a:extLst>
                <a:ext uri="{FF2B5EF4-FFF2-40B4-BE49-F238E27FC236}">
                  <a16:creationId xmlns:a16="http://schemas.microsoft.com/office/drawing/2014/main" id="{7D01450E-0A0A-F739-12E5-C74B2E96174C}"/>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6" name="Group 95">
            <a:extLst>
              <a:ext uri="{FF2B5EF4-FFF2-40B4-BE49-F238E27FC236}">
                <a16:creationId xmlns:a16="http://schemas.microsoft.com/office/drawing/2014/main" id="{60B8C178-E165-EF27-F147-3BA383DF4E45}"/>
              </a:ext>
            </a:extLst>
          </p:cNvPr>
          <p:cNvGrpSpPr/>
          <p:nvPr/>
        </p:nvGrpSpPr>
        <p:grpSpPr>
          <a:xfrm>
            <a:off x="3705510" y="5581847"/>
            <a:ext cx="609600" cy="70956"/>
            <a:chOff x="3211847" y="2287196"/>
            <a:chExt cx="609600" cy="70956"/>
          </a:xfrm>
        </p:grpSpPr>
        <p:cxnSp>
          <p:nvCxnSpPr>
            <p:cNvPr id="97" name="Straight Connector 96">
              <a:extLst>
                <a:ext uri="{FF2B5EF4-FFF2-40B4-BE49-F238E27FC236}">
                  <a16:creationId xmlns:a16="http://schemas.microsoft.com/office/drawing/2014/main" id="{F1F3AB2A-806D-5CBC-F812-BF38A085F505}"/>
                </a:ext>
              </a:extLst>
            </p:cNvPr>
            <p:cNvCxnSpPr>
              <a:cxnSpLocks/>
            </p:cNvCxnSpPr>
            <p:nvPr/>
          </p:nvCxnSpPr>
          <p:spPr bwMode="auto">
            <a:xfrm>
              <a:off x="3211847" y="2322674"/>
              <a:ext cx="609600" cy="0"/>
            </a:xfrm>
            <a:prstGeom prst="line">
              <a:avLst/>
            </a:prstGeom>
            <a:noFill/>
            <a:ln w="28575" cap="flat" cmpd="sng" algn="ctr">
              <a:solidFill>
                <a:schemeClr val="bg1"/>
              </a:solidFill>
              <a:prstDash val="solid"/>
              <a:round/>
              <a:headEnd type="none" w="med" len="med"/>
              <a:tailEnd type="none" w="med" len="med"/>
            </a:ln>
            <a:effectLst/>
          </p:spPr>
        </p:cxnSp>
        <p:sp>
          <p:nvSpPr>
            <p:cNvPr id="98" name="Oval 97">
              <a:extLst>
                <a:ext uri="{FF2B5EF4-FFF2-40B4-BE49-F238E27FC236}">
                  <a16:creationId xmlns:a16="http://schemas.microsoft.com/office/drawing/2014/main" id="{0E34999A-C0A1-94AF-E3B8-F73DE41B1228}"/>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4" name="TextBox 113">
            <a:extLst>
              <a:ext uri="{FF2B5EF4-FFF2-40B4-BE49-F238E27FC236}">
                <a16:creationId xmlns:a16="http://schemas.microsoft.com/office/drawing/2014/main" id="{7C3EC468-D920-E6F9-9AA8-6268C8CE0C95}"/>
              </a:ext>
            </a:extLst>
          </p:cNvPr>
          <p:cNvSpPr txBox="1"/>
          <p:nvPr/>
        </p:nvSpPr>
        <p:spPr bwMode="auto">
          <a:xfrm>
            <a:off x="6825542" y="1823656"/>
            <a:ext cx="2386842"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ID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Guan GF (2015)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Liu T (2013)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Pak MG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Bignotti E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Bignotti E (2010)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Muhlmann G (2008)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(I-squared = 30%,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.210)</a:t>
            </a:r>
          </a:p>
        </p:txBody>
      </p:sp>
      <p:sp>
        <p:nvSpPr>
          <p:cNvPr id="115" name="TextBox 114">
            <a:extLst>
              <a:ext uri="{FF2B5EF4-FFF2-40B4-BE49-F238E27FC236}">
                <a16:creationId xmlns:a16="http://schemas.microsoft.com/office/drawing/2014/main" id="{8CE46A09-C6A5-91CA-C01A-908DF0F53D80}"/>
              </a:ext>
            </a:extLst>
          </p:cNvPr>
          <p:cNvSpPr txBox="1"/>
          <p:nvPr/>
        </p:nvSpPr>
        <p:spPr bwMode="auto">
          <a:xfrm>
            <a:off x="10347887" y="1776031"/>
            <a:ext cx="167565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ID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4.81 (1.10-21.07)</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1.95 (1.14-3.36)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1.58 (0.31-8.18)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2.82 (1.05-7.58)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0.99 (0.31-3.14)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6.30 (2.20-18.50)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2.34 (1.60-3.42)</a:t>
            </a:r>
          </a:p>
        </p:txBody>
      </p:sp>
      <p:grpSp>
        <p:nvGrpSpPr>
          <p:cNvPr id="119" name="Group 118">
            <a:extLst>
              <a:ext uri="{FF2B5EF4-FFF2-40B4-BE49-F238E27FC236}">
                <a16:creationId xmlns:a16="http://schemas.microsoft.com/office/drawing/2014/main" id="{F42619EF-4E86-EDBE-BF86-CE0AEFDFB5F5}"/>
              </a:ext>
            </a:extLst>
          </p:cNvPr>
          <p:cNvGrpSpPr/>
          <p:nvPr/>
        </p:nvGrpSpPr>
        <p:grpSpPr>
          <a:xfrm>
            <a:off x="7411944" y="4172103"/>
            <a:ext cx="3167087" cy="354605"/>
            <a:chOff x="2211634" y="6061427"/>
            <a:chExt cx="3167087" cy="354605"/>
          </a:xfrm>
        </p:grpSpPr>
        <p:sp>
          <p:nvSpPr>
            <p:cNvPr id="120" name="TextBox 119">
              <a:extLst>
                <a:ext uri="{FF2B5EF4-FFF2-40B4-BE49-F238E27FC236}">
                  <a16:creationId xmlns:a16="http://schemas.microsoft.com/office/drawing/2014/main" id="{562C8F4D-B5FC-201F-B606-7D2D39A94C66}"/>
                </a:ext>
              </a:extLst>
            </p:cNvPr>
            <p:cNvSpPr txBox="1"/>
            <p:nvPr/>
          </p:nvSpPr>
          <p:spPr bwMode="auto">
            <a:xfrm>
              <a:off x="4830173" y="606142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21.1</a:t>
              </a:r>
            </a:p>
          </p:txBody>
        </p:sp>
        <p:sp>
          <p:nvSpPr>
            <p:cNvPr id="121" name="TextBox 120">
              <a:extLst>
                <a:ext uri="{FF2B5EF4-FFF2-40B4-BE49-F238E27FC236}">
                  <a16:creationId xmlns:a16="http://schemas.microsoft.com/office/drawing/2014/main" id="{E0DE3836-C7E8-50EE-1EC0-8B23FCAA1AF8}"/>
                </a:ext>
              </a:extLst>
            </p:cNvPr>
            <p:cNvSpPr txBox="1"/>
            <p:nvPr/>
          </p:nvSpPr>
          <p:spPr bwMode="auto">
            <a:xfrm>
              <a:off x="3678324" y="607747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22" name="TextBox 121">
              <a:extLst>
                <a:ext uri="{FF2B5EF4-FFF2-40B4-BE49-F238E27FC236}">
                  <a16:creationId xmlns:a16="http://schemas.microsoft.com/office/drawing/2014/main" id="{06AB91C9-ECB9-19DB-B141-B23DB33925CD}"/>
                </a:ext>
              </a:extLst>
            </p:cNvPr>
            <p:cNvSpPr txBox="1"/>
            <p:nvPr/>
          </p:nvSpPr>
          <p:spPr bwMode="auto">
            <a:xfrm>
              <a:off x="2211634" y="6077478"/>
              <a:ext cx="652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.0475</a:t>
              </a:r>
            </a:p>
          </p:txBody>
        </p:sp>
      </p:grpSp>
      <p:cxnSp>
        <p:nvCxnSpPr>
          <p:cNvPr id="123" name="Straight Connector 122">
            <a:extLst>
              <a:ext uri="{FF2B5EF4-FFF2-40B4-BE49-F238E27FC236}">
                <a16:creationId xmlns:a16="http://schemas.microsoft.com/office/drawing/2014/main" id="{7C407991-F0F8-92BE-5FA4-BEDF893BC0FC}"/>
              </a:ext>
            </a:extLst>
          </p:cNvPr>
          <p:cNvCxnSpPr>
            <a:cxnSpLocks/>
          </p:cNvCxnSpPr>
          <p:nvPr/>
        </p:nvCxnSpPr>
        <p:spPr bwMode="auto">
          <a:xfrm>
            <a:off x="6994136" y="4177261"/>
            <a:ext cx="4538692"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4E42786-DFE1-791E-C647-5DCB89F5601E}"/>
              </a:ext>
            </a:extLst>
          </p:cNvPr>
          <p:cNvCxnSpPr>
            <a:cxnSpLocks/>
            <a:endCxn id="121" idx="0"/>
          </p:cNvCxnSpPr>
          <p:nvPr/>
        </p:nvCxnSpPr>
        <p:spPr bwMode="auto">
          <a:xfrm>
            <a:off x="9016428" y="2101850"/>
            <a:ext cx="6637" cy="2086304"/>
          </a:xfrm>
          <a:prstGeom prst="line">
            <a:avLst/>
          </a:prstGeom>
          <a:noFill/>
          <a:ln w="28575" cap="flat" cmpd="sng" algn="ctr">
            <a:solidFill>
              <a:schemeClr val="bg1"/>
            </a:solidFill>
            <a:prstDash val="solid"/>
            <a:round/>
            <a:headEnd type="none" w="med" len="med"/>
            <a:tailEnd type="none" w="med" len="med"/>
          </a:ln>
          <a:effectLst/>
        </p:spPr>
      </p:cxnSp>
      <p:grpSp>
        <p:nvGrpSpPr>
          <p:cNvPr id="125" name="Group 124">
            <a:extLst>
              <a:ext uri="{FF2B5EF4-FFF2-40B4-BE49-F238E27FC236}">
                <a16:creationId xmlns:a16="http://schemas.microsoft.com/office/drawing/2014/main" id="{BC932677-C6C2-C32A-DD1E-3F3323093507}"/>
              </a:ext>
            </a:extLst>
          </p:cNvPr>
          <p:cNvGrpSpPr/>
          <p:nvPr/>
        </p:nvGrpSpPr>
        <p:grpSpPr>
          <a:xfrm>
            <a:off x="7736998" y="4178300"/>
            <a:ext cx="2571750" cy="75285"/>
            <a:chOff x="2368032" y="5882640"/>
            <a:chExt cx="2922506" cy="289560"/>
          </a:xfrm>
        </p:grpSpPr>
        <p:cxnSp>
          <p:nvCxnSpPr>
            <p:cNvPr id="126" name="Straight Connector 125">
              <a:extLst>
                <a:ext uri="{FF2B5EF4-FFF2-40B4-BE49-F238E27FC236}">
                  <a16:creationId xmlns:a16="http://schemas.microsoft.com/office/drawing/2014/main" id="{2831E6FA-D7A3-2581-4A18-760A0A636A08}"/>
                </a:ext>
              </a:extLst>
            </p:cNvPr>
            <p:cNvCxnSpPr/>
            <p:nvPr/>
          </p:nvCxnSpPr>
          <p:spPr bwMode="auto">
            <a:xfrm>
              <a:off x="3832768" y="5882640"/>
              <a:ext cx="0" cy="28956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FE78D33-79A4-6999-5073-BA7BA43C2A70}"/>
                </a:ext>
              </a:extLst>
            </p:cNvPr>
            <p:cNvCxnSpPr/>
            <p:nvPr/>
          </p:nvCxnSpPr>
          <p:spPr bwMode="auto">
            <a:xfrm>
              <a:off x="5290538" y="5882640"/>
              <a:ext cx="0" cy="28956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BCA8AE4-8963-7E1D-9FE8-7A3A3FD2BAF0}"/>
                </a:ext>
              </a:extLst>
            </p:cNvPr>
            <p:cNvCxnSpPr/>
            <p:nvPr/>
          </p:nvCxnSpPr>
          <p:spPr bwMode="auto">
            <a:xfrm>
              <a:off x="2368032" y="5882640"/>
              <a:ext cx="0" cy="289560"/>
            </a:xfrm>
            <a:prstGeom prst="line">
              <a:avLst/>
            </a:prstGeom>
            <a:noFill/>
            <a:ln w="28575" cap="flat" cmpd="sng" algn="ctr">
              <a:solidFill>
                <a:schemeClr val="bg1"/>
              </a:solidFill>
              <a:prstDash val="solid"/>
              <a:round/>
              <a:headEnd type="none" w="med" len="med"/>
              <a:tailEnd type="none" w="med" len="med"/>
            </a:ln>
            <a:effectLst/>
          </p:spPr>
        </p:cxnSp>
      </p:grpSp>
      <p:cxnSp>
        <p:nvCxnSpPr>
          <p:cNvPr id="129" name="Straight Connector 128">
            <a:extLst>
              <a:ext uri="{FF2B5EF4-FFF2-40B4-BE49-F238E27FC236}">
                <a16:creationId xmlns:a16="http://schemas.microsoft.com/office/drawing/2014/main" id="{08DB7FB7-FC5D-9100-E3E7-5F4F796E99FC}"/>
              </a:ext>
            </a:extLst>
          </p:cNvPr>
          <p:cNvCxnSpPr>
            <a:cxnSpLocks/>
          </p:cNvCxnSpPr>
          <p:nvPr/>
        </p:nvCxnSpPr>
        <p:spPr bwMode="auto">
          <a:xfrm>
            <a:off x="9377496" y="2101850"/>
            <a:ext cx="0" cy="2070253"/>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36" name="Diamond 135">
            <a:extLst>
              <a:ext uri="{FF2B5EF4-FFF2-40B4-BE49-F238E27FC236}">
                <a16:creationId xmlns:a16="http://schemas.microsoft.com/office/drawing/2014/main" id="{490DFB75-686D-3E75-A4D5-4F9CC2E26022}"/>
              </a:ext>
            </a:extLst>
          </p:cNvPr>
          <p:cNvSpPr/>
          <p:nvPr/>
        </p:nvSpPr>
        <p:spPr bwMode="auto">
          <a:xfrm>
            <a:off x="9209925" y="3575050"/>
            <a:ext cx="340704" cy="217240"/>
          </a:xfrm>
          <a:prstGeom prst="diamond">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18C1C697-73A2-2E4A-C806-74FB7F33A33A}"/>
              </a:ext>
            </a:extLst>
          </p:cNvPr>
          <p:cNvSpPr/>
          <p:nvPr/>
        </p:nvSpPr>
        <p:spPr bwMode="auto">
          <a:xfrm>
            <a:off x="9239463" y="2397919"/>
            <a:ext cx="125993" cy="10715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Rectangle 168">
            <a:extLst>
              <a:ext uri="{FF2B5EF4-FFF2-40B4-BE49-F238E27FC236}">
                <a16:creationId xmlns:a16="http://schemas.microsoft.com/office/drawing/2014/main" id="{46202F0E-BB92-6E23-0B5D-2B32C440B79F}"/>
              </a:ext>
            </a:extLst>
          </p:cNvPr>
          <p:cNvSpPr/>
          <p:nvPr/>
        </p:nvSpPr>
        <p:spPr bwMode="auto">
          <a:xfrm>
            <a:off x="9654134" y="2177186"/>
            <a:ext cx="49856"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6632D753-A97F-DB7D-5F82-807F4AC71BEE}"/>
              </a:ext>
            </a:extLst>
          </p:cNvPr>
          <p:cNvSpPr/>
          <p:nvPr/>
        </p:nvSpPr>
        <p:spPr bwMode="auto">
          <a:xfrm>
            <a:off x="9187518" y="2665829"/>
            <a:ext cx="49856"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D2E25FA6-B5D9-9DBA-EF0C-CC1F74932799}"/>
              </a:ext>
            </a:extLst>
          </p:cNvPr>
          <p:cNvSpPr/>
          <p:nvPr/>
        </p:nvSpPr>
        <p:spPr bwMode="auto">
          <a:xfrm>
            <a:off x="9424626" y="2913575"/>
            <a:ext cx="69418"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926F141F-1BD9-87DF-1E50-E6C2F904270E}"/>
              </a:ext>
            </a:extLst>
          </p:cNvPr>
          <p:cNvSpPr/>
          <p:nvPr/>
        </p:nvSpPr>
        <p:spPr bwMode="auto">
          <a:xfrm>
            <a:off x="8988356" y="3157849"/>
            <a:ext cx="65157"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3F095736-4199-23BE-8EC3-C4205872E53A}"/>
              </a:ext>
            </a:extLst>
          </p:cNvPr>
          <p:cNvSpPr/>
          <p:nvPr/>
        </p:nvSpPr>
        <p:spPr bwMode="auto">
          <a:xfrm>
            <a:off x="9759046" y="3400870"/>
            <a:ext cx="65157"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7" name="Group 136">
            <a:extLst>
              <a:ext uri="{FF2B5EF4-FFF2-40B4-BE49-F238E27FC236}">
                <a16:creationId xmlns:a16="http://schemas.microsoft.com/office/drawing/2014/main" id="{666AF5F0-E5CF-8253-E31A-99800328F7BE}"/>
              </a:ext>
            </a:extLst>
          </p:cNvPr>
          <p:cNvGrpSpPr/>
          <p:nvPr/>
        </p:nvGrpSpPr>
        <p:grpSpPr>
          <a:xfrm>
            <a:off x="9061450" y="2185045"/>
            <a:ext cx="1266825" cy="45719"/>
            <a:chOff x="2871262" y="2298296"/>
            <a:chExt cx="1266825" cy="45719"/>
          </a:xfrm>
        </p:grpSpPr>
        <p:cxnSp>
          <p:nvCxnSpPr>
            <p:cNvPr id="138" name="Straight Connector 137">
              <a:extLst>
                <a:ext uri="{FF2B5EF4-FFF2-40B4-BE49-F238E27FC236}">
                  <a16:creationId xmlns:a16="http://schemas.microsoft.com/office/drawing/2014/main" id="{2A5D266C-D3F6-7A56-BD56-9954B6A03E35}"/>
                </a:ext>
              </a:extLst>
            </p:cNvPr>
            <p:cNvCxnSpPr>
              <a:cxnSpLocks/>
            </p:cNvCxnSpPr>
            <p:nvPr/>
          </p:nvCxnSpPr>
          <p:spPr bwMode="auto">
            <a:xfrm>
              <a:off x="2871262" y="2322674"/>
              <a:ext cx="1266825" cy="0"/>
            </a:xfrm>
            <a:prstGeom prst="line">
              <a:avLst/>
            </a:prstGeom>
            <a:noFill/>
            <a:ln w="28575" cap="flat" cmpd="sng" algn="ctr">
              <a:solidFill>
                <a:schemeClr val="bg1"/>
              </a:solidFill>
              <a:prstDash val="solid"/>
              <a:round/>
              <a:headEnd type="none" w="med" len="med"/>
              <a:tailEnd type="arrow" w="med" len="med"/>
            </a:ln>
            <a:effectLst/>
          </p:spPr>
        </p:cxnSp>
        <p:sp>
          <p:nvSpPr>
            <p:cNvPr id="139" name="Oval 138">
              <a:extLst>
                <a:ext uri="{FF2B5EF4-FFF2-40B4-BE49-F238E27FC236}">
                  <a16:creationId xmlns:a16="http://schemas.microsoft.com/office/drawing/2014/main" id="{32E02EB8-DF8A-1959-59B3-97A9AC765234}"/>
                </a:ext>
              </a:extLst>
            </p:cNvPr>
            <p:cNvSpPr/>
            <p:nvPr/>
          </p:nvSpPr>
          <p:spPr bwMode="auto">
            <a:xfrm>
              <a:off x="3468082" y="229829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2" name="Group 141">
            <a:extLst>
              <a:ext uri="{FF2B5EF4-FFF2-40B4-BE49-F238E27FC236}">
                <a16:creationId xmlns:a16="http://schemas.microsoft.com/office/drawing/2014/main" id="{7D0E5B4E-1381-6131-D82D-D129EFE586A5}"/>
              </a:ext>
            </a:extLst>
          </p:cNvPr>
          <p:cNvGrpSpPr/>
          <p:nvPr/>
        </p:nvGrpSpPr>
        <p:grpSpPr>
          <a:xfrm>
            <a:off x="9072563" y="2428288"/>
            <a:ext cx="464343" cy="45719"/>
            <a:chOff x="3262605" y="2297476"/>
            <a:chExt cx="464343" cy="45719"/>
          </a:xfrm>
        </p:grpSpPr>
        <p:cxnSp>
          <p:nvCxnSpPr>
            <p:cNvPr id="143" name="Straight Connector 142">
              <a:extLst>
                <a:ext uri="{FF2B5EF4-FFF2-40B4-BE49-F238E27FC236}">
                  <a16:creationId xmlns:a16="http://schemas.microsoft.com/office/drawing/2014/main" id="{D1D14E87-349E-FC1F-7C12-FB863B25BD20}"/>
                </a:ext>
              </a:extLst>
            </p:cNvPr>
            <p:cNvCxnSpPr>
              <a:cxnSpLocks/>
            </p:cNvCxnSpPr>
            <p:nvPr/>
          </p:nvCxnSpPr>
          <p:spPr bwMode="auto">
            <a:xfrm>
              <a:off x="3262605" y="2324257"/>
              <a:ext cx="464343" cy="0"/>
            </a:xfrm>
            <a:prstGeom prst="line">
              <a:avLst/>
            </a:prstGeom>
            <a:noFill/>
            <a:ln w="28575" cap="flat" cmpd="sng" algn="ctr">
              <a:solidFill>
                <a:schemeClr val="bg1"/>
              </a:solidFill>
              <a:prstDash val="solid"/>
              <a:round/>
              <a:headEnd type="none" w="med" len="med"/>
              <a:tailEnd type="none" w="med" len="med"/>
            </a:ln>
            <a:effectLst/>
          </p:spPr>
        </p:cxnSp>
        <p:sp>
          <p:nvSpPr>
            <p:cNvPr id="144" name="Oval 143">
              <a:extLst>
                <a:ext uri="{FF2B5EF4-FFF2-40B4-BE49-F238E27FC236}">
                  <a16:creationId xmlns:a16="http://schemas.microsoft.com/office/drawing/2014/main" id="{480B1DE7-8460-9DD4-C798-44532631293D}"/>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7" name="Group 146">
            <a:extLst>
              <a:ext uri="{FF2B5EF4-FFF2-40B4-BE49-F238E27FC236}">
                <a16:creationId xmlns:a16="http://schemas.microsoft.com/office/drawing/2014/main" id="{A544CAE9-21E2-A827-F436-D5688A3E5222}"/>
              </a:ext>
            </a:extLst>
          </p:cNvPr>
          <p:cNvGrpSpPr/>
          <p:nvPr/>
        </p:nvGrpSpPr>
        <p:grpSpPr>
          <a:xfrm>
            <a:off x="8527256" y="2673061"/>
            <a:ext cx="1378744" cy="45719"/>
            <a:chOff x="2812108" y="2297476"/>
            <a:chExt cx="1378744" cy="45719"/>
          </a:xfrm>
        </p:grpSpPr>
        <p:cxnSp>
          <p:nvCxnSpPr>
            <p:cNvPr id="148" name="Straight Connector 147">
              <a:extLst>
                <a:ext uri="{FF2B5EF4-FFF2-40B4-BE49-F238E27FC236}">
                  <a16:creationId xmlns:a16="http://schemas.microsoft.com/office/drawing/2014/main" id="{0D034A56-7A23-731A-ECC1-A408B428D17A}"/>
                </a:ext>
              </a:extLst>
            </p:cNvPr>
            <p:cNvCxnSpPr>
              <a:cxnSpLocks/>
            </p:cNvCxnSpPr>
            <p:nvPr/>
          </p:nvCxnSpPr>
          <p:spPr bwMode="auto">
            <a:xfrm>
              <a:off x="2812108" y="2324257"/>
              <a:ext cx="1378744" cy="0"/>
            </a:xfrm>
            <a:prstGeom prst="line">
              <a:avLst/>
            </a:prstGeom>
            <a:noFill/>
            <a:ln w="28575" cap="flat" cmpd="sng" algn="ctr">
              <a:solidFill>
                <a:schemeClr val="bg1"/>
              </a:solidFill>
              <a:prstDash val="solid"/>
              <a:round/>
              <a:headEnd type="none" w="med" len="med"/>
              <a:tailEnd type="none" w="med" len="med"/>
            </a:ln>
            <a:effectLst/>
          </p:spPr>
        </p:cxnSp>
        <p:sp>
          <p:nvSpPr>
            <p:cNvPr id="149" name="Oval 148">
              <a:extLst>
                <a:ext uri="{FF2B5EF4-FFF2-40B4-BE49-F238E27FC236}">
                  <a16:creationId xmlns:a16="http://schemas.microsoft.com/office/drawing/2014/main" id="{9342B968-F595-507C-1694-BF521CEE0085}"/>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2" name="Group 151">
            <a:extLst>
              <a:ext uri="{FF2B5EF4-FFF2-40B4-BE49-F238E27FC236}">
                <a16:creationId xmlns:a16="http://schemas.microsoft.com/office/drawing/2014/main" id="{FE4E2A2C-4159-A44D-DD91-37C8FC5330E6}"/>
              </a:ext>
            </a:extLst>
          </p:cNvPr>
          <p:cNvGrpSpPr/>
          <p:nvPr/>
        </p:nvGrpSpPr>
        <p:grpSpPr>
          <a:xfrm>
            <a:off x="9048750" y="2918824"/>
            <a:ext cx="823913" cy="45719"/>
            <a:chOff x="3090264" y="2297476"/>
            <a:chExt cx="823913" cy="45719"/>
          </a:xfrm>
        </p:grpSpPr>
        <p:cxnSp>
          <p:nvCxnSpPr>
            <p:cNvPr id="153" name="Straight Connector 152">
              <a:extLst>
                <a:ext uri="{FF2B5EF4-FFF2-40B4-BE49-F238E27FC236}">
                  <a16:creationId xmlns:a16="http://schemas.microsoft.com/office/drawing/2014/main" id="{5B4E762D-6F0A-F76E-BC96-70003E82D835}"/>
                </a:ext>
              </a:extLst>
            </p:cNvPr>
            <p:cNvCxnSpPr>
              <a:cxnSpLocks/>
            </p:cNvCxnSpPr>
            <p:nvPr/>
          </p:nvCxnSpPr>
          <p:spPr bwMode="auto">
            <a:xfrm>
              <a:off x="3090264" y="2324257"/>
              <a:ext cx="823913" cy="0"/>
            </a:xfrm>
            <a:prstGeom prst="line">
              <a:avLst/>
            </a:prstGeom>
            <a:noFill/>
            <a:ln w="28575" cap="flat" cmpd="sng" algn="ctr">
              <a:solidFill>
                <a:schemeClr val="bg1"/>
              </a:solidFill>
              <a:prstDash val="solid"/>
              <a:round/>
              <a:headEnd type="none" w="med" len="med"/>
              <a:tailEnd type="none" w="med" len="med"/>
            </a:ln>
            <a:effectLst/>
          </p:spPr>
        </p:cxnSp>
        <p:sp>
          <p:nvSpPr>
            <p:cNvPr id="154" name="Oval 153">
              <a:extLst>
                <a:ext uri="{FF2B5EF4-FFF2-40B4-BE49-F238E27FC236}">
                  <a16:creationId xmlns:a16="http://schemas.microsoft.com/office/drawing/2014/main" id="{728D6C33-AFD1-07E0-9D60-C49289DFEA07}"/>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8" name="Group 157">
            <a:extLst>
              <a:ext uri="{FF2B5EF4-FFF2-40B4-BE49-F238E27FC236}">
                <a16:creationId xmlns:a16="http://schemas.microsoft.com/office/drawing/2014/main" id="{6288EE55-B3BA-C1EE-0A47-AB5F360C4ABA}"/>
              </a:ext>
            </a:extLst>
          </p:cNvPr>
          <p:cNvGrpSpPr/>
          <p:nvPr/>
        </p:nvGrpSpPr>
        <p:grpSpPr>
          <a:xfrm>
            <a:off x="8527256" y="3161451"/>
            <a:ext cx="973932" cy="45719"/>
            <a:chOff x="3006412" y="2297476"/>
            <a:chExt cx="973932" cy="45719"/>
          </a:xfrm>
        </p:grpSpPr>
        <p:cxnSp>
          <p:nvCxnSpPr>
            <p:cNvPr id="159" name="Straight Connector 158">
              <a:extLst>
                <a:ext uri="{FF2B5EF4-FFF2-40B4-BE49-F238E27FC236}">
                  <a16:creationId xmlns:a16="http://schemas.microsoft.com/office/drawing/2014/main" id="{FF869CF9-8CC0-C008-30F7-1ACE5EC7F180}"/>
                </a:ext>
              </a:extLst>
            </p:cNvPr>
            <p:cNvCxnSpPr>
              <a:cxnSpLocks/>
            </p:cNvCxnSpPr>
            <p:nvPr/>
          </p:nvCxnSpPr>
          <p:spPr bwMode="auto">
            <a:xfrm>
              <a:off x="3006412" y="2324257"/>
              <a:ext cx="973932" cy="0"/>
            </a:xfrm>
            <a:prstGeom prst="line">
              <a:avLst/>
            </a:prstGeom>
            <a:noFill/>
            <a:ln w="28575" cap="flat" cmpd="sng" algn="ctr">
              <a:solidFill>
                <a:schemeClr val="bg1"/>
              </a:solidFill>
              <a:prstDash val="solid"/>
              <a:round/>
              <a:headEnd type="none" w="med" len="med"/>
              <a:tailEnd type="none" w="med" len="med"/>
            </a:ln>
            <a:effectLst/>
          </p:spPr>
        </p:cxnSp>
        <p:sp>
          <p:nvSpPr>
            <p:cNvPr id="160" name="Oval 159">
              <a:extLst>
                <a:ext uri="{FF2B5EF4-FFF2-40B4-BE49-F238E27FC236}">
                  <a16:creationId xmlns:a16="http://schemas.microsoft.com/office/drawing/2014/main" id="{EFD7EF2E-1621-0207-3987-5FFE347A032F}"/>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3" name="Group 162">
            <a:extLst>
              <a:ext uri="{FF2B5EF4-FFF2-40B4-BE49-F238E27FC236}">
                <a16:creationId xmlns:a16="http://schemas.microsoft.com/office/drawing/2014/main" id="{07F4A942-1303-C47D-DE1B-BC4B3E6660B3}"/>
              </a:ext>
            </a:extLst>
          </p:cNvPr>
          <p:cNvGrpSpPr/>
          <p:nvPr/>
        </p:nvGrpSpPr>
        <p:grpSpPr>
          <a:xfrm>
            <a:off x="9353550" y="3410535"/>
            <a:ext cx="897731" cy="45719"/>
            <a:chOff x="3057154" y="2297476"/>
            <a:chExt cx="897731" cy="45719"/>
          </a:xfrm>
        </p:grpSpPr>
        <p:cxnSp>
          <p:nvCxnSpPr>
            <p:cNvPr id="164" name="Straight Connector 163">
              <a:extLst>
                <a:ext uri="{FF2B5EF4-FFF2-40B4-BE49-F238E27FC236}">
                  <a16:creationId xmlns:a16="http://schemas.microsoft.com/office/drawing/2014/main" id="{18D44A10-3F02-A558-3081-929E85388C98}"/>
                </a:ext>
              </a:extLst>
            </p:cNvPr>
            <p:cNvCxnSpPr>
              <a:cxnSpLocks/>
            </p:cNvCxnSpPr>
            <p:nvPr/>
          </p:nvCxnSpPr>
          <p:spPr bwMode="auto">
            <a:xfrm>
              <a:off x="3057154" y="2324257"/>
              <a:ext cx="897731" cy="0"/>
            </a:xfrm>
            <a:prstGeom prst="line">
              <a:avLst/>
            </a:prstGeom>
            <a:noFill/>
            <a:ln w="28575" cap="flat" cmpd="sng" algn="ctr">
              <a:solidFill>
                <a:schemeClr val="bg1"/>
              </a:solidFill>
              <a:prstDash val="solid"/>
              <a:round/>
              <a:headEnd type="none" w="med" len="med"/>
              <a:tailEnd type="none" w="med" len="med"/>
            </a:ln>
            <a:effectLst/>
          </p:spPr>
        </p:cxnSp>
        <p:sp>
          <p:nvSpPr>
            <p:cNvPr id="165" name="Oval 164">
              <a:extLst>
                <a:ext uri="{FF2B5EF4-FFF2-40B4-BE49-F238E27FC236}">
                  <a16:creationId xmlns:a16="http://schemas.microsoft.com/office/drawing/2014/main" id="{E5834A65-8464-7228-6BFF-44D29393D715}"/>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00197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NSCLC!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slidesets </a:t>
            </a:r>
            <a:r>
              <a:rPr lang="en-US" sz="2200" b="0" dirty="0"/>
              <a:t>on targeting TROP-2 in advanced NSCLC </a:t>
            </a:r>
            <a:r>
              <a:rPr lang="en-US" sz="2200" b="0" i="1" dirty="0"/>
              <a:t>(coming soon!)</a:t>
            </a:r>
            <a:endParaRPr lang="en-US" sz="2200" b="0" dirty="0"/>
          </a:p>
          <a:p>
            <a:pPr>
              <a:buClr>
                <a:schemeClr val="tx2">
                  <a:lumMod val="20000"/>
                  <a:lumOff val="80000"/>
                </a:schemeClr>
              </a:buClr>
              <a:defRPr/>
            </a:pPr>
            <a:r>
              <a:rPr lang="en-US" sz="2200" dirty="0">
                <a:solidFill>
                  <a:srgbClr val="E1471D"/>
                </a:solidFill>
              </a:rPr>
              <a:t>CME-certified modules </a:t>
            </a:r>
            <a:r>
              <a:rPr lang="en-US" sz="2200" b="0" dirty="0"/>
              <a:t>with expert faculty commentary on data with TROP-2–targeting </a:t>
            </a:r>
            <a:br>
              <a:rPr lang="en-US" sz="2200" b="0" dirty="0"/>
            </a:br>
            <a:r>
              <a:rPr lang="en-US" sz="2200" b="0" dirty="0"/>
              <a:t>ADCs in advanced NSCLC </a:t>
            </a:r>
            <a:r>
              <a:rPr lang="en-US" sz="2200" b="0" i="1" dirty="0"/>
              <a:t>(coming soon!)</a:t>
            </a:r>
            <a:endParaRPr lang="en-US" sz="2200" b="0" dirty="0"/>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bbive 2017">
    <a:dk1>
      <a:srgbClr val="2D2926"/>
    </a:dk1>
    <a:lt1>
      <a:srgbClr val="FFFFFF"/>
    </a:lt1>
    <a:dk2>
      <a:srgbClr val="071D49"/>
    </a:dk2>
    <a:lt2>
      <a:srgbClr val="7F7F7F"/>
    </a:lt2>
    <a:accent1>
      <a:srgbClr val="0082BA"/>
    </a:accent1>
    <a:accent2>
      <a:srgbClr val="00A9E0"/>
    </a:accent2>
    <a:accent3>
      <a:srgbClr val="8CE2D0"/>
    </a:accent3>
    <a:accent4>
      <a:srgbClr val="6BBBAE"/>
    </a:accent4>
    <a:accent5>
      <a:srgbClr val="C4D600"/>
    </a:accent5>
    <a:accent6>
      <a:srgbClr val="84BD00"/>
    </a:accent6>
    <a:hlink>
      <a:srgbClr val="2D2926"/>
    </a:hlink>
    <a:folHlink>
      <a:srgbClr val="2D29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bbive 2017">
    <a:dk1>
      <a:srgbClr val="2D2926"/>
    </a:dk1>
    <a:lt1>
      <a:srgbClr val="FFFFFF"/>
    </a:lt1>
    <a:dk2>
      <a:srgbClr val="071D49"/>
    </a:dk2>
    <a:lt2>
      <a:srgbClr val="7F7F7F"/>
    </a:lt2>
    <a:accent1>
      <a:srgbClr val="0082BA"/>
    </a:accent1>
    <a:accent2>
      <a:srgbClr val="00A9E0"/>
    </a:accent2>
    <a:accent3>
      <a:srgbClr val="8CE2D0"/>
    </a:accent3>
    <a:accent4>
      <a:srgbClr val="6BBBAE"/>
    </a:accent4>
    <a:accent5>
      <a:srgbClr val="C4D600"/>
    </a:accent5>
    <a:accent6>
      <a:srgbClr val="84BD00"/>
    </a:accent6>
    <a:hlink>
      <a:srgbClr val="2D2926"/>
    </a:hlink>
    <a:folHlink>
      <a:srgbClr val="2D29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Abbive 2017">
    <a:dk1>
      <a:srgbClr val="2D2926"/>
    </a:dk1>
    <a:lt1>
      <a:srgbClr val="FFFFFF"/>
    </a:lt1>
    <a:dk2>
      <a:srgbClr val="071D49"/>
    </a:dk2>
    <a:lt2>
      <a:srgbClr val="7F7F7F"/>
    </a:lt2>
    <a:accent1>
      <a:srgbClr val="0082BA"/>
    </a:accent1>
    <a:accent2>
      <a:srgbClr val="00A9E0"/>
    </a:accent2>
    <a:accent3>
      <a:srgbClr val="8CE2D0"/>
    </a:accent3>
    <a:accent4>
      <a:srgbClr val="6BBBAE"/>
    </a:accent4>
    <a:accent5>
      <a:srgbClr val="C4D600"/>
    </a:accent5>
    <a:accent6>
      <a:srgbClr val="84BD00"/>
    </a:accent6>
    <a:hlink>
      <a:srgbClr val="2D2926"/>
    </a:hlink>
    <a:folHlink>
      <a:srgbClr val="2D29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Abbive 2017">
    <a:dk1>
      <a:srgbClr val="2D2926"/>
    </a:dk1>
    <a:lt1>
      <a:srgbClr val="FFFFFF"/>
    </a:lt1>
    <a:dk2>
      <a:srgbClr val="071D49"/>
    </a:dk2>
    <a:lt2>
      <a:srgbClr val="7F7F7F"/>
    </a:lt2>
    <a:accent1>
      <a:srgbClr val="0082BA"/>
    </a:accent1>
    <a:accent2>
      <a:srgbClr val="00A9E0"/>
    </a:accent2>
    <a:accent3>
      <a:srgbClr val="8CE2D0"/>
    </a:accent3>
    <a:accent4>
      <a:srgbClr val="6BBBAE"/>
    </a:accent4>
    <a:accent5>
      <a:srgbClr val="C4D600"/>
    </a:accent5>
    <a:accent6>
      <a:srgbClr val="84BD00"/>
    </a:accent6>
    <a:hlink>
      <a:srgbClr val="2D2926"/>
    </a:hlink>
    <a:folHlink>
      <a:srgbClr val="2D29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Abbive 2017">
    <a:dk1>
      <a:srgbClr val="2D2926"/>
    </a:dk1>
    <a:lt1>
      <a:srgbClr val="FFFFFF"/>
    </a:lt1>
    <a:dk2>
      <a:srgbClr val="071D49"/>
    </a:dk2>
    <a:lt2>
      <a:srgbClr val="7F7F7F"/>
    </a:lt2>
    <a:accent1>
      <a:srgbClr val="0082BA"/>
    </a:accent1>
    <a:accent2>
      <a:srgbClr val="00A9E0"/>
    </a:accent2>
    <a:accent3>
      <a:srgbClr val="8CE2D0"/>
    </a:accent3>
    <a:accent4>
      <a:srgbClr val="6BBBAE"/>
    </a:accent4>
    <a:accent5>
      <a:srgbClr val="C4D600"/>
    </a:accent5>
    <a:accent6>
      <a:srgbClr val="84BD00"/>
    </a:accent6>
    <a:hlink>
      <a:srgbClr val="2D2926"/>
    </a:hlink>
    <a:folHlink>
      <a:srgbClr val="2D29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0ddc07c-c776-4c5e-bca5-c292f957692a">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40C6159AD3089428E366B80776E755D" ma:contentTypeVersion="12" ma:contentTypeDescription="Create a new document." ma:contentTypeScope="" ma:versionID="ed3d3d608547684021993363860c674a">
  <xsd:schema xmlns:xsd="http://www.w3.org/2001/XMLSchema" xmlns:xs="http://www.w3.org/2001/XMLSchema" xmlns:p="http://schemas.microsoft.com/office/2006/metadata/properties" xmlns:ns2="60ddc07c-c776-4c5e-bca5-c292f957692a" xmlns:ns3="22fd6914-46d4-4c7e-bbad-46e82841b69d" targetNamespace="http://schemas.microsoft.com/office/2006/metadata/properties" ma:root="true" ma:fieldsID="86415219471d5c79ee6e8dc964bb8624" ns2:_="" ns3:_="">
    <xsd:import namespace="60ddc07c-c776-4c5e-bca5-c292f957692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dc07c-c776-4c5e-bca5-c292f95769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22fd6914-46d4-4c7e-bbad-46e82841b69d"/>
    <ds:schemaRef ds:uri="http://schemas.microsoft.com/office/2006/documentManagement/types"/>
    <ds:schemaRef ds:uri="http://schemas.microsoft.com/office/infopath/2007/PartnerControls"/>
    <ds:schemaRef ds:uri="http://www.w3.org/XML/1998/namespace"/>
    <ds:schemaRef ds:uri="http://purl.org/dc/elements/1.1/"/>
    <ds:schemaRef ds:uri="http://purl.org/dc/dcmitype/"/>
    <ds:schemaRef ds:uri="60ddc07c-c776-4c5e-bca5-c292f957692a"/>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8EB57959-A9B2-4EAE-91BE-D01D6B4F4B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ddc07c-c776-4c5e-bca5-c292f957692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310</TotalTime>
  <Words>1685</Words>
  <Application>Microsoft Office PowerPoint</Application>
  <PresentationFormat>Widescreen</PresentationFormat>
  <Paragraphs>310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1_2022_CCO_Template</vt:lpstr>
      <vt:lpstr>TROP-2 as a Therapeutic Target in  Advanced NSCLC</vt:lpstr>
      <vt:lpstr>About These Slides</vt:lpstr>
      <vt:lpstr>Presenting Faculty</vt:lpstr>
      <vt:lpstr>Molecular and PD-L1 Testing at Initial Diagnosis to  Guide Treatment in NSCLC</vt:lpstr>
      <vt:lpstr>Heterogeneity in NSCLC</vt:lpstr>
      <vt:lpstr>Targeted Therapy in Advanced NSCLC With Actionable Driver Mutations (2024)</vt:lpstr>
      <vt:lpstr>TROP-2 as a Therapeutic Target</vt:lpstr>
      <vt:lpstr>TROP-2 Overexpression in NSCLC and Other Cancers</vt:lpstr>
      <vt:lpstr>Association of Tumor TROP-2 Expression With  Prognosis Varies Among Lung Cancer Subtypes </vt:lpstr>
      <vt:lpstr>TROP-2 Overexpression Associated With Shorter OS, DFS</vt:lpstr>
      <vt:lpstr>Go Online for More CCO  Coverage of NSCLC!</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TROP-2 as a Therapeutic Target in Advanced NSCLC</dc:title>
  <dc:subject/>
  <dc:creator>Preferred User</dc:creator>
  <cp:keywords/>
  <dc:description/>
  <cp:lastModifiedBy>Valerie Wenzel</cp:lastModifiedBy>
  <cp:revision>32</cp:revision>
  <cp:lastPrinted>2016-09-26T20:21:49Z</cp:lastPrinted>
  <dcterms:created xsi:type="dcterms:W3CDTF">2005-05-27T15:08:01Z</dcterms:created>
  <dcterms:modified xsi:type="dcterms:W3CDTF">2024-04-23T13:44:40Z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31c3ab60-a295-4753-b44d-4e303fc4383c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0x010100440C6159AD3089428E366B80776E755D</vt:lpwstr>
  </property>
  <property fmtid="{D5CDD505-2E9C-101B-9397-08002B2CF9AE}" pid="9" name="MediaServiceImageTags">
    <vt:lpwstr/>
  </property>
</Properties>
</file>