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321" r:id="rId6"/>
    <p:sldId id="308" r:id="rId7"/>
    <p:sldId id="543" r:id="rId8"/>
    <p:sldId id="2147471166" r:id="rId9"/>
    <p:sldId id="549" r:id="rId10"/>
    <p:sldId id="550" r:id="rId11"/>
    <p:sldId id="2147470967" r:id="rId12"/>
    <p:sldId id="2147470973" r:id="rId13"/>
    <p:sldId id="546" r:id="rId14"/>
    <p:sldId id="552" r:id="rId15"/>
    <p:sldId id="553" r:id="rId16"/>
    <p:sldId id="547" r:id="rId17"/>
    <p:sldId id="548"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54" userDrawn="1">
          <p15:clr>
            <a:srgbClr val="A4A3A4"/>
          </p15:clr>
        </p15:guide>
        <p15:guide id="2" orient="horz" pos="151" userDrawn="1">
          <p15:clr>
            <a:srgbClr val="A4A3A4"/>
          </p15:clr>
        </p15:guide>
        <p15:guide id="3" pos="324" userDrawn="1">
          <p15:clr>
            <a:srgbClr val="A4A3A4"/>
          </p15:clr>
        </p15:guide>
        <p15:guide id="4" orient="horz" pos="259" userDrawn="1">
          <p15:clr>
            <a:srgbClr val="A4A3A4"/>
          </p15:clr>
        </p15:guide>
        <p15:guide id="5" orient="horz" pos="1015" userDrawn="1">
          <p15:clr>
            <a:srgbClr val="A4A3A4"/>
          </p15:clr>
        </p15:guide>
        <p15:guide id="6" orient="horz" pos="4147" userDrawn="1">
          <p15:clr>
            <a:srgbClr val="A4A3A4"/>
          </p15:clr>
        </p15:guide>
        <p15:guide id="7" orient="horz" pos="3895" userDrawn="1">
          <p15:clr>
            <a:srgbClr val="A4A3A4"/>
          </p15:clr>
        </p15:guide>
        <p15:guide id="8" orient="horz" pos="4032" userDrawn="1">
          <p15:clr>
            <a:srgbClr val="A4A3A4"/>
          </p15:clr>
        </p15:guide>
        <p15:guide id="9" pos="3840" userDrawn="1">
          <p15:clr>
            <a:srgbClr val="A4A3A4"/>
          </p15:clr>
        </p15:guide>
        <p15:guide id="10" pos="7402" userDrawn="1">
          <p15:clr>
            <a:srgbClr val="A4A3A4"/>
          </p15:clr>
        </p15:guide>
        <p15:guide id="11" pos="72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Anna Poppa" initials="AP" lastIdx="4" clrIdx="7">
    <p:extLst>
      <p:ext uri="{19B8F6BF-5375-455C-9EA6-DF929625EA0E}">
        <p15:presenceInfo xmlns:p15="http://schemas.microsoft.com/office/powerpoint/2012/main" userId="c33764466cc77507" providerId="Windows Live"/>
      </p:ext>
    </p:extLst>
  </p:cmAuthor>
  <p:cmAuthor id="9" name="kbrandt@clinicaloptions.com" initials="k" lastIdx="8" clrIdx="8">
    <p:extLst>
      <p:ext uri="{19B8F6BF-5375-455C-9EA6-DF929625EA0E}">
        <p15:presenceInfo xmlns:p15="http://schemas.microsoft.com/office/powerpoint/2012/main" userId="kbrandt@clinicaloptions.com" providerId="None"/>
      </p:ext>
    </p:extLst>
  </p:cmAuthor>
  <p:cmAuthor id="10" name="Kelly Brandt" initials="KB" lastIdx="12" clrIdx="9">
    <p:extLst>
      <p:ext uri="{19B8F6BF-5375-455C-9EA6-DF929625EA0E}">
        <p15:presenceInfo xmlns:p15="http://schemas.microsoft.com/office/powerpoint/2012/main" userId="S::kbrandt@clinicaloptions.com::c2ce0454-3868-4af6-8edb-27f1a98afcf2" providerId="AD"/>
      </p:ext>
    </p:extLst>
  </p:cmAuthor>
  <p:cmAuthor id="11" name="CLINICALOPTIONS\mbecker" initials="C" lastIdx="27" clrIdx="10">
    <p:extLst>
      <p:ext uri="{19B8F6BF-5375-455C-9EA6-DF929625EA0E}">
        <p15:presenceInfo xmlns:p15="http://schemas.microsoft.com/office/powerpoint/2012/main" userId="CLINICALOPTIONS\mbecker" providerId="None"/>
      </p:ext>
    </p:extLst>
  </p:cmAuthor>
  <p:cmAuthor id="12" name="CLINICALOPTIONS\tquill" initials="C" lastIdx="6" clrIdx="11">
    <p:extLst>
      <p:ext uri="{19B8F6BF-5375-455C-9EA6-DF929625EA0E}">
        <p15:presenceInfo xmlns:p15="http://schemas.microsoft.com/office/powerpoint/2012/main" userId="CLINICALOPTIONS\tquill" providerId="None"/>
      </p:ext>
    </p:extLst>
  </p:cmAuthor>
  <p:cmAuthor id="13" name="Dussadee Royal" initials="DR" lastIdx="4" clrIdx="1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AD2A14-32E6-42EE-97D1-EA402CBB235D}" v="288" dt="2022-06-08T19:37:50.0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454"/>
        <p:guide orient="horz" pos="151"/>
        <p:guide pos="324"/>
        <p:guide orient="horz" pos="259"/>
        <p:guide orient="horz" pos="1015"/>
        <p:guide orient="horz" pos="4147"/>
        <p:guide orient="horz" pos="3895"/>
        <p:guide orient="horz" pos="4032"/>
        <p:guide pos="3840"/>
        <p:guide pos="7402"/>
        <p:guide pos="7229"/>
      </p:guideLst>
    </p:cSldViewPr>
  </p:slideViewPr>
  <p:notesTextViewPr>
    <p:cViewPr>
      <p:scale>
        <a:sx n="125" d="100"/>
        <a:sy n="125" d="100"/>
      </p:scale>
      <p:origin x="0" y="0"/>
    </p:cViewPr>
  </p:notesTextViewPr>
  <p:sorterViewPr>
    <p:cViewPr>
      <p:scale>
        <a:sx n="1" d="1"/>
        <a:sy n="1" d="1"/>
      </p:scale>
      <p:origin x="0" y="-41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41359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IHC, immunohistochemistry; ISH, in situ hybridization; tx, treatment.</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601344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BC, breast cancer; CT, chemotherapy (physician’s choice); DoR, duration of response; ET, endocrine therapy; HR, hormone receptor; IHC, immunohistochemistry; ISH, in situ hybridization; MBC, metastatic breast cancer; ORR, overall response rate; OS, overall survival; PFS, progression-free survival; </a:t>
            </a:r>
            <a:r>
              <a:rPr lang="en-US" i="1" dirty="0"/>
              <a:t>T-DXd, trastuzumab deruxtecan.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63C53F-7938-422E-809C-BEECF42F673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6567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CT, chemotherapy (physician’s choice); ECOG, Eastern Cooperative Oncology Group; HR, hormone receptor; IHC, immunohistochemistry; ISH, in situ hybridization; PS, performance status; T-DXd, trastuzumab deruxtecan.</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1948014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CT, chemotherapy (physician’s choice); ET, endocrine therapy; HR, hormone receptor; T-DXd, trastuzumab deruxtecan.</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940542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(physician’s choice); HR, hormone receptor; mPFS median progression-free survival; PFS, progression-free survival; T-DXd, trastuzumab deruxtecan.</a:t>
            </a:r>
            <a:endParaRPr lang="en-US" dirty="0"/>
          </a:p>
        </p:txBody>
      </p:sp>
      <p:sp>
        <p:nvSpPr>
          <p:cNvPr id="4" name="Slide Number Placeholder 3"/>
          <p:cNvSpPr>
            <a:spLocks noGrp="1"/>
          </p:cNvSpPr>
          <p:nvPr>
            <p:ph type="sldNum" sz="quarter" idx="5"/>
          </p:nvPr>
        </p:nvSpPr>
        <p:spPr/>
        <p:txBody>
          <a:bodyPr/>
          <a:lstStyle/>
          <a:p>
            <a:pPr marL="0" marR="0" lvl="0" indent="0" algn="r" defTabSz="1828527" rtl="0" eaLnBrk="1" fontAlgn="auto" latinLnBrk="0" hangingPunct="1">
              <a:lnSpc>
                <a:spcPct val="100000"/>
              </a:lnSpc>
              <a:spcBef>
                <a:spcPts val="0"/>
              </a:spcBef>
              <a:spcAft>
                <a:spcPts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82852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086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(physician’s choice); HR, hormone receptor; mOS median overall survival; OS, overall survival; T-DXd, trastuzumab deruxtecan.</a:t>
            </a:r>
            <a:endParaRPr lang="en-US" dirty="0"/>
          </a:p>
        </p:txBody>
      </p:sp>
      <p:sp>
        <p:nvSpPr>
          <p:cNvPr id="4" name="Slide Number Placeholder 3"/>
          <p:cNvSpPr>
            <a:spLocks noGrp="1"/>
          </p:cNvSpPr>
          <p:nvPr>
            <p:ph type="sldNum" sz="quarter" idx="5"/>
          </p:nvPr>
        </p:nvSpPr>
        <p:spPr/>
        <p:txBody>
          <a:bodyPr/>
          <a:lstStyle/>
          <a:p>
            <a:fld id="{E258DACF-8309-2044-8EF4-AA7C90F4E9AA}" type="slidenum">
              <a:rPr lang="en-US" smtClean="0"/>
              <a:t>8</a:t>
            </a:fld>
            <a:endParaRPr lang="en-US" dirty="0"/>
          </a:p>
        </p:txBody>
      </p:sp>
    </p:spTree>
    <p:extLst>
      <p:ext uri="{BB962C8B-B14F-4D97-AF65-F5344CB8AC3E}">
        <p14:creationId xmlns:p14="http://schemas.microsoft.com/office/powerpoint/2010/main" val="2177429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CT, chemotherapy (physician’s choice); ECOG, Eastern Cooperative Oncology Group; HR, hormone receptor; IHC, immunohistochemistry; ISH, in situ hybridization; PS, performance status; T-DXd, trastuzumab deruxtecan.</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44836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CT, chemotherapy (physician’s choice); HR, hormone receptor; mOS median overall survival; mPFS, median progression-free survival; NE, not estimable; OS, overall survival; PFS, progression-free survival; T-DXd, trastuzumab deruxtecan.</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398772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CBR, clinical benefit rate; CR, complete response; </a:t>
            </a:r>
            <a:r>
              <a:rPr lang="en-US" sz="1200" b="0" i="1" kern="0" dirty="0"/>
              <a:t>CT, chemotherapy (physician’s choice); </a:t>
            </a:r>
            <a:r>
              <a:rPr lang="en-US" b="0" i="1" dirty="0"/>
              <a:t>DCR, disease control rate; DoR, duration of response; HR, hormone receptor; ORR, overall response rate; PD, progressive disease; PR, partial response; SD, stable disease; </a:t>
            </a:r>
            <a:r>
              <a:rPr lang="en-US" sz="1200" b="0" i="1" kern="0" dirty="0"/>
              <a:t>T-DXd, trastuzumab deruxtecan; </a:t>
            </a:r>
            <a:r>
              <a:rPr lang="en-US" b="0" i="1" dirty="0"/>
              <a:t>TTR, time to response.</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010539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0" dirty="0"/>
              <a:t>CT, chemotherapy (physician’s choice); ILD, interstitial lung disease; LV, left ventricular; T-DXd, trastuzumab deruxtecan: TEAE, treatment-emergent adverse event.</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36752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IHC, </a:t>
            </a:r>
            <a:r>
              <a:rPr lang="en-US" sz="1200" b="0" i="1" kern="0" dirty="0"/>
              <a:t>immunohistochemistry</a:t>
            </a:r>
            <a:r>
              <a:rPr lang="en-US" i="1" dirty="0"/>
              <a:t>; OS, overall survival; PFS, progression-free survival. </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81813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DESTINY-Breast04: Trastuzumab Deruxtecan vs Physician’s Choice of Chemotherapy for Previously Treated HER2-Low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745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DESTINY-Breast04: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Approximately 60% of metastatic breast cancers deemed HER2- express </a:t>
            </a:r>
            <a:br>
              <a:rPr lang="en-US" altLang="en-US" sz="2400" dirty="0"/>
            </a:br>
            <a:r>
              <a:rPr lang="en-US" altLang="en-US" sz="2400" dirty="0"/>
              <a:t>low levels of HER2</a:t>
            </a:r>
            <a:r>
              <a:rPr lang="en-US" altLang="en-US" sz="2400" baseline="30000" dirty="0"/>
              <a:t>1</a:t>
            </a:r>
          </a:p>
          <a:p>
            <a:r>
              <a:rPr lang="en-US" altLang="en-US" sz="2400" dirty="0"/>
              <a:t>HER2 low defined as a score of 1+ by IHC or 2+ with negative ISH</a:t>
            </a:r>
            <a:r>
              <a:rPr lang="en-US" altLang="en-US" sz="2400" baseline="30000" dirty="0"/>
              <a:t>1,2</a:t>
            </a:r>
          </a:p>
          <a:p>
            <a:pPr lvl="1"/>
            <a:r>
              <a:rPr lang="en-US" altLang="en-US" sz="2200" dirty="0"/>
              <a:t>Current HER2-targeted therapies have not proven clinically active against this subtype</a:t>
            </a:r>
            <a:r>
              <a:rPr lang="en-US" altLang="en-US" sz="2200" baseline="30000" dirty="0"/>
              <a:t>3</a:t>
            </a:r>
          </a:p>
          <a:p>
            <a:pPr lvl="1"/>
            <a:r>
              <a:rPr lang="en-US" altLang="en-US" sz="2200" dirty="0"/>
              <a:t>Options for subsequent therapy following initial tx failure are limited</a:t>
            </a:r>
            <a:r>
              <a:rPr lang="en-US" altLang="en-US" sz="2200" baseline="30000" dirty="0"/>
              <a:t>1,2</a:t>
            </a:r>
            <a:endParaRPr lang="en-US" altLang="en-US" sz="2200" dirty="0"/>
          </a:p>
          <a:p>
            <a:r>
              <a:rPr lang="en-US" altLang="en-US" sz="2400" dirty="0"/>
              <a:t>Trastuzumab deruxtecan is an anti-HER2 antibody</a:t>
            </a:r>
            <a:r>
              <a:rPr lang="en-US" altLang="en-US" sz="2400" dirty="0">
                <a:latin typeface="Arial" panose="020B0604020202020204" pitchFamily="34" charset="0"/>
                <a:cs typeface="Arial" panose="020B0604020202020204" pitchFamily="34" charset="0"/>
              </a:rPr>
              <a:t>–</a:t>
            </a:r>
            <a:r>
              <a:rPr lang="en-US" altLang="en-US" sz="2400" dirty="0"/>
              <a:t>drug conjugate approved by the FDA for HER2+ metastatic breast cancer</a:t>
            </a:r>
          </a:p>
          <a:p>
            <a:pPr lvl="1"/>
            <a:r>
              <a:rPr lang="en-US" altLang="en-US" sz="2200" dirty="0"/>
              <a:t>Preliminary reported activity against HER2-low</a:t>
            </a:r>
            <a:r>
              <a:rPr lang="en-US" altLang="en-US" sz="2200" dirty="0">
                <a:latin typeface="Arial" panose="020B0604020202020204" pitchFamily="34" charset="0"/>
                <a:cs typeface="Arial" panose="020B0604020202020204" pitchFamily="34" charset="0"/>
              </a:rPr>
              <a:t>–</a:t>
            </a:r>
            <a:r>
              <a:rPr lang="en-US" altLang="en-US" sz="2200" dirty="0"/>
              <a:t>expressing tumor cells</a:t>
            </a:r>
            <a:r>
              <a:rPr lang="en-US" altLang="en-US" sz="2200" baseline="30000" dirty="0"/>
              <a:t>1</a:t>
            </a:r>
          </a:p>
          <a:p>
            <a:r>
              <a:rPr lang="en-US" altLang="en-US" sz="2400" dirty="0"/>
              <a:t>Current study compared efficacy, safety of trastuzumab deruxtecan vs </a:t>
            </a:r>
            <a:br>
              <a:rPr lang="en-US" altLang="en-US" sz="2400" dirty="0"/>
            </a:br>
            <a:r>
              <a:rPr lang="en-US" altLang="en-US" sz="2400" dirty="0"/>
              <a:t>physician’s choice of chemotherapy in patients with pretreated HER2-low </a:t>
            </a:r>
            <a:br>
              <a:rPr lang="en-US" altLang="en-US" sz="2400" dirty="0"/>
            </a:br>
            <a:r>
              <a:rPr lang="en-US" altLang="en-US" sz="2400" dirty="0"/>
              <a:t>metastatic breast cancer</a:t>
            </a:r>
            <a:r>
              <a:rPr lang="en-US" altLang="en-US" sz="2400" baseline="30000" dirty="0"/>
              <a:t>1,2</a:t>
            </a:r>
          </a:p>
          <a:p>
            <a:pPr lvl="1"/>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r>
              <a:rPr lang="en-US" altLang="en-US" sz="1200" b="0" spc="-10" dirty="0">
                <a:solidFill>
                  <a:schemeClr val="bg2"/>
                </a:solidFill>
                <a:latin typeface="Calibri" panose="020F0502020204030204" pitchFamily="34" charset="0"/>
              </a:rPr>
              <a:t>2. Modi. ASCO 2022. Abstr LBA3. 3. </a:t>
            </a:r>
            <a:r>
              <a:rPr lang="en-US" sz="1200" b="0" spc="-10" dirty="0">
                <a:solidFill>
                  <a:schemeClr val="bg2"/>
                </a:solidFill>
                <a:latin typeface="Calibri" panose="020F0502020204030204" pitchFamily="34" charset="0"/>
              </a:rPr>
              <a:t>Fehrenbacher. JCO. 2020;38:444. </a:t>
            </a:r>
            <a:r>
              <a:rPr lang="en-US" altLang="en-US" sz="1200" b="0" spc="-10" dirty="0">
                <a:solidFill>
                  <a:schemeClr val="bg2"/>
                </a:solidFill>
                <a:latin typeface="Calibri" panose="020F0502020204030204" pitchFamily="34" charset="0"/>
              </a:rPr>
              <a:t> </a:t>
            </a:r>
            <a:endParaRPr lang="en-US" sz="1200" b="0" spc="-1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1">
            <a:extLst>
              <a:ext uri="{FF2B5EF4-FFF2-40B4-BE49-F238E27FC236}">
                <a16:creationId xmlns:a16="http://schemas.microsoft.com/office/drawing/2014/main" id="{C4B2ED68-62F4-4188-80BD-5B9A73662E43}"/>
              </a:ext>
            </a:extLst>
          </p:cNvPr>
          <p:cNvSpPr txBox="1">
            <a:spLocks/>
          </p:cNvSpPr>
          <p:nvPr/>
        </p:nvSpPr>
        <p:spPr bwMode="auto">
          <a:xfrm>
            <a:off x="5363895" y="3372027"/>
            <a:ext cx="585120" cy="48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2" name="Title 1">
            <a:extLst>
              <a:ext uri="{FF2B5EF4-FFF2-40B4-BE49-F238E27FC236}">
                <a16:creationId xmlns:a16="http://schemas.microsoft.com/office/drawing/2014/main" id="{AABC3F8A-33D0-48AF-A2BA-AA16C5A1A28E}"/>
              </a:ext>
            </a:extLst>
          </p:cNvPr>
          <p:cNvSpPr>
            <a:spLocks noGrp="1"/>
          </p:cNvSpPr>
          <p:nvPr>
            <p:ph type="title"/>
          </p:nvPr>
        </p:nvSpPr>
        <p:spPr/>
        <p:txBody>
          <a:bodyPr/>
          <a:lstStyle/>
          <a:p>
            <a:r>
              <a:rPr lang="en-US" dirty="0"/>
              <a:t>DESTINY-Breast04: Phase III Study of </a:t>
            </a:r>
            <a:br>
              <a:rPr lang="en-US" dirty="0"/>
            </a:br>
            <a:r>
              <a:rPr lang="en-US" dirty="0"/>
              <a:t>T-DXd vs CT for HER2-Low MBC</a:t>
            </a:r>
          </a:p>
        </p:txBody>
      </p:sp>
      <p:sp>
        <p:nvSpPr>
          <p:cNvPr id="4" name="Content Placeholder 3">
            <a:extLst>
              <a:ext uri="{FF2B5EF4-FFF2-40B4-BE49-F238E27FC236}">
                <a16:creationId xmlns:a16="http://schemas.microsoft.com/office/drawing/2014/main" id="{400C63B4-6D9B-6923-F5B4-1A1998B635D3}"/>
              </a:ext>
            </a:extLst>
          </p:cNvPr>
          <p:cNvSpPr>
            <a:spLocks noGrp="1"/>
          </p:cNvSpPr>
          <p:nvPr>
            <p:ph idx="1"/>
          </p:nvPr>
        </p:nvSpPr>
        <p:spPr/>
        <p:txBody>
          <a:bodyPr/>
          <a:lstStyle/>
          <a:p>
            <a:r>
              <a:rPr lang="en-US" sz="2400" dirty="0"/>
              <a:t>Multicenter, randomized, open-label, active-controlled phase III trial</a:t>
            </a:r>
          </a:p>
          <a:p>
            <a:endPar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400" dirty="0">
              <a:solidFill>
                <a:srgbClr val="000000"/>
              </a:solidFill>
            </a:endParaRPr>
          </a:p>
          <a:p>
            <a:endPar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400" dirty="0">
              <a:solidFill>
                <a:srgbClr val="000000"/>
              </a:solidFill>
            </a:endParaRPr>
          </a:p>
          <a:p>
            <a:endParaRPr kumimoji="0" lang="en-US" sz="280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spcBef>
                <a:spcPts val="2400"/>
              </a:spcBef>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lang="en-US" sz="2400" b="0" kern="0" dirty="0">
                <a:solidFill>
                  <a:srgbClr val="000000"/>
                </a:solidFill>
              </a:rPr>
              <a:t>PFS </a:t>
            </a:r>
            <a:r>
              <a:rPr lang="en-US" sz="2400" dirty="0">
                <a:solidFill>
                  <a:srgbClr val="000000"/>
                </a:solidFill>
              </a:rPr>
              <a:t>in HR+ patient population</a:t>
            </a:r>
            <a:r>
              <a:rPr lang="en-US" sz="2400" b="0" kern="0" dirty="0">
                <a:solidFill>
                  <a:srgbClr val="000000"/>
                </a:solidFill>
              </a:rPr>
              <a:t> (</a:t>
            </a:r>
            <a:r>
              <a:rPr lang="en-US" sz="2400" dirty="0">
                <a:solidFill>
                  <a:srgbClr val="000000"/>
                </a:solidFill>
              </a:rPr>
              <a:t>by BICR</a:t>
            </a:r>
            <a:r>
              <a:rPr lang="en-US" sz="2400" b="0" kern="0" dirty="0">
                <a:solidFill>
                  <a:srgbClr val="000000"/>
                </a:solidFill>
              </a:rPr>
              <a:t>)</a:t>
            </a:r>
            <a:endParaRPr lang="en-US" sz="2400" i="1" dirty="0">
              <a:solidFill>
                <a:srgbClr val="000000"/>
              </a:solidFill>
            </a:endParaRPr>
          </a:p>
          <a:p>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(all patients), </a:t>
            </a:r>
            <a:r>
              <a:rPr lang="en-US" sz="2400" b="0" kern="0" dirty="0">
                <a:solidFill>
                  <a:srgbClr val="000000"/>
                </a:solidFill>
              </a:rPr>
              <a:t>OS in HR+ and in all patients, PFS by investigator, ORR, DoR, efficacy in HR- patient population </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
        <p:nvSpPr>
          <p:cNvPr id="7" name="Text Box 11">
            <a:extLst>
              <a:ext uri="{FF2B5EF4-FFF2-40B4-BE49-F238E27FC236}">
                <a16:creationId xmlns:a16="http://schemas.microsoft.com/office/drawing/2014/main" id="{1E67CDB1-6759-4D45-803C-B31A85232C68}"/>
              </a:ext>
            </a:extLst>
          </p:cNvPr>
          <p:cNvSpPr txBox="1">
            <a:spLocks noChangeArrowheads="1"/>
          </p:cNvSpPr>
          <p:nvPr/>
        </p:nvSpPr>
        <p:spPr bwMode="auto">
          <a:xfrm>
            <a:off x="407414" y="6414707"/>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2022;[Epub</a:t>
            </a:r>
            <a:r>
              <a:rPr lang="en-US" altLang="en-US" sz="1200" b="0" dirty="0">
                <a:solidFill>
                  <a:srgbClr val="455560"/>
                </a:solidFill>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3" name="Group 2">
            <a:extLst>
              <a:ext uri="{FF2B5EF4-FFF2-40B4-BE49-F238E27FC236}">
                <a16:creationId xmlns:a16="http://schemas.microsoft.com/office/drawing/2014/main" id="{277723A6-4FC5-4508-9F52-4CDAA281F493}"/>
              </a:ext>
            </a:extLst>
          </p:cNvPr>
          <p:cNvGrpSpPr/>
          <p:nvPr/>
        </p:nvGrpSpPr>
        <p:grpSpPr>
          <a:xfrm>
            <a:off x="674074" y="2745994"/>
            <a:ext cx="9407205" cy="1770455"/>
            <a:chOff x="-367305" y="2650452"/>
            <a:chExt cx="9407205" cy="1770455"/>
          </a:xfrm>
        </p:grpSpPr>
        <p:sp>
          <p:nvSpPr>
            <p:cNvPr id="10" name="Text Box 45">
              <a:extLst>
                <a:ext uri="{FF2B5EF4-FFF2-40B4-BE49-F238E27FC236}">
                  <a16:creationId xmlns:a16="http://schemas.microsoft.com/office/drawing/2014/main" id="{323900F9-8FD1-49B8-B75E-FCD8AB496B10}"/>
                </a:ext>
              </a:extLst>
            </p:cNvPr>
            <p:cNvSpPr txBox="1">
              <a:spLocks noChangeArrowheads="1"/>
            </p:cNvSpPr>
            <p:nvPr/>
          </p:nvSpPr>
          <p:spPr bwMode="auto">
            <a:xfrm>
              <a:off x="-367305" y="2666581"/>
              <a:ext cx="457447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HER2-low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IHC1+ or IHC2+/ISH-)</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unresectable or metastatic BC;</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1-2 lines of CT in the metastatic setting or recurrence ≤6 mo after adjuvant CT;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ET if HR+; treated, stable brain metastases eligible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a:t>
              </a:r>
              <a:r>
                <a:rPr lang="en-GB" altLang="en-US" b="0" dirty="0">
                  <a:solidFill>
                    <a:srgbClr val="000000"/>
                  </a:solidFill>
                  <a:latin typeface="Calibri" panose="020F0502020204030204" pitchFamily="34" charset="0"/>
                  <a:cs typeface="Calibri" panose="020F0502020204030204" pitchFamily="34" charset="0"/>
                </a:rPr>
                <a:t>57</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49">
              <a:extLst>
                <a:ext uri="{FF2B5EF4-FFF2-40B4-BE49-F238E27FC236}">
                  <a16:creationId xmlns:a16="http://schemas.microsoft.com/office/drawing/2014/main" id="{5FFA4D78-1A82-41DD-A86A-AAFE3180F126}"/>
                </a:ext>
              </a:extLst>
            </p:cNvPr>
            <p:cNvSpPr>
              <a:spLocks noChangeArrowheads="1"/>
            </p:cNvSpPr>
            <p:nvPr/>
          </p:nvSpPr>
          <p:spPr bwMode="auto">
            <a:xfrm>
              <a:off x="4930028" y="2650452"/>
              <a:ext cx="4109872" cy="834706"/>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T-DXd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5.4 mg/kg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373) </a:t>
              </a:r>
            </a:p>
          </p:txBody>
        </p:sp>
        <p:sp>
          <p:nvSpPr>
            <p:cNvPr id="13" name="Rectangle 50">
              <a:extLst>
                <a:ext uri="{FF2B5EF4-FFF2-40B4-BE49-F238E27FC236}">
                  <a16:creationId xmlns:a16="http://schemas.microsoft.com/office/drawing/2014/main" id="{F98543B7-2BB8-4E73-AAF2-1121E5A15F4B}"/>
                </a:ext>
              </a:extLst>
            </p:cNvPr>
            <p:cNvSpPr>
              <a:spLocks noChangeArrowheads="1"/>
            </p:cNvSpPr>
            <p:nvPr/>
          </p:nvSpPr>
          <p:spPr bwMode="auto">
            <a:xfrm>
              <a:off x="4930028" y="3543744"/>
              <a:ext cx="4107684" cy="834706"/>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Calibri" panose="020F0502020204030204" pitchFamily="34" charset="0"/>
                </a:rPr>
                <a:t>CT*</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184)</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 name="Line 53">
              <a:extLst>
                <a:ext uri="{FF2B5EF4-FFF2-40B4-BE49-F238E27FC236}">
                  <a16:creationId xmlns:a16="http://schemas.microsoft.com/office/drawing/2014/main" id="{16429C93-9A42-4543-B42B-9C401A76433E}"/>
                </a:ext>
              </a:extLst>
            </p:cNvPr>
            <p:cNvSpPr>
              <a:spLocks noChangeShapeType="1"/>
            </p:cNvSpPr>
            <p:nvPr/>
          </p:nvSpPr>
          <p:spPr bwMode="auto">
            <a:xfrm>
              <a:off x="4250804" y="3608118"/>
              <a:ext cx="575036" cy="3301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0EBF8C83-2467-4805-B44C-0B55A6BFC680}"/>
                </a:ext>
              </a:extLst>
            </p:cNvPr>
            <p:cNvSpPr>
              <a:spLocks noChangeShapeType="1"/>
            </p:cNvSpPr>
            <p:nvPr/>
          </p:nvSpPr>
          <p:spPr bwMode="auto">
            <a:xfrm flipV="1">
              <a:off x="4253979" y="3063542"/>
              <a:ext cx="571861" cy="2675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 name="Group 23">
            <a:extLst>
              <a:ext uri="{FF2B5EF4-FFF2-40B4-BE49-F238E27FC236}">
                <a16:creationId xmlns:a16="http://schemas.microsoft.com/office/drawing/2014/main" id="{4F09601D-5579-6A47-D91F-BF2731E42B39}"/>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849255F3-E7A3-A475-BF2F-76317B7FE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83C33902-341D-EF8D-C5BE-6F438A4B6D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8" name="TextBox 1">
            <a:extLst>
              <a:ext uri="{FF2B5EF4-FFF2-40B4-BE49-F238E27FC236}">
                <a16:creationId xmlns:a16="http://schemas.microsoft.com/office/drawing/2014/main" id="{0D03639F-8B28-ECB8-4FCB-FB619EB5543A}"/>
              </a:ext>
            </a:extLst>
          </p:cNvPr>
          <p:cNvSpPr txBox="1">
            <a:spLocks noChangeArrowheads="1"/>
          </p:cNvSpPr>
          <p:nvPr/>
        </p:nvSpPr>
        <p:spPr bwMode="auto">
          <a:xfrm>
            <a:off x="5884148" y="4468853"/>
            <a:ext cx="42822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of physician’s choice: capecitabine, eribulin, gemcitabine, paclitaxel, or nab-paclitaxel. </a:t>
            </a:r>
          </a:p>
        </p:txBody>
      </p:sp>
      <p:sp>
        <p:nvSpPr>
          <p:cNvPr id="18" name="TextBox 17">
            <a:extLst>
              <a:ext uri="{FF2B5EF4-FFF2-40B4-BE49-F238E27FC236}">
                <a16:creationId xmlns:a16="http://schemas.microsoft.com/office/drawing/2014/main" id="{CE82F75B-D9B8-EA1B-AE42-CCD23EA7166F}"/>
              </a:ext>
            </a:extLst>
          </p:cNvPr>
          <p:cNvSpPr txBox="1"/>
          <p:nvPr/>
        </p:nvSpPr>
        <p:spPr bwMode="auto">
          <a:xfrm>
            <a:off x="2732878" y="1921527"/>
            <a:ext cx="539768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HER2-low status (IHC1+ vs IHC2+ and ISH-),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prior lines of CT for metastatic disease (1 vs 2), HR status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[with vs without previous CDK4/6 inhibitor]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HR-)</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9" name="Straight Arrow Connector 18">
            <a:extLst>
              <a:ext uri="{FF2B5EF4-FFF2-40B4-BE49-F238E27FC236}">
                <a16:creationId xmlns:a16="http://schemas.microsoft.com/office/drawing/2014/main" id="{4BDB4341-E554-244A-C91F-8A255DEF3882}"/>
              </a:ext>
            </a:extLst>
          </p:cNvPr>
          <p:cNvCxnSpPr>
            <a:cxnSpLocks/>
          </p:cNvCxnSpPr>
          <p:nvPr/>
        </p:nvCxnSpPr>
        <p:spPr bwMode="auto">
          <a:xfrm>
            <a:off x="5431721" y="2698125"/>
            <a:ext cx="0" cy="551961"/>
          </a:xfrm>
          <a:prstGeom prst="straightConnector1">
            <a:avLst/>
          </a:prstGeom>
          <a:noFill/>
          <a:ln w="19050"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1508733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a:t>
            </a:r>
            <a:r>
              <a:rPr lang="en-US" dirty="0"/>
              <a:t>Baseline Characteristics</a:t>
            </a:r>
            <a:br>
              <a:rPr lang="en-US" dirty="0"/>
            </a:b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0897" y="640903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8958AD03-EE82-A2A1-74C6-BC9D85B24A0F}"/>
              </a:ext>
            </a:extLst>
          </p:cNvPr>
          <p:cNvGraphicFramePr>
            <a:graphicFrameLocks/>
          </p:cNvGraphicFramePr>
          <p:nvPr>
            <p:extLst>
              <p:ext uri="{D42A27DB-BD31-4B8C-83A1-F6EECF244321}">
                <p14:modId xmlns:p14="http://schemas.microsoft.com/office/powerpoint/2010/main" val="4046092479"/>
              </p:ext>
            </p:extLst>
          </p:nvPr>
        </p:nvGraphicFramePr>
        <p:xfrm>
          <a:off x="714557" y="1364300"/>
          <a:ext cx="10761481" cy="4733960"/>
        </p:xfrm>
        <a:graphic>
          <a:graphicData uri="http://schemas.openxmlformats.org/drawingml/2006/table">
            <a:tbl>
              <a:tblPr/>
              <a:tblGrid>
                <a:gridCol w="2839061">
                  <a:extLst>
                    <a:ext uri="{9D8B030D-6E8A-4147-A177-3AD203B41FA5}">
                      <a16:colId xmlns:a16="http://schemas.microsoft.com/office/drawing/2014/main" val="20000"/>
                    </a:ext>
                  </a:extLst>
                </a:gridCol>
                <a:gridCol w="1980605">
                  <a:extLst>
                    <a:ext uri="{9D8B030D-6E8A-4147-A177-3AD203B41FA5}">
                      <a16:colId xmlns:a16="http://schemas.microsoft.com/office/drawing/2014/main" val="1584285277"/>
                    </a:ext>
                  </a:extLst>
                </a:gridCol>
                <a:gridCol w="1980605">
                  <a:extLst>
                    <a:ext uri="{9D8B030D-6E8A-4147-A177-3AD203B41FA5}">
                      <a16:colId xmlns:a16="http://schemas.microsoft.com/office/drawing/2014/main" val="293477700"/>
                    </a:ext>
                  </a:extLst>
                </a:gridCol>
                <a:gridCol w="1980605">
                  <a:extLst>
                    <a:ext uri="{9D8B030D-6E8A-4147-A177-3AD203B41FA5}">
                      <a16:colId xmlns:a16="http://schemas.microsoft.com/office/drawing/2014/main" val="149100472"/>
                    </a:ext>
                  </a:extLst>
                </a:gridCol>
                <a:gridCol w="1980605">
                  <a:extLst>
                    <a:ext uri="{9D8B030D-6E8A-4147-A177-3AD203B41FA5}">
                      <a16:colId xmlns:a16="http://schemas.microsoft.com/office/drawing/2014/main" val="625135551"/>
                    </a:ext>
                  </a:extLst>
                </a:gridCol>
              </a:tblGrid>
              <a:tr h="253288">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HR+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All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78457659"/>
                  </a:ext>
                </a:extLst>
              </a:tr>
              <a:tr h="34791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T-DXd </a:t>
                      </a:r>
                      <a:br>
                        <a:rPr kumimoji="0" lang="en-US" sz="1400" b="1" i="0" u="none" strike="noStrike" kern="1200" cap="none" normalizeH="0" baseline="0" dirty="0">
                          <a:ln>
                            <a:noFill/>
                          </a:ln>
                          <a:solidFill>
                            <a:schemeClr val="tx1"/>
                          </a:solidFill>
                          <a:effectLst/>
                          <a:latin typeface="+mn-lt"/>
                          <a:ea typeface="+mn-ea"/>
                          <a:cs typeface="+mn-cs"/>
                        </a:rPr>
                      </a:br>
                      <a:r>
                        <a:rPr kumimoji="0" lang="en-US" sz="1400" b="1" i="0" u="none" strike="noStrike" kern="1200" cap="none" normalizeH="0" baseline="0" dirty="0">
                          <a:ln>
                            <a:noFill/>
                          </a:ln>
                          <a:solidFill>
                            <a:schemeClr val="tx1"/>
                          </a:solidFill>
                          <a:effectLst/>
                          <a:latin typeface="+mn-lt"/>
                          <a:ea typeface="+mn-ea"/>
                          <a:cs typeface="+mn-cs"/>
                        </a:rPr>
                        <a:t>(n = 331)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CT</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(n = 163)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T-DXd </a:t>
                      </a:r>
                      <a:br>
                        <a:rPr kumimoji="0" lang="en-US" sz="1400" b="1" i="0" u="none" strike="noStrike" kern="1200" cap="none" normalizeH="0" baseline="0" dirty="0">
                          <a:ln>
                            <a:noFill/>
                          </a:ln>
                          <a:solidFill>
                            <a:schemeClr val="tx1"/>
                          </a:solidFill>
                          <a:effectLst/>
                          <a:latin typeface="+mn-lt"/>
                          <a:ea typeface="+mn-ea"/>
                          <a:cs typeface="+mn-cs"/>
                        </a:rPr>
                      </a:br>
                      <a:r>
                        <a:rPr kumimoji="0" lang="en-US" sz="1400" b="1" i="0" u="none" strike="noStrike" kern="1200" cap="none" normalizeH="0" baseline="0" dirty="0">
                          <a:ln>
                            <a:noFill/>
                          </a:ln>
                          <a:solidFill>
                            <a:schemeClr val="tx1"/>
                          </a:solidFill>
                          <a:effectLst/>
                          <a:latin typeface="+mn-lt"/>
                          <a:ea typeface="+mn-ea"/>
                          <a:cs typeface="+mn-cs"/>
                        </a:rPr>
                        <a:t>(n = 373)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CT</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(n = 184)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1284">
                <a:tc>
                  <a:txBody>
                    <a:bodyPr/>
                    <a:lstStyle/>
                    <a:p>
                      <a:pPr marL="0" marR="0" indent="-209550">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   Median age, yr (range)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GB" sz="1400" kern="1200" dirty="0">
                          <a:solidFill>
                            <a:schemeClr val="bg1"/>
                          </a:solidFill>
                          <a:effectLst/>
                          <a:latin typeface="+mn-lt"/>
                          <a:ea typeface="+mn-ea"/>
                          <a:cs typeface="+mn-cs"/>
                        </a:rPr>
                        <a:t>57 (32-80)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GB" sz="1400" kern="1200" dirty="0">
                          <a:solidFill>
                            <a:schemeClr val="bg1"/>
                          </a:solidFill>
                          <a:effectLst/>
                          <a:latin typeface="+mn-lt"/>
                          <a:ea typeface="+mn-ea"/>
                          <a:cs typeface="+mn-cs"/>
                        </a:rPr>
                        <a:t>56 (28-80)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GB" sz="1400" kern="1200" dirty="0">
                          <a:solidFill>
                            <a:schemeClr val="bg1"/>
                          </a:solidFill>
                          <a:effectLst/>
                          <a:latin typeface="+mn-lt"/>
                          <a:ea typeface="+mn-ea"/>
                          <a:cs typeface="+mn-cs"/>
                        </a:rPr>
                        <a:t>58 (32-80)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GB" sz="1400" kern="1200" dirty="0">
                          <a:solidFill>
                            <a:schemeClr val="bg1"/>
                          </a:solidFill>
                          <a:effectLst/>
                          <a:latin typeface="+mn-lt"/>
                          <a:ea typeface="+mn-ea"/>
                          <a:cs typeface="+mn-cs"/>
                        </a:rPr>
                        <a:t>56 (28-80)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1284">
                <a:tc>
                  <a:txBody>
                    <a:bodyPr/>
                    <a:lstStyle/>
                    <a:p>
                      <a:pPr marL="0" marR="0">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   Female, n (%)</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329 (99)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163 (100)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371 (99)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184 (100)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14271">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Region,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Europe + Israel</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Asia</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North America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149 (45)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128 (39)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54 (16)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73 (45)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60 (37)</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30 (18)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166 (45)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147 (39)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60 (16)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85 (46)</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66 (36)</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33 (18)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552986">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HER2 status (IHC),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1+</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2+/ISH-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193 (58)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138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95 (58)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68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215 (58)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158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106 (58)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78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55298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ECOG PS,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0</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187 (57)</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144 (44)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95 (58)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68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200 (54)</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173 (46)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105 (57)</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79 (43)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55298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HR,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Positive</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mn-lt"/>
                          <a:ea typeface="+mn-ea"/>
                          <a:cs typeface="+mn-cs"/>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328 (99)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 (1)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162 (99)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 (1)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333 (89)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40 (11)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166 (90)</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18 (10)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041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Brain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18 (5)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7 (4)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24 (6)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8 (4)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9692632"/>
                  </a:ext>
                </a:extLst>
              </a:tr>
              <a:tr h="230418">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Liver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247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116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266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123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2733407"/>
                  </a:ext>
                </a:extLst>
              </a:tr>
              <a:tr h="230418">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Lung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98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58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120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63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70502561"/>
                  </a:ext>
                </a:extLst>
              </a:tr>
            </a:tbl>
          </a:graphicData>
        </a:graphic>
      </p:graphicFrame>
    </p:spTree>
    <p:extLst>
      <p:ext uri="{BB962C8B-B14F-4D97-AF65-F5344CB8AC3E}">
        <p14:creationId xmlns:p14="http://schemas.microsoft.com/office/powerpoint/2010/main" val="269197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a:t>
            </a:r>
            <a:r>
              <a:rPr lang="en-US" dirty="0"/>
              <a:t>Prior Therapies</a:t>
            </a:r>
            <a:br>
              <a:rPr lang="en-US" dirty="0"/>
            </a:b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388037" y="640903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8958AD03-EE82-A2A1-74C6-BC9D85B24A0F}"/>
              </a:ext>
            </a:extLst>
          </p:cNvPr>
          <p:cNvGraphicFramePr>
            <a:graphicFrameLocks/>
          </p:cNvGraphicFramePr>
          <p:nvPr>
            <p:extLst>
              <p:ext uri="{D42A27DB-BD31-4B8C-83A1-F6EECF244321}">
                <p14:modId xmlns:p14="http://schemas.microsoft.com/office/powerpoint/2010/main" val="1159443523"/>
              </p:ext>
            </p:extLst>
          </p:nvPr>
        </p:nvGraphicFramePr>
        <p:xfrm>
          <a:off x="720725" y="1422100"/>
          <a:ext cx="10761483" cy="4590352"/>
        </p:xfrm>
        <a:graphic>
          <a:graphicData uri="http://schemas.openxmlformats.org/drawingml/2006/table">
            <a:tbl>
              <a:tblPr/>
              <a:tblGrid>
                <a:gridCol w="3555119">
                  <a:extLst>
                    <a:ext uri="{9D8B030D-6E8A-4147-A177-3AD203B41FA5}">
                      <a16:colId xmlns:a16="http://schemas.microsoft.com/office/drawing/2014/main" val="20000"/>
                    </a:ext>
                  </a:extLst>
                </a:gridCol>
                <a:gridCol w="1801591">
                  <a:extLst>
                    <a:ext uri="{9D8B030D-6E8A-4147-A177-3AD203B41FA5}">
                      <a16:colId xmlns:a16="http://schemas.microsoft.com/office/drawing/2014/main" val="1584285277"/>
                    </a:ext>
                  </a:extLst>
                </a:gridCol>
                <a:gridCol w="1801591">
                  <a:extLst>
                    <a:ext uri="{9D8B030D-6E8A-4147-A177-3AD203B41FA5}">
                      <a16:colId xmlns:a16="http://schemas.microsoft.com/office/drawing/2014/main" val="293477700"/>
                    </a:ext>
                  </a:extLst>
                </a:gridCol>
                <a:gridCol w="1801591">
                  <a:extLst>
                    <a:ext uri="{9D8B030D-6E8A-4147-A177-3AD203B41FA5}">
                      <a16:colId xmlns:a16="http://schemas.microsoft.com/office/drawing/2014/main" val="149100472"/>
                    </a:ext>
                  </a:extLst>
                </a:gridCol>
                <a:gridCol w="1801591">
                  <a:extLst>
                    <a:ext uri="{9D8B030D-6E8A-4147-A177-3AD203B41FA5}">
                      <a16:colId xmlns:a16="http://schemas.microsoft.com/office/drawing/2014/main" val="625135551"/>
                    </a:ext>
                  </a:extLst>
                </a:gridCol>
              </a:tblGrid>
              <a:tr h="137949">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Prior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HR+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All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78457659"/>
                  </a:ext>
                </a:extLst>
              </a:tr>
              <a:tr h="27589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331)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163)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32084">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lines of systemic therapy,* n (range)</a:t>
                      </a:r>
                    </a:p>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of prior lines of systemic therapy*,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(1-9)</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(7)</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 (26)</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223 (67)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(66)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(1-9)</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(10)</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(27)</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234 (63)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(10)</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(29)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112 (61)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985360">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lines of chemotherapy,* n (range)</a:t>
                      </a:r>
                    </a:p>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of prior lines of chemotherapy*,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203 (61.3)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(37.5)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(0.9)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(0-2)</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(57.1)</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(42.3)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221 (59.2)</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145 (38.9)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(0-2)</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(54.3)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(45.1)</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985360">
                <a:tc>
                  <a:txBody>
                    <a:bodyPr/>
                    <a:lstStyle/>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lines of ET,* n (range)</a:t>
                      </a:r>
                    </a:p>
                    <a:p>
                      <a:pPr marL="123825" marR="0" lvl="0" indent="-109538"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of prior lines of ET,*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(0-7)</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 (32)</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 (33)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(37)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(10)</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(30)</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(33)</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(27)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(0-7)</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(16)</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(29)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(31)</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(24)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p>
                    <a:p>
                      <a:pPr marL="0" marR="0" algn="ctr">
                        <a:lnSpc>
                          <a:spcPct val="9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(28)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(29)</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(24)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37225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targeted cancer therapy, n (%)</a:t>
                      </a:r>
                    </a:p>
                    <a:p>
                      <a:pPr marL="123825" marR="0" lvl="0" indent="-109538"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CDK4/6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259 (78)</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233 (70)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132 (81)</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(71)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279 (75)</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239 (64)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 (76)</a:t>
                      </a:r>
                    </a:p>
                    <a:p>
                      <a:pPr marL="0" marR="0" algn="ctr">
                        <a:lnSpc>
                          <a:spcPct val="9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 (65)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30855D3C-F1B4-1B74-B761-69E98EFDD48D}"/>
              </a:ext>
            </a:extLst>
          </p:cNvPr>
          <p:cNvSpPr txBox="1"/>
          <p:nvPr/>
        </p:nvSpPr>
        <p:spPr bwMode="auto">
          <a:xfrm>
            <a:off x="644049" y="6058172"/>
            <a:ext cx="35238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 metastatic setting.</a:t>
            </a:r>
          </a:p>
        </p:txBody>
      </p:sp>
    </p:spTree>
    <p:extLst>
      <p:ext uri="{BB962C8B-B14F-4D97-AF65-F5344CB8AC3E}">
        <p14:creationId xmlns:p14="http://schemas.microsoft.com/office/powerpoint/2010/main" val="298579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42A43A0-4E13-90C4-A9CA-58884D199853}"/>
              </a:ext>
            </a:extLst>
          </p:cNvPr>
          <p:cNvGrpSpPr/>
          <p:nvPr/>
        </p:nvGrpSpPr>
        <p:grpSpPr>
          <a:xfrm>
            <a:off x="6384112" y="1966108"/>
            <a:ext cx="458780" cy="2631450"/>
            <a:chOff x="6384112" y="1966108"/>
            <a:chExt cx="458780" cy="2631450"/>
          </a:xfrm>
        </p:grpSpPr>
        <p:sp>
          <p:nvSpPr>
            <p:cNvPr id="1518" name="TextBox 1517">
              <a:extLst>
                <a:ext uri="{FF2B5EF4-FFF2-40B4-BE49-F238E27FC236}">
                  <a16:creationId xmlns:a16="http://schemas.microsoft.com/office/drawing/2014/main" id="{E17E72BD-9CAA-DAFA-7BEC-585C2FA86676}"/>
                </a:ext>
              </a:extLst>
            </p:cNvPr>
            <p:cNvSpPr txBox="1"/>
            <p:nvPr/>
          </p:nvSpPr>
          <p:spPr>
            <a:xfrm>
              <a:off x="6430903" y="4289781"/>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1519" name="TextBox 1518">
              <a:extLst>
                <a:ext uri="{FF2B5EF4-FFF2-40B4-BE49-F238E27FC236}">
                  <a16:creationId xmlns:a16="http://schemas.microsoft.com/office/drawing/2014/main" id="{846B552C-ADDE-7951-D04A-070953EB6235}"/>
                </a:ext>
              </a:extLst>
            </p:cNvPr>
            <p:cNvSpPr txBox="1"/>
            <p:nvPr/>
          </p:nvSpPr>
          <p:spPr>
            <a:xfrm>
              <a:off x="6430903" y="3708820"/>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1520" name="TextBox 1519">
              <a:extLst>
                <a:ext uri="{FF2B5EF4-FFF2-40B4-BE49-F238E27FC236}">
                  <a16:creationId xmlns:a16="http://schemas.microsoft.com/office/drawing/2014/main" id="{97B85810-EE25-7963-3269-351C68E9BE08}"/>
                </a:ext>
              </a:extLst>
            </p:cNvPr>
            <p:cNvSpPr txBox="1"/>
            <p:nvPr/>
          </p:nvSpPr>
          <p:spPr>
            <a:xfrm>
              <a:off x="6430903" y="3127955"/>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1521" name="TextBox 1520">
              <a:extLst>
                <a:ext uri="{FF2B5EF4-FFF2-40B4-BE49-F238E27FC236}">
                  <a16:creationId xmlns:a16="http://schemas.microsoft.com/office/drawing/2014/main" id="{722AADDE-AB47-75AF-DE8A-B2BDDFCE73D0}"/>
                </a:ext>
              </a:extLst>
            </p:cNvPr>
            <p:cNvSpPr txBox="1"/>
            <p:nvPr/>
          </p:nvSpPr>
          <p:spPr>
            <a:xfrm>
              <a:off x="6430903" y="2546983"/>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1522" name="TextBox 1521">
              <a:extLst>
                <a:ext uri="{FF2B5EF4-FFF2-40B4-BE49-F238E27FC236}">
                  <a16:creationId xmlns:a16="http://schemas.microsoft.com/office/drawing/2014/main" id="{453DDE01-F8AD-E877-D07C-4C0FE2EB1E01}"/>
                </a:ext>
              </a:extLst>
            </p:cNvPr>
            <p:cNvSpPr txBox="1"/>
            <p:nvPr/>
          </p:nvSpPr>
          <p:spPr>
            <a:xfrm>
              <a:off x="6384112" y="1966108"/>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grpSp>
        <p:nvGrpSpPr>
          <p:cNvPr id="3" name="Group 2">
            <a:extLst>
              <a:ext uri="{FF2B5EF4-FFF2-40B4-BE49-F238E27FC236}">
                <a16:creationId xmlns:a16="http://schemas.microsoft.com/office/drawing/2014/main" id="{D9545CC2-FC59-D3D8-8FB4-D7A8111B2347}"/>
              </a:ext>
            </a:extLst>
          </p:cNvPr>
          <p:cNvGrpSpPr/>
          <p:nvPr/>
        </p:nvGrpSpPr>
        <p:grpSpPr>
          <a:xfrm>
            <a:off x="380660" y="1975304"/>
            <a:ext cx="458780" cy="2624921"/>
            <a:chOff x="380660" y="1975304"/>
            <a:chExt cx="458780" cy="2624921"/>
          </a:xfrm>
        </p:grpSpPr>
        <p:sp>
          <p:nvSpPr>
            <p:cNvPr id="2077" name="TextBox 2076">
              <a:extLst>
                <a:ext uri="{FF2B5EF4-FFF2-40B4-BE49-F238E27FC236}">
                  <a16:creationId xmlns:a16="http://schemas.microsoft.com/office/drawing/2014/main" id="{CA714B0E-D404-30CD-733F-2F2337D0CE5C}"/>
                </a:ext>
              </a:extLst>
            </p:cNvPr>
            <p:cNvSpPr txBox="1"/>
            <p:nvPr/>
          </p:nvSpPr>
          <p:spPr>
            <a:xfrm>
              <a:off x="428142" y="4292448"/>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2078" name="TextBox 2077">
              <a:extLst>
                <a:ext uri="{FF2B5EF4-FFF2-40B4-BE49-F238E27FC236}">
                  <a16:creationId xmlns:a16="http://schemas.microsoft.com/office/drawing/2014/main" id="{E07B5FF9-F64B-0A78-E85C-5FA10634006C}"/>
                </a:ext>
              </a:extLst>
            </p:cNvPr>
            <p:cNvSpPr txBox="1"/>
            <p:nvPr/>
          </p:nvSpPr>
          <p:spPr>
            <a:xfrm>
              <a:off x="428142" y="371311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2079" name="TextBox 2078">
              <a:extLst>
                <a:ext uri="{FF2B5EF4-FFF2-40B4-BE49-F238E27FC236}">
                  <a16:creationId xmlns:a16="http://schemas.microsoft.com/office/drawing/2014/main" id="{C6525795-E33B-3851-7C2E-2F83AB6005D1}"/>
                </a:ext>
              </a:extLst>
            </p:cNvPr>
            <p:cNvSpPr txBox="1"/>
            <p:nvPr/>
          </p:nvSpPr>
          <p:spPr>
            <a:xfrm>
              <a:off x="428142" y="313388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2080" name="TextBox 2079">
              <a:extLst>
                <a:ext uri="{FF2B5EF4-FFF2-40B4-BE49-F238E27FC236}">
                  <a16:creationId xmlns:a16="http://schemas.microsoft.com/office/drawing/2014/main" id="{001B71B7-3246-D2BD-594B-D6BDC48BF79F}"/>
                </a:ext>
              </a:extLst>
            </p:cNvPr>
            <p:cNvSpPr txBox="1"/>
            <p:nvPr/>
          </p:nvSpPr>
          <p:spPr>
            <a:xfrm>
              <a:off x="428142" y="2554547"/>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2081" name="TextBox 2080">
              <a:extLst>
                <a:ext uri="{FF2B5EF4-FFF2-40B4-BE49-F238E27FC236}">
                  <a16:creationId xmlns:a16="http://schemas.microsoft.com/office/drawing/2014/main" id="{77C26118-5E92-AFE7-C0D0-9EFD60E265D3}"/>
                </a:ext>
              </a:extLst>
            </p:cNvPr>
            <p:cNvSpPr txBox="1"/>
            <p:nvPr/>
          </p:nvSpPr>
          <p:spPr>
            <a:xfrm>
              <a:off x="380660" y="1975304"/>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sp>
        <p:nvSpPr>
          <p:cNvPr id="4" name="Title 3">
            <a:extLst>
              <a:ext uri="{FF2B5EF4-FFF2-40B4-BE49-F238E27FC236}">
                <a16:creationId xmlns:a16="http://schemas.microsoft.com/office/drawing/2014/main" id="{37BC9782-AE1F-B5BF-0588-E9A9266B9699}"/>
              </a:ext>
            </a:extLst>
          </p:cNvPr>
          <p:cNvSpPr>
            <a:spLocks noGrp="1"/>
          </p:cNvSpPr>
          <p:nvPr>
            <p:ph type="title"/>
          </p:nvPr>
        </p:nvSpPr>
        <p:spPr/>
        <p:txBody>
          <a:bodyPr/>
          <a:lstStyle/>
          <a:p>
            <a:r>
              <a:rPr lang="en-US" dirty="0"/>
              <a:t>DESTINY-Breast04: PFS</a:t>
            </a:r>
          </a:p>
        </p:txBody>
      </p:sp>
      <p:sp>
        <p:nvSpPr>
          <p:cNvPr id="2" name="Slide Number Placeholder 1">
            <a:extLst>
              <a:ext uri="{FF2B5EF4-FFF2-40B4-BE49-F238E27FC236}">
                <a16:creationId xmlns:a16="http://schemas.microsoft.com/office/drawing/2014/main" id="{0C73A3D1-78F8-4D6C-801A-A852A6D8599A}"/>
              </a:ext>
            </a:extLst>
          </p:cNvPr>
          <p:cNvSpPr>
            <a:spLocks noGrp="1"/>
          </p:cNvSpPr>
          <p:nvPr>
            <p:ph type="sldNum" sz="quarter" idx="4294967295"/>
          </p:nvPr>
        </p:nvSpPr>
        <p:spPr>
          <a:xfrm>
            <a:off x="11317288" y="217488"/>
            <a:ext cx="874712" cy="365125"/>
          </a:xfrm>
          <a:prstGeom prst="rect">
            <a:avLst/>
          </a:prstGeom>
        </p:spPr>
        <p:txBody>
          <a:bodyPr/>
          <a:lstStyle/>
          <a:p>
            <a:pPr defTabSz="914081" eaLnBrk="1" fontAlgn="auto" hangingPunct="1">
              <a:spcBef>
                <a:spcPts val="0"/>
              </a:spcBef>
              <a:spcAft>
                <a:spcPts val="0"/>
              </a:spcAft>
            </a:pPr>
            <a:fld id="{2FFBAD49-1F68-914B-9DFB-5D552C1A2BEB}" type="slidenum">
              <a:rPr lang="en-US"/>
              <a:pPr defTabSz="914081" eaLnBrk="1" fontAlgn="auto" hangingPunct="1">
                <a:spcBef>
                  <a:spcPts val="0"/>
                </a:spcBef>
                <a:spcAft>
                  <a:spcPts val="0"/>
                </a:spcAft>
              </a:pPr>
              <a:t>7</a:t>
            </a:fld>
            <a:endParaRPr lang="en-US" dirty="0"/>
          </a:p>
        </p:txBody>
      </p:sp>
      <p:sp>
        <p:nvSpPr>
          <p:cNvPr id="1047" name="Text Box 15">
            <a:extLst>
              <a:ext uri="{FF2B5EF4-FFF2-40B4-BE49-F238E27FC236}">
                <a16:creationId xmlns:a16="http://schemas.microsoft.com/office/drawing/2014/main" id="{8A8465D8-04FB-6825-41CC-40BBD08D9B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2022;[Epub</a:t>
            </a:r>
            <a:r>
              <a:rPr lang="en-US" altLang="en-US" sz="1200" b="0" dirty="0">
                <a:solidFill>
                  <a:srgbClr val="455560"/>
                </a:solidFill>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1053" name="Graphic 4">
            <a:extLst>
              <a:ext uri="{FF2B5EF4-FFF2-40B4-BE49-F238E27FC236}">
                <a16:creationId xmlns:a16="http://schemas.microsoft.com/office/drawing/2014/main" id="{C28FC486-615A-DF2B-2BD1-4997AB61E85C}"/>
              </a:ext>
            </a:extLst>
          </p:cNvPr>
          <p:cNvGrpSpPr/>
          <p:nvPr/>
        </p:nvGrpSpPr>
        <p:grpSpPr>
          <a:xfrm>
            <a:off x="6919209" y="2082858"/>
            <a:ext cx="4742053" cy="2928620"/>
            <a:chOff x="2955009" y="1019266"/>
            <a:chExt cx="6812275" cy="3681117"/>
          </a:xfrm>
          <a:noFill/>
        </p:grpSpPr>
        <p:sp>
          <p:nvSpPr>
            <p:cNvPr id="1062" name="Freeform 61">
              <a:extLst>
                <a:ext uri="{FF2B5EF4-FFF2-40B4-BE49-F238E27FC236}">
                  <a16:creationId xmlns:a16="http://schemas.microsoft.com/office/drawing/2014/main" id="{FA28AD14-6C12-AB68-78D2-740004E5EDA1}"/>
                </a:ext>
              </a:extLst>
            </p:cNvPr>
            <p:cNvSpPr/>
            <p:nvPr/>
          </p:nvSpPr>
          <p:spPr>
            <a:xfrm>
              <a:off x="2977671" y="1049501"/>
              <a:ext cx="6789613" cy="3650882"/>
            </a:xfrm>
            <a:custGeom>
              <a:avLst/>
              <a:gdLst>
                <a:gd name="connsiteX0" fmla="*/ 0 w 6789613"/>
                <a:gd name="connsiteY0" fmla="*/ 0 h 3650882"/>
                <a:gd name="connsiteX1" fmla="*/ 63454 w 6789613"/>
                <a:gd name="connsiteY1" fmla="*/ 0 h 3650882"/>
                <a:gd name="connsiteX2" fmla="*/ 63454 w 6789613"/>
                <a:gd name="connsiteY2" fmla="*/ 10582 h 3650882"/>
                <a:gd name="connsiteX3" fmla="*/ 95182 w 6789613"/>
                <a:gd name="connsiteY3" fmla="*/ 10582 h 3650882"/>
                <a:gd name="connsiteX4" fmla="*/ 95182 w 6789613"/>
                <a:gd name="connsiteY4" fmla="*/ 19653 h 3650882"/>
                <a:gd name="connsiteX5" fmla="*/ 102736 w 6789613"/>
                <a:gd name="connsiteY5" fmla="*/ 19653 h 3650882"/>
                <a:gd name="connsiteX6" fmla="*/ 102736 w 6789613"/>
                <a:gd name="connsiteY6" fmla="*/ 30235 h 3650882"/>
                <a:gd name="connsiteX7" fmla="*/ 134463 w 6789613"/>
                <a:gd name="connsiteY7" fmla="*/ 30235 h 3650882"/>
                <a:gd name="connsiteX8" fmla="*/ 134463 w 6789613"/>
                <a:gd name="connsiteY8" fmla="*/ 39306 h 3650882"/>
                <a:gd name="connsiteX9" fmla="*/ 149571 w 6789613"/>
                <a:gd name="connsiteY9" fmla="*/ 39306 h 3650882"/>
                <a:gd name="connsiteX10" fmla="*/ 149571 w 6789613"/>
                <a:gd name="connsiteY10" fmla="*/ 49888 h 3650882"/>
                <a:gd name="connsiteX11" fmla="*/ 259861 w 6789613"/>
                <a:gd name="connsiteY11" fmla="*/ 49888 h 3650882"/>
                <a:gd name="connsiteX12" fmla="*/ 259861 w 6789613"/>
                <a:gd name="connsiteY12" fmla="*/ 58958 h 3650882"/>
                <a:gd name="connsiteX13" fmla="*/ 284034 w 6789613"/>
                <a:gd name="connsiteY13" fmla="*/ 58958 h 3650882"/>
                <a:gd name="connsiteX14" fmla="*/ 284034 w 6789613"/>
                <a:gd name="connsiteY14" fmla="*/ 89193 h 3650882"/>
                <a:gd name="connsiteX15" fmla="*/ 291588 w 6789613"/>
                <a:gd name="connsiteY15" fmla="*/ 89193 h 3650882"/>
                <a:gd name="connsiteX16" fmla="*/ 291588 w 6789613"/>
                <a:gd name="connsiteY16" fmla="*/ 99776 h 3650882"/>
                <a:gd name="connsiteX17" fmla="*/ 299142 w 6789613"/>
                <a:gd name="connsiteY17" fmla="*/ 99776 h 3650882"/>
                <a:gd name="connsiteX18" fmla="*/ 299142 w 6789613"/>
                <a:gd name="connsiteY18" fmla="*/ 108846 h 3650882"/>
                <a:gd name="connsiteX19" fmla="*/ 315761 w 6789613"/>
                <a:gd name="connsiteY19" fmla="*/ 108846 h 3650882"/>
                <a:gd name="connsiteX20" fmla="*/ 315761 w 6789613"/>
                <a:gd name="connsiteY20" fmla="*/ 119428 h 3650882"/>
                <a:gd name="connsiteX21" fmla="*/ 323315 w 6789613"/>
                <a:gd name="connsiteY21" fmla="*/ 119428 h 3650882"/>
                <a:gd name="connsiteX22" fmla="*/ 323315 w 6789613"/>
                <a:gd name="connsiteY22" fmla="*/ 148152 h 3650882"/>
                <a:gd name="connsiteX23" fmla="*/ 330869 w 6789613"/>
                <a:gd name="connsiteY23" fmla="*/ 148152 h 3650882"/>
                <a:gd name="connsiteX24" fmla="*/ 330869 w 6789613"/>
                <a:gd name="connsiteY24" fmla="*/ 169316 h 3650882"/>
                <a:gd name="connsiteX25" fmla="*/ 338423 w 6789613"/>
                <a:gd name="connsiteY25" fmla="*/ 169316 h 3650882"/>
                <a:gd name="connsiteX26" fmla="*/ 338423 w 6789613"/>
                <a:gd name="connsiteY26" fmla="*/ 238857 h 3650882"/>
                <a:gd name="connsiteX27" fmla="*/ 345977 w 6789613"/>
                <a:gd name="connsiteY27" fmla="*/ 238857 h 3650882"/>
                <a:gd name="connsiteX28" fmla="*/ 345977 w 6789613"/>
                <a:gd name="connsiteY28" fmla="*/ 269092 h 3650882"/>
                <a:gd name="connsiteX29" fmla="*/ 355042 w 6789613"/>
                <a:gd name="connsiteY29" fmla="*/ 269092 h 3650882"/>
                <a:gd name="connsiteX30" fmla="*/ 355042 w 6789613"/>
                <a:gd name="connsiteY30" fmla="*/ 279674 h 3650882"/>
                <a:gd name="connsiteX31" fmla="*/ 370150 w 6789613"/>
                <a:gd name="connsiteY31" fmla="*/ 279674 h 3650882"/>
                <a:gd name="connsiteX32" fmla="*/ 370150 w 6789613"/>
                <a:gd name="connsiteY32" fmla="*/ 299327 h 3650882"/>
                <a:gd name="connsiteX33" fmla="*/ 377704 w 6789613"/>
                <a:gd name="connsiteY33" fmla="*/ 299327 h 3650882"/>
                <a:gd name="connsiteX34" fmla="*/ 377704 w 6789613"/>
                <a:gd name="connsiteY34" fmla="*/ 329562 h 3650882"/>
                <a:gd name="connsiteX35" fmla="*/ 385258 w 6789613"/>
                <a:gd name="connsiteY35" fmla="*/ 329562 h 3650882"/>
                <a:gd name="connsiteX36" fmla="*/ 385258 w 6789613"/>
                <a:gd name="connsiteY36" fmla="*/ 338633 h 3650882"/>
                <a:gd name="connsiteX37" fmla="*/ 409432 w 6789613"/>
                <a:gd name="connsiteY37" fmla="*/ 338633 h 3650882"/>
                <a:gd name="connsiteX38" fmla="*/ 409432 w 6789613"/>
                <a:gd name="connsiteY38" fmla="*/ 349215 h 3650882"/>
                <a:gd name="connsiteX39" fmla="*/ 433605 w 6789613"/>
                <a:gd name="connsiteY39" fmla="*/ 349215 h 3650882"/>
                <a:gd name="connsiteX40" fmla="*/ 433605 w 6789613"/>
                <a:gd name="connsiteY40" fmla="*/ 359797 h 3650882"/>
                <a:gd name="connsiteX41" fmla="*/ 441159 w 6789613"/>
                <a:gd name="connsiteY41" fmla="*/ 359797 h 3650882"/>
                <a:gd name="connsiteX42" fmla="*/ 441159 w 6789613"/>
                <a:gd name="connsiteY42" fmla="*/ 368868 h 3650882"/>
                <a:gd name="connsiteX43" fmla="*/ 465332 w 6789613"/>
                <a:gd name="connsiteY43" fmla="*/ 368868 h 3650882"/>
                <a:gd name="connsiteX44" fmla="*/ 465332 w 6789613"/>
                <a:gd name="connsiteY44" fmla="*/ 379450 h 3650882"/>
                <a:gd name="connsiteX45" fmla="*/ 527275 w 6789613"/>
                <a:gd name="connsiteY45" fmla="*/ 379450 h 3650882"/>
                <a:gd name="connsiteX46" fmla="*/ 527275 w 6789613"/>
                <a:gd name="connsiteY46" fmla="*/ 390032 h 3650882"/>
                <a:gd name="connsiteX47" fmla="*/ 543894 w 6789613"/>
                <a:gd name="connsiteY47" fmla="*/ 390032 h 3650882"/>
                <a:gd name="connsiteX48" fmla="*/ 543894 w 6789613"/>
                <a:gd name="connsiteY48" fmla="*/ 399103 h 3650882"/>
                <a:gd name="connsiteX49" fmla="*/ 551448 w 6789613"/>
                <a:gd name="connsiteY49" fmla="*/ 399103 h 3650882"/>
                <a:gd name="connsiteX50" fmla="*/ 551448 w 6789613"/>
                <a:gd name="connsiteY50" fmla="*/ 409685 h 3650882"/>
                <a:gd name="connsiteX51" fmla="*/ 566557 w 6789613"/>
                <a:gd name="connsiteY51" fmla="*/ 409685 h 3650882"/>
                <a:gd name="connsiteX52" fmla="*/ 566557 w 6789613"/>
                <a:gd name="connsiteY52" fmla="*/ 420267 h 3650882"/>
                <a:gd name="connsiteX53" fmla="*/ 622457 w 6789613"/>
                <a:gd name="connsiteY53" fmla="*/ 420267 h 3650882"/>
                <a:gd name="connsiteX54" fmla="*/ 622457 w 6789613"/>
                <a:gd name="connsiteY54" fmla="*/ 429338 h 3650882"/>
                <a:gd name="connsiteX55" fmla="*/ 630011 w 6789613"/>
                <a:gd name="connsiteY55" fmla="*/ 429338 h 3650882"/>
                <a:gd name="connsiteX56" fmla="*/ 630011 w 6789613"/>
                <a:gd name="connsiteY56" fmla="*/ 439920 h 3650882"/>
                <a:gd name="connsiteX57" fmla="*/ 637565 w 6789613"/>
                <a:gd name="connsiteY57" fmla="*/ 439920 h 3650882"/>
                <a:gd name="connsiteX58" fmla="*/ 637565 w 6789613"/>
                <a:gd name="connsiteY58" fmla="*/ 459573 h 3650882"/>
                <a:gd name="connsiteX59" fmla="*/ 645119 w 6789613"/>
                <a:gd name="connsiteY59" fmla="*/ 459573 h 3650882"/>
                <a:gd name="connsiteX60" fmla="*/ 645119 w 6789613"/>
                <a:gd name="connsiteY60" fmla="*/ 470155 h 3650882"/>
                <a:gd name="connsiteX61" fmla="*/ 654184 w 6789613"/>
                <a:gd name="connsiteY61" fmla="*/ 470155 h 3650882"/>
                <a:gd name="connsiteX62" fmla="*/ 654184 w 6789613"/>
                <a:gd name="connsiteY62" fmla="*/ 489808 h 3650882"/>
                <a:gd name="connsiteX63" fmla="*/ 661738 w 6789613"/>
                <a:gd name="connsiteY63" fmla="*/ 489808 h 3650882"/>
                <a:gd name="connsiteX64" fmla="*/ 661738 w 6789613"/>
                <a:gd name="connsiteY64" fmla="*/ 510972 h 3650882"/>
                <a:gd name="connsiteX65" fmla="*/ 669292 w 6789613"/>
                <a:gd name="connsiteY65" fmla="*/ 510972 h 3650882"/>
                <a:gd name="connsiteX66" fmla="*/ 669292 w 6789613"/>
                <a:gd name="connsiteY66" fmla="*/ 571442 h 3650882"/>
                <a:gd name="connsiteX67" fmla="*/ 676846 w 6789613"/>
                <a:gd name="connsiteY67" fmla="*/ 571442 h 3650882"/>
                <a:gd name="connsiteX68" fmla="*/ 676846 w 6789613"/>
                <a:gd name="connsiteY68" fmla="*/ 610748 h 3650882"/>
                <a:gd name="connsiteX69" fmla="*/ 685911 w 6789613"/>
                <a:gd name="connsiteY69" fmla="*/ 610748 h 3650882"/>
                <a:gd name="connsiteX70" fmla="*/ 685911 w 6789613"/>
                <a:gd name="connsiteY70" fmla="*/ 621330 h 3650882"/>
                <a:gd name="connsiteX71" fmla="*/ 693465 w 6789613"/>
                <a:gd name="connsiteY71" fmla="*/ 621330 h 3650882"/>
                <a:gd name="connsiteX72" fmla="*/ 693465 w 6789613"/>
                <a:gd name="connsiteY72" fmla="*/ 651565 h 3650882"/>
                <a:gd name="connsiteX73" fmla="*/ 716128 w 6789613"/>
                <a:gd name="connsiteY73" fmla="*/ 651565 h 3650882"/>
                <a:gd name="connsiteX74" fmla="*/ 716128 w 6789613"/>
                <a:gd name="connsiteY74" fmla="*/ 662148 h 3650882"/>
                <a:gd name="connsiteX75" fmla="*/ 725192 w 6789613"/>
                <a:gd name="connsiteY75" fmla="*/ 662148 h 3650882"/>
                <a:gd name="connsiteX76" fmla="*/ 725192 w 6789613"/>
                <a:gd name="connsiteY76" fmla="*/ 672730 h 3650882"/>
                <a:gd name="connsiteX77" fmla="*/ 740301 w 6789613"/>
                <a:gd name="connsiteY77" fmla="*/ 672730 h 3650882"/>
                <a:gd name="connsiteX78" fmla="*/ 740301 w 6789613"/>
                <a:gd name="connsiteY78" fmla="*/ 681800 h 3650882"/>
                <a:gd name="connsiteX79" fmla="*/ 755409 w 6789613"/>
                <a:gd name="connsiteY79" fmla="*/ 681800 h 3650882"/>
                <a:gd name="connsiteX80" fmla="*/ 755409 w 6789613"/>
                <a:gd name="connsiteY80" fmla="*/ 692383 h 3650882"/>
                <a:gd name="connsiteX81" fmla="*/ 968434 w 6789613"/>
                <a:gd name="connsiteY81" fmla="*/ 692383 h 3650882"/>
                <a:gd name="connsiteX82" fmla="*/ 968434 w 6789613"/>
                <a:gd name="connsiteY82" fmla="*/ 702965 h 3650882"/>
                <a:gd name="connsiteX83" fmla="*/ 975988 w 6789613"/>
                <a:gd name="connsiteY83" fmla="*/ 702965 h 3650882"/>
                <a:gd name="connsiteX84" fmla="*/ 975988 w 6789613"/>
                <a:gd name="connsiteY84" fmla="*/ 712035 h 3650882"/>
                <a:gd name="connsiteX85" fmla="*/ 992607 w 6789613"/>
                <a:gd name="connsiteY85" fmla="*/ 712035 h 3650882"/>
                <a:gd name="connsiteX86" fmla="*/ 992607 w 6789613"/>
                <a:gd name="connsiteY86" fmla="*/ 722618 h 3650882"/>
                <a:gd name="connsiteX87" fmla="*/ 1000161 w 6789613"/>
                <a:gd name="connsiteY87" fmla="*/ 722618 h 3650882"/>
                <a:gd name="connsiteX88" fmla="*/ 1000161 w 6789613"/>
                <a:gd name="connsiteY88" fmla="*/ 752853 h 3650882"/>
                <a:gd name="connsiteX89" fmla="*/ 1007715 w 6789613"/>
                <a:gd name="connsiteY89" fmla="*/ 752853 h 3650882"/>
                <a:gd name="connsiteX90" fmla="*/ 1007715 w 6789613"/>
                <a:gd name="connsiteY90" fmla="*/ 814835 h 3650882"/>
                <a:gd name="connsiteX91" fmla="*/ 1024334 w 6789613"/>
                <a:gd name="connsiteY91" fmla="*/ 814835 h 3650882"/>
                <a:gd name="connsiteX92" fmla="*/ 1024334 w 6789613"/>
                <a:gd name="connsiteY92" fmla="*/ 825417 h 3650882"/>
                <a:gd name="connsiteX93" fmla="*/ 1039442 w 6789613"/>
                <a:gd name="connsiteY93" fmla="*/ 825417 h 3650882"/>
                <a:gd name="connsiteX94" fmla="*/ 1039442 w 6789613"/>
                <a:gd name="connsiteY94" fmla="*/ 835999 h 3650882"/>
                <a:gd name="connsiteX95" fmla="*/ 1078724 w 6789613"/>
                <a:gd name="connsiteY95" fmla="*/ 835999 h 3650882"/>
                <a:gd name="connsiteX96" fmla="*/ 1078724 w 6789613"/>
                <a:gd name="connsiteY96" fmla="*/ 845070 h 3650882"/>
                <a:gd name="connsiteX97" fmla="*/ 1110451 w 6789613"/>
                <a:gd name="connsiteY97" fmla="*/ 845070 h 3650882"/>
                <a:gd name="connsiteX98" fmla="*/ 1110451 w 6789613"/>
                <a:gd name="connsiteY98" fmla="*/ 855652 h 3650882"/>
                <a:gd name="connsiteX99" fmla="*/ 1228295 w 6789613"/>
                <a:gd name="connsiteY99" fmla="*/ 855652 h 3650882"/>
                <a:gd name="connsiteX100" fmla="*/ 1228295 w 6789613"/>
                <a:gd name="connsiteY100" fmla="*/ 866234 h 3650882"/>
                <a:gd name="connsiteX101" fmla="*/ 1267576 w 6789613"/>
                <a:gd name="connsiteY101" fmla="*/ 866234 h 3650882"/>
                <a:gd name="connsiteX102" fmla="*/ 1267576 w 6789613"/>
                <a:gd name="connsiteY102" fmla="*/ 887399 h 3650882"/>
                <a:gd name="connsiteX103" fmla="*/ 1284195 w 6789613"/>
                <a:gd name="connsiteY103" fmla="*/ 887399 h 3650882"/>
                <a:gd name="connsiteX104" fmla="*/ 1284195 w 6789613"/>
                <a:gd name="connsiteY104" fmla="*/ 907051 h 3650882"/>
                <a:gd name="connsiteX105" fmla="*/ 1291749 w 6789613"/>
                <a:gd name="connsiteY105" fmla="*/ 907051 h 3650882"/>
                <a:gd name="connsiteX106" fmla="*/ 1291749 w 6789613"/>
                <a:gd name="connsiteY106" fmla="*/ 949381 h 3650882"/>
                <a:gd name="connsiteX107" fmla="*/ 1315922 w 6789613"/>
                <a:gd name="connsiteY107" fmla="*/ 949381 h 3650882"/>
                <a:gd name="connsiteX108" fmla="*/ 1315922 w 6789613"/>
                <a:gd name="connsiteY108" fmla="*/ 959963 h 3650882"/>
                <a:gd name="connsiteX109" fmla="*/ 1323476 w 6789613"/>
                <a:gd name="connsiteY109" fmla="*/ 959963 h 3650882"/>
                <a:gd name="connsiteX110" fmla="*/ 1323476 w 6789613"/>
                <a:gd name="connsiteY110" fmla="*/ 969033 h 3650882"/>
                <a:gd name="connsiteX111" fmla="*/ 1331030 w 6789613"/>
                <a:gd name="connsiteY111" fmla="*/ 969033 h 3650882"/>
                <a:gd name="connsiteX112" fmla="*/ 1331030 w 6789613"/>
                <a:gd name="connsiteY112" fmla="*/ 1021945 h 3650882"/>
                <a:gd name="connsiteX113" fmla="*/ 1338584 w 6789613"/>
                <a:gd name="connsiteY113" fmla="*/ 1021945 h 3650882"/>
                <a:gd name="connsiteX114" fmla="*/ 1338584 w 6789613"/>
                <a:gd name="connsiteY114" fmla="*/ 1062762 h 3650882"/>
                <a:gd name="connsiteX115" fmla="*/ 1346138 w 6789613"/>
                <a:gd name="connsiteY115" fmla="*/ 1062762 h 3650882"/>
                <a:gd name="connsiteX116" fmla="*/ 1346138 w 6789613"/>
                <a:gd name="connsiteY116" fmla="*/ 1083927 h 3650882"/>
                <a:gd name="connsiteX117" fmla="*/ 1355203 w 6789613"/>
                <a:gd name="connsiteY117" fmla="*/ 1083927 h 3650882"/>
                <a:gd name="connsiteX118" fmla="*/ 1355203 w 6789613"/>
                <a:gd name="connsiteY118" fmla="*/ 1094509 h 3650882"/>
                <a:gd name="connsiteX119" fmla="*/ 1362757 w 6789613"/>
                <a:gd name="connsiteY119" fmla="*/ 1094509 h 3650882"/>
                <a:gd name="connsiteX120" fmla="*/ 1362757 w 6789613"/>
                <a:gd name="connsiteY120" fmla="*/ 1114162 h 3650882"/>
                <a:gd name="connsiteX121" fmla="*/ 1370312 w 6789613"/>
                <a:gd name="connsiteY121" fmla="*/ 1114162 h 3650882"/>
                <a:gd name="connsiteX122" fmla="*/ 1370312 w 6789613"/>
                <a:gd name="connsiteY122" fmla="*/ 1135326 h 3650882"/>
                <a:gd name="connsiteX123" fmla="*/ 1377866 w 6789613"/>
                <a:gd name="connsiteY123" fmla="*/ 1135326 h 3650882"/>
                <a:gd name="connsiteX124" fmla="*/ 1377866 w 6789613"/>
                <a:gd name="connsiteY124" fmla="*/ 1145908 h 3650882"/>
                <a:gd name="connsiteX125" fmla="*/ 1386930 w 6789613"/>
                <a:gd name="connsiteY125" fmla="*/ 1145908 h 3650882"/>
                <a:gd name="connsiteX126" fmla="*/ 1386930 w 6789613"/>
                <a:gd name="connsiteY126" fmla="*/ 1156491 h 3650882"/>
                <a:gd name="connsiteX127" fmla="*/ 1433766 w 6789613"/>
                <a:gd name="connsiteY127" fmla="*/ 1156491 h 3650882"/>
                <a:gd name="connsiteX128" fmla="*/ 1433766 w 6789613"/>
                <a:gd name="connsiteY128" fmla="*/ 1167073 h 3650882"/>
                <a:gd name="connsiteX129" fmla="*/ 1441320 w 6789613"/>
                <a:gd name="connsiteY129" fmla="*/ 1167073 h 3650882"/>
                <a:gd name="connsiteX130" fmla="*/ 1441320 w 6789613"/>
                <a:gd name="connsiteY130" fmla="*/ 1177655 h 3650882"/>
                <a:gd name="connsiteX131" fmla="*/ 1465493 w 6789613"/>
                <a:gd name="connsiteY131" fmla="*/ 1177655 h 3650882"/>
                <a:gd name="connsiteX132" fmla="*/ 1465493 w 6789613"/>
                <a:gd name="connsiteY132" fmla="*/ 1186726 h 3650882"/>
                <a:gd name="connsiteX133" fmla="*/ 1512328 w 6789613"/>
                <a:gd name="connsiteY133" fmla="*/ 1186726 h 3650882"/>
                <a:gd name="connsiteX134" fmla="*/ 1512328 w 6789613"/>
                <a:gd name="connsiteY134" fmla="*/ 1197308 h 3650882"/>
                <a:gd name="connsiteX135" fmla="*/ 1544056 w 6789613"/>
                <a:gd name="connsiteY135" fmla="*/ 1197308 h 3650882"/>
                <a:gd name="connsiteX136" fmla="*/ 1544056 w 6789613"/>
                <a:gd name="connsiteY136" fmla="*/ 1207890 h 3650882"/>
                <a:gd name="connsiteX137" fmla="*/ 1575783 w 6789613"/>
                <a:gd name="connsiteY137" fmla="*/ 1207890 h 3650882"/>
                <a:gd name="connsiteX138" fmla="*/ 1575783 w 6789613"/>
                <a:gd name="connsiteY138" fmla="*/ 1218472 h 3650882"/>
                <a:gd name="connsiteX139" fmla="*/ 1583337 w 6789613"/>
                <a:gd name="connsiteY139" fmla="*/ 1218472 h 3650882"/>
                <a:gd name="connsiteX140" fmla="*/ 1583337 w 6789613"/>
                <a:gd name="connsiteY140" fmla="*/ 1229055 h 3650882"/>
                <a:gd name="connsiteX141" fmla="*/ 1590891 w 6789613"/>
                <a:gd name="connsiteY141" fmla="*/ 1229055 h 3650882"/>
                <a:gd name="connsiteX142" fmla="*/ 1590891 w 6789613"/>
                <a:gd name="connsiteY142" fmla="*/ 1239637 h 3650882"/>
                <a:gd name="connsiteX143" fmla="*/ 1615064 w 6789613"/>
                <a:gd name="connsiteY143" fmla="*/ 1239637 h 3650882"/>
                <a:gd name="connsiteX144" fmla="*/ 1615064 w 6789613"/>
                <a:gd name="connsiteY144" fmla="*/ 1250219 h 3650882"/>
                <a:gd name="connsiteX145" fmla="*/ 1630172 w 6789613"/>
                <a:gd name="connsiteY145" fmla="*/ 1250219 h 3650882"/>
                <a:gd name="connsiteX146" fmla="*/ 1630172 w 6789613"/>
                <a:gd name="connsiteY146" fmla="*/ 1260802 h 3650882"/>
                <a:gd name="connsiteX147" fmla="*/ 1637726 w 6789613"/>
                <a:gd name="connsiteY147" fmla="*/ 1260802 h 3650882"/>
                <a:gd name="connsiteX148" fmla="*/ 1637726 w 6789613"/>
                <a:gd name="connsiteY148" fmla="*/ 1271384 h 3650882"/>
                <a:gd name="connsiteX149" fmla="*/ 1646791 w 6789613"/>
                <a:gd name="connsiteY149" fmla="*/ 1271384 h 3650882"/>
                <a:gd name="connsiteX150" fmla="*/ 1646791 w 6789613"/>
                <a:gd name="connsiteY150" fmla="*/ 1281966 h 3650882"/>
                <a:gd name="connsiteX151" fmla="*/ 1654345 w 6789613"/>
                <a:gd name="connsiteY151" fmla="*/ 1281966 h 3650882"/>
                <a:gd name="connsiteX152" fmla="*/ 1654345 w 6789613"/>
                <a:gd name="connsiteY152" fmla="*/ 1292548 h 3650882"/>
                <a:gd name="connsiteX153" fmla="*/ 1661899 w 6789613"/>
                <a:gd name="connsiteY153" fmla="*/ 1292548 h 3650882"/>
                <a:gd name="connsiteX154" fmla="*/ 1661899 w 6789613"/>
                <a:gd name="connsiteY154" fmla="*/ 1313713 h 3650882"/>
                <a:gd name="connsiteX155" fmla="*/ 1669453 w 6789613"/>
                <a:gd name="connsiteY155" fmla="*/ 1313713 h 3650882"/>
                <a:gd name="connsiteX156" fmla="*/ 1669453 w 6789613"/>
                <a:gd name="connsiteY156" fmla="*/ 1345460 h 3650882"/>
                <a:gd name="connsiteX157" fmla="*/ 1686072 w 6789613"/>
                <a:gd name="connsiteY157" fmla="*/ 1345460 h 3650882"/>
                <a:gd name="connsiteX158" fmla="*/ 1686072 w 6789613"/>
                <a:gd name="connsiteY158" fmla="*/ 1366624 h 3650882"/>
                <a:gd name="connsiteX159" fmla="*/ 1701180 w 6789613"/>
                <a:gd name="connsiteY159" fmla="*/ 1366624 h 3650882"/>
                <a:gd name="connsiteX160" fmla="*/ 1701180 w 6789613"/>
                <a:gd name="connsiteY160" fmla="*/ 1377206 h 3650882"/>
                <a:gd name="connsiteX161" fmla="*/ 1708735 w 6789613"/>
                <a:gd name="connsiteY161" fmla="*/ 1377206 h 3650882"/>
                <a:gd name="connsiteX162" fmla="*/ 1708735 w 6789613"/>
                <a:gd name="connsiteY162" fmla="*/ 1398371 h 3650882"/>
                <a:gd name="connsiteX163" fmla="*/ 1717800 w 6789613"/>
                <a:gd name="connsiteY163" fmla="*/ 1398371 h 3650882"/>
                <a:gd name="connsiteX164" fmla="*/ 1717800 w 6789613"/>
                <a:gd name="connsiteY164" fmla="*/ 1408953 h 3650882"/>
                <a:gd name="connsiteX165" fmla="*/ 1725354 w 6789613"/>
                <a:gd name="connsiteY165" fmla="*/ 1408953 h 3650882"/>
                <a:gd name="connsiteX166" fmla="*/ 1725354 w 6789613"/>
                <a:gd name="connsiteY166" fmla="*/ 1419536 h 3650882"/>
                <a:gd name="connsiteX167" fmla="*/ 1757081 w 6789613"/>
                <a:gd name="connsiteY167" fmla="*/ 1419536 h 3650882"/>
                <a:gd name="connsiteX168" fmla="*/ 1757081 w 6789613"/>
                <a:gd name="connsiteY168" fmla="*/ 1430118 h 3650882"/>
                <a:gd name="connsiteX169" fmla="*/ 1787297 w 6789613"/>
                <a:gd name="connsiteY169" fmla="*/ 1430118 h 3650882"/>
                <a:gd name="connsiteX170" fmla="*/ 1787297 w 6789613"/>
                <a:gd name="connsiteY170" fmla="*/ 1442212 h 3650882"/>
                <a:gd name="connsiteX171" fmla="*/ 1803916 w 6789613"/>
                <a:gd name="connsiteY171" fmla="*/ 1442212 h 3650882"/>
                <a:gd name="connsiteX172" fmla="*/ 1803916 w 6789613"/>
                <a:gd name="connsiteY172" fmla="*/ 1463376 h 3650882"/>
                <a:gd name="connsiteX173" fmla="*/ 1835643 w 6789613"/>
                <a:gd name="connsiteY173" fmla="*/ 1463376 h 3650882"/>
                <a:gd name="connsiteX174" fmla="*/ 1835643 w 6789613"/>
                <a:gd name="connsiteY174" fmla="*/ 1473959 h 3650882"/>
                <a:gd name="connsiteX175" fmla="*/ 1914206 w 6789613"/>
                <a:gd name="connsiteY175" fmla="*/ 1473959 h 3650882"/>
                <a:gd name="connsiteX176" fmla="*/ 1914206 w 6789613"/>
                <a:gd name="connsiteY176" fmla="*/ 1484541 h 3650882"/>
                <a:gd name="connsiteX177" fmla="*/ 1929314 w 6789613"/>
                <a:gd name="connsiteY177" fmla="*/ 1484541 h 3650882"/>
                <a:gd name="connsiteX178" fmla="*/ 1929314 w 6789613"/>
                <a:gd name="connsiteY178" fmla="*/ 1495123 h 3650882"/>
                <a:gd name="connsiteX179" fmla="*/ 1945933 w 6789613"/>
                <a:gd name="connsiteY179" fmla="*/ 1495123 h 3650882"/>
                <a:gd name="connsiteX180" fmla="*/ 1945933 w 6789613"/>
                <a:gd name="connsiteY180" fmla="*/ 1505705 h 3650882"/>
                <a:gd name="connsiteX181" fmla="*/ 1953487 w 6789613"/>
                <a:gd name="connsiteY181" fmla="*/ 1505705 h 3650882"/>
                <a:gd name="connsiteX182" fmla="*/ 1953487 w 6789613"/>
                <a:gd name="connsiteY182" fmla="*/ 1516288 h 3650882"/>
                <a:gd name="connsiteX183" fmla="*/ 1961041 w 6789613"/>
                <a:gd name="connsiteY183" fmla="*/ 1516288 h 3650882"/>
                <a:gd name="connsiteX184" fmla="*/ 1961041 w 6789613"/>
                <a:gd name="connsiteY184" fmla="*/ 1528382 h 3650882"/>
                <a:gd name="connsiteX185" fmla="*/ 1992768 w 6789613"/>
                <a:gd name="connsiteY185" fmla="*/ 1528382 h 3650882"/>
                <a:gd name="connsiteX186" fmla="*/ 1992768 w 6789613"/>
                <a:gd name="connsiteY186" fmla="*/ 1549546 h 3650882"/>
                <a:gd name="connsiteX187" fmla="*/ 2007876 w 6789613"/>
                <a:gd name="connsiteY187" fmla="*/ 1549546 h 3650882"/>
                <a:gd name="connsiteX188" fmla="*/ 2007876 w 6789613"/>
                <a:gd name="connsiteY188" fmla="*/ 1560129 h 3650882"/>
                <a:gd name="connsiteX189" fmla="*/ 2024496 w 6789613"/>
                <a:gd name="connsiteY189" fmla="*/ 1560129 h 3650882"/>
                <a:gd name="connsiteX190" fmla="*/ 2024496 w 6789613"/>
                <a:gd name="connsiteY190" fmla="*/ 1582805 h 3650882"/>
                <a:gd name="connsiteX191" fmla="*/ 2032050 w 6789613"/>
                <a:gd name="connsiteY191" fmla="*/ 1582805 h 3650882"/>
                <a:gd name="connsiteX192" fmla="*/ 2032050 w 6789613"/>
                <a:gd name="connsiteY192" fmla="*/ 1603969 h 3650882"/>
                <a:gd name="connsiteX193" fmla="*/ 2039604 w 6789613"/>
                <a:gd name="connsiteY193" fmla="*/ 1603969 h 3650882"/>
                <a:gd name="connsiteX194" fmla="*/ 2039604 w 6789613"/>
                <a:gd name="connsiteY194" fmla="*/ 1616063 h 3650882"/>
                <a:gd name="connsiteX195" fmla="*/ 2071331 w 6789613"/>
                <a:gd name="connsiteY195" fmla="*/ 1616063 h 3650882"/>
                <a:gd name="connsiteX196" fmla="*/ 2071331 w 6789613"/>
                <a:gd name="connsiteY196" fmla="*/ 1626646 h 3650882"/>
                <a:gd name="connsiteX197" fmla="*/ 2157447 w 6789613"/>
                <a:gd name="connsiteY197" fmla="*/ 1626646 h 3650882"/>
                <a:gd name="connsiteX198" fmla="*/ 2157447 w 6789613"/>
                <a:gd name="connsiteY198" fmla="*/ 1637228 h 3650882"/>
                <a:gd name="connsiteX199" fmla="*/ 2267737 w 6789613"/>
                <a:gd name="connsiteY199" fmla="*/ 1637228 h 3650882"/>
                <a:gd name="connsiteX200" fmla="*/ 2267737 w 6789613"/>
                <a:gd name="connsiteY200" fmla="*/ 1659904 h 3650882"/>
                <a:gd name="connsiteX201" fmla="*/ 2276802 w 6789613"/>
                <a:gd name="connsiteY201" fmla="*/ 1659904 h 3650882"/>
                <a:gd name="connsiteX202" fmla="*/ 2276802 w 6789613"/>
                <a:gd name="connsiteY202" fmla="*/ 1671998 h 3650882"/>
                <a:gd name="connsiteX203" fmla="*/ 2284356 w 6789613"/>
                <a:gd name="connsiteY203" fmla="*/ 1671998 h 3650882"/>
                <a:gd name="connsiteX204" fmla="*/ 2284356 w 6789613"/>
                <a:gd name="connsiteY204" fmla="*/ 1693163 h 3650882"/>
                <a:gd name="connsiteX205" fmla="*/ 2291910 w 6789613"/>
                <a:gd name="connsiteY205" fmla="*/ 1693163 h 3650882"/>
                <a:gd name="connsiteX206" fmla="*/ 2291910 w 6789613"/>
                <a:gd name="connsiteY206" fmla="*/ 1717351 h 3650882"/>
                <a:gd name="connsiteX207" fmla="*/ 2316083 w 6789613"/>
                <a:gd name="connsiteY207" fmla="*/ 1717351 h 3650882"/>
                <a:gd name="connsiteX208" fmla="*/ 2316083 w 6789613"/>
                <a:gd name="connsiteY208" fmla="*/ 1738515 h 3650882"/>
                <a:gd name="connsiteX209" fmla="*/ 2323637 w 6789613"/>
                <a:gd name="connsiteY209" fmla="*/ 1738515 h 3650882"/>
                <a:gd name="connsiteX210" fmla="*/ 2323637 w 6789613"/>
                <a:gd name="connsiteY210" fmla="*/ 1750609 h 3650882"/>
                <a:gd name="connsiteX211" fmla="*/ 2331191 w 6789613"/>
                <a:gd name="connsiteY211" fmla="*/ 1750609 h 3650882"/>
                <a:gd name="connsiteX212" fmla="*/ 2331191 w 6789613"/>
                <a:gd name="connsiteY212" fmla="*/ 1761192 h 3650882"/>
                <a:gd name="connsiteX213" fmla="*/ 2338745 w 6789613"/>
                <a:gd name="connsiteY213" fmla="*/ 1761192 h 3650882"/>
                <a:gd name="connsiteX214" fmla="*/ 2338745 w 6789613"/>
                <a:gd name="connsiteY214" fmla="*/ 1773286 h 3650882"/>
                <a:gd name="connsiteX215" fmla="*/ 2347810 w 6789613"/>
                <a:gd name="connsiteY215" fmla="*/ 1773286 h 3650882"/>
                <a:gd name="connsiteX216" fmla="*/ 2347810 w 6789613"/>
                <a:gd name="connsiteY216" fmla="*/ 1795962 h 3650882"/>
                <a:gd name="connsiteX217" fmla="*/ 2355365 w 6789613"/>
                <a:gd name="connsiteY217" fmla="*/ 1795962 h 3650882"/>
                <a:gd name="connsiteX218" fmla="*/ 2355365 w 6789613"/>
                <a:gd name="connsiteY218" fmla="*/ 1808056 h 3650882"/>
                <a:gd name="connsiteX219" fmla="*/ 2370473 w 6789613"/>
                <a:gd name="connsiteY219" fmla="*/ 1808056 h 3650882"/>
                <a:gd name="connsiteX220" fmla="*/ 2370473 w 6789613"/>
                <a:gd name="connsiteY220" fmla="*/ 1818638 h 3650882"/>
                <a:gd name="connsiteX221" fmla="*/ 2378027 w 6789613"/>
                <a:gd name="connsiteY221" fmla="*/ 1818638 h 3650882"/>
                <a:gd name="connsiteX222" fmla="*/ 2378027 w 6789613"/>
                <a:gd name="connsiteY222" fmla="*/ 1830732 h 3650882"/>
                <a:gd name="connsiteX223" fmla="*/ 2387092 w 6789613"/>
                <a:gd name="connsiteY223" fmla="*/ 1830732 h 3650882"/>
                <a:gd name="connsiteX224" fmla="*/ 2387092 w 6789613"/>
                <a:gd name="connsiteY224" fmla="*/ 1842826 h 3650882"/>
                <a:gd name="connsiteX225" fmla="*/ 2394646 w 6789613"/>
                <a:gd name="connsiteY225" fmla="*/ 1842826 h 3650882"/>
                <a:gd name="connsiteX226" fmla="*/ 2394646 w 6789613"/>
                <a:gd name="connsiteY226" fmla="*/ 1853408 h 3650882"/>
                <a:gd name="connsiteX227" fmla="*/ 2402200 w 6789613"/>
                <a:gd name="connsiteY227" fmla="*/ 1853408 h 3650882"/>
                <a:gd name="connsiteX228" fmla="*/ 2402200 w 6789613"/>
                <a:gd name="connsiteY228" fmla="*/ 1865502 h 3650882"/>
                <a:gd name="connsiteX229" fmla="*/ 2409754 w 6789613"/>
                <a:gd name="connsiteY229" fmla="*/ 1865502 h 3650882"/>
                <a:gd name="connsiteX230" fmla="*/ 2409754 w 6789613"/>
                <a:gd name="connsiteY230" fmla="*/ 1876085 h 3650882"/>
                <a:gd name="connsiteX231" fmla="*/ 2465654 w 6789613"/>
                <a:gd name="connsiteY231" fmla="*/ 1876085 h 3650882"/>
                <a:gd name="connsiteX232" fmla="*/ 2465654 w 6789613"/>
                <a:gd name="connsiteY232" fmla="*/ 1888179 h 3650882"/>
                <a:gd name="connsiteX233" fmla="*/ 2473208 w 6789613"/>
                <a:gd name="connsiteY233" fmla="*/ 1888179 h 3650882"/>
                <a:gd name="connsiteX234" fmla="*/ 2473208 w 6789613"/>
                <a:gd name="connsiteY234" fmla="*/ 1900273 h 3650882"/>
                <a:gd name="connsiteX235" fmla="*/ 2529109 w 6789613"/>
                <a:gd name="connsiteY235" fmla="*/ 1900273 h 3650882"/>
                <a:gd name="connsiteX236" fmla="*/ 2529109 w 6789613"/>
                <a:gd name="connsiteY236" fmla="*/ 1910855 h 3650882"/>
                <a:gd name="connsiteX237" fmla="*/ 2598606 w 6789613"/>
                <a:gd name="connsiteY237" fmla="*/ 1910855 h 3650882"/>
                <a:gd name="connsiteX238" fmla="*/ 2598606 w 6789613"/>
                <a:gd name="connsiteY238" fmla="*/ 1922949 h 3650882"/>
                <a:gd name="connsiteX239" fmla="*/ 2607671 w 6789613"/>
                <a:gd name="connsiteY239" fmla="*/ 1922949 h 3650882"/>
                <a:gd name="connsiteX240" fmla="*/ 2607671 w 6789613"/>
                <a:gd name="connsiteY240" fmla="*/ 1947137 h 3650882"/>
                <a:gd name="connsiteX241" fmla="*/ 2615225 w 6789613"/>
                <a:gd name="connsiteY241" fmla="*/ 1947137 h 3650882"/>
                <a:gd name="connsiteX242" fmla="*/ 2615225 w 6789613"/>
                <a:gd name="connsiteY242" fmla="*/ 1957719 h 3650882"/>
                <a:gd name="connsiteX243" fmla="*/ 2622779 w 6789613"/>
                <a:gd name="connsiteY243" fmla="*/ 1957719 h 3650882"/>
                <a:gd name="connsiteX244" fmla="*/ 2622779 w 6789613"/>
                <a:gd name="connsiteY244" fmla="*/ 1969813 h 3650882"/>
                <a:gd name="connsiteX245" fmla="*/ 2630333 w 6789613"/>
                <a:gd name="connsiteY245" fmla="*/ 1969813 h 3650882"/>
                <a:gd name="connsiteX246" fmla="*/ 2630333 w 6789613"/>
                <a:gd name="connsiteY246" fmla="*/ 1981907 h 3650882"/>
                <a:gd name="connsiteX247" fmla="*/ 2654506 w 6789613"/>
                <a:gd name="connsiteY247" fmla="*/ 1981907 h 3650882"/>
                <a:gd name="connsiteX248" fmla="*/ 2654506 w 6789613"/>
                <a:gd name="connsiteY248" fmla="*/ 1994001 h 3650882"/>
                <a:gd name="connsiteX249" fmla="*/ 2701342 w 6789613"/>
                <a:gd name="connsiteY249" fmla="*/ 1994001 h 3650882"/>
                <a:gd name="connsiteX250" fmla="*/ 2701342 w 6789613"/>
                <a:gd name="connsiteY250" fmla="*/ 2006096 h 3650882"/>
                <a:gd name="connsiteX251" fmla="*/ 2708896 w 6789613"/>
                <a:gd name="connsiteY251" fmla="*/ 2006096 h 3650882"/>
                <a:gd name="connsiteX252" fmla="*/ 2708896 w 6789613"/>
                <a:gd name="connsiteY252" fmla="*/ 2018190 h 3650882"/>
                <a:gd name="connsiteX253" fmla="*/ 2717961 w 6789613"/>
                <a:gd name="connsiteY253" fmla="*/ 2018190 h 3650882"/>
                <a:gd name="connsiteX254" fmla="*/ 2717961 w 6789613"/>
                <a:gd name="connsiteY254" fmla="*/ 2030283 h 3650882"/>
                <a:gd name="connsiteX255" fmla="*/ 2733069 w 6789613"/>
                <a:gd name="connsiteY255" fmla="*/ 2030283 h 3650882"/>
                <a:gd name="connsiteX256" fmla="*/ 2733069 w 6789613"/>
                <a:gd name="connsiteY256" fmla="*/ 2043889 h 3650882"/>
                <a:gd name="connsiteX257" fmla="*/ 2757242 w 6789613"/>
                <a:gd name="connsiteY257" fmla="*/ 2043889 h 3650882"/>
                <a:gd name="connsiteX258" fmla="*/ 2757242 w 6789613"/>
                <a:gd name="connsiteY258" fmla="*/ 2055983 h 3650882"/>
                <a:gd name="connsiteX259" fmla="*/ 2764796 w 6789613"/>
                <a:gd name="connsiteY259" fmla="*/ 2055983 h 3650882"/>
                <a:gd name="connsiteX260" fmla="*/ 2764796 w 6789613"/>
                <a:gd name="connsiteY260" fmla="*/ 2068077 h 3650882"/>
                <a:gd name="connsiteX261" fmla="*/ 2811631 w 6789613"/>
                <a:gd name="connsiteY261" fmla="*/ 2068077 h 3650882"/>
                <a:gd name="connsiteX262" fmla="*/ 2811631 w 6789613"/>
                <a:gd name="connsiteY262" fmla="*/ 2093777 h 3650882"/>
                <a:gd name="connsiteX263" fmla="*/ 2875086 w 6789613"/>
                <a:gd name="connsiteY263" fmla="*/ 2093777 h 3650882"/>
                <a:gd name="connsiteX264" fmla="*/ 2875086 w 6789613"/>
                <a:gd name="connsiteY264" fmla="*/ 2119477 h 3650882"/>
                <a:gd name="connsiteX265" fmla="*/ 2929475 w 6789613"/>
                <a:gd name="connsiteY265" fmla="*/ 2119477 h 3650882"/>
                <a:gd name="connsiteX266" fmla="*/ 2929475 w 6789613"/>
                <a:gd name="connsiteY266" fmla="*/ 2146689 h 3650882"/>
                <a:gd name="connsiteX267" fmla="*/ 2946094 w 6789613"/>
                <a:gd name="connsiteY267" fmla="*/ 2146689 h 3650882"/>
                <a:gd name="connsiteX268" fmla="*/ 2946094 w 6789613"/>
                <a:gd name="connsiteY268" fmla="*/ 2172388 h 3650882"/>
                <a:gd name="connsiteX269" fmla="*/ 2953648 w 6789613"/>
                <a:gd name="connsiteY269" fmla="*/ 2172388 h 3650882"/>
                <a:gd name="connsiteX270" fmla="*/ 2953648 w 6789613"/>
                <a:gd name="connsiteY270" fmla="*/ 2185994 h 3650882"/>
                <a:gd name="connsiteX271" fmla="*/ 2985376 w 6789613"/>
                <a:gd name="connsiteY271" fmla="*/ 2185994 h 3650882"/>
                <a:gd name="connsiteX272" fmla="*/ 2985376 w 6789613"/>
                <a:gd name="connsiteY272" fmla="*/ 2211694 h 3650882"/>
                <a:gd name="connsiteX273" fmla="*/ 3017102 w 6789613"/>
                <a:gd name="connsiteY273" fmla="*/ 2211694 h 3650882"/>
                <a:gd name="connsiteX274" fmla="*/ 3017102 w 6789613"/>
                <a:gd name="connsiteY274" fmla="*/ 2225300 h 3650882"/>
                <a:gd name="connsiteX275" fmla="*/ 3110773 w 6789613"/>
                <a:gd name="connsiteY275" fmla="*/ 2225300 h 3650882"/>
                <a:gd name="connsiteX276" fmla="*/ 3110773 w 6789613"/>
                <a:gd name="connsiteY276" fmla="*/ 2238905 h 3650882"/>
                <a:gd name="connsiteX277" fmla="*/ 3189336 w 6789613"/>
                <a:gd name="connsiteY277" fmla="*/ 2238905 h 3650882"/>
                <a:gd name="connsiteX278" fmla="*/ 3189336 w 6789613"/>
                <a:gd name="connsiteY278" fmla="*/ 2254023 h 3650882"/>
                <a:gd name="connsiteX279" fmla="*/ 3260344 w 6789613"/>
                <a:gd name="connsiteY279" fmla="*/ 2254023 h 3650882"/>
                <a:gd name="connsiteX280" fmla="*/ 3260344 w 6789613"/>
                <a:gd name="connsiteY280" fmla="*/ 2267629 h 3650882"/>
                <a:gd name="connsiteX281" fmla="*/ 3299625 w 6789613"/>
                <a:gd name="connsiteY281" fmla="*/ 2267629 h 3650882"/>
                <a:gd name="connsiteX282" fmla="*/ 3299625 w 6789613"/>
                <a:gd name="connsiteY282" fmla="*/ 2296352 h 3650882"/>
                <a:gd name="connsiteX283" fmla="*/ 3394807 w 6789613"/>
                <a:gd name="connsiteY283" fmla="*/ 2296352 h 3650882"/>
                <a:gd name="connsiteX284" fmla="*/ 3394807 w 6789613"/>
                <a:gd name="connsiteY284" fmla="*/ 2312981 h 3650882"/>
                <a:gd name="connsiteX285" fmla="*/ 3512651 w 6789613"/>
                <a:gd name="connsiteY285" fmla="*/ 2312981 h 3650882"/>
                <a:gd name="connsiteX286" fmla="*/ 3512651 w 6789613"/>
                <a:gd name="connsiteY286" fmla="*/ 2328099 h 3650882"/>
                <a:gd name="connsiteX287" fmla="*/ 3622940 w 6789613"/>
                <a:gd name="connsiteY287" fmla="*/ 2328099 h 3650882"/>
                <a:gd name="connsiteX288" fmla="*/ 3622940 w 6789613"/>
                <a:gd name="connsiteY288" fmla="*/ 2361357 h 3650882"/>
                <a:gd name="connsiteX289" fmla="*/ 3630494 w 6789613"/>
                <a:gd name="connsiteY289" fmla="*/ 2361357 h 3650882"/>
                <a:gd name="connsiteX290" fmla="*/ 3630494 w 6789613"/>
                <a:gd name="connsiteY290" fmla="*/ 2394616 h 3650882"/>
                <a:gd name="connsiteX291" fmla="*/ 3654668 w 6789613"/>
                <a:gd name="connsiteY291" fmla="*/ 2394616 h 3650882"/>
                <a:gd name="connsiteX292" fmla="*/ 3654668 w 6789613"/>
                <a:gd name="connsiteY292" fmla="*/ 2409733 h 3650882"/>
                <a:gd name="connsiteX293" fmla="*/ 3875247 w 6789613"/>
                <a:gd name="connsiteY293" fmla="*/ 2409733 h 3650882"/>
                <a:gd name="connsiteX294" fmla="*/ 3875247 w 6789613"/>
                <a:gd name="connsiteY294" fmla="*/ 2427874 h 3650882"/>
                <a:gd name="connsiteX295" fmla="*/ 3931147 w 6789613"/>
                <a:gd name="connsiteY295" fmla="*/ 2427874 h 3650882"/>
                <a:gd name="connsiteX296" fmla="*/ 3931147 w 6789613"/>
                <a:gd name="connsiteY296" fmla="*/ 2446015 h 3650882"/>
                <a:gd name="connsiteX297" fmla="*/ 3938701 w 6789613"/>
                <a:gd name="connsiteY297" fmla="*/ 2446015 h 3650882"/>
                <a:gd name="connsiteX298" fmla="*/ 3938701 w 6789613"/>
                <a:gd name="connsiteY298" fmla="*/ 2483809 h 3650882"/>
                <a:gd name="connsiteX299" fmla="*/ 3977982 w 6789613"/>
                <a:gd name="connsiteY299" fmla="*/ 2483809 h 3650882"/>
                <a:gd name="connsiteX300" fmla="*/ 3977982 w 6789613"/>
                <a:gd name="connsiteY300" fmla="*/ 2501950 h 3650882"/>
                <a:gd name="connsiteX301" fmla="*/ 3993091 w 6789613"/>
                <a:gd name="connsiteY301" fmla="*/ 2501950 h 3650882"/>
                <a:gd name="connsiteX302" fmla="*/ 3993091 w 6789613"/>
                <a:gd name="connsiteY302" fmla="*/ 2520091 h 3650882"/>
                <a:gd name="connsiteX303" fmla="*/ 4252951 w 6789613"/>
                <a:gd name="connsiteY303" fmla="*/ 2520091 h 3650882"/>
                <a:gd name="connsiteX304" fmla="*/ 4252951 w 6789613"/>
                <a:gd name="connsiteY304" fmla="*/ 2542768 h 3650882"/>
                <a:gd name="connsiteX305" fmla="*/ 4284679 w 6789613"/>
                <a:gd name="connsiteY305" fmla="*/ 2542768 h 3650882"/>
                <a:gd name="connsiteX306" fmla="*/ 4284679 w 6789613"/>
                <a:gd name="connsiteY306" fmla="*/ 2566956 h 3650882"/>
                <a:gd name="connsiteX307" fmla="*/ 4363241 w 6789613"/>
                <a:gd name="connsiteY307" fmla="*/ 2566956 h 3650882"/>
                <a:gd name="connsiteX308" fmla="*/ 4363241 w 6789613"/>
                <a:gd name="connsiteY308" fmla="*/ 2594167 h 3650882"/>
                <a:gd name="connsiteX309" fmla="*/ 4419141 w 6789613"/>
                <a:gd name="connsiteY309" fmla="*/ 2594167 h 3650882"/>
                <a:gd name="connsiteX310" fmla="*/ 4419141 w 6789613"/>
                <a:gd name="connsiteY310" fmla="*/ 2621379 h 3650882"/>
                <a:gd name="connsiteX311" fmla="*/ 4512812 w 6789613"/>
                <a:gd name="connsiteY311" fmla="*/ 2621379 h 3650882"/>
                <a:gd name="connsiteX312" fmla="*/ 4512812 w 6789613"/>
                <a:gd name="connsiteY312" fmla="*/ 2650102 h 3650882"/>
                <a:gd name="connsiteX313" fmla="*/ 4591374 w 6789613"/>
                <a:gd name="connsiteY313" fmla="*/ 2650102 h 3650882"/>
                <a:gd name="connsiteX314" fmla="*/ 4591374 w 6789613"/>
                <a:gd name="connsiteY314" fmla="*/ 2678825 h 3650882"/>
                <a:gd name="connsiteX315" fmla="*/ 4710729 w 6789613"/>
                <a:gd name="connsiteY315" fmla="*/ 2678825 h 3650882"/>
                <a:gd name="connsiteX316" fmla="*/ 4710729 w 6789613"/>
                <a:gd name="connsiteY316" fmla="*/ 2707549 h 3650882"/>
                <a:gd name="connsiteX317" fmla="*/ 4811954 w 6789613"/>
                <a:gd name="connsiteY317" fmla="*/ 2707549 h 3650882"/>
                <a:gd name="connsiteX318" fmla="*/ 4811954 w 6789613"/>
                <a:gd name="connsiteY318" fmla="*/ 2737784 h 3650882"/>
                <a:gd name="connsiteX319" fmla="*/ 5009871 w 6789613"/>
                <a:gd name="connsiteY319" fmla="*/ 2737784 h 3650882"/>
                <a:gd name="connsiteX320" fmla="*/ 5009871 w 6789613"/>
                <a:gd name="connsiteY320" fmla="*/ 2772554 h 3650882"/>
                <a:gd name="connsiteX321" fmla="*/ 5017425 w 6789613"/>
                <a:gd name="connsiteY321" fmla="*/ 2772554 h 3650882"/>
                <a:gd name="connsiteX322" fmla="*/ 5017425 w 6789613"/>
                <a:gd name="connsiteY322" fmla="*/ 2807324 h 3650882"/>
                <a:gd name="connsiteX323" fmla="*/ 5591536 w 6789613"/>
                <a:gd name="connsiteY323" fmla="*/ 2807324 h 3650882"/>
                <a:gd name="connsiteX324" fmla="*/ 5591536 w 6789613"/>
                <a:gd name="connsiteY324" fmla="*/ 2864771 h 3650882"/>
                <a:gd name="connsiteX325" fmla="*/ 5632328 w 6789613"/>
                <a:gd name="connsiteY325" fmla="*/ 2864771 h 3650882"/>
                <a:gd name="connsiteX326" fmla="*/ 5632328 w 6789613"/>
                <a:gd name="connsiteY326" fmla="*/ 2925241 h 3650882"/>
                <a:gd name="connsiteX327" fmla="*/ 5671609 w 6789613"/>
                <a:gd name="connsiteY327" fmla="*/ 2925241 h 3650882"/>
                <a:gd name="connsiteX328" fmla="*/ 5671609 w 6789613"/>
                <a:gd name="connsiteY328" fmla="*/ 2990246 h 3650882"/>
                <a:gd name="connsiteX329" fmla="*/ 5875569 w 6789613"/>
                <a:gd name="connsiteY329" fmla="*/ 2990246 h 3650882"/>
                <a:gd name="connsiteX330" fmla="*/ 5875569 w 6789613"/>
                <a:gd name="connsiteY330" fmla="*/ 3085487 h 3650882"/>
                <a:gd name="connsiteX331" fmla="*/ 6324282 w 6789613"/>
                <a:gd name="connsiteY331" fmla="*/ 3085487 h 3650882"/>
                <a:gd name="connsiteX332" fmla="*/ 6324282 w 6789613"/>
                <a:gd name="connsiteY332" fmla="*/ 3368184 h 3650882"/>
                <a:gd name="connsiteX333" fmla="*/ 6789614 w 6789613"/>
                <a:gd name="connsiteY333" fmla="*/ 3368184 h 3650882"/>
                <a:gd name="connsiteX334" fmla="*/ 6789614 w 6789613"/>
                <a:gd name="connsiteY334" fmla="*/ 3650882 h 365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6789613" h="3650882">
                  <a:moveTo>
                    <a:pt x="0" y="0"/>
                  </a:moveTo>
                  <a:lnTo>
                    <a:pt x="63454" y="0"/>
                  </a:lnTo>
                  <a:lnTo>
                    <a:pt x="63454" y="10582"/>
                  </a:lnTo>
                  <a:lnTo>
                    <a:pt x="95182" y="10582"/>
                  </a:lnTo>
                  <a:lnTo>
                    <a:pt x="95182" y="19653"/>
                  </a:lnTo>
                  <a:lnTo>
                    <a:pt x="102736" y="19653"/>
                  </a:lnTo>
                  <a:lnTo>
                    <a:pt x="102736" y="30235"/>
                  </a:lnTo>
                  <a:lnTo>
                    <a:pt x="134463" y="30235"/>
                  </a:lnTo>
                  <a:lnTo>
                    <a:pt x="134463" y="39306"/>
                  </a:lnTo>
                  <a:lnTo>
                    <a:pt x="149571" y="39306"/>
                  </a:lnTo>
                  <a:lnTo>
                    <a:pt x="149571" y="49888"/>
                  </a:lnTo>
                  <a:lnTo>
                    <a:pt x="259861" y="49888"/>
                  </a:lnTo>
                  <a:lnTo>
                    <a:pt x="259861" y="58958"/>
                  </a:lnTo>
                  <a:lnTo>
                    <a:pt x="284034" y="58958"/>
                  </a:lnTo>
                  <a:lnTo>
                    <a:pt x="284034" y="89193"/>
                  </a:lnTo>
                  <a:lnTo>
                    <a:pt x="291588" y="89193"/>
                  </a:lnTo>
                  <a:lnTo>
                    <a:pt x="291588" y="99776"/>
                  </a:lnTo>
                  <a:lnTo>
                    <a:pt x="299142" y="99776"/>
                  </a:lnTo>
                  <a:lnTo>
                    <a:pt x="299142" y="108846"/>
                  </a:lnTo>
                  <a:lnTo>
                    <a:pt x="315761" y="108846"/>
                  </a:lnTo>
                  <a:lnTo>
                    <a:pt x="315761" y="119428"/>
                  </a:lnTo>
                  <a:lnTo>
                    <a:pt x="323315" y="119428"/>
                  </a:lnTo>
                  <a:lnTo>
                    <a:pt x="323315" y="148152"/>
                  </a:lnTo>
                  <a:lnTo>
                    <a:pt x="330869" y="148152"/>
                  </a:lnTo>
                  <a:lnTo>
                    <a:pt x="330869" y="169316"/>
                  </a:lnTo>
                  <a:lnTo>
                    <a:pt x="338423" y="169316"/>
                  </a:lnTo>
                  <a:lnTo>
                    <a:pt x="338423" y="238857"/>
                  </a:lnTo>
                  <a:lnTo>
                    <a:pt x="345977" y="238857"/>
                  </a:lnTo>
                  <a:lnTo>
                    <a:pt x="345977" y="269092"/>
                  </a:lnTo>
                  <a:lnTo>
                    <a:pt x="355042" y="269092"/>
                  </a:lnTo>
                  <a:lnTo>
                    <a:pt x="355042" y="279674"/>
                  </a:lnTo>
                  <a:lnTo>
                    <a:pt x="370150" y="279674"/>
                  </a:lnTo>
                  <a:lnTo>
                    <a:pt x="370150" y="299327"/>
                  </a:lnTo>
                  <a:lnTo>
                    <a:pt x="377704" y="299327"/>
                  </a:lnTo>
                  <a:lnTo>
                    <a:pt x="377704" y="329562"/>
                  </a:lnTo>
                  <a:lnTo>
                    <a:pt x="385258" y="329562"/>
                  </a:lnTo>
                  <a:lnTo>
                    <a:pt x="385258" y="338633"/>
                  </a:lnTo>
                  <a:lnTo>
                    <a:pt x="409432" y="338633"/>
                  </a:lnTo>
                  <a:lnTo>
                    <a:pt x="409432" y="349215"/>
                  </a:lnTo>
                  <a:lnTo>
                    <a:pt x="433605" y="349215"/>
                  </a:lnTo>
                  <a:lnTo>
                    <a:pt x="433605" y="359797"/>
                  </a:lnTo>
                  <a:lnTo>
                    <a:pt x="441159" y="359797"/>
                  </a:lnTo>
                  <a:lnTo>
                    <a:pt x="441159" y="368868"/>
                  </a:lnTo>
                  <a:lnTo>
                    <a:pt x="465332" y="368868"/>
                  </a:lnTo>
                  <a:lnTo>
                    <a:pt x="465332" y="379450"/>
                  </a:lnTo>
                  <a:lnTo>
                    <a:pt x="527275" y="379450"/>
                  </a:lnTo>
                  <a:lnTo>
                    <a:pt x="527275" y="390032"/>
                  </a:lnTo>
                  <a:lnTo>
                    <a:pt x="543894" y="390032"/>
                  </a:lnTo>
                  <a:lnTo>
                    <a:pt x="543894" y="399103"/>
                  </a:lnTo>
                  <a:lnTo>
                    <a:pt x="551448" y="399103"/>
                  </a:lnTo>
                  <a:lnTo>
                    <a:pt x="551448" y="409685"/>
                  </a:lnTo>
                  <a:lnTo>
                    <a:pt x="566557" y="409685"/>
                  </a:lnTo>
                  <a:lnTo>
                    <a:pt x="566557" y="420267"/>
                  </a:lnTo>
                  <a:lnTo>
                    <a:pt x="622457" y="420267"/>
                  </a:lnTo>
                  <a:lnTo>
                    <a:pt x="622457" y="429338"/>
                  </a:lnTo>
                  <a:lnTo>
                    <a:pt x="630011" y="429338"/>
                  </a:lnTo>
                  <a:lnTo>
                    <a:pt x="630011" y="439920"/>
                  </a:lnTo>
                  <a:lnTo>
                    <a:pt x="637565" y="439920"/>
                  </a:lnTo>
                  <a:lnTo>
                    <a:pt x="637565" y="459573"/>
                  </a:lnTo>
                  <a:lnTo>
                    <a:pt x="645119" y="459573"/>
                  </a:lnTo>
                  <a:lnTo>
                    <a:pt x="645119" y="470155"/>
                  </a:lnTo>
                  <a:lnTo>
                    <a:pt x="654184" y="470155"/>
                  </a:lnTo>
                  <a:lnTo>
                    <a:pt x="654184" y="489808"/>
                  </a:lnTo>
                  <a:lnTo>
                    <a:pt x="661738" y="489808"/>
                  </a:lnTo>
                  <a:lnTo>
                    <a:pt x="661738" y="510972"/>
                  </a:lnTo>
                  <a:lnTo>
                    <a:pt x="669292" y="510972"/>
                  </a:lnTo>
                  <a:lnTo>
                    <a:pt x="669292" y="571442"/>
                  </a:lnTo>
                  <a:lnTo>
                    <a:pt x="676846" y="571442"/>
                  </a:lnTo>
                  <a:lnTo>
                    <a:pt x="676846" y="610748"/>
                  </a:lnTo>
                  <a:lnTo>
                    <a:pt x="685911" y="610748"/>
                  </a:lnTo>
                  <a:lnTo>
                    <a:pt x="685911" y="621330"/>
                  </a:lnTo>
                  <a:lnTo>
                    <a:pt x="693465" y="621330"/>
                  </a:lnTo>
                  <a:lnTo>
                    <a:pt x="693465" y="651565"/>
                  </a:lnTo>
                  <a:lnTo>
                    <a:pt x="716128" y="651565"/>
                  </a:lnTo>
                  <a:lnTo>
                    <a:pt x="716128" y="662148"/>
                  </a:lnTo>
                  <a:lnTo>
                    <a:pt x="725192" y="662148"/>
                  </a:lnTo>
                  <a:lnTo>
                    <a:pt x="725192" y="672730"/>
                  </a:lnTo>
                  <a:lnTo>
                    <a:pt x="740301" y="672730"/>
                  </a:lnTo>
                  <a:lnTo>
                    <a:pt x="740301" y="681800"/>
                  </a:lnTo>
                  <a:lnTo>
                    <a:pt x="755409" y="681800"/>
                  </a:lnTo>
                  <a:lnTo>
                    <a:pt x="755409" y="692383"/>
                  </a:lnTo>
                  <a:lnTo>
                    <a:pt x="968434" y="692383"/>
                  </a:lnTo>
                  <a:lnTo>
                    <a:pt x="968434" y="702965"/>
                  </a:lnTo>
                  <a:lnTo>
                    <a:pt x="975988" y="702965"/>
                  </a:lnTo>
                  <a:lnTo>
                    <a:pt x="975988" y="712035"/>
                  </a:lnTo>
                  <a:lnTo>
                    <a:pt x="992607" y="712035"/>
                  </a:lnTo>
                  <a:lnTo>
                    <a:pt x="992607" y="722618"/>
                  </a:lnTo>
                  <a:lnTo>
                    <a:pt x="1000161" y="722618"/>
                  </a:lnTo>
                  <a:lnTo>
                    <a:pt x="1000161" y="752853"/>
                  </a:lnTo>
                  <a:lnTo>
                    <a:pt x="1007715" y="752853"/>
                  </a:lnTo>
                  <a:lnTo>
                    <a:pt x="1007715" y="814835"/>
                  </a:lnTo>
                  <a:lnTo>
                    <a:pt x="1024334" y="814835"/>
                  </a:lnTo>
                  <a:lnTo>
                    <a:pt x="1024334" y="825417"/>
                  </a:lnTo>
                  <a:lnTo>
                    <a:pt x="1039442" y="825417"/>
                  </a:lnTo>
                  <a:lnTo>
                    <a:pt x="1039442" y="835999"/>
                  </a:lnTo>
                  <a:lnTo>
                    <a:pt x="1078724" y="835999"/>
                  </a:lnTo>
                  <a:lnTo>
                    <a:pt x="1078724" y="845070"/>
                  </a:lnTo>
                  <a:lnTo>
                    <a:pt x="1110451" y="845070"/>
                  </a:lnTo>
                  <a:lnTo>
                    <a:pt x="1110451" y="855652"/>
                  </a:lnTo>
                  <a:lnTo>
                    <a:pt x="1228295" y="855652"/>
                  </a:lnTo>
                  <a:lnTo>
                    <a:pt x="1228295" y="866234"/>
                  </a:lnTo>
                  <a:lnTo>
                    <a:pt x="1267576" y="866234"/>
                  </a:lnTo>
                  <a:lnTo>
                    <a:pt x="1267576" y="887399"/>
                  </a:lnTo>
                  <a:lnTo>
                    <a:pt x="1284195" y="887399"/>
                  </a:lnTo>
                  <a:lnTo>
                    <a:pt x="1284195" y="907051"/>
                  </a:lnTo>
                  <a:lnTo>
                    <a:pt x="1291749" y="907051"/>
                  </a:lnTo>
                  <a:lnTo>
                    <a:pt x="1291749" y="949381"/>
                  </a:lnTo>
                  <a:lnTo>
                    <a:pt x="1315922" y="949381"/>
                  </a:lnTo>
                  <a:lnTo>
                    <a:pt x="1315922" y="959963"/>
                  </a:lnTo>
                  <a:lnTo>
                    <a:pt x="1323476" y="959963"/>
                  </a:lnTo>
                  <a:lnTo>
                    <a:pt x="1323476" y="969033"/>
                  </a:lnTo>
                  <a:lnTo>
                    <a:pt x="1331030" y="969033"/>
                  </a:lnTo>
                  <a:lnTo>
                    <a:pt x="1331030" y="1021945"/>
                  </a:lnTo>
                  <a:lnTo>
                    <a:pt x="1338584" y="1021945"/>
                  </a:lnTo>
                  <a:lnTo>
                    <a:pt x="1338584" y="1062762"/>
                  </a:lnTo>
                  <a:lnTo>
                    <a:pt x="1346138" y="1062762"/>
                  </a:lnTo>
                  <a:lnTo>
                    <a:pt x="1346138" y="1083927"/>
                  </a:lnTo>
                  <a:lnTo>
                    <a:pt x="1355203" y="1083927"/>
                  </a:lnTo>
                  <a:lnTo>
                    <a:pt x="1355203" y="1094509"/>
                  </a:lnTo>
                  <a:lnTo>
                    <a:pt x="1362757" y="1094509"/>
                  </a:lnTo>
                  <a:lnTo>
                    <a:pt x="1362757" y="1114162"/>
                  </a:lnTo>
                  <a:lnTo>
                    <a:pt x="1370312" y="1114162"/>
                  </a:lnTo>
                  <a:lnTo>
                    <a:pt x="1370312" y="1135326"/>
                  </a:lnTo>
                  <a:lnTo>
                    <a:pt x="1377866" y="1135326"/>
                  </a:lnTo>
                  <a:lnTo>
                    <a:pt x="1377866" y="1145908"/>
                  </a:lnTo>
                  <a:lnTo>
                    <a:pt x="1386930" y="1145908"/>
                  </a:lnTo>
                  <a:lnTo>
                    <a:pt x="1386930" y="1156491"/>
                  </a:lnTo>
                  <a:lnTo>
                    <a:pt x="1433766" y="1156491"/>
                  </a:lnTo>
                  <a:lnTo>
                    <a:pt x="1433766" y="1167073"/>
                  </a:lnTo>
                  <a:lnTo>
                    <a:pt x="1441320" y="1167073"/>
                  </a:lnTo>
                  <a:lnTo>
                    <a:pt x="1441320" y="1177655"/>
                  </a:lnTo>
                  <a:lnTo>
                    <a:pt x="1465493" y="1177655"/>
                  </a:lnTo>
                  <a:lnTo>
                    <a:pt x="1465493" y="1186726"/>
                  </a:lnTo>
                  <a:lnTo>
                    <a:pt x="1512328" y="1186726"/>
                  </a:lnTo>
                  <a:lnTo>
                    <a:pt x="1512328" y="1197308"/>
                  </a:lnTo>
                  <a:lnTo>
                    <a:pt x="1544056" y="1197308"/>
                  </a:lnTo>
                  <a:lnTo>
                    <a:pt x="1544056" y="1207890"/>
                  </a:lnTo>
                  <a:lnTo>
                    <a:pt x="1575783" y="1207890"/>
                  </a:lnTo>
                  <a:lnTo>
                    <a:pt x="1575783" y="1218472"/>
                  </a:lnTo>
                  <a:lnTo>
                    <a:pt x="1583337" y="1218472"/>
                  </a:lnTo>
                  <a:lnTo>
                    <a:pt x="1583337" y="1229055"/>
                  </a:lnTo>
                  <a:lnTo>
                    <a:pt x="1590891" y="1229055"/>
                  </a:lnTo>
                  <a:lnTo>
                    <a:pt x="1590891" y="1239637"/>
                  </a:lnTo>
                  <a:lnTo>
                    <a:pt x="1615064" y="1239637"/>
                  </a:lnTo>
                  <a:lnTo>
                    <a:pt x="1615064" y="1250219"/>
                  </a:lnTo>
                  <a:lnTo>
                    <a:pt x="1630172" y="1250219"/>
                  </a:lnTo>
                  <a:lnTo>
                    <a:pt x="1630172" y="1260802"/>
                  </a:lnTo>
                  <a:lnTo>
                    <a:pt x="1637726" y="1260802"/>
                  </a:lnTo>
                  <a:lnTo>
                    <a:pt x="1637726" y="1271384"/>
                  </a:lnTo>
                  <a:lnTo>
                    <a:pt x="1646791" y="1271384"/>
                  </a:lnTo>
                  <a:lnTo>
                    <a:pt x="1646791" y="1281966"/>
                  </a:lnTo>
                  <a:lnTo>
                    <a:pt x="1654345" y="1281966"/>
                  </a:lnTo>
                  <a:lnTo>
                    <a:pt x="1654345" y="1292548"/>
                  </a:lnTo>
                  <a:lnTo>
                    <a:pt x="1661899" y="1292548"/>
                  </a:lnTo>
                  <a:lnTo>
                    <a:pt x="1661899" y="1313713"/>
                  </a:lnTo>
                  <a:lnTo>
                    <a:pt x="1669453" y="1313713"/>
                  </a:lnTo>
                  <a:lnTo>
                    <a:pt x="1669453" y="1345460"/>
                  </a:lnTo>
                  <a:lnTo>
                    <a:pt x="1686072" y="1345460"/>
                  </a:lnTo>
                  <a:lnTo>
                    <a:pt x="1686072" y="1366624"/>
                  </a:lnTo>
                  <a:lnTo>
                    <a:pt x="1701180" y="1366624"/>
                  </a:lnTo>
                  <a:lnTo>
                    <a:pt x="1701180" y="1377206"/>
                  </a:lnTo>
                  <a:lnTo>
                    <a:pt x="1708735" y="1377206"/>
                  </a:lnTo>
                  <a:lnTo>
                    <a:pt x="1708735" y="1398371"/>
                  </a:lnTo>
                  <a:lnTo>
                    <a:pt x="1717800" y="1398371"/>
                  </a:lnTo>
                  <a:lnTo>
                    <a:pt x="1717800" y="1408953"/>
                  </a:lnTo>
                  <a:lnTo>
                    <a:pt x="1725354" y="1408953"/>
                  </a:lnTo>
                  <a:lnTo>
                    <a:pt x="1725354" y="1419536"/>
                  </a:lnTo>
                  <a:lnTo>
                    <a:pt x="1757081" y="1419536"/>
                  </a:lnTo>
                  <a:lnTo>
                    <a:pt x="1757081" y="1430118"/>
                  </a:lnTo>
                  <a:lnTo>
                    <a:pt x="1787297" y="1430118"/>
                  </a:lnTo>
                  <a:lnTo>
                    <a:pt x="1787297" y="1442212"/>
                  </a:lnTo>
                  <a:lnTo>
                    <a:pt x="1803916" y="1442212"/>
                  </a:lnTo>
                  <a:lnTo>
                    <a:pt x="1803916" y="1463376"/>
                  </a:lnTo>
                  <a:lnTo>
                    <a:pt x="1835643" y="1463376"/>
                  </a:lnTo>
                  <a:lnTo>
                    <a:pt x="1835643" y="1473959"/>
                  </a:lnTo>
                  <a:lnTo>
                    <a:pt x="1914206" y="1473959"/>
                  </a:lnTo>
                  <a:lnTo>
                    <a:pt x="1914206" y="1484541"/>
                  </a:lnTo>
                  <a:lnTo>
                    <a:pt x="1929314" y="1484541"/>
                  </a:lnTo>
                  <a:lnTo>
                    <a:pt x="1929314" y="1495123"/>
                  </a:lnTo>
                  <a:lnTo>
                    <a:pt x="1945933" y="1495123"/>
                  </a:lnTo>
                  <a:lnTo>
                    <a:pt x="1945933" y="1505705"/>
                  </a:lnTo>
                  <a:lnTo>
                    <a:pt x="1953487" y="1505705"/>
                  </a:lnTo>
                  <a:lnTo>
                    <a:pt x="1953487" y="1516288"/>
                  </a:lnTo>
                  <a:lnTo>
                    <a:pt x="1961041" y="1516288"/>
                  </a:lnTo>
                  <a:lnTo>
                    <a:pt x="1961041" y="1528382"/>
                  </a:lnTo>
                  <a:lnTo>
                    <a:pt x="1992768" y="1528382"/>
                  </a:lnTo>
                  <a:lnTo>
                    <a:pt x="1992768" y="1549546"/>
                  </a:lnTo>
                  <a:lnTo>
                    <a:pt x="2007876" y="1549546"/>
                  </a:lnTo>
                  <a:lnTo>
                    <a:pt x="2007876" y="1560129"/>
                  </a:lnTo>
                  <a:lnTo>
                    <a:pt x="2024496" y="1560129"/>
                  </a:lnTo>
                  <a:lnTo>
                    <a:pt x="2024496" y="1582805"/>
                  </a:lnTo>
                  <a:lnTo>
                    <a:pt x="2032050" y="1582805"/>
                  </a:lnTo>
                  <a:lnTo>
                    <a:pt x="2032050" y="1603969"/>
                  </a:lnTo>
                  <a:lnTo>
                    <a:pt x="2039604" y="1603969"/>
                  </a:lnTo>
                  <a:lnTo>
                    <a:pt x="2039604" y="1616063"/>
                  </a:lnTo>
                  <a:lnTo>
                    <a:pt x="2071331" y="1616063"/>
                  </a:lnTo>
                  <a:lnTo>
                    <a:pt x="2071331" y="1626646"/>
                  </a:lnTo>
                  <a:lnTo>
                    <a:pt x="2157447" y="1626646"/>
                  </a:lnTo>
                  <a:lnTo>
                    <a:pt x="2157447" y="1637228"/>
                  </a:lnTo>
                  <a:lnTo>
                    <a:pt x="2267737" y="1637228"/>
                  </a:lnTo>
                  <a:lnTo>
                    <a:pt x="2267737" y="1659904"/>
                  </a:lnTo>
                  <a:lnTo>
                    <a:pt x="2276802" y="1659904"/>
                  </a:lnTo>
                  <a:lnTo>
                    <a:pt x="2276802" y="1671998"/>
                  </a:lnTo>
                  <a:lnTo>
                    <a:pt x="2284356" y="1671998"/>
                  </a:lnTo>
                  <a:lnTo>
                    <a:pt x="2284356" y="1693163"/>
                  </a:lnTo>
                  <a:lnTo>
                    <a:pt x="2291910" y="1693163"/>
                  </a:lnTo>
                  <a:lnTo>
                    <a:pt x="2291910" y="1717351"/>
                  </a:lnTo>
                  <a:lnTo>
                    <a:pt x="2316083" y="1717351"/>
                  </a:lnTo>
                  <a:lnTo>
                    <a:pt x="2316083" y="1738515"/>
                  </a:lnTo>
                  <a:lnTo>
                    <a:pt x="2323637" y="1738515"/>
                  </a:lnTo>
                  <a:lnTo>
                    <a:pt x="2323637" y="1750609"/>
                  </a:lnTo>
                  <a:lnTo>
                    <a:pt x="2331191" y="1750609"/>
                  </a:lnTo>
                  <a:lnTo>
                    <a:pt x="2331191" y="1761192"/>
                  </a:lnTo>
                  <a:lnTo>
                    <a:pt x="2338745" y="1761192"/>
                  </a:lnTo>
                  <a:lnTo>
                    <a:pt x="2338745" y="1773286"/>
                  </a:lnTo>
                  <a:lnTo>
                    <a:pt x="2347810" y="1773286"/>
                  </a:lnTo>
                  <a:lnTo>
                    <a:pt x="2347810" y="1795962"/>
                  </a:lnTo>
                  <a:lnTo>
                    <a:pt x="2355365" y="1795962"/>
                  </a:lnTo>
                  <a:lnTo>
                    <a:pt x="2355365" y="1808056"/>
                  </a:lnTo>
                  <a:lnTo>
                    <a:pt x="2370473" y="1808056"/>
                  </a:lnTo>
                  <a:lnTo>
                    <a:pt x="2370473" y="1818638"/>
                  </a:lnTo>
                  <a:lnTo>
                    <a:pt x="2378027" y="1818638"/>
                  </a:lnTo>
                  <a:lnTo>
                    <a:pt x="2378027" y="1830732"/>
                  </a:lnTo>
                  <a:lnTo>
                    <a:pt x="2387092" y="1830732"/>
                  </a:lnTo>
                  <a:lnTo>
                    <a:pt x="2387092" y="1842826"/>
                  </a:lnTo>
                  <a:lnTo>
                    <a:pt x="2394646" y="1842826"/>
                  </a:lnTo>
                  <a:lnTo>
                    <a:pt x="2394646" y="1853408"/>
                  </a:lnTo>
                  <a:lnTo>
                    <a:pt x="2402200" y="1853408"/>
                  </a:lnTo>
                  <a:lnTo>
                    <a:pt x="2402200" y="1865502"/>
                  </a:lnTo>
                  <a:lnTo>
                    <a:pt x="2409754" y="1865502"/>
                  </a:lnTo>
                  <a:lnTo>
                    <a:pt x="2409754" y="1876085"/>
                  </a:lnTo>
                  <a:lnTo>
                    <a:pt x="2465654" y="1876085"/>
                  </a:lnTo>
                  <a:lnTo>
                    <a:pt x="2465654" y="1888179"/>
                  </a:lnTo>
                  <a:lnTo>
                    <a:pt x="2473208" y="1888179"/>
                  </a:lnTo>
                  <a:lnTo>
                    <a:pt x="2473208" y="1900273"/>
                  </a:lnTo>
                  <a:lnTo>
                    <a:pt x="2529109" y="1900273"/>
                  </a:lnTo>
                  <a:lnTo>
                    <a:pt x="2529109" y="1910855"/>
                  </a:lnTo>
                  <a:lnTo>
                    <a:pt x="2598606" y="1910855"/>
                  </a:lnTo>
                  <a:lnTo>
                    <a:pt x="2598606" y="1922949"/>
                  </a:lnTo>
                  <a:lnTo>
                    <a:pt x="2607671" y="1922949"/>
                  </a:lnTo>
                  <a:lnTo>
                    <a:pt x="2607671" y="1947137"/>
                  </a:lnTo>
                  <a:lnTo>
                    <a:pt x="2615225" y="1947137"/>
                  </a:lnTo>
                  <a:lnTo>
                    <a:pt x="2615225" y="1957719"/>
                  </a:lnTo>
                  <a:lnTo>
                    <a:pt x="2622779" y="1957719"/>
                  </a:lnTo>
                  <a:lnTo>
                    <a:pt x="2622779" y="1969813"/>
                  </a:lnTo>
                  <a:lnTo>
                    <a:pt x="2630333" y="1969813"/>
                  </a:lnTo>
                  <a:lnTo>
                    <a:pt x="2630333" y="1981907"/>
                  </a:lnTo>
                  <a:lnTo>
                    <a:pt x="2654506" y="1981907"/>
                  </a:lnTo>
                  <a:lnTo>
                    <a:pt x="2654506" y="1994001"/>
                  </a:lnTo>
                  <a:lnTo>
                    <a:pt x="2701342" y="1994001"/>
                  </a:lnTo>
                  <a:lnTo>
                    <a:pt x="2701342" y="2006096"/>
                  </a:lnTo>
                  <a:lnTo>
                    <a:pt x="2708896" y="2006096"/>
                  </a:lnTo>
                  <a:lnTo>
                    <a:pt x="2708896" y="2018190"/>
                  </a:lnTo>
                  <a:lnTo>
                    <a:pt x="2717961" y="2018190"/>
                  </a:lnTo>
                  <a:lnTo>
                    <a:pt x="2717961" y="2030283"/>
                  </a:lnTo>
                  <a:lnTo>
                    <a:pt x="2733069" y="2030283"/>
                  </a:lnTo>
                  <a:lnTo>
                    <a:pt x="2733069" y="2043889"/>
                  </a:lnTo>
                  <a:lnTo>
                    <a:pt x="2757242" y="2043889"/>
                  </a:lnTo>
                  <a:lnTo>
                    <a:pt x="2757242" y="2055983"/>
                  </a:lnTo>
                  <a:lnTo>
                    <a:pt x="2764796" y="2055983"/>
                  </a:lnTo>
                  <a:lnTo>
                    <a:pt x="2764796" y="2068077"/>
                  </a:lnTo>
                  <a:lnTo>
                    <a:pt x="2811631" y="2068077"/>
                  </a:lnTo>
                  <a:lnTo>
                    <a:pt x="2811631" y="2093777"/>
                  </a:lnTo>
                  <a:lnTo>
                    <a:pt x="2875086" y="2093777"/>
                  </a:lnTo>
                  <a:lnTo>
                    <a:pt x="2875086" y="2119477"/>
                  </a:lnTo>
                  <a:lnTo>
                    <a:pt x="2929475" y="2119477"/>
                  </a:lnTo>
                  <a:lnTo>
                    <a:pt x="2929475" y="2146689"/>
                  </a:lnTo>
                  <a:lnTo>
                    <a:pt x="2946094" y="2146689"/>
                  </a:lnTo>
                  <a:lnTo>
                    <a:pt x="2946094" y="2172388"/>
                  </a:lnTo>
                  <a:lnTo>
                    <a:pt x="2953648" y="2172388"/>
                  </a:lnTo>
                  <a:lnTo>
                    <a:pt x="2953648" y="2185994"/>
                  </a:lnTo>
                  <a:lnTo>
                    <a:pt x="2985376" y="2185994"/>
                  </a:lnTo>
                  <a:lnTo>
                    <a:pt x="2985376" y="2211694"/>
                  </a:lnTo>
                  <a:lnTo>
                    <a:pt x="3017102" y="2211694"/>
                  </a:lnTo>
                  <a:lnTo>
                    <a:pt x="3017102" y="2225300"/>
                  </a:lnTo>
                  <a:lnTo>
                    <a:pt x="3110773" y="2225300"/>
                  </a:lnTo>
                  <a:lnTo>
                    <a:pt x="3110773" y="2238905"/>
                  </a:lnTo>
                  <a:lnTo>
                    <a:pt x="3189336" y="2238905"/>
                  </a:lnTo>
                  <a:lnTo>
                    <a:pt x="3189336" y="2254023"/>
                  </a:lnTo>
                  <a:lnTo>
                    <a:pt x="3260344" y="2254023"/>
                  </a:lnTo>
                  <a:lnTo>
                    <a:pt x="3260344" y="2267629"/>
                  </a:lnTo>
                  <a:lnTo>
                    <a:pt x="3299625" y="2267629"/>
                  </a:lnTo>
                  <a:lnTo>
                    <a:pt x="3299625" y="2296352"/>
                  </a:lnTo>
                  <a:lnTo>
                    <a:pt x="3394807" y="2296352"/>
                  </a:lnTo>
                  <a:lnTo>
                    <a:pt x="3394807" y="2312981"/>
                  </a:lnTo>
                  <a:lnTo>
                    <a:pt x="3512651" y="2312981"/>
                  </a:lnTo>
                  <a:lnTo>
                    <a:pt x="3512651" y="2328099"/>
                  </a:lnTo>
                  <a:lnTo>
                    <a:pt x="3622940" y="2328099"/>
                  </a:lnTo>
                  <a:lnTo>
                    <a:pt x="3622940" y="2361357"/>
                  </a:lnTo>
                  <a:lnTo>
                    <a:pt x="3630494" y="2361357"/>
                  </a:lnTo>
                  <a:lnTo>
                    <a:pt x="3630494" y="2394616"/>
                  </a:lnTo>
                  <a:lnTo>
                    <a:pt x="3654668" y="2394616"/>
                  </a:lnTo>
                  <a:lnTo>
                    <a:pt x="3654668" y="2409733"/>
                  </a:lnTo>
                  <a:lnTo>
                    <a:pt x="3875247" y="2409733"/>
                  </a:lnTo>
                  <a:lnTo>
                    <a:pt x="3875247" y="2427874"/>
                  </a:lnTo>
                  <a:lnTo>
                    <a:pt x="3931147" y="2427874"/>
                  </a:lnTo>
                  <a:lnTo>
                    <a:pt x="3931147" y="2446015"/>
                  </a:lnTo>
                  <a:lnTo>
                    <a:pt x="3938701" y="2446015"/>
                  </a:lnTo>
                  <a:lnTo>
                    <a:pt x="3938701" y="2483809"/>
                  </a:lnTo>
                  <a:lnTo>
                    <a:pt x="3977982" y="2483809"/>
                  </a:lnTo>
                  <a:lnTo>
                    <a:pt x="3977982" y="2501950"/>
                  </a:lnTo>
                  <a:lnTo>
                    <a:pt x="3993091" y="2501950"/>
                  </a:lnTo>
                  <a:lnTo>
                    <a:pt x="3993091" y="2520091"/>
                  </a:lnTo>
                  <a:lnTo>
                    <a:pt x="4252951" y="2520091"/>
                  </a:lnTo>
                  <a:lnTo>
                    <a:pt x="4252951" y="2542768"/>
                  </a:lnTo>
                  <a:lnTo>
                    <a:pt x="4284679" y="2542768"/>
                  </a:lnTo>
                  <a:lnTo>
                    <a:pt x="4284679" y="2566956"/>
                  </a:lnTo>
                  <a:lnTo>
                    <a:pt x="4363241" y="2566956"/>
                  </a:lnTo>
                  <a:lnTo>
                    <a:pt x="4363241" y="2594167"/>
                  </a:lnTo>
                  <a:lnTo>
                    <a:pt x="4419141" y="2594167"/>
                  </a:lnTo>
                  <a:lnTo>
                    <a:pt x="4419141" y="2621379"/>
                  </a:lnTo>
                  <a:lnTo>
                    <a:pt x="4512812" y="2621379"/>
                  </a:lnTo>
                  <a:lnTo>
                    <a:pt x="4512812" y="2650102"/>
                  </a:lnTo>
                  <a:lnTo>
                    <a:pt x="4591374" y="2650102"/>
                  </a:lnTo>
                  <a:lnTo>
                    <a:pt x="4591374" y="2678825"/>
                  </a:lnTo>
                  <a:lnTo>
                    <a:pt x="4710729" y="2678825"/>
                  </a:lnTo>
                  <a:lnTo>
                    <a:pt x="4710729" y="2707549"/>
                  </a:lnTo>
                  <a:lnTo>
                    <a:pt x="4811954" y="2707549"/>
                  </a:lnTo>
                  <a:lnTo>
                    <a:pt x="4811954" y="2737784"/>
                  </a:lnTo>
                  <a:lnTo>
                    <a:pt x="5009871" y="2737784"/>
                  </a:lnTo>
                  <a:lnTo>
                    <a:pt x="5009871" y="2772554"/>
                  </a:lnTo>
                  <a:lnTo>
                    <a:pt x="5017425" y="2772554"/>
                  </a:lnTo>
                  <a:lnTo>
                    <a:pt x="5017425" y="2807324"/>
                  </a:lnTo>
                  <a:lnTo>
                    <a:pt x="5591536" y="2807324"/>
                  </a:lnTo>
                  <a:lnTo>
                    <a:pt x="5591536" y="2864771"/>
                  </a:lnTo>
                  <a:lnTo>
                    <a:pt x="5632328" y="2864771"/>
                  </a:lnTo>
                  <a:lnTo>
                    <a:pt x="5632328" y="2925241"/>
                  </a:lnTo>
                  <a:lnTo>
                    <a:pt x="5671609" y="2925241"/>
                  </a:lnTo>
                  <a:lnTo>
                    <a:pt x="5671609" y="2990246"/>
                  </a:lnTo>
                  <a:lnTo>
                    <a:pt x="5875569" y="2990246"/>
                  </a:lnTo>
                  <a:lnTo>
                    <a:pt x="5875569" y="3085487"/>
                  </a:lnTo>
                  <a:lnTo>
                    <a:pt x="6324282" y="3085487"/>
                  </a:lnTo>
                  <a:lnTo>
                    <a:pt x="6324282" y="3368184"/>
                  </a:lnTo>
                  <a:lnTo>
                    <a:pt x="6789614" y="3368184"/>
                  </a:lnTo>
                  <a:lnTo>
                    <a:pt x="6789614" y="3650882"/>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4" name="Freeform 62">
              <a:extLst>
                <a:ext uri="{FF2B5EF4-FFF2-40B4-BE49-F238E27FC236}">
                  <a16:creationId xmlns:a16="http://schemas.microsoft.com/office/drawing/2014/main" id="{EB6096D7-D8F3-2306-DAA1-B44FAA713828}"/>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5" name="Freeform 63">
              <a:extLst>
                <a:ext uri="{FF2B5EF4-FFF2-40B4-BE49-F238E27FC236}">
                  <a16:creationId xmlns:a16="http://schemas.microsoft.com/office/drawing/2014/main" id="{BA8E01C7-4882-BC21-4B36-0CB5CB645681}"/>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6" name="Freeform 64">
              <a:extLst>
                <a:ext uri="{FF2B5EF4-FFF2-40B4-BE49-F238E27FC236}">
                  <a16:creationId xmlns:a16="http://schemas.microsoft.com/office/drawing/2014/main" id="{21B47BDF-E3AD-1CFE-AB83-7CAF61B448C8}"/>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7" name="Freeform 65">
              <a:extLst>
                <a:ext uri="{FF2B5EF4-FFF2-40B4-BE49-F238E27FC236}">
                  <a16:creationId xmlns:a16="http://schemas.microsoft.com/office/drawing/2014/main" id="{5F699A97-1042-8683-D562-17110B12EEF2}"/>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8" name="Freeform 66">
              <a:extLst>
                <a:ext uri="{FF2B5EF4-FFF2-40B4-BE49-F238E27FC236}">
                  <a16:creationId xmlns:a16="http://schemas.microsoft.com/office/drawing/2014/main" id="{472A4304-6394-EA62-46D4-EFCC924F4CB7}"/>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69" name="Freeform 67">
              <a:extLst>
                <a:ext uri="{FF2B5EF4-FFF2-40B4-BE49-F238E27FC236}">
                  <a16:creationId xmlns:a16="http://schemas.microsoft.com/office/drawing/2014/main" id="{0B6E70EE-2B49-AFD3-8031-25255CCDD4A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0" name="Freeform 68">
              <a:extLst>
                <a:ext uri="{FF2B5EF4-FFF2-40B4-BE49-F238E27FC236}">
                  <a16:creationId xmlns:a16="http://schemas.microsoft.com/office/drawing/2014/main" id="{C44A5263-2440-1406-2FB1-7EB85145DD62}"/>
                </a:ext>
              </a:extLst>
            </p:cNvPr>
            <p:cNvSpPr/>
            <p:nvPr/>
          </p:nvSpPr>
          <p:spPr>
            <a:xfrm>
              <a:off x="3239043" y="11492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1" name="Freeform 69">
              <a:extLst>
                <a:ext uri="{FF2B5EF4-FFF2-40B4-BE49-F238E27FC236}">
                  <a16:creationId xmlns:a16="http://schemas.microsoft.com/office/drawing/2014/main" id="{08CF79A7-051D-EAF5-780D-DD08B89CB2F7}"/>
                </a:ext>
              </a:extLst>
            </p:cNvPr>
            <p:cNvSpPr/>
            <p:nvPr/>
          </p:nvSpPr>
          <p:spPr>
            <a:xfrm>
              <a:off x="3269259" y="11190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2" name="Freeform 70">
              <a:extLst>
                <a:ext uri="{FF2B5EF4-FFF2-40B4-BE49-F238E27FC236}">
                  <a16:creationId xmlns:a16="http://schemas.microsoft.com/office/drawing/2014/main" id="{CADB74E3-4F27-A1EE-B8BF-23D12B565569}"/>
                </a:ext>
              </a:extLst>
            </p:cNvPr>
            <p:cNvSpPr/>
            <p:nvPr/>
          </p:nvSpPr>
          <p:spPr>
            <a:xfrm>
              <a:off x="3246597" y="11583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3" name="Freeform 71">
              <a:extLst>
                <a:ext uri="{FF2B5EF4-FFF2-40B4-BE49-F238E27FC236}">
                  <a16:creationId xmlns:a16="http://schemas.microsoft.com/office/drawing/2014/main" id="{F5236513-F42D-D216-9540-8ED82A9BA1CE}"/>
                </a:ext>
              </a:extLst>
            </p:cNvPr>
            <p:cNvSpPr/>
            <p:nvPr/>
          </p:nvSpPr>
          <p:spPr>
            <a:xfrm>
              <a:off x="3276813" y="11281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4" name="Freeform 72">
              <a:extLst>
                <a:ext uri="{FF2B5EF4-FFF2-40B4-BE49-F238E27FC236}">
                  <a16:creationId xmlns:a16="http://schemas.microsoft.com/office/drawing/2014/main" id="{D3C5E1BB-4623-F262-BC13-E61FD3C228F2}"/>
                </a:ext>
              </a:extLst>
            </p:cNvPr>
            <p:cNvSpPr/>
            <p:nvPr/>
          </p:nvSpPr>
          <p:spPr>
            <a:xfrm>
              <a:off x="3254151" y="11583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5" name="Freeform 73">
              <a:extLst>
                <a:ext uri="{FF2B5EF4-FFF2-40B4-BE49-F238E27FC236}">
                  <a16:creationId xmlns:a16="http://schemas.microsoft.com/office/drawing/2014/main" id="{D0DFC371-BF97-2A51-3C1C-063002EE28D3}"/>
                </a:ext>
              </a:extLst>
            </p:cNvPr>
            <p:cNvSpPr/>
            <p:nvPr/>
          </p:nvSpPr>
          <p:spPr>
            <a:xfrm>
              <a:off x="3284367" y="11281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6" name="Freeform 74">
              <a:extLst>
                <a:ext uri="{FF2B5EF4-FFF2-40B4-BE49-F238E27FC236}">
                  <a16:creationId xmlns:a16="http://schemas.microsoft.com/office/drawing/2014/main" id="{8B73184A-DFB7-AE21-69DB-0C9632BF408C}"/>
                </a:ext>
              </a:extLst>
            </p:cNvPr>
            <p:cNvSpPr/>
            <p:nvPr/>
          </p:nvSpPr>
          <p:spPr>
            <a:xfrm>
              <a:off x="3263216" y="11689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7" name="Freeform 75">
              <a:extLst>
                <a:ext uri="{FF2B5EF4-FFF2-40B4-BE49-F238E27FC236}">
                  <a16:creationId xmlns:a16="http://schemas.microsoft.com/office/drawing/2014/main" id="{73D6402A-A817-7D79-942E-30D3A7521CBC}"/>
                </a:ext>
              </a:extLst>
            </p:cNvPr>
            <p:cNvSpPr/>
            <p:nvPr/>
          </p:nvSpPr>
          <p:spPr>
            <a:xfrm>
              <a:off x="3293432" y="11386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8" name="Freeform 76">
              <a:extLst>
                <a:ext uri="{FF2B5EF4-FFF2-40B4-BE49-F238E27FC236}">
                  <a16:creationId xmlns:a16="http://schemas.microsoft.com/office/drawing/2014/main" id="{833A086E-1FFC-3442-23BC-94BB1BDA0CB7}"/>
                </a:ext>
              </a:extLst>
            </p:cNvPr>
            <p:cNvSpPr/>
            <p:nvPr/>
          </p:nvSpPr>
          <p:spPr>
            <a:xfrm>
              <a:off x="3270770" y="11976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79" name="Freeform 77">
              <a:extLst>
                <a:ext uri="{FF2B5EF4-FFF2-40B4-BE49-F238E27FC236}">
                  <a16:creationId xmlns:a16="http://schemas.microsoft.com/office/drawing/2014/main" id="{22734B28-EA62-4A08-7160-A575DDF9974F}"/>
                </a:ext>
              </a:extLst>
            </p:cNvPr>
            <p:cNvSpPr/>
            <p:nvPr/>
          </p:nvSpPr>
          <p:spPr>
            <a:xfrm>
              <a:off x="3300986" y="11674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0" name="Freeform 78">
              <a:extLst>
                <a:ext uri="{FF2B5EF4-FFF2-40B4-BE49-F238E27FC236}">
                  <a16:creationId xmlns:a16="http://schemas.microsoft.com/office/drawing/2014/main" id="{22057D29-FF44-67FD-AA4E-57AE0F426F0C}"/>
                </a:ext>
              </a:extLst>
            </p:cNvPr>
            <p:cNvSpPr/>
            <p:nvPr/>
          </p:nvSpPr>
          <p:spPr>
            <a:xfrm>
              <a:off x="3293432" y="131859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1" name="Freeform 79">
              <a:extLst>
                <a:ext uri="{FF2B5EF4-FFF2-40B4-BE49-F238E27FC236}">
                  <a16:creationId xmlns:a16="http://schemas.microsoft.com/office/drawing/2014/main" id="{0AD14288-13C5-F011-5AEC-34048AE82075}"/>
                </a:ext>
              </a:extLst>
            </p:cNvPr>
            <p:cNvSpPr/>
            <p:nvPr/>
          </p:nvSpPr>
          <p:spPr>
            <a:xfrm>
              <a:off x="3323648" y="12883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2" name="Freeform 80">
              <a:extLst>
                <a:ext uri="{FF2B5EF4-FFF2-40B4-BE49-F238E27FC236}">
                  <a16:creationId xmlns:a16="http://schemas.microsoft.com/office/drawing/2014/main" id="{BC43BB47-6B5A-BF91-8D30-6EF8C6F0BA37}"/>
                </a:ext>
              </a:extLst>
            </p:cNvPr>
            <p:cNvSpPr/>
            <p:nvPr/>
          </p:nvSpPr>
          <p:spPr>
            <a:xfrm>
              <a:off x="3317605" y="134882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3" name="Freeform 81">
              <a:extLst>
                <a:ext uri="{FF2B5EF4-FFF2-40B4-BE49-F238E27FC236}">
                  <a16:creationId xmlns:a16="http://schemas.microsoft.com/office/drawing/2014/main" id="{83B7C6AD-5FDA-8FE9-8569-CF889E1A6207}"/>
                </a:ext>
              </a:extLst>
            </p:cNvPr>
            <p:cNvSpPr/>
            <p:nvPr/>
          </p:nvSpPr>
          <p:spPr>
            <a:xfrm>
              <a:off x="3347822" y="131859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4" name="Freeform 82">
              <a:extLst>
                <a:ext uri="{FF2B5EF4-FFF2-40B4-BE49-F238E27FC236}">
                  <a16:creationId xmlns:a16="http://schemas.microsoft.com/office/drawing/2014/main" id="{1EC60FC2-9D68-74A5-D722-51CF0F8EC030}"/>
                </a:ext>
              </a:extLst>
            </p:cNvPr>
            <p:cNvSpPr/>
            <p:nvPr/>
          </p:nvSpPr>
          <p:spPr>
            <a:xfrm>
              <a:off x="3616747"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5" name="Freeform 83">
              <a:extLst>
                <a:ext uri="{FF2B5EF4-FFF2-40B4-BE49-F238E27FC236}">
                  <a16:creationId xmlns:a16="http://schemas.microsoft.com/office/drawing/2014/main" id="{699BE612-C5CF-9A36-0AE5-5049362B34ED}"/>
                </a:ext>
              </a:extLst>
            </p:cNvPr>
            <p:cNvSpPr/>
            <p:nvPr/>
          </p:nvSpPr>
          <p:spPr>
            <a:xfrm>
              <a:off x="3646963"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6" name="Freeform 84">
              <a:extLst>
                <a:ext uri="{FF2B5EF4-FFF2-40B4-BE49-F238E27FC236}">
                  <a16:creationId xmlns:a16="http://schemas.microsoft.com/office/drawing/2014/main" id="{CFBA6972-CC4A-D23A-DE0A-58A78396BC50}"/>
                </a:ext>
              </a:extLst>
            </p:cNvPr>
            <p:cNvSpPr/>
            <p:nvPr/>
          </p:nvSpPr>
          <p:spPr>
            <a:xfrm>
              <a:off x="3648474" y="17010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7" name="Freeform 85">
              <a:extLst>
                <a:ext uri="{FF2B5EF4-FFF2-40B4-BE49-F238E27FC236}">
                  <a16:creationId xmlns:a16="http://schemas.microsoft.com/office/drawing/2014/main" id="{AE53DC72-7000-D96E-A4A8-96D8B3E30B1A}"/>
                </a:ext>
              </a:extLst>
            </p:cNvPr>
            <p:cNvSpPr/>
            <p:nvPr/>
          </p:nvSpPr>
          <p:spPr>
            <a:xfrm>
              <a:off x="3678691" y="16708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8" name="Freeform 86">
              <a:extLst>
                <a:ext uri="{FF2B5EF4-FFF2-40B4-BE49-F238E27FC236}">
                  <a16:creationId xmlns:a16="http://schemas.microsoft.com/office/drawing/2014/main" id="{955BFCB8-F2CE-C71E-9016-1883BC9FEBDD}"/>
                </a:ext>
              </a:extLst>
            </p:cNvPr>
            <p:cNvSpPr/>
            <p:nvPr/>
          </p:nvSpPr>
          <p:spPr>
            <a:xfrm>
              <a:off x="3695310" y="17313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89" name="Freeform 87">
              <a:extLst>
                <a:ext uri="{FF2B5EF4-FFF2-40B4-BE49-F238E27FC236}">
                  <a16:creationId xmlns:a16="http://schemas.microsoft.com/office/drawing/2014/main" id="{1248CA4D-D122-D9A8-5B4F-C24A660CA00D}"/>
                </a:ext>
              </a:extLst>
            </p:cNvPr>
            <p:cNvSpPr/>
            <p:nvPr/>
          </p:nvSpPr>
          <p:spPr>
            <a:xfrm>
              <a:off x="3725526" y="17010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0" name="Freeform 88">
              <a:extLst>
                <a:ext uri="{FF2B5EF4-FFF2-40B4-BE49-F238E27FC236}">
                  <a16:creationId xmlns:a16="http://schemas.microsoft.com/office/drawing/2014/main" id="{18425338-6FDF-8D7F-4876-D557BCF77FE7}"/>
                </a:ext>
              </a:extLst>
            </p:cNvPr>
            <p:cNvSpPr/>
            <p:nvPr/>
          </p:nvSpPr>
          <p:spPr>
            <a:xfrm>
              <a:off x="3900781" y="174188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1" name="Freeform 89">
              <a:extLst>
                <a:ext uri="{FF2B5EF4-FFF2-40B4-BE49-F238E27FC236}">
                  <a16:creationId xmlns:a16="http://schemas.microsoft.com/office/drawing/2014/main" id="{C14EDCBD-A821-7274-00E3-332C55A1300F}"/>
                </a:ext>
              </a:extLst>
            </p:cNvPr>
            <p:cNvSpPr/>
            <p:nvPr/>
          </p:nvSpPr>
          <p:spPr>
            <a:xfrm>
              <a:off x="3930997" y="171164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2" name="Freeform 90">
              <a:extLst>
                <a:ext uri="{FF2B5EF4-FFF2-40B4-BE49-F238E27FC236}">
                  <a16:creationId xmlns:a16="http://schemas.microsoft.com/office/drawing/2014/main" id="{AC883EC4-C38D-55F4-9222-2FD592EFA8D4}"/>
                </a:ext>
              </a:extLst>
            </p:cNvPr>
            <p:cNvSpPr/>
            <p:nvPr/>
          </p:nvSpPr>
          <p:spPr>
            <a:xfrm>
              <a:off x="3915889" y="17524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3" name="Freeform 91">
              <a:extLst>
                <a:ext uri="{FF2B5EF4-FFF2-40B4-BE49-F238E27FC236}">
                  <a16:creationId xmlns:a16="http://schemas.microsoft.com/office/drawing/2014/main" id="{AFE52DFE-C0B2-3275-2938-FED24869752B}"/>
                </a:ext>
              </a:extLst>
            </p:cNvPr>
            <p:cNvSpPr/>
            <p:nvPr/>
          </p:nvSpPr>
          <p:spPr>
            <a:xfrm>
              <a:off x="3946105" y="17222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4" name="Freeform 92">
              <a:extLst>
                <a:ext uri="{FF2B5EF4-FFF2-40B4-BE49-F238E27FC236}">
                  <a16:creationId xmlns:a16="http://schemas.microsoft.com/office/drawing/2014/main" id="{B27B7D2F-D61D-DF49-29B7-B800F981E6E3}"/>
                </a:ext>
              </a:extLst>
            </p:cNvPr>
            <p:cNvSpPr/>
            <p:nvPr/>
          </p:nvSpPr>
          <p:spPr>
            <a:xfrm>
              <a:off x="4011070" y="18855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5" name="Freeform 93">
              <a:extLst>
                <a:ext uri="{FF2B5EF4-FFF2-40B4-BE49-F238E27FC236}">
                  <a16:creationId xmlns:a16="http://schemas.microsoft.com/office/drawing/2014/main" id="{72982CD2-D549-9ABC-D69B-E326A8391555}"/>
                </a:ext>
              </a:extLst>
            </p:cNvPr>
            <p:cNvSpPr/>
            <p:nvPr/>
          </p:nvSpPr>
          <p:spPr>
            <a:xfrm>
              <a:off x="4041287" y="18552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6" name="Freeform 94">
              <a:extLst>
                <a:ext uri="{FF2B5EF4-FFF2-40B4-BE49-F238E27FC236}">
                  <a16:creationId xmlns:a16="http://schemas.microsoft.com/office/drawing/2014/main" id="{4676176F-F2CB-F9CC-4F3B-F5F1D5F3D4EC}"/>
                </a:ext>
              </a:extLst>
            </p:cNvPr>
            <p:cNvSpPr/>
            <p:nvPr/>
          </p:nvSpPr>
          <p:spPr>
            <a:xfrm>
              <a:off x="4192369" y="19157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7" name="Freeform 95">
              <a:extLst>
                <a:ext uri="{FF2B5EF4-FFF2-40B4-BE49-F238E27FC236}">
                  <a16:creationId xmlns:a16="http://schemas.microsoft.com/office/drawing/2014/main" id="{84CC1E25-A091-3895-6966-32FC13DDA39B}"/>
                </a:ext>
              </a:extLst>
            </p:cNvPr>
            <p:cNvSpPr/>
            <p:nvPr/>
          </p:nvSpPr>
          <p:spPr>
            <a:xfrm>
              <a:off x="4222585" y="18855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8" name="Freeform 96">
              <a:extLst>
                <a:ext uri="{FF2B5EF4-FFF2-40B4-BE49-F238E27FC236}">
                  <a16:creationId xmlns:a16="http://schemas.microsoft.com/office/drawing/2014/main" id="{760B2B58-C234-BA42-191A-22B2B556791C}"/>
                </a:ext>
              </a:extLst>
            </p:cNvPr>
            <p:cNvSpPr/>
            <p:nvPr/>
          </p:nvSpPr>
          <p:spPr>
            <a:xfrm>
              <a:off x="4254312" y="19988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099" name="Freeform 97">
              <a:extLst>
                <a:ext uri="{FF2B5EF4-FFF2-40B4-BE49-F238E27FC236}">
                  <a16:creationId xmlns:a16="http://schemas.microsoft.com/office/drawing/2014/main" id="{1F02D7FD-9697-17C0-C144-26C422B447E0}"/>
                </a:ext>
              </a:extLst>
            </p:cNvPr>
            <p:cNvSpPr/>
            <p:nvPr/>
          </p:nvSpPr>
          <p:spPr>
            <a:xfrm>
              <a:off x="4284528" y="19686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0" name="Freeform 98">
              <a:extLst>
                <a:ext uri="{FF2B5EF4-FFF2-40B4-BE49-F238E27FC236}">
                  <a16:creationId xmlns:a16="http://schemas.microsoft.com/office/drawing/2014/main" id="{F97B07F8-DC95-891A-4194-BA195D97FB4C}"/>
                </a:ext>
              </a:extLst>
            </p:cNvPr>
            <p:cNvSpPr/>
            <p:nvPr/>
          </p:nvSpPr>
          <p:spPr>
            <a:xfrm>
              <a:off x="4310212" y="21636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1" name="Freeform 99">
              <a:extLst>
                <a:ext uri="{FF2B5EF4-FFF2-40B4-BE49-F238E27FC236}">
                  <a16:creationId xmlns:a16="http://schemas.microsoft.com/office/drawing/2014/main" id="{EBEFAE38-9FC8-3B75-F15C-A3CA88A37FBD}"/>
                </a:ext>
              </a:extLst>
            </p:cNvPr>
            <p:cNvSpPr/>
            <p:nvPr/>
          </p:nvSpPr>
          <p:spPr>
            <a:xfrm>
              <a:off x="4340429" y="21334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2" name="Freeform 100">
              <a:extLst>
                <a:ext uri="{FF2B5EF4-FFF2-40B4-BE49-F238E27FC236}">
                  <a16:creationId xmlns:a16="http://schemas.microsoft.com/office/drawing/2014/main" id="{F372116F-1893-9480-A3E6-2A24514798F1}"/>
                </a:ext>
              </a:extLst>
            </p:cNvPr>
            <p:cNvSpPr/>
            <p:nvPr/>
          </p:nvSpPr>
          <p:spPr>
            <a:xfrm>
              <a:off x="4334385" y="22059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3" name="Freeform 101">
              <a:extLst>
                <a:ext uri="{FF2B5EF4-FFF2-40B4-BE49-F238E27FC236}">
                  <a16:creationId xmlns:a16="http://schemas.microsoft.com/office/drawing/2014/main" id="{0E807614-8012-997D-EE94-D8A67DC843DF}"/>
                </a:ext>
              </a:extLst>
            </p:cNvPr>
            <p:cNvSpPr/>
            <p:nvPr/>
          </p:nvSpPr>
          <p:spPr>
            <a:xfrm>
              <a:off x="4364602" y="21757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4" name="Freeform 102">
              <a:extLst>
                <a:ext uri="{FF2B5EF4-FFF2-40B4-BE49-F238E27FC236}">
                  <a16:creationId xmlns:a16="http://schemas.microsoft.com/office/drawing/2014/main" id="{242AE0E4-CF08-8164-07A9-F4D7940EB5E5}"/>
                </a:ext>
              </a:extLst>
            </p:cNvPr>
            <p:cNvSpPr/>
            <p:nvPr/>
          </p:nvSpPr>
          <p:spPr>
            <a:xfrm>
              <a:off x="4499064" y="22573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5" name="Freeform 103">
              <a:extLst>
                <a:ext uri="{FF2B5EF4-FFF2-40B4-BE49-F238E27FC236}">
                  <a16:creationId xmlns:a16="http://schemas.microsoft.com/office/drawing/2014/main" id="{7E16A710-5874-21E8-0AD1-5F89E7A15D6E}"/>
                </a:ext>
              </a:extLst>
            </p:cNvPr>
            <p:cNvSpPr/>
            <p:nvPr/>
          </p:nvSpPr>
          <p:spPr>
            <a:xfrm>
              <a:off x="4529281" y="22271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6" name="Freeform 104">
              <a:extLst>
                <a:ext uri="{FF2B5EF4-FFF2-40B4-BE49-F238E27FC236}">
                  <a16:creationId xmlns:a16="http://schemas.microsoft.com/office/drawing/2014/main" id="{4AEB4775-E6EA-0887-B2C0-7811C01DBB7E}"/>
                </a:ext>
              </a:extLst>
            </p:cNvPr>
            <p:cNvSpPr/>
            <p:nvPr/>
          </p:nvSpPr>
          <p:spPr>
            <a:xfrm>
              <a:off x="4570073" y="22997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7" name="Freeform 105">
              <a:extLst>
                <a:ext uri="{FF2B5EF4-FFF2-40B4-BE49-F238E27FC236}">
                  <a16:creationId xmlns:a16="http://schemas.microsoft.com/office/drawing/2014/main" id="{2728B2C6-DDD7-F598-DDC2-3AEAC4A0E39F}"/>
                </a:ext>
              </a:extLst>
            </p:cNvPr>
            <p:cNvSpPr/>
            <p:nvPr/>
          </p:nvSpPr>
          <p:spPr>
            <a:xfrm>
              <a:off x="4600289" y="22694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8" name="Freeform 106">
              <a:extLst>
                <a:ext uri="{FF2B5EF4-FFF2-40B4-BE49-F238E27FC236}">
                  <a16:creationId xmlns:a16="http://schemas.microsoft.com/office/drawing/2014/main" id="{3FDEE143-3F30-BB3B-204E-A08D88A85318}"/>
                </a:ext>
              </a:extLst>
            </p:cNvPr>
            <p:cNvSpPr/>
            <p:nvPr/>
          </p:nvSpPr>
          <p:spPr>
            <a:xfrm>
              <a:off x="4609354" y="2363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09" name="Freeform 107">
              <a:extLst>
                <a:ext uri="{FF2B5EF4-FFF2-40B4-BE49-F238E27FC236}">
                  <a16:creationId xmlns:a16="http://schemas.microsoft.com/office/drawing/2014/main" id="{5FF7F257-C539-C51A-4089-E5A679755C74}"/>
                </a:ext>
              </a:extLst>
            </p:cNvPr>
            <p:cNvSpPr/>
            <p:nvPr/>
          </p:nvSpPr>
          <p:spPr>
            <a:xfrm>
              <a:off x="4639570" y="2332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0" name="Freeform 108">
              <a:extLst>
                <a:ext uri="{FF2B5EF4-FFF2-40B4-BE49-F238E27FC236}">
                  <a16:creationId xmlns:a16="http://schemas.microsoft.com/office/drawing/2014/main" id="{5732D840-DD2D-5033-7EDB-2FC9EFD5E647}"/>
                </a:ext>
              </a:extLst>
            </p:cNvPr>
            <p:cNvSpPr/>
            <p:nvPr/>
          </p:nvSpPr>
          <p:spPr>
            <a:xfrm>
              <a:off x="4616908" y="23949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1" name="Freeform 109">
              <a:extLst>
                <a:ext uri="{FF2B5EF4-FFF2-40B4-BE49-F238E27FC236}">
                  <a16:creationId xmlns:a16="http://schemas.microsoft.com/office/drawing/2014/main" id="{B4F54745-6EA1-1398-76AA-0130885B782C}"/>
                </a:ext>
              </a:extLst>
            </p:cNvPr>
            <p:cNvSpPr/>
            <p:nvPr/>
          </p:nvSpPr>
          <p:spPr>
            <a:xfrm>
              <a:off x="4647125" y="23647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2" name="Freeform 110">
              <a:extLst>
                <a:ext uri="{FF2B5EF4-FFF2-40B4-BE49-F238E27FC236}">
                  <a16:creationId xmlns:a16="http://schemas.microsoft.com/office/drawing/2014/main" id="{0A76A007-FEC8-BF84-99DB-4D9D509AA1EE}"/>
                </a:ext>
              </a:extLst>
            </p:cNvPr>
            <p:cNvSpPr/>
            <p:nvPr/>
          </p:nvSpPr>
          <p:spPr>
            <a:xfrm>
              <a:off x="4648635" y="242670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3" name="Freeform 111">
              <a:extLst>
                <a:ext uri="{FF2B5EF4-FFF2-40B4-BE49-F238E27FC236}">
                  <a16:creationId xmlns:a16="http://schemas.microsoft.com/office/drawing/2014/main" id="{B9DBB05E-099D-16C3-BF16-37E56A3F60E2}"/>
                </a:ext>
              </a:extLst>
            </p:cNvPr>
            <p:cNvSpPr/>
            <p:nvPr/>
          </p:nvSpPr>
          <p:spPr>
            <a:xfrm>
              <a:off x="4678852" y="23964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4" name="Freeform 112">
              <a:extLst>
                <a:ext uri="{FF2B5EF4-FFF2-40B4-BE49-F238E27FC236}">
                  <a16:creationId xmlns:a16="http://schemas.microsoft.com/office/drawing/2014/main" id="{0DB078DC-33CF-3151-BAC5-F68008DF166D}"/>
                </a:ext>
              </a:extLst>
            </p:cNvPr>
            <p:cNvSpPr/>
            <p:nvPr/>
          </p:nvSpPr>
          <p:spPr>
            <a:xfrm>
              <a:off x="4656189" y="244787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5" name="Freeform 113">
              <a:extLst>
                <a:ext uri="{FF2B5EF4-FFF2-40B4-BE49-F238E27FC236}">
                  <a16:creationId xmlns:a16="http://schemas.microsoft.com/office/drawing/2014/main" id="{D687D468-3717-2CC0-187A-81B7AA117DA4}"/>
                </a:ext>
              </a:extLst>
            </p:cNvPr>
            <p:cNvSpPr/>
            <p:nvPr/>
          </p:nvSpPr>
          <p:spPr>
            <a:xfrm>
              <a:off x="4686406" y="24176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6" name="Freeform 114">
              <a:extLst>
                <a:ext uri="{FF2B5EF4-FFF2-40B4-BE49-F238E27FC236}">
                  <a16:creationId xmlns:a16="http://schemas.microsoft.com/office/drawing/2014/main" id="{27593CE8-89DB-0913-247A-86BF20F9AAF8}"/>
                </a:ext>
              </a:extLst>
            </p:cNvPr>
            <p:cNvSpPr/>
            <p:nvPr/>
          </p:nvSpPr>
          <p:spPr>
            <a:xfrm>
              <a:off x="4687917" y="24690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7" name="Freeform 115">
              <a:extLst>
                <a:ext uri="{FF2B5EF4-FFF2-40B4-BE49-F238E27FC236}">
                  <a16:creationId xmlns:a16="http://schemas.microsoft.com/office/drawing/2014/main" id="{56FE46F3-D739-1DA9-0EE6-67D46475111C}"/>
                </a:ext>
              </a:extLst>
            </p:cNvPr>
            <p:cNvSpPr/>
            <p:nvPr/>
          </p:nvSpPr>
          <p:spPr>
            <a:xfrm>
              <a:off x="4718133" y="24388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8" name="Freeform 116">
              <a:extLst>
                <a:ext uri="{FF2B5EF4-FFF2-40B4-BE49-F238E27FC236}">
                  <a16:creationId xmlns:a16="http://schemas.microsoft.com/office/drawing/2014/main" id="{647726C6-1859-5B66-ACA1-4B587D226328}"/>
                </a:ext>
              </a:extLst>
            </p:cNvPr>
            <p:cNvSpPr/>
            <p:nvPr/>
          </p:nvSpPr>
          <p:spPr>
            <a:xfrm>
              <a:off x="4893388" y="25552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19" name="Freeform 117">
              <a:extLst>
                <a:ext uri="{FF2B5EF4-FFF2-40B4-BE49-F238E27FC236}">
                  <a16:creationId xmlns:a16="http://schemas.microsoft.com/office/drawing/2014/main" id="{6D50F27E-67A5-62CF-5D46-B16D716087D5}"/>
                </a:ext>
              </a:extLst>
            </p:cNvPr>
            <p:cNvSpPr/>
            <p:nvPr/>
          </p:nvSpPr>
          <p:spPr>
            <a:xfrm>
              <a:off x="4923604" y="252497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0" name="Freeform 118">
              <a:extLst>
                <a:ext uri="{FF2B5EF4-FFF2-40B4-BE49-F238E27FC236}">
                  <a16:creationId xmlns:a16="http://schemas.microsoft.com/office/drawing/2014/main" id="{3318ED36-326B-83AC-B1A1-DDF0BB0B0EA6}"/>
                </a:ext>
              </a:extLst>
            </p:cNvPr>
            <p:cNvSpPr/>
            <p:nvPr/>
          </p:nvSpPr>
          <p:spPr>
            <a:xfrm>
              <a:off x="4947777" y="2599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1" name="Freeform 119">
              <a:extLst>
                <a:ext uri="{FF2B5EF4-FFF2-40B4-BE49-F238E27FC236}">
                  <a16:creationId xmlns:a16="http://schemas.microsoft.com/office/drawing/2014/main" id="{BED54B30-2288-5861-0ED3-FA0A9E6BD881}"/>
                </a:ext>
              </a:extLst>
            </p:cNvPr>
            <p:cNvSpPr/>
            <p:nvPr/>
          </p:nvSpPr>
          <p:spPr>
            <a:xfrm>
              <a:off x="4977994" y="2568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2" name="Freeform 120">
              <a:extLst>
                <a:ext uri="{FF2B5EF4-FFF2-40B4-BE49-F238E27FC236}">
                  <a16:creationId xmlns:a16="http://schemas.microsoft.com/office/drawing/2014/main" id="{C6A7E2D1-80E0-89B0-744B-BB7FC96A65AC}"/>
                </a:ext>
              </a:extLst>
            </p:cNvPr>
            <p:cNvSpPr/>
            <p:nvPr/>
          </p:nvSpPr>
          <p:spPr>
            <a:xfrm>
              <a:off x="4964396" y="26096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3" name="Freeform 121">
              <a:extLst>
                <a:ext uri="{FF2B5EF4-FFF2-40B4-BE49-F238E27FC236}">
                  <a16:creationId xmlns:a16="http://schemas.microsoft.com/office/drawing/2014/main" id="{5A1D2B61-5CE2-D5F9-BFC7-2E8CA6666E95}"/>
                </a:ext>
              </a:extLst>
            </p:cNvPr>
            <p:cNvSpPr/>
            <p:nvPr/>
          </p:nvSpPr>
          <p:spPr>
            <a:xfrm>
              <a:off x="4994613" y="25793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4" name="Freeform 122">
              <a:extLst>
                <a:ext uri="{FF2B5EF4-FFF2-40B4-BE49-F238E27FC236}">
                  <a16:creationId xmlns:a16="http://schemas.microsoft.com/office/drawing/2014/main" id="{2A828926-6315-AF87-BB33-DB0984677CE0}"/>
                </a:ext>
              </a:extLst>
            </p:cNvPr>
            <p:cNvSpPr/>
            <p:nvPr/>
          </p:nvSpPr>
          <p:spPr>
            <a:xfrm>
              <a:off x="4964396" y="26096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5" name="Freeform 123">
              <a:extLst>
                <a:ext uri="{FF2B5EF4-FFF2-40B4-BE49-F238E27FC236}">
                  <a16:creationId xmlns:a16="http://schemas.microsoft.com/office/drawing/2014/main" id="{AE1E7CD3-D25D-C948-EA9E-0BA54FC6D33D}"/>
                </a:ext>
              </a:extLst>
            </p:cNvPr>
            <p:cNvSpPr/>
            <p:nvPr/>
          </p:nvSpPr>
          <p:spPr>
            <a:xfrm>
              <a:off x="4994613" y="25793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6" name="Freeform 124">
              <a:extLst>
                <a:ext uri="{FF2B5EF4-FFF2-40B4-BE49-F238E27FC236}">
                  <a16:creationId xmlns:a16="http://schemas.microsoft.com/office/drawing/2014/main" id="{9FF31002-A339-651C-871D-404F6B938C81}"/>
                </a:ext>
              </a:extLst>
            </p:cNvPr>
            <p:cNvSpPr/>
            <p:nvPr/>
          </p:nvSpPr>
          <p:spPr>
            <a:xfrm>
              <a:off x="4979504" y="26534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7" name="Freeform 125">
              <a:extLst>
                <a:ext uri="{FF2B5EF4-FFF2-40B4-BE49-F238E27FC236}">
                  <a16:creationId xmlns:a16="http://schemas.microsoft.com/office/drawing/2014/main" id="{018EB044-5C2E-DF95-CA77-B84D1940D6ED}"/>
                </a:ext>
              </a:extLst>
            </p:cNvPr>
            <p:cNvSpPr/>
            <p:nvPr/>
          </p:nvSpPr>
          <p:spPr>
            <a:xfrm>
              <a:off x="5009721" y="26232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8" name="Freeform 126">
              <a:extLst>
                <a:ext uri="{FF2B5EF4-FFF2-40B4-BE49-F238E27FC236}">
                  <a16:creationId xmlns:a16="http://schemas.microsoft.com/office/drawing/2014/main" id="{3E1FFDF3-0CC0-0BA1-5A34-E8E42828B3E2}"/>
                </a:ext>
              </a:extLst>
            </p:cNvPr>
            <p:cNvSpPr/>
            <p:nvPr/>
          </p:nvSpPr>
          <p:spPr>
            <a:xfrm>
              <a:off x="5136629"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29" name="Freeform 127">
              <a:extLst>
                <a:ext uri="{FF2B5EF4-FFF2-40B4-BE49-F238E27FC236}">
                  <a16:creationId xmlns:a16="http://schemas.microsoft.com/office/drawing/2014/main" id="{2BFD47C4-64F6-FBE1-18DE-07050914ED5F}"/>
                </a:ext>
              </a:extLst>
            </p:cNvPr>
            <p:cNvSpPr/>
            <p:nvPr/>
          </p:nvSpPr>
          <p:spPr>
            <a:xfrm>
              <a:off x="5166846"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0" name="Freeform 128">
              <a:extLst>
                <a:ext uri="{FF2B5EF4-FFF2-40B4-BE49-F238E27FC236}">
                  <a16:creationId xmlns:a16="http://schemas.microsoft.com/office/drawing/2014/main" id="{9FF8146A-89BB-518B-C097-9CF823FC1FCA}"/>
                </a:ext>
              </a:extLst>
            </p:cNvPr>
            <p:cNvSpPr/>
            <p:nvPr/>
          </p:nvSpPr>
          <p:spPr>
            <a:xfrm>
              <a:off x="5145694"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1" name="Freeform 129">
              <a:extLst>
                <a:ext uri="{FF2B5EF4-FFF2-40B4-BE49-F238E27FC236}">
                  <a16:creationId xmlns:a16="http://schemas.microsoft.com/office/drawing/2014/main" id="{9C369769-F216-FB01-16FB-444B862F4E9F}"/>
                </a:ext>
              </a:extLst>
            </p:cNvPr>
            <p:cNvSpPr/>
            <p:nvPr/>
          </p:nvSpPr>
          <p:spPr>
            <a:xfrm>
              <a:off x="5175911"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2" name="Freeform 130">
              <a:extLst>
                <a:ext uri="{FF2B5EF4-FFF2-40B4-BE49-F238E27FC236}">
                  <a16:creationId xmlns:a16="http://schemas.microsoft.com/office/drawing/2014/main" id="{37688EF1-C0CE-113E-E6D4-B8A89984F0CC}"/>
                </a:ext>
              </a:extLst>
            </p:cNvPr>
            <p:cNvSpPr/>
            <p:nvPr/>
          </p:nvSpPr>
          <p:spPr>
            <a:xfrm>
              <a:off x="5168357" y="26867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3" name="Freeform 131">
              <a:extLst>
                <a:ext uri="{FF2B5EF4-FFF2-40B4-BE49-F238E27FC236}">
                  <a16:creationId xmlns:a16="http://schemas.microsoft.com/office/drawing/2014/main" id="{F08135B7-F8C2-16EB-77EA-A32992A68606}"/>
                </a:ext>
              </a:extLst>
            </p:cNvPr>
            <p:cNvSpPr/>
            <p:nvPr/>
          </p:nvSpPr>
          <p:spPr>
            <a:xfrm>
              <a:off x="5198573" y="26564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4" name="Freeform 132">
              <a:extLst>
                <a:ext uri="{FF2B5EF4-FFF2-40B4-BE49-F238E27FC236}">
                  <a16:creationId xmlns:a16="http://schemas.microsoft.com/office/drawing/2014/main" id="{E5682CD8-59F6-D79D-6B2D-A2095AE664C7}"/>
                </a:ext>
              </a:extLst>
            </p:cNvPr>
            <p:cNvSpPr/>
            <p:nvPr/>
          </p:nvSpPr>
          <p:spPr>
            <a:xfrm>
              <a:off x="5224257" y="27214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5" name="Freeform 133">
              <a:extLst>
                <a:ext uri="{FF2B5EF4-FFF2-40B4-BE49-F238E27FC236}">
                  <a16:creationId xmlns:a16="http://schemas.microsoft.com/office/drawing/2014/main" id="{F2D5457A-E4A9-C1B2-76E7-DD6EC9DD3EA3}"/>
                </a:ext>
              </a:extLst>
            </p:cNvPr>
            <p:cNvSpPr/>
            <p:nvPr/>
          </p:nvSpPr>
          <p:spPr>
            <a:xfrm>
              <a:off x="5254473" y="26912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6" name="Freeform 134">
              <a:extLst>
                <a:ext uri="{FF2B5EF4-FFF2-40B4-BE49-F238E27FC236}">
                  <a16:creationId xmlns:a16="http://schemas.microsoft.com/office/drawing/2014/main" id="{09E0C0E8-DF01-5750-C842-22A805A2EEDA}"/>
                </a:ext>
              </a:extLst>
            </p:cNvPr>
            <p:cNvSpPr/>
            <p:nvPr/>
          </p:nvSpPr>
          <p:spPr>
            <a:xfrm>
              <a:off x="5271092" y="280011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7" name="Freeform 135">
              <a:extLst>
                <a:ext uri="{FF2B5EF4-FFF2-40B4-BE49-F238E27FC236}">
                  <a16:creationId xmlns:a16="http://schemas.microsoft.com/office/drawing/2014/main" id="{7372792E-CD20-83EE-42F7-7D88419A15DC}"/>
                </a:ext>
              </a:extLst>
            </p:cNvPr>
            <p:cNvSpPr/>
            <p:nvPr/>
          </p:nvSpPr>
          <p:spPr>
            <a:xfrm>
              <a:off x="5301309" y="276987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8" name="Freeform 136">
              <a:extLst>
                <a:ext uri="{FF2B5EF4-FFF2-40B4-BE49-F238E27FC236}">
                  <a16:creationId xmlns:a16="http://schemas.microsoft.com/office/drawing/2014/main" id="{BC179267-0A50-2B42-B230-4BF55AD4B6AC}"/>
                </a:ext>
              </a:extLst>
            </p:cNvPr>
            <p:cNvSpPr/>
            <p:nvPr/>
          </p:nvSpPr>
          <p:spPr>
            <a:xfrm>
              <a:off x="5271092" y="280011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39" name="Freeform 137">
              <a:extLst>
                <a:ext uri="{FF2B5EF4-FFF2-40B4-BE49-F238E27FC236}">
                  <a16:creationId xmlns:a16="http://schemas.microsoft.com/office/drawing/2014/main" id="{42277152-0582-913D-1D0D-8A43F431FB8C}"/>
                </a:ext>
              </a:extLst>
            </p:cNvPr>
            <p:cNvSpPr/>
            <p:nvPr/>
          </p:nvSpPr>
          <p:spPr>
            <a:xfrm>
              <a:off x="5301309" y="276987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0" name="Freeform 138">
              <a:extLst>
                <a:ext uri="{FF2B5EF4-FFF2-40B4-BE49-F238E27FC236}">
                  <a16:creationId xmlns:a16="http://schemas.microsoft.com/office/drawing/2014/main" id="{9D33735F-89EF-66E5-288C-5810107EF79D}"/>
                </a:ext>
              </a:extLst>
            </p:cNvPr>
            <p:cNvSpPr/>
            <p:nvPr/>
          </p:nvSpPr>
          <p:spPr>
            <a:xfrm>
              <a:off x="5310373" y="28575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1" name="Freeform 139">
              <a:extLst>
                <a:ext uri="{FF2B5EF4-FFF2-40B4-BE49-F238E27FC236}">
                  <a16:creationId xmlns:a16="http://schemas.microsoft.com/office/drawing/2014/main" id="{74164881-E963-03C1-3231-5B12809F22F6}"/>
                </a:ext>
              </a:extLst>
            </p:cNvPr>
            <p:cNvSpPr/>
            <p:nvPr/>
          </p:nvSpPr>
          <p:spPr>
            <a:xfrm>
              <a:off x="5340590" y="28273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2" name="Freeform 140">
              <a:extLst>
                <a:ext uri="{FF2B5EF4-FFF2-40B4-BE49-F238E27FC236}">
                  <a16:creationId xmlns:a16="http://schemas.microsoft.com/office/drawing/2014/main" id="{F55BAC48-544D-C35D-176B-7E428DB5C1DA}"/>
                </a:ext>
              </a:extLst>
            </p:cNvPr>
            <p:cNvSpPr/>
            <p:nvPr/>
          </p:nvSpPr>
          <p:spPr>
            <a:xfrm>
              <a:off x="5428217" y="29497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3" name="Freeform 141">
              <a:extLst>
                <a:ext uri="{FF2B5EF4-FFF2-40B4-BE49-F238E27FC236}">
                  <a16:creationId xmlns:a16="http://schemas.microsoft.com/office/drawing/2014/main" id="{E5A8EF15-9CDE-E69B-0CFD-32B1793087E8}"/>
                </a:ext>
              </a:extLst>
            </p:cNvPr>
            <p:cNvSpPr/>
            <p:nvPr/>
          </p:nvSpPr>
          <p:spPr>
            <a:xfrm>
              <a:off x="5458434" y="29195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4" name="Freeform 142">
              <a:extLst>
                <a:ext uri="{FF2B5EF4-FFF2-40B4-BE49-F238E27FC236}">
                  <a16:creationId xmlns:a16="http://schemas.microsoft.com/office/drawing/2014/main" id="{9C3FF7D3-13DB-8CCD-5E09-92B1F1D09BD6}"/>
                </a:ext>
              </a:extLst>
            </p:cNvPr>
            <p:cNvSpPr/>
            <p:nvPr/>
          </p:nvSpPr>
          <p:spPr>
            <a:xfrm>
              <a:off x="5476563" y="29603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5" name="Freeform 143">
              <a:extLst>
                <a:ext uri="{FF2B5EF4-FFF2-40B4-BE49-F238E27FC236}">
                  <a16:creationId xmlns:a16="http://schemas.microsoft.com/office/drawing/2014/main" id="{70C1F499-B6F6-54DB-6D94-11B62F5AE420}"/>
                </a:ext>
              </a:extLst>
            </p:cNvPr>
            <p:cNvSpPr/>
            <p:nvPr/>
          </p:nvSpPr>
          <p:spPr>
            <a:xfrm>
              <a:off x="5506780" y="29301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6" name="Freeform 144">
              <a:extLst>
                <a:ext uri="{FF2B5EF4-FFF2-40B4-BE49-F238E27FC236}">
                  <a16:creationId xmlns:a16="http://schemas.microsoft.com/office/drawing/2014/main" id="{554BCC95-0FFA-4983-76CA-CAB5B02DFD24}"/>
                </a:ext>
              </a:extLst>
            </p:cNvPr>
            <p:cNvSpPr/>
            <p:nvPr/>
          </p:nvSpPr>
          <p:spPr>
            <a:xfrm>
              <a:off x="5555126"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7" name="Freeform 145">
              <a:extLst>
                <a:ext uri="{FF2B5EF4-FFF2-40B4-BE49-F238E27FC236}">
                  <a16:creationId xmlns:a16="http://schemas.microsoft.com/office/drawing/2014/main" id="{D1F6177A-97DB-30EA-0EED-46956AFCF2FF}"/>
                </a:ext>
              </a:extLst>
            </p:cNvPr>
            <p:cNvSpPr/>
            <p:nvPr/>
          </p:nvSpPr>
          <p:spPr>
            <a:xfrm>
              <a:off x="5585342"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8" name="Freeform 146">
              <a:extLst>
                <a:ext uri="{FF2B5EF4-FFF2-40B4-BE49-F238E27FC236}">
                  <a16:creationId xmlns:a16="http://schemas.microsoft.com/office/drawing/2014/main" id="{6BB69BEA-440A-DC46-6FF3-52220BACD868}"/>
                </a:ext>
              </a:extLst>
            </p:cNvPr>
            <p:cNvSpPr/>
            <p:nvPr/>
          </p:nvSpPr>
          <p:spPr>
            <a:xfrm>
              <a:off x="5585342" y="3031409"/>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49" name="Freeform 147">
              <a:extLst>
                <a:ext uri="{FF2B5EF4-FFF2-40B4-BE49-F238E27FC236}">
                  <a16:creationId xmlns:a16="http://schemas.microsoft.com/office/drawing/2014/main" id="{0D3220C6-4ABE-A81F-66C1-BBDEF4F5BEFF}"/>
                </a:ext>
              </a:extLst>
            </p:cNvPr>
            <p:cNvSpPr/>
            <p:nvPr/>
          </p:nvSpPr>
          <p:spPr>
            <a:xfrm>
              <a:off x="5617069" y="30011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0" name="Freeform 148">
              <a:extLst>
                <a:ext uri="{FF2B5EF4-FFF2-40B4-BE49-F238E27FC236}">
                  <a16:creationId xmlns:a16="http://schemas.microsoft.com/office/drawing/2014/main" id="{949B932A-9004-5825-68F5-678FF0259D1F}"/>
                </a:ext>
              </a:extLst>
            </p:cNvPr>
            <p:cNvSpPr/>
            <p:nvPr/>
          </p:nvSpPr>
          <p:spPr>
            <a:xfrm>
              <a:off x="5585342" y="3031409"/>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1" name="Freeform 149">
              <a:extLst>
                <a:ext uri="{FF2B5EF4-FFF2-40B4-BE49-F238E27FC236}">
                  <a16:creationId xmlns:a16="http://schemas.microsoft.com/office/drawing/2014/main" id="{6EC2B1A7-D47F-2A2E-9490-D53072FDFAFE}"/>
                </a:ext>
              </a:extLst>
            </p:cNvPr>
            <p:cNvSpPr/>
            <p:nvPr/>
          </p:nvSpPr>
          <p:spPr>
            <a:xfrm>
              <a:off x="5617069" y="30011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2" name="Freeform 150">
              <a:extLst>
                <a:ext uri="{FF2B5EF4-FFF2-40B4-BE49-F238E27FC236}">
                  <a16:creationId xmlns:a16="http://schemas.microsoft.com/office/drawing/2014/main" id="{AC306EC1-314B-A824-31FB-7EA1D31AD5FD}"/>
                </a:ext>
              </a:extLst>
            </p:cNvPr>
            <p:cNvSpPr/>
            <p:nvPr/>
          </p:nvSpPr>
          <p:spPr>
            <a:xfrm>
              <a:off x="5601961"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3" name="Freeform 151">
              <a:extLst>
                <a:ext uri="{FF2B5EF4-FFF2-40B4-BE49-F238E27FC236}">
                  <a16:creationId xmlns:a16="http://schemas.microsoft.com/office/drawing/2014/main" id="{3428A816-A789-A825-3337-457DACA4876C}"/>
                </a:ext>
              </a:extLst>
            </p:cNvPr>
            <p:cNvSpPr/>
            <p:nvPr/>
          </p:nvSpPr>
          <p:spPr>
            <a:xfrm>
              <a:off x="5632178"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4" name="Freeform 152">
              <a:extLst>
                <a:ext uri="{FF2B5EF4-FFF2-40B4-BE49-F238E27FC236}">
                  <a16:creationId xmlns:a16="http://schemas.microsoft.com/office/drawing/2014/main" id="{4DFDFC45-EF78-5126-77D8-A7945FAD7D75}"/>
                </a:ext>
              </a:extLst>
            </p:cNvPr>
            <p:cNvSpPr/>
            <p:nvPr/>
          </p:nvSpPr>
          <p:spPr>
            <a:xfrm>
              <a:off x="5601961"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5" name="Freeform 153">
              <a:extLst>
                <a:ext uri="{FF2B5EF4-FFF2-40B4-BE49-F238E27FC236}">
                  <a16:creationId xmlns:a16="http://schemas.microsoft.com/office/drawing/2014/main" id="{5953E340-958C-970F-C065-62DC2AF0BEEA}"/>
                </a:ext>
              </a:extLst>
            </p:cNvPr>
            <p:cNvSpPr/>
            <p:nvPr/>
          </p:nvSpPr>
          <p:spPr>
            <a:xfrm>
              <a:off x="5632178"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6" name="Freeform 154">
              <a:extLst>
                <a:ext uri="{FF2B5EF4-FFF2-40B4-BE49-F238E27FC236}">
                  <a16:creationId xmlns:a16="http://schemas.microsoft.com/office/drawing/2014/main" id="{25167E51-4AF0-EAAB-AA4B-B3D1062A8D59}"/>
                </a:ext>
              </a:extLst>
            </p:cNvPr>
            <p:cNvSpPr/>
            <p:nvPr/>
          </p:nvSpPr>
          <p:spPr>
            <a:xfrm>
              <a:off x="5626134"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7" name="Freeform 155">
              <a:extLst>
                <a:ext uri="{FF2B5EF4-FFF2-40B4-BE49-F238E27FC236}">
                  <a16:creationId xmlns:a16="http://schemas.microsoft.com/office/drawing/2014/main" id="{2BD634B2-E888-2BC2-E5B2-5CC591A7551C}"/>
                </a:ext>
              </a:extLst>
            </p:cNvPr>
            <p:cNvSpPr/>
            <p:nvPr/>
          </p:nvSpPr>
          <p:spPr>
            <a:xfrm>
              <a:off x="5656351"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8" name="Freeform 156">
              <a:extLst>
                <a:ext uri="{FF2B5EF4-FFF2-40B4-BE49-F238E27FC236}">
                  <a16:creationId xmlns:a16="http://schemas.microsoft.com/office/drawing/2014/main" id="{18F1FEB3-DBEB-4649-0929-C38659004BB4}"/>
                </a:ext>
              </a:extLst>
            </p:cNvPr>
            <p:cNvSpPr/>
            <p:nvPr/>
          </p:nvSpPr>
          <p:spPr>
            <a:xfrm>
              <a:off x="5626134"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59" name="Freeform 157">
              <a:extLst>
                <a:ext uri="{FF2B5EF4-FFF2-40B4-BE49-F238E27FC236}">
                  <a16:creationId xmlns:a16="http://schemas.microsoft.com/office/drawing/2014/main" id="{4BC33ED0-C6CF-12F3-2E87-0FB4D3BE54C3}"/>
                </a:ext>
              </a:extLst>
            </p:cNvPr>
            <p:cNvSpPr/>
            <p:nvPr/>
          </p:nvSpPr>
          <p:spPr>
            <a:xfrm>
              <a:off x="5656351"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0" name="Freeform 158">
              <a:extLst>
                <a:ext uri="{FF2B5EF4-FFF2-40B4-BE49-F238E27FC236}">
                  <a16:creationId xmlns:a16="http://schemas.microsoft.com/office/drawing/2014/main" id="{225776D2-E046-1A83-1E00-235B75B617F6}"/>
                </a:ext>
              </a:extLst>
            </p:cNvPr>
            <p:cNvSpPr/>
            <p:nvPr/>
          </p:nvSpPr>
          <p:spPr>
            <a:xfrm>
              <a:off x="5633688" y="30435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1" name="Freeform 159">
              <a:extLst>
                <a:ext uri="{FF2B5EF4-FFF2-40B4-BE49-F238E27FC236}">
                  <a16:creationId xmlns:a16="http://schemas.microsoft.com/office/drawing/2014/main" id="{3231BB4E-7CCD-4DD8-3435-9B81B04E7560}"/>
                </a:ext>
              </a:extLst>
            </p:cNvPr>
            <p:cNvSpPr/>
            <p:nvPr/>
          </p:nvSpPr>
          <p:spPr>
            <a:xfrm>
              <a:off x="5663905" y="30132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2" name="Freeform 160">
              <a:extLst>
                <a:ext uri="{FF2B5EF4-FFF2-40B4-BE49-F238E27FC236}">
                  <a16:creationId xmlns:a16="http://schemas.microsoft.com/office/drawing/2014/main" id="{CADD44C6-50DD-4351-EE40-A36C100049EA}"/>
                </a:ext>
              </a:extLst>
            </p:cNvPr>
            <p:cNvSpPr/>
            <p:nvPr/>
          </p:nvSpPr>
          <p:spPr>
            <a:xfrm>
              <a:off x="5648797" y="305559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3" name="Freeform 161">
              <a:extLst>
                <a:ext uri="{FF2B5EF4-FFF2-40B4-BE49-F238E27FC236}">
                  <a16:creationId xmlns:a16="http://schemas.microsoft.com/office/drawing/2014/main" id="{92027829-DAAD-31CC-8225-FA084B4DB9B9}"/>
                </a:ext>
              </a:extLst>
            </p:cNvPr>
            <p:cNvSpPr/>
            <p:nvPr/>
          </p:nvSpPr>
          <p:spPr>
            <a:xfrm>
              <a:off x="5679013" y="302536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4" name="Freeform 162">
              <a:extLst>
                <a:ext uri="{FF2B5EF4-FFF2-40B4-BE49-F238E27FC236}">
                  <a16:creationId xmlns:a16="http://schemas.microsoft.com/office/drawing/2014/main" id="{900AB164-CEB4-865D-6E0E-6A28FD68ADF2}"/>
                </a:ext>
              </a:extLst>
            </p:cNvPr>
            <p:cNvSpPr/>
            <p:nvPr/>
          </p:nvSpPr>
          <p:spPr>
            <a:xfrm>
              <a:off x="5688078" y="30933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5" name="Freeform 163">
              <a:extLst>
                <a:ext uri="{FF2B5EF4-FFF2-40B4-BE49-F238E27FC236}">
                  <a16:creationId xmlns:a16="http://schemas.microsoft.com/office/drawing/2014/main" id="{17DE026E-B2F3-91F4-3ADB-C078890FBC51}"/>
                </a:ext>
              </a:extLst>
            </p:cNvPr>
            <p:cNvSpPr/>
            <p:nvPr/>
          </p:nvSpPr>
          <p:spPr>
            <a:xfrm>
              <a:off x="5718294" y="30631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6" name="Freeform 164">
              <a:extLst>
                <a:ext uri="{FF2B5EF4-FFF2-40B4-BE49-F238E27FC236}">
                  <a16:creationId xmlns:a16="http://schemas.microsoft.com/office/drawing/2014/main" id="{1AE25735-A00D-10F6-2EA8-AFA33AD3ABF0}"/>
                </a:ext>
              </a:extLst>
            </p:cNvPr>
            <p:cNvSpPr/>
            <p:nvPr/>
          </p:nvSpPr>
          <p:spPr>
            <a:xfrm>
              <a:off x="5712251"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7" name="Freeform 165">
              <a:extLst>
                <a:ext uri="{FF2B5EF4-FFF2-40B4-BE49-F238E27FC236}">
                  <a16:creationId xmlns:a16="http://schemas.microsoft.com/office/drawing/2014/main" id="{77501B88-196C-C03D-4985-93613474659C}"/>
                </a:ext>
              </a:extLst>
            </p:cNvPr>
            <p:cNvSpPr/>
            <p:nvPr/>
          </p:nvSpPr>
          <p:spPr>
            <a:xfrm>
              <a:off x="5742467"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8" name="Freeform 166">
              <a:extLst>
                <a:ext uri="{FF2B5EF4-FFF2-40B4-BE49-F238E27FC236}">
                  <a16:creationId xmlns:a16="http://schemas.microsoft.com/office/drawing/2014/main" id="{27468A05-DF5F-FBCB-C8C9-53534C264A57}"/>
                </a:ext>
              </a:extLst>
            </p:cNvPr>
            <p:cNvSpPr/>
            <p:nvPr/>
          </p:nvSpPr>
          <p:spPr>
            <a:xfrm>
              <a:off x="5719805"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69" name="Freeform 167">
              <a:extLst>
                <a:ext uri="{FF2B5EF4-FFF2-40B4-BE49-F238E27FC236}">
                  <a16:creationId xmlns:a16="http://schemas.microsoft.com/office/drawing/2014/main" id="{FC7C4E90-C8A4-3C4D-5235-D22199F90FAE}"/>
                </a:ext>
              </a:extLst>
            </p:cNvPr>
            <p:cNvSpPr/>
            <p:nvPr/>
          </p:nvSpPr>
          <p:spPr>
            <a:xfrm>
              <a:off x="5750021"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0" name="Freeform 168">
              <a:extLst>
                <a:ext uri="{FF2B5EF4-FFF2-40B4-BE49-F238E27FC236}">
                  <a16:creationId xmlns:a16="http://schemas.microsoft.com/office/drawing/2014/main" id="{AF0FC0E9-CD17-25A5-187A-48F2287E0002}"/>
                </a:ext>
              </a:extLst>
            </p:cNvPr>
            <p:cNvSpPr/>
            <p:nvPr/>
          </p:nvSpPr>
          <p:spPr>
            <a:xfrm>
              <a:off x="5736424" y="31175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1" name="Freeform 169">
              <a:extLst>
                <a:ext uri="{FF2B5EF4-FFF2-40B4-BE49-F238E27FC236}">
                  <a16:creationId xmlns:a16="http://schemas.microsoft.com/office/drawing/2014/main" id="{B059E555-2214-3351-4B03-0AA102AFE2D6}"/>
                </a:ext>
              </a:extLst>
            </p:cNvPr>
            <p:cNvSpPr/>
            <p:nvPr/>
          </p:nvSpPr>
          <p:spPr>
            <a:xfrm>
              <a:off x="5766640" y="30873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2" name="Freeform 170">
              <a:extLst>
                <a:ext uri="{FF2B5EF4-FFF2-40B4-BE49-F238E27FC236}">
                  <a16:creationId xmlns:a16="http://schemas.microsoft.com/office/drawing/2014/main" id="{FDA74EBC-9B5F-381C-D607-A852F9D203F5}"/>
                </a:ext>
              </a:extLst>
            </p:cNvPr>
            <p:cNvSpPr/>
            <p:nvPr/>
          </p:nvSpPr>
          <p:spPr>
            <a:xfrm>
              <a:off x="5805922" y="31432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3" name="Freeform 171">
              <a:extLst>
                <a:ext uri="{FF2B5EF4-FFF2-40B4-BE49-F238E27FC236}">
                  <a16:creationId xmlns:a16="http://schemas.microsoft.com/office/drawing/2014/main" id="{06821140-E4B5-BC0A-AF73-92D1A93ACF52}"/>
                </a:ext>
              </a:extLst>
            </p:cNvPr>
            <p:cNvSpPr/>
            <p:nvPr/>
          </p:nvSpPr>
          <p:spPr>
            <a:xfrm>
              <a:off x="5836138" y="31130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4" name="Freeform 172">
              <a:extLst>
                <a:ext uri="{FF2B5EF4-FFF2-40B4-BE49-F238E27FC236}">
                  <a16:creationId xmlns:a16="http://schemas.microsoft.com/office/drawing/2014/main" id="{B2C11DD1-6EF1-CEED-4CF4-35D569CB2630}"/>
                </a:ext>
              </a:extLst>
            </p:cNvPr>
            <p:cNvSpPr/>
            <p:nvPr/>
          </p:nvSpPr>
          <p:spPr>
            <a:xfrm>
              <a:off x="5885995" y="31961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5" name="Freeform 173">
              <a:extLst>
                <a:ext uri="{FF2B5EF4-FFF2-40B4-BE49-F238E27FC236}">
                  <a16:creationId xmlns:a16="http://schemas.microsoft.com/office/drawing/2014/main" id="{9B6FC198-6D10-B51F-2962-7D2878BAF7CD}"/>
                </a:ext>
              </a:extLst>
            </p:cNvPr>
            <p:cNvSpPr/>
            <p:nvPr/>
          </p:nvSpPr>
          <p:spPr>
            <a:xfrm>
              <a:off x="5916211" y="31659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6" name="Freeform 174">
              <a:extLst>
                <a:ext uri="{FF2B5EF4-FFF2-40B4-BE49-F238E27FC236}">
                  <a16:creationId xmlns:a16="http://schemas.microsoft.com/office/drawing/2014/main" id="{C86B858E-CFC2-91CE-935D-25301DE01115}"/>
                </a:ext>
              </a:extLst>
            </p:cNvPr>
            <p:cNvSpPr/>
            <p:nvPr/>
          </p:nvSpPr>
          <p:spPr>
            <a:xfrm>
              <a:off x="5908657" y="32354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7" name="Freeform 175">
              <a:extLst>
                <a:ext uri="{FF2B5EF4-FFF2-40B4-BE49-F238E27FC236}">
                  <a16:creationId xmlns:a16="http://schemas.microsoft.com/office/drawing/2014/main" id="{B10ED11D-E0E1-CE3B-A088-158B1C518FBF}"/>
                </a:ext>
              </a:extLst>
            </p:cNvPr>
            <p:cNvSpPr/>
            <p:nvPr/>
          </p:nvSpPr>
          <p:spPr>
            <a:xfrm>
              <a:off x="5938873" y="32052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8" name="Freeform 176">
              <a:extLst>
                <a:ext uri="{FF2B5EF4-FFF2-40B4-BE49-F238E27FC236}">
                  <a16:creationId xmlns:a16="http://schemas.microsoft.com/office/drawing/2014/main" id="{4C346561-05A3-B2A8-FC7D-43EFA8E259CF}"/>
                </a:ext>
              </a:extLst>
            </p:cNvPr>
            <p:cNvSpPr/>
            <p:nvPr/>
          </p:nvSpPr>
          <p:spPr>
            <a:xfrm>
              <a:off x="5932830"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79" name="Freeform 177">
              <a:extLst>
                <a:ext uri="{FF2B5EF4-FFF2-40B4-BE49-F238E27FC236}">
                  <a16:creationId xmlns:a16="http://schemas.microsoft.com/office/drawing/2014/main" id="{2F115F60-3F11-6E7C-8140-6C5F450D477B}"/>
                </a:ext>
              </a:extLst>
            </p:cNvPr>
            <p:cNvSpPr/>
            <p:nvPr/>
          </p:nvSpPr>
          <p:spPr>
            <a:xfrm>
              <a:off x="5963047"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0" name="Freeform 178">
              <a:extLst>
                <a:ext uri="{FF2B5EF4-FFF2-40B4-BE49-F238E27FC236}">
                  <a16:creationId xmlns:a16="http://schemas.microsoft.com/office/drawing/2014/main" id="{DEFD78DB-8EB2-40DA-FAAE-264D84016E78}"/>
                </a:ext>
              </a:extLst>
            </p:cNvPr>
            <p:cNvSpPr/>
            <p:nvPr/>
          </p:nvSpPr>
          <p:spPr>
            <a:xfrm>
              <a:off x="5964557"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1" name="Freeform 179">
              <a:extLst>
                <a:ext uri="{FF2B5EF4-FFF2-40B4-BE49-F238E27FC236}">
                  <a16:creationId xmlns:a16="http://schemas.microsoft.com/office/drawing/2014/main" id="{5D17A1F2-487B-026F-9CDF-6DBA8B8DBB76}"/>
                </a:ext>
              </a:extLst>
            </p:cNvPr>
            <p:cNvSpPr/>
            <p:nvPr/>
          </p:nvSpPr>
          <p:spPr>
            <a:xfrm>
              <a:off x="5994774"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2" name="Freeform 180">
              <a:extLst>
                <a:ext uri="{FF2B5EF4-FFF2-40B4-BE49-F238E27FC236}">
                  <a16:creationId xmlns:a16="http://schemas.microsoft.com/office/drawing/2014/main" id="{15199EE0-2C25-5125-189B-7615FFEE3F44}"/>
                </a:ext>
              </a:extLst>
            </p:cNvPr>
            <p:cNvSpPr/>
            <p:nvPr/>
          </p:nvSpPr>
          <p:spPr>
            <a:xfrm>
              <a:off x="5972111"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3" name="Freeform 181">
              <a:extLst>
                <a:ext uri="{FF2B5EF4-FFF2-40B4-BE49-F238E27FC236}">
                  <a16:creationId xmlns:a16="http://schemas.microsoft.com/office/drawing/2014/main" id="{95906815-087F-6EF8-FB9E-C608C83B4885}"/>
                </a:ext>
              </a:extLst>
            </p:cNvPr>
            <p:cNvSpPr/>
            <p:nvPr/>
          </p:nvSpPr>
          <p:spPr>
            <a:xfrm>
              <a:off x="6002328"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4" name="Freeform 182">
              <a:extLst>
                <a:ext uri="{FF2B5EF4-FFF2-40B4-BE49-F238E27FC236}">
                  <a16:creationId xmlns:a16="http://schemas.microsoft.com/office/drawing/2014/main" id="{3B99AFF4-CE11-8FD3-DD21-27B68F983DF0}"/>
                </a:ext>
              </a:extLst>
            </p:cNvPr>
            <p:cNvSpPr/>
            <p:nvPr/>
          </p:nvSpPr>
          <p:spPr>
            <a:xfrm>
              <a:off x="5979666"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5" name="Freeform 183">
              <a:extLst>
                <a:ext uri="{FF2B5EF4-FFF2-40B4-BE49-F238E27FC236}">
                  <a16:creationId xmlns:a16="http://schemas.microsoft.com/office/drawing/2014/main" id="{B3CC9656-49B3-1C60-8600-49C0464972F0}"/>
                </a:ext>
              </a:extLst>
            </p:cNvPr>
            <p:cNvSpPr/>
            <p:nvPr/>
          </p:nvSpPr>
          <p:spPr>
            <a:xfrm>
              <a:off x="6009882"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6" name="Freeform 184">
              <a:extLst>
                <a:ext uri="{FF2B5EF4-FFF2-40B4-BE49-F238E27FC236}">
                  <a16:creationId xmlns:a16="http://schemas.microsoft.com/office/drawing/2014/main" id="{854D9BA6-FFEC-9AB7-0651-98BB22ECE85B}"/>
                </a:ext>
              </a:extLst>
            </p:cNvPr>
            <p:cNvSpPr/>
            <p:nvPr/>
          </p:nvSpPr>
          <p:spPr>
            <a:xfrm>
              <a:off x="6011393"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7" name="Freeform 185">
              <a:extLst>
                <a:ext uri="{FF2B5EF4-FFF2-40B4-BE49-F238E27FC236}">
                  <a16:creationId xmlns:a16="http://schemas.microsoft.com/office/drawing/2014/main" id="{61C7F8D7-07ED-CD3F-52EE-8AC3DD6B973C}"/>
                </a:ext>
              </a:extLst>
            </p:cNvPr>
            <p:cNvSpPr/>
            <p:nvPr/>
          </p:nvSpPr>
          <p:spPr>
            <a:xfrm>
              <a:off x="6041609"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8" name="Freeform 186">
              <a:extLst>
                <a:ext uri="{FF2B5EF4-FFF2-40B4-BE49-F238E27FC236}">
                  <a16:creationId xmlns:a16="http://schemas.microsoft.com/office/drawing/2014/main" id="{06D6AEEF-A8B9-246B-D241-FCF69E868426}"/>
                </a:ext>
              </a:extLst>
            </p:cNvPr>
            <p:cNvSpPr/>
            <p:nvPr/>
          </p:nvSpPr>
          <p:spPr>
            <a:xfrm>
              <a:off x="6043120" y="32748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89" name="Freeform 187">
              <a:extLst>
                <a:ext uri="{FF2B5EF4-FFF2-40B4-BE49-F238E27FC236}">
                  <a16:creationId xmlns:a16="http://schemas.microsoft.com/office/drawing/2014/main" id="{A06B6885-24FA-7DCB-402B-979CC127CED8}"/>
                </a:ext>
              </a:extLst>
            </p:cNvPr>
            <p:cNvSpPr/>
            <p:nvPr/>
          </p:nvSpPr>
          <p:spPr>
            <a:xfrm>
              <a:off x="6073336" y="32445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0" name="Freeform 188">
              <a:extLst>
                <a:ext uri="{FF2B5EF4-FFF2-40B4-BE49-F238E27FC236}">
                  <a16:creationId xmlns:a16="http://schemas.microsoft.com/office/drawing/2014/main" id="{7F10F14E-BB43-E8AD-1643-A3E95C8B644C}"/>
                </a:ext>
              </a:extLst>
            </p:cNvPr>
            <p:cNvSpPr/>
            <p:nvPr/>
          </p:nvSpPr>
          <p:spPr>
            <a:xfrm>
              <a:off x="6058228" y="32884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1" name="Freeform 189">
              <a:extLst>
                <a:ext uri="{FF2B5EF4-FFF2-40B4-BE49-F238E27FC236}">
                  <a16:creationId xmlns:a16="http://schemas.microsoft.com/office/drawing/2014/main" id="{5B9FF734-06FD-C8D5-ED72-263CDF5277D0}"/>
                </a:ext>
              </a:extLst>
            </p:cNvPr>
            <p:cNvSpPr/>
            <p:nvPr/>
          </p:nvSpPr>
          <p:spPr>
            <a:xfrm>
              <a:off x="6088444" y="325817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2" name="Freeform 190">
              <a:extLst>
                <a:ext uri="{FF2B5EF4-FFF2-40B4-BE49-F238E27FC236}">
                  <a16:creationId xmlns:a16="http://schemas.microsoft.com/office/drawing/2014/main" id="{4E4DFC49-5134-5845-4C0A-285357D31A58}"/>
                </a:ext>
              </a:extLst>
            </p:cNvPr>
            <p:cNvSpPr/>
            <p:nvPr/>
          </p:nvSpPr>
          <p:spPr>
            <a:xfrm>
              <a:off x="6097509" y="328840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3" name="Freeform 191">
              <a:extLst>
                <a:ext uri="{FF2B5EF4-FFF2-40B4-BE49-F238E27FC236}">
                  <a16:creationId xmlns:a16="http://schemas.microsoft.com/office/drawing/2014/main" id="{81C29A9A-A9E3-E83F-602B-7100E6062481}"/>
                </a:ext>
              </a:extLst>
            </p:cNvPr>
            <p:cNvSpPr/>
            <p:nvPr/>
          </p:nvSpPr>
          <p:spPr>
            <a:xfrm>
              <a:off x="6127726" y="325817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4" name="Freeform 192">
              <a:extLst>
                <a:ext uri="{FF2B5EF4-FFF2-40B4-BE49-F238E27FC236}">
                  <a16:creationId xmlns:a16="http://schemas.microsoft.com/office/drawing/2014/main" id="{BE9CCFA7-7174-4DCF-B6AB-2ABD132797FA}"/>
                </a:ext>
              </a:extLst>
            </p:cNvPr>
            <p:cNvSpPr/>
            <p:nvPr/>
          </p:nvSpPr>
          <p:spPr>
            <a:xfrm>
              <a:off x="6207799" y="3317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5" name="Freeform 193">
              <a:extLst>
                <a:ext uri="{FF2B5EF4-FFF2-40B4-BE49-F238E27FC236}">
                  <a16:creationId xmlns:a16="http://schemas.microsoft.com/office/drawing/2014/main" id="{90B66254-B083-DED8-433B-BBB30FBE07F0}"/>
                </a:ext>
              </a:extLst>
            </p:cNvPr>
            <p:cNvSpPr/>
            <p:nvPr/>
          </p:nvSpPr>
          <p:spPr>
            <a:xfrm>
              <a:off x="6238015" y="3286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6" name="Freeform 194">
              <a:extLst>
                <a:ext uri="{FF2B5EF4-FFF2-40B4-BE49-F238E27FC236}">
                  <a16:creationId xmlns:a16="http://schemas.microsoft.com/office/drawing/2014/main" id="{EE4F2A23-C93B-DB49-6856-58E0D49ACB56}"/>
                </a:ext>
              </a:extLst>
            </p:cNvPr>
            <p:cNvSpPr/>
            <p:nvPr/>
          </p:nvSpPr>
          <p:spPr>
            <a:xfrm>
              <a:off x="6231972" y="3317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7" name="Freeform 195">
              <a:extLst>
                <a:ext uri="{FF2B5EF4-FFF2-40B4-BE49-F238E27FC236}">
                  <a16:creationId xmlns:a16="http://schemas.microsoft.com/office/drawing/2014/main" id="{A56098AE-AC80-3009-E511-52458E297920}"/>
                </a:ext>
              </a:extLst>
            </p:cNvPr>
            <p:cNvSpPr/>
            <p:nvPr/>
          </p:nvSpPr>
          <p:spPr>
            <a:xfrm>
              <a:off x="6262188" y="3286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8" name="Freeform 196">
              <a:extLst>
                <a:ext uri="{FF2B5EF4-FFF2-40B4-BE49-F238E27FC236}">
                  <a16:creationId xmlns:a16="http://schemas.microsoft.com/office/drawing/2014/main" id="{9597DF3C-F2FE-C453-BEA2-21CD1ADB333D}"/>
                </a:ext>
              </a:extLst>
            </p:cNvPr>
            <p:cNvSpPr/>
            <p:nvPr/>
          </p:nvSpPr>
          <p:spPr>
            <a:xfrm>
              <a:off x="6247080"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199" name="Freeform 197">
              <a:extLst>
                <a:ext uri="{FF2B5EF4-FFF2-40B4-BE49-F238E27FC236}">
                  <a16:creationId xmlns:a16="http://schemas.microsoft.com/office/drawing/2014/main" id="{083D2797-593D-8E32-86D1-EE5FB1A74592}"/>
                </a:ext>
              </a:extLst>
            </p:cNvPr>
            <p:cNvSpPr/>
            <p:nvPr/>
          </p:nvSpPr>
          <p:spPr>
            <a:xfrm>
              <a:off x="6277297"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0" name="Freeform 198">
              <a:extLst>
                <a:ext uri="{FF2B5EF4-FFF2-40B4-BE49-F238E27FC236}">
                  <a16:creationId xmlns:a16="http://schemas.microsoft.com/office/drawing/2014/main" id="{122E5C53-9F31-440D-6893-4D166650AB9B}"/>
                </a:ext>
              </a:extLst>
            </p:cNvPr>
            <p:cNvSpPr/>
            <p:nvPr/>
          </p:nvSpPr>
          <p:spPr>
            <a:xfrm>
              <a:off x="6263699"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1" name="Freeform 199">
              <a:extLst>
                <a:ext uri="{FF2B5EF4-FFF2-40B4-BE49-F238E27FC236}">
                  <a16:creationId xmlns:a16="http://schemas.microsoft.com/office/drawing/2014/main" id="{6A9FE357-C0D1-3100-9E68-1A887907E8A1}"/>
                </a:ext>
              </a:extLst>
            </p:cNvPr>
            <p:cNvSpPr/>
            <p:nvPr/>
          </p:nvSpPr>
          <p:spPr>
            <a:xfrm>
              <a:off x="6293916"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2" name="Freeform 200">
              <a:extLst>
                <a:ext uri="{FF2B5EF4-FFF2-40B4-BE49-F238E27FC236}">
                  <a16:creationId xmlns:a16="http://schemas.microsoft.com/office/drawing/2014/main" id="{0F0DD7F4-6166-6B31-96EA-E07EA234F2CA}"/>
                </a:ext>
              </a:extLst>
            </p:cNvPr>
            <p:cNvSpPr/>
            <p:nvPr/>
          </p:nvSpPr>
          <p:spPr>
            <a:xfrm>
              <a:off x="6263699"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3" name="Freeform 201">
              <a:extLst>
                <a:ext uri="{FF2B5EF4-FFF2-40B4-BE49-F238E27FC236}">
                  <a16:creationId xmlns:a16="http://schemas.microsoft.com/office/drawing/2014/main" id="{B61FF23C-58E9-ACB6-D1AD-E3345F7F279C}"/>
                </a:ext>
              </a:extLst>
            </p:cNvPr>
            <p:cNvSpPr/>
            <p:nvPr/>
          </p:nvSpPr>
          <p:spPr>
            <a:xfrm>
              <a:off x="6293916"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4" name="Freeform 202">
              <a:extLst>
                <a:ext uri="{FF2B5EF4-FFF2-40B4-BE49-F238E27FC236}">
                  <a16:creationId xmlns:a16="http://schemas.microsoft.com/office/drawing/2014/main" id="{06E4349E-7BFD-AF99-6619-9C39AFBB1A96}"/>
                </a:ext>
              </a:extLst>
            </p:cNvPr>
            <p:cNvSpPr/>
            <p:nvPr/>
          </p:nvSpPr>
          <p:spPr>
            <a:xfrm>
              <a:off x="6271253"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5" name="Freeform 203">
              <a:extLst>
                <a:ext uri="{FF2B5EF4-FFF2-40B4-BE49-F238E27FC236}">
                  <a16:creationId xmlns:a16="http://schemas.microsoft.com/office/drawing/2014/main" id="{63A3F5AA-BE7C-FBA2-9CBB-CDEC61F91026}"/>
                </a:ext>
              </a:extLst>
            </p:cNvPr>
            <p:cNvSpPr/>
            <p:nvPr/>
          </p:nvSpPr>
          <p:spPr>
            <a:xfrm>
              <a:off x="6301470"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6" name="Freeform 204">
              <a:extLst>
                <a:ext uri="{FF2B5EF4-FFF2-40B4-BE49-F238E27FC236}">
                  <a16:creationId xmlns:a16="http://schemas.microsoft.com/office/drawing/2014/main" id="{86FFFC19-44CD-E2F3-D677-91A1B41926ED}"/>
                </a:ext>
              </a:extLst>
            </p:cNvPr>
            <p:cNvSpPr/>
            <p:nvPr/>
          </p:nvSpPr>
          <p:spPr>
            <a:xfrm>
              <a:off x="6295426" y="3345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7" name="Freeform 205">
              <a:extLst>
                <a:ext uri="{FF2B5EF4-FFF2-40B4-BE49-F238E27FC236}">
                  <a16:creationId xmlns:a16="http://schemas.microsoft.com/office/drawing/2014/main" id="{9D061BA2-6943-E153-281F-7DB0A9D132DF}"/>
                </a:ext>
              </a:extLst>
            </p:cNvPr>
            <p:cNvSpPr/>
            <p:nvPr/>
          </p:nvSpPr>
          <p:spPr>
            <a:xfrm>
              <a:off x="6325643" y="3315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8" name="Freeform 206">
              <a:extLst>
                <a:ext uri="{FF2B5EF4-FFF2-40B4-BE49-F238E27FC236}">
                  <a16:creationId xmlns:a16="http://schemas.microsoft.com/office/drawing/2014/main" id="{B15754F7-8E8B-EFA9-3F87-52823FCADC08}"/>
                </a:ext>
              </a:extLst>
            </p:cNvPr>
            <p:cNvSpPr/>
            <p:nvPr/>
          </p:nvSpPr>
          <p:spPr>
            <a:xfrm>
              <a:off x="6373989"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09" name="Freeform 207">
              <a:extLst>
                <a:ext uri="{FF2B5EF4-FFF2-40B4-BE49-F238E27FC236}">
                  <a16:creationId xmlns:a16="http://schemas.microsoft.com/office/drawing/2014/main" id="{321F76B5-A625-195E-7F9F-13D2B26E48CE}"/>
                </a:ext>
              </a:extLst>
            </p:cNvPr>
            <p:cNvSpPr/>
            <p:nvPr/>
          </p:nvSpPr>
          <p:spPr>
            <a:xfrm>
              <a:off x="6404205"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0" name="Freeform 208">
              <a:extLst>
                <a:ext uri="{FF2B5EF4-FFF2-40B4-BE49-F238E27FC236}">
                  <a16:creationId xmlns:a16="http://schemas.microsoft.com/office/drawing/2014/main" id="{F2478C1D-85F5-4159-A7F5-B97BC52CC6B2}"/>
                </a:ext>
              </a:extLst>
            </p:cNvPr>
            <p:cNvSpPr/>
            <p:nvPr/>
          </p:nvSpPr>
          <p:spPr>
            <a:xfrm>
              <a:off x="6381543"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1" name="Freeform 209">
              <a:extLst>
                <a:ext uri="{FF2B5EF4-FFF2-40B4-BE49-F238E27FC236}">
                  <a16:creationId xmlns:a16="http://schemas.microsoft.com/office/drawing/2014/main" id="{6CE27EE5-2AF9-1178-5455-41E97DC42B7F}"/>
                </a:ext>
              </a:extLst>
            </p:cNvPr>
            <p:cNvSpPr/>
            <p:nvPr/>
          </p:nvSpPr>
          <p:spPr>
            <a:xfrm>
              <a:off x="6411759"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2" name="Freeform 210">
              <a:extLst>
                <a:ext uri="{FF2B5EF4-FFF2-40B4-BE49-F238E27FC236}">
                  <a16:creationId xmlns:a16="http://schemas.microsoft.com/office/drawing/2014/main" id="{296EC676-1E06-3E5B-E399-4B4BB764C3D9}"/>
                </a:ext>
              </a:extLst>
            </p:cNvPr>
            <p:cNvSpPr/>
            <p:nvPr/>
          </p:nvSpPr>
          <p:spPr>
            <a:xfrm>
              <a:off x="6389097"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3" name="Freeform 211">
              <a:extLst>
                <a:ext uri="{FF2B5EF4-FFF2-40B4-BE49-F238E27FC236}">
                  <a16:creationId xmlns:a16="http://schemas.microsoft.com/office/drawing/2014/main" id="{8514822F-4984-033C-F69A-3E4BEB776EDE}"/>
                </a:ext>
              </a:extLst>
            </p:cNvPr>
            <p:cNvSpPr/>
            <p:nvPr/>
          </p:nvSpPr>
          <p:spPr>
            <a:xfrm>
              <a:off x="6419313"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4" name="Freeform 212">
              <a:extLst>
                <a:ext uri="{FF2B5EF4-FFF2-40B4-BE49-F238E27FC236}">
                  <a16:creationId xmlns:a16="http://schemas.microsoft.com/office/drawing/2014/main" id="{4C57286F-E943-FA90-069B-16E3B82F5536}"/>
                </a:ext>
              </a:extLst>
            </p:cNvPr>
            <p:cNvSpPr/>
            <p:nvPr/>
          </p:nvSpPr>
          <p:spPr>
            <a:xfrm>
              <a:off x="6396651" y="336248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5" name="Freeform 213">
              <a:extLst>
                <a:ext uri="{FF2B5EF4-FFF2-40B4-BE49-F238E27FC236}">
                  <a16:creationId xmlns:a16="http://schemas.microsoft.com/office/drawing/2014/main" id="{4F1684AE-F4EE-A396-2AB1-EFD6538F9215}"/>
                </a:ext>
              </a:extLst>
            </p:cNvPr>
            <p:cNvSpPr/>
            <p:nvPr/>
          </p:nvSpPr>
          <p:spPr>
            <a:xfrm>
              <a:off x="6428378"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6" name="Freeform 214">
              <a:extLst>
                <a:ext uri="{FF2B5EF4-FFF2-40B4-BE49-F238E27FC236}">
                  <a16:creationId xmlns:a16="http://schemas.microsoft.com/office/drawing/2014/main" id="{46F4A5B8-0D2B-4E33-12EB-7E27B1B74C07}"/>
                </a:ext>
              </a:extLst>
            </p:cNvPr>
            <p:cNvSpPr/>
            <p:nvPr/>
          </p:nvSpPr>
          <p:spPr>
            <a:xfrm>
              <a:off x="6437443" y="33624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7" name="Freeform 215">
              <a:extLst>
                <a:ext uri="{FF2B5EF4-FFF2-40B4-BE49-F238E27FC236}">
                  <a16:creationId xmlns:a16="http://schemas.microsoft.com/office/drawing/2014/main" id="{3CDA2BE1-B706-FF96-1A60-3E4B1C38F8C7}"/>
                </a:ext>
              </a:extLst>
            </p:cNvPr>
            <p:cNvSpPr/>
            <p:nvPr/>
          </p:nvSpPr>
          <p:spPr>
            <a:xfrm>
              <a:off x="6467660" y="33322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8" name="Freeform 216">
              <a:extLst>
                <a:ext uri="{FF2B5EF4-FFF2-40B4-BE49-F238E27FC236}">
                  <a16:creationId xmlns:a16="http://schemas.microsoft.com/office/drawing/2014/main" id="{5B1602F4-9781-93CA-BB3D-49B15DBE0ED3}"/>
                </a:ext>
              </a:extLst>
            </p:cNvPr>
            <p:cNvSpPr/>
            <p:nvPr/>
          </p:nvSpPr>
          <p:spPr>
            <a:xfrm>
              <a:off x="6602122"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19" name="Freeform 217">
              <a:extLst>
                <a:ext uri="{FF2B5EF4-FFF2-40B4-BE49-F238E27FC236}">
                  <a16:creationId xmlns:a16="http://schemas.microsoft.com/office/drawing/2014/main" id="{9F476943-4821-B092-A14E-F18E9A7347E4}"/>
                </a:ext>
              </a:extLst>
            </p:cNvPr>
            <p:cNvSpPr/>
            <p:nvPr/>
          </p:nvSpPr>
          <p:spPr>
            <a:xfrm>
              <a:off x="6632339"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0" name="Freeform 218">
              <a:extLst>
                <a:ext uri="{FF2B5EF4-FFF2-40B4-BE49-F238E27FC236}">
                  <a16:creationId xmlns:a16="http://schemas.microsoft.com/office/drawing/2014/main" id="{0120605D-E504-D189-D71A-604F91E8C6A7}"/>
                </a:ext>
              </a:extLst>
            </p:cNvPr>
            <p:cNvSpPr/>
            <p:nvPr/>
          </p:nvSpPr>
          <p:spPr>
            <a:xfrm>
              <a:off x="6617231"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1" name="Freeform 219">
              <a:extLst>
                <a:ext uri="{FF2B5EF4-FFF2-40B4-BE49-F238E27FC236}">
                  <a16:creationId xmlns:a16="http://schemas.microsoft.com/office/drawing/2014/main" id="{6ECFA7C1-5A96-E8C0-E1B6-39790590CFFB}"/>
                </a:ext>
              </a:extLst>
            </p:cNvPr>
            <p:cNvSpPr/>
            <p:nvPr/>
          </p:nvSpPr>
          <p:spPr>
            <a:xfrm>
              <a:off x="6647447"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2" name="Freeform 220">
              <a:extLst>
                <a:ext uri="{FF2B5EF4-FFF2-40B4-BE49-F238E27FC236}">
                  <a16:creationId xmlns:a16="http://schemas.microsoft.com/office/drawing/2014/main" id="{4DE454BE-9425-47CE-2919-706E039311D1}"/>
                </a:ext>
              </a:extLst>
            </p:cNvPr>
            <p:cNvSpPr/>
            <p:nvPr/>
          </p:nvSpPr>
          <p:spPr>
            <a:xfrm>
              <a:off x="6617231"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3" name="Freeform 221">
              <a:extLst>
                <a:ext uri="{FF2B5EF4-FFF2-40B4-BE49-F238E27FC236}">
                  <a16:creationId xmlns:a16="http://schemas.microsoft.com/office/drawing/2014/main" id="{66A4FDD6-9C99-7ADD-3FA1-7AF1BFB5DDC2}"/>
                </a:ext>
              </a:extLst>
            </p:cNvPr>
            <p:cNvSpPr/>
            <p:nvPr/>
          </p:nvSpPr>
          <p:spPr>
            <a:xfrm>
              <a:off x="6647447"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4" name="Freeform 222">
              <a:extLst>
                <a:ext uri="{FF2B5EF4-FFF2-40B4-BE49-F238E27FC236}">
                  <a16:creationId xmlns:a16="http://schemas.microsoft.com/office/drawing/2014/main" id="{6AC8A748-C319-A1EC-05E5-7D69F889B4C2}"/>
                </a:ext>
              </a:extLst>
            </p:cNvPr>
            <p:cNvSpPr/>
            <p:nvPr/>
          </p:nvSpPr>
          <p:spPr>
            <a:xfrm>
              <a:off x="6626295"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5" name="Freeform 223">
              <a:extLst>
                <a:ext uri="{FF2B5EF4-FFF2-40B4-BE49-F238E27FC236}">
                  <a16:creationId xmlns:a16="http://schemas.microsoft.com/office/drawing/2014/main" id="{A8F8D106-5E4D-6B31-A065-6AFEA7F34ACF}"/>
                </a:ext>
              </a:extLst>
            </p:cNvPr>
            <p:cNvSpPr/>
            <p:nvPr/>
          </p:nvSpPr>
          <p:spPr>
            <a:xfrm>
              <a:off x="6656512"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6" name="Freeform 224">
              <a:extLst>
                <a:ext uri="{FF2B5EF4-FFF2-40B4-BE49-F238E27FC236}">
                  <a16:creationId xmlns:a16="http://schemas.microsoft.com/office/drawing/2014/main" id="{33E11E33-CC29-D0F4-7EE9-FF4C20B74189}"/>
                </a:ext>
              </a:extLst>
            </p:cNvPr>
            <p:cNvSpPr/>
            <p:nvPr/>
          </p:nvSpPr>
          <p:spPr>
            <a:xfrm>
              <a:off x="6648958"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7" name="Freeform 225">
              <a:extLst>
                <a:ext uri="{FF2B5EF4-FFF2-40B4-BE49-F238E27FC236}">
                  <a16:creationId xmlns:a16="http://schemas.microsoft.com/office/drawing/2014/main" id="{1F199712-9859-5E7A-FBD1-4BD7743AE7EF}"/>
                </a:ext>
              </a:extLst>
            </p:cNvPr>
            <p:cNvSpPr/>
            <p:nvPr/>
          </p:nvSpPr>
          <p:spPr>
            <a:xfrm>
              <a:off x="6679174"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8" name="Freeform 226">
              <a:extLst>
                <a:ext uri="{FF2B5EF4-FFF2-40B4-BE49-F238E27FC236}">
                  <a16:creationId xmlns:a16="http://schemas.microsoft.com/office/drawing/2014/main" id="{E112B0FC-EAF5-C468-ED90-E8C300ACD1C8}"/>
                </a:ext>
              </a:extLst>
            </p:cNvPr>
            <p:cNvSpPr/>
            <p:nvPr/>
          </p:nvSpPr>
          <p:spPr>
            <a:xfrm>
              <a:off x="6798529"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29" name="Freeform 227">
              <a:extLst>
                <a:ext uri="{FF2B5EF4-FFF2-40B4-BE49-F238E27FC236}">
                  <a16:creationId xmlns:a16="http://schemas.microsoft.com/office/drawing/2014/main" id="{38B6F5C5-7CCC-0D3D-91BC-E290C457FCDF}"/>
                </a:ext>
              </a:extLst>
            </p:cNvPr>
            <p:cNvSpPr/>
            <p:nvPr/>
          </p:nvSpPr>
          <p:spPr>
            <a:xfrm>
              <a:off x="6828745"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0" name="Freeform 228">
              <a:extLst>
                <a:ext uri="{FF2B5EF4-FFF2-40B4-BE49-F238E27FC236}">
                  <a16:creationId xmlns:a16="http://schemas.microsoft.com/office/drawing/2014/main" id="{69C37FFF-050F-F89C-2ADA-D4D8B8A7ADE5}"/>
                </a:ext>
              </a:extLst>
            </p:cNvPr>
            <p:cNvSpPr/>
            <p:nvPr/>
          </p:nvSpPr>
          <p:spPr>
            <a:xfrm>
              <a:off x="6798529"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1" name="Freeform 229">
              <a:extLst>
                <a:ext uri="{FF2B5EF4-FFF2-40B4-BE49-F238E27FC236}">
                  <a16:creationId xmlns:a16="http://schemas.microsoft.com/office/drawing/2014/main" id="{3604866E-8D54-EA11-FCB3-2ADAD8274407}"/>
                </a:ext>
              </a:extLst>
            </p:cNvPr>
            <p:cNvSpPr/>
            <p:nvPr/>
          </p:nvSpPr>
          <p:spPr>
            <a:xfrm>
              <a:off x="6828745"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2" name="Freeform 230">
              <a:extLst>
                <a:ext uri="{FF2B5EF4-FFF2-40B4-BE49-F238E27FC236}">
                  <a16:creationId xmlns:a16="http://schemas.microsoft.com/office/drawing/2014/main" id="{326B752F-8A02-B082-DA40-8E440EEEF08D}"/>
                </a:ext>
              </a:extLst>
            </p:cNvPr>
            <p:cNvSpPr/>
            <p:nvPr/>
          </p:nvSpPr>
          <p:spPr>
            <a:xfrm>
              <a:off x="6807594" y="34592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3" name="Freeform 231">
              <a:extLst>
                <a:ext uri="{FF2B5EF4-FFF2-40B4-BE49-F238E27FC236}">
                  <a16:creationId xmlns:a16="http://schemas.microsoft.com/office/drawing/2014/main" id="{66D18169-119E-491C-C7ED-4BD3E3DACEE6}"/>
                </a:ext>
              </a:extLst>
            </p:cNvPr>
            <p:cNvSpPr/>
            <p:nvPr/>
          </p:nvSpPr>
          <p:spPr>
            <a:xfrm>
              <a:off x="6837810" y="34290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4" name="Freeform 232">
              <a:extLst>
                <a:ext uri="{FF2B5EF4-FFF2-40B4-BE49-F238E27FC236}">
                  <a16:creationId xmlns:a16="http://schemas.microsoft.com/office/drawing/2014/main" id="{35AD8EA7-DCD8-6E1F-3FF4-5134E99ECEBE}"/>
                </a:ext>
              </a:extLst>
            </p:cNvPr>
            <p:cNvSpPr/>
            <p:nvPr/>
          </p:nvSpPr>
          <p:spPr>
            <a:xfrm>
              <a:off x="6925437"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5" name="Freeform 233">
              <a:extLst>
                <a:ext uri="{FF2B5EF4-FFF2-40B4-BE49-F238E27FC236}">
                  <a16:creationId xmlns:a16="http://schemas.microsoft.com/office/drawing/2014/main" id="{AB721DE2-E8E8-06D2-F070-88C725B906A9}"/>
                </a:ext>
              </a:extLst>
            </p:cNvPr>
            <p:cNvSpPr/>
            <p:nvPr/>
          </p:nvSpPr>
          <p:spPr>
            <a:xfrm>
              <a:off x="6955654"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6" name="Freeform 234">
              <a:extLst>
                <a:ext uri="{FF2B5EF4-FFF2-40B4-BE49-F238E27FC236}">
                  <a16:creationId xmlns:a16="http://schemas.microsoft.com/office/drawing/2014/main" id="{D6C95B20-4EBD-D04E-2171-D3FD393D88BF}"/>
                </a:ext>
              </a:extLst>
            </p:cNvPr>
            <p:cNvSpPr/>
            <p:nvPr/>
          </p:nvSpPr>
          <p:spPr>
            <a:xfrm>
              <a:off x="6932991"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7" name="Freeform 235">
              <a:extLst>
                <a:ext uri="{FF2B5EF4-FFF2-40B4-BE49-F238E27FC236}">
                  <a16:creationId xmlns:a16="http://schemas.microsoft.com/office/drawing/2014/main" id="{F4E351D9-8BE4-9F91-CFF9-EB55EA316E73}"/>
                </a:ext>
              </a:extLst>
            </p:cNvPr>
            <p:cNvSpPr/>
            <p:nvPr/>
          </p:nvSpPr>
          <p:spPr>
            <a:xfrm>
              <a:off x="6963208"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8" name="Freeform 236">
              <a:extLst>
                <a:ext uri="{FF2B5EF4-FFF2-40B4-BE49-F238E27FC236}">
                  <a16:creationId xmlns:a16="http://schemas.microsoft.com/office/drawing/2014/main" id="{152F4E37-65B3-A5FD-6BD1-DC5A8E6B0DD5}"/>
                </a:ext>
              </a:extLst>
            </p:cNvPr>
            <p:cNvSpPr/>
            <p:nvPr/>
          </p:nvSpPr>
          <p:spPr>
            <a:xfrm>
              <a:off x="6932991" y="3551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39" name="Freeform 237">
              <a:extLst>
                <a:ext uri="{FF2B5EF4-FFF2-40B4-BE49-F238E27FC236}">
                  <a16:creationId xmlns:a16="http://schemas.microsoft.com/office/drawing/2014/main" id="{8E37D805-65A5-6724-A590-4287205F0460}"/>
                </a:ext>
              </a:extLst>
            </p:cNvPr>
            <p:cNvSpPr/>
            <p:nvPr/>
          </p:nvSpPr>
          <p:spPr>
            <a:xfrm>
              <a:off x="6963208" y="3521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0" name="Freeform 238">
              <a:extLst>
                <a:ext uri="{FF2B5EF4-FFF2-40B4-BE49-F238E27FC236}">
                  <a16:creationId xmlns:a16="http://schemas.microsoft.com/office/drawing/2014/main" id="{D184571A-4739-070D-7E8A-083E69E880F5}"/>
                </a:ext>
              </a:extLst>
            </p:cNvPr>
            <p:cNvSpPr/>
            <p:nvPr/>
          </p:nvSpPr>
          <p:spPr>
            <a:xfrm>
              <a:off x="6957164"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1" name="Freeform 239">
              <a:extLst>
                <a:ext uri="{FF2B5EF4-FFF2-40B4-BE49-F238E27FC236}">
                  <a16:creationId xmlns:a16="http://schemas.microsoft.com/office/drawing/2014/main" id="{3C520B93-F465-BF07-13EA-B4C0D732E29E}"/>
                </a:ext>
              </a:extLst>
            </p:cNvPr>
            <p:cNvSpPr/>
            <p:nvPr/>
          </p:nvSpPr>
          <p:spPr>
            <a:xfrm>
              <a:off x="6987381"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2" name="Freeform 240">
              <a:extLst>
                <a:ext uri="{FF2B5EF4-FFF2-40B4-BE49-F238E27FC236}">
                  <a16:creationId xmlns:a16="http://schemas.microsoft.com/office/drawing/2014/main" id="{F95AA09A-9025-DE06-5D65-BCE700F2A557}"/>
                </a:ext>
              </a:extLst>
            </p:cNvPr>
            <p:cNvSpPr/>
            <p:nvPr/>
          </p:nvSpPr>
          <p:spPr>
            <a:xfrm>
              <a:off x="6964719"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3" name="Freeform 241">
              <a:extLst>
                <a:ext uri="{FF2B5EF4-FFF2-40B4-BE49-F238E27FC236}">
                  <a16:creationId xmlns:a16="http://schemas.microsoft.com/office/drawing/2014/main" id="{4FDB26F4-883D-2239-DAF1-4FBDE0632175}"/>
                </a:ext>
              </a:extLst>
            </p:cNvPr>
            <p:cNvSpPr/>
            <p:nvPr/>
          </p:nvSpPr>
          <p:spPr>
            <a:xfrm>
              <a:off x="6994935"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4" name="Freeform 242">
              <a:extLst>
                <a:ext uri="{FF2B5EF4-FFF2-40B4-BE49-F238E27FC236}">
                  <a16:creationId xmlns:a16="http://schemas.microsoft.com/office/drawing/2014/main" id="{D5CFC773-0686-FF01-1D06-0F932B675410}"/>
                </a:ext>
              </a:extLst>
            </p:cNvPr>
            <p:cNvSpPr/>
            <p:nvPr/>
          </p:nvSpPr>
          <p:spPr>
            <a:xfrm>
              <a:off x="6972273"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5" name="Freeform 243">
              <a:extLst>
                <a:ext uri="{FF2B5EF4-FFF2-40B4-BE49-F238E27FC236}">
                  <a16:creationId xmlns:a16="http://schemas.microsoft.com/office/drawing/2014/main" id="{11BF006F-6994-4960-F334-54B6BB47EE32}"/>
                </a:ext>
              </a:extLst>
            </p:cNvPr>
            <p:cNvSpPr/>
            <p:nvPr/>
          </p:nvSpPr>
          <p:spPr>
            <a:xfrm>
              <a:off x="7002489"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6" name="Freeform 244">
              <a:extLst>
                <a:ext uri="{FF2B5EF4-FFF2-40B4-BE49-F238E27FC236}">
                  <a16:creationId xmlns:a16="http://schemas.microsoft.com/office/drawing/2014/main" id="{FF257E25-28CF-24E3-AA86-AA6BD42CCDA0}"/>
                </a:ext>
              </a:extLst>
            </p:cNvPr>
            <p:cNvSpPr/>
            <p:nvPr/>
          </p:nvSpPr>
          <p:spPr>
            <a:xfrm>
              <a:off x="6972273"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7" name="Freeform 245">
              <a:extLst>
                <a:ext uri="{FF2B5EF4-FFF2-40B4-BE49-F238E27FC236}">
                  <a16:creationId xmlns:a16="http://schemas.microsoft.com/office/drawing/2014/main" id="{DB60901A-BB81-0A93-BC90-DF5E28730EB4}"/>
                </a:ext>
              </a:extLst>
            </p:cNvPr>
            <p:cNvSpPr/>
            <p:nvPr/>
          </p:nvSpPr>
          <p:spPr>
            <a:xfrm>
              <a:off x="7002489"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8" name="Freeform 246">
              <a:extLst>
                <a:ext uri="{FF2B5EF4-FFF2-40B4-BE49-F238E27FC236}">
                  <a16:creationId xmlns:a16="http://schemas.microsoft.com/office/drawing/2014/main" id="{C5C5AE60-3202-6603-0AAD-EEC75BD9D291}"/>
                </a:ext>
              </a:extLst>
            </p:cNvPr>
            <p:cNvSpPr/>
            <p:nvPr/>
          </p:nvSpPr>
          <p:spPr>
            <a:xfrm>
              <a:off x="6979827"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49" name="Freeform 247">
              <a:extLst>
                <a:ext uri="{FF2B5EF4-FFF2-40B4-BE49-F238E27FC236}">
                  <a16:creationId xmlns:a16="http://schemas.microsoft.com/office/drawing/2014/main" id="{0F7181FF-17C3-3558-656A-6C6653429627}"/>
                </a:ext>
              </a:extLst>
            </p:cNvPr>
            <p:cNvSpPr/>
            <p:nvPr/>
          </p:nvSpPr>
          <p:spPr>
            <a:xfrm>
              <a:off x="701004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0" name="Freeform 248">
              <a:extLst>
                <a:ext uri="{FF2B5EF4-FFF2-40B4-BE49-F238E27FC236}">
                  <a16:creationId xmlns:a16="http://schemas.microsoft.com/office/drawing/2014/main" id="{A48E2141-EF6C-4EB8-0823-46D27097CCED}"/>
                </a:ext>
              </a:extLst>
            </p:cNvPr>
            <p:cNvSpPr/>
            <p:nvPr/>
          </p:nvSpPr>
          <p:spPr>
            <a:xfrm>
              <a:off x="6979827"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1" name="Freeform 249">
              <a:extLst>
                <a:ext uri="{FF2B5EF4-FFF2-40B4-BE49-F238E27FC236}">
                  <a16:creationId xmlns:a16="http://schemas.microsoft.com/office/drawing/2014/main" id="{12232384-53E6-6133-7AF4-1AE377E61370}"/>
                </a:ext>
              </a:extLst>
            </p:cNvPr>
            <p:cNvSpPr/>
            <p:nvPr/>
          </p:nvSpPr>
          <p:spPr>
            <a:xfrm>
              <a:off x="701004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2" name="Freeform 250">
              <a:extLst>
                <a:ext uri="{FF2B5EF4-FFF2-40B4-BE49-F238E27FC236}">
                  <a16:creationId xmlns:a16="http://schemas.microsoft.com/office/drawing/2014/main" id="{813E9516-BF0F-1326-C0AF-B04F033728FB}"/>
                </a:ext>
              </a:extLst>
            </p:cNvPr>
            <p:cNvSpPr/>
            <p:nvPr/>
          </p:nvSpPr>
          <p:spPr>
            <a:xfrm>
              <a:off x="7090116"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3" name="Freeform 251">
              <a:extLst>
                <a:ext uri="{FF2B5EF4-FFF2-40B4-BE49-F238E27FC236}">
                  <a16:creationId xmlns:a16="http://schemas.microsoft.com/office/drawing/2014/main" id="{317AF85A-4C6E-9335-54D0-7DEB638F5940}"/>
                </a:ext>
              </a:extLst>
            </p:cNvPr>
            <p:cNvSpPr/>
            <p:nvPr/>
          </p:nvSpPr>
          <p:spPr>
            <a:xfrm>
              <a:off x="7120333"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4" name="Freeform 252">
              <a:extLst>
                <a:ext uri="{FF2B5EF4-FFF2-40B4-BE49-F238E27FC236}">
                  <a16:creationId xmlns:a16="http://schemas.microsoft.com/office/drawing/2014/main" id="{725379E8-5C11-07CC-DED8-58864E18F4A5}"/>
                </a:ext>
              </a:extLst>
            </p:cNvPr>
            <p:cNvSpPr/>
            <p:nvPr/>
          </p:nvSpPr>
          <p:spPr>
            <a:xfrm>
              <a:off x="7153571" y="35695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5" name="Freeform 253">
              <a:extLst>
                <a:ext uri="{FF2B5EF4-FFF2-40B4-BE49-F238E27FC236}">
                  <a16:creationId xmlns:a16="http://schemas.microsoft.com/office/drawing/2014/main" id="{2A39FFD9-8C63-8B91-8C3B-D050F1F0BBF2}"/>
                </a:ext>
              </a:extLst>
            </p:cNvPr>
            <p:cNvSpPr/>
            <p:nvPr/>
          </p:nvSpPr>
          <p:spPr>
            <a:xfrm>
              <a:off x="7183787" y="35393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6" name="Freeform 254">
              <a:extLst>
                <a:ext uri="{FF2B5EF4-FFF2-40B4-BE49-F238E27FC236}">
                  <a16:creationId xmlns:a16="http://schemas.microsoft.com/office/drawing/2014/main" id="{AF720AD5-2DA0-77DD-8C96-5669C0B6A463}"/>
                </a:ext>
              </a:extLst>
            </p:cNvPr>
            <p:cNvSpPr/>
            <p:nvPr/>
          </p:nvSpPr>
          <p:spPr>
            <a:xfrm>
              <a:off x="7200406"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7" name="Freeform 255">
              <a:extLst>
                <a:ext uri="{FF2B5EF4-FFF2-40B4-BE49-F238E27FC236}">
                  <a16:creationId xmlns:a16="http://schemas.microsoft.com/office/drawing/2014/main" id="{2A068EAA-D5C2-6747-E83F-3B3F9A0E1003}"/>
                </a:ext>
              </a:extLst>
            </p:cNvPr>
            <p:cNvSpPr/>
            <p:nvPr/>
          </p:nvSpPr>
          <p:spPr>
            <a:xfrm>
              <a:off x="7230622"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8" name="Freeform 256">
              <a:extLst>
                <a:ext uri="{FF2B5EF4-FFF2-40B4-BE49-F238E27FC236}">
                  <a16:creationId xmlns:a16="http://schemas.microsoft.com/office/drawing/2014/main" id="{E178B5C6-CADA-F506-EF83-ABA0AD0280AA}"/>
                </a:ext>
              </a:extLst>
            </p:cNvPr>
            <p:cNvSpPr/>
            <p:nvPr/>
          </p:nvSpPr>
          <p:spPr>
            <a:xfrm>
              <a:off x="7207960"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59" name="Freeform 257">
              <a:extLst>
                <a:ext uri="{FF2B5EF4-FFF2-40B4-BE49-F238E27FC236}">
                  <a16:creationId xmlns:a16="http://schemas.microsoft.com/office/drawing/2014/main" id="{A7F0E113-F5F7-6B54-E733-72B64F07474F}"/>
                </a:ext>
              </a:extLst>
            </p:cNvPr>
            <p:cNvSpPr/>
            <p:nvPr/>
          </p:nvSpPr>
          <p:spPr>
            <a:xfrm>
              <a:off x="7238176"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0" name="Freeform 258">
              <a:extLst>
                <a:ext uri="{FF2B5EF4-FFF2-40B4-BE49-F238E27FC236}">
                  <a16:creationId xmlns:a16="http://schemas.microsoft.com/office/drawing/2014/main" id="{3386DF25-67AE-E36C-87AC-092D3E6DE1C7}"/>
                </a:ext>
              </a:extLst>
            </p:cNvPr>
            <p:cNvSpPr/>
            <p:nvPr/>
          </p:nvSpPr>
          <p:spPr>
            <a:xfrm>
              <a:off x="7217025" y="35922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1" name="Freeform 259">
              <a:extLst>
                <a:ext uri="{FF2B5EF4-FFF2-40B4-BE49-F238E27FC236}">
                  <a16:creationId xmlns:a16="http://schemas.microsoft.com/office/drawing/2014/main" id="{C8BBC479-8CCF-E17D-9A4C-31750BECD660}"/>
                </a:ext>
              </a:extLst>
            </p:cNvPr>
            <p:cNvSpPr/>
            <p:nvPr/>
          </p:nvSpPr>
          <p:spPr>
            <a:xfrm>
              <a:off x="7247241" y="35620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2" name="Freeform 260">
              <a:extLst>
                <a:ext uri="{FF2B5EF4-FFF2-40B4-BE49-F238E27FC236}">
                  <a16:creationId xmlns:a16="http://schemas.microsoft.com/office/drawing/2014/main" id="{66ADE26C-D1CD-A637-2134-D9F905983B80}"/>
                </a:ext>
              </a:extLst>
            </p:cNvPr>
            <p:cNvSpPr/>
            <p:nvPr/>
          </p:nvSpPr>
          <p:spPr>
            <a:xfrm>
              <a:off x="7239687"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3" name="Freeform 261">
              <a:extLst>
                <a:ext uri="{FF2B5EF4-FFF2-40B4-BE49-F238E27FC236}">
                  <a16:creationId xmlns:a16="http://schemas.microsoft.com/office/drawing/2014/main" id="{FDACB18E-9E2F-9435-C71A-2BB554A56224}"/>
                </a:ext>
              </a:extLst>
            </p:cNvPr>
            <p:cNvSpPr/>
            <p:nvPr/>
          </p:nvSpPr>
          <p:spPr>
            <a:xfrm>
              <a:off x="7269904"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4" name="Freeform 262">
              <a:extLst>
                <a:ext uri="{FF2B5EF4-FFF2-40B4-BE49-F238E27FC236}">
                  <a16:creationId xmlns:a16="http://schemas.microsoft.com/office/drawing/2014/main" id="{DCB9D72E-B602-38BC-B2BA-AF7817A82A4C}"/>
                </a:ext>
              </a:extLst>
            </p:cNvPr>
            <p:cNvSpPr/>
            <p:nvPr/>
          </p:nvSpPr>
          <p:spPr>
            <a:xfrm>
              <a:off x="7248752"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5" name="Freeform 263">
              <a:extLst>
                <a:ext uri="{FF2B5EF4-FFF2-40B4-BE49-F238E27FC236}">
                  <a16:creationId xmlns:a16="http://schemas.microsoft.com/office/drawing/2014/main" id="{2BDBAA72-094B-53CE-9226-8561D42365CA}"/>
                </a:ext>
              </a:extLst>
            </p:cNvPr>
            <p:cNvSpPr/>
            <p:nvPr/>
          </p:nvSpPr>
          <p:spPr>
            <a:xfrm>
              <a:off x="7278969"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6" name="Freeform 264">
              <a:extLst>
                <a:ext uri="{FF2B5EF4-FFF2-40B4-BE49-F238E27FC236}">
                  <a16:creationId xmlns:a16="http://schemas.microsoft.com/office/drawing/2014/main" id="{3B5B5421-977A-A582-57E5-B3ADCF732E80}"/>
                </a:ext>
              </a:extLst>
            </p:cNvPr>
            <p:cNvSpPr/>
            <p:nvPr/>
          </p:nvSpPr>
          <p:spPr>
            <a:xfrm>
              <a:off x="7248752"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7" name="Freeform 265">
              <a:extLst>
                <a:ext uri="{FF2B5EF4-FFF2-40B4-BE49-F238E27FC236}">
                  <a16:creationId xmlns:a16="http://schemas.microsoft.com/office/drawing/2014/main" id="{C4650689-B86A-9FAB-D280-16651D831A9B}"/>
                </a:ext>
              </a:extLst>
            </p:cNvPr>
            <p:cNvSpPr/>
            <p:nvPr/>
          </p:nvSpPr>
          <p:spPr>
            <a:xfrm>
              <a:off x="7278969"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8" name="Freeform 266">
              <a:extLst>
                <a:ext uri="{FF2B5EF4-FFF2-40B4-BE49-F238E27FC236}">
                  <a16:creationId xmlns:a16="http://schemas.microsoft.com/office/drawing/2014/main" id="{D0664814-D3A4-480A-BE48-C96F7610A5FF}"/>
                </a:ext>
              </a:extLst>
            </p:cNvPr>
            <p:cNvSpPr/>
            <p:nvPr/>
          </p:nvSpPr>
          <p:spPr>
            <a:xfrm>
              <a:off x="7256306"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69" name="Freeform 267">
              <a:extLst>
                <a:ext uri="{FF2B5EF4-FFF2-40B4-BE49-F238E27FC236}">
                  <a16:creationId xmlns:a16="http://schemas.microsoft.com/office/drawing/2014/main" id="{99FB4C63-C3B4-77C1-F026-98FD14E08749}"/>
                </a:ext>
              </a:extLst>
            </p:cNvPr>
            <p:cNvSpPr/>
            <p:nvPr/>
          </p:nvSpPr>
          <p:spPr>
            <a:xfrm>
              <a:off x="7286523"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0" name="Freeform 268">
              <a:extLst>
                <a:ext uri="{FF2B5EF4-FFF2-40B4-BE49-F238E27FC236}">
                  <a16:creationId xmlns:a16="http://schemas.microsoft.com/office/drawing/2014/main" id="{45D023BF-A8D4-EDDC-D562-35717637B2B3}"/>
                </a:ext>
              </a:extLst>
            </p:cNvPr>
            <p:cNvSpPr/>
            <p:nvPr/>
          </p:nvSpPr>
          <p:spPr>
            <a:xfrm>
              <a:off x="7263860"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1" name="Freeform 269">
              <a:extLst>
                <a:ext uri="{FF2B5EF4-FFF2-40B4-BE49-F238E27FC236}">
                  <a16:creationId xmlns:a16="http://schemas.microsoft.com/office/drawing/2014/main" id="{10694562-03E9-7F7D-73C5-C01C32265F01}"/>
                </a:ext>
              </a:extLst>
            </p:cNvPr>
            <p:cNvSpPr/>
            <p:nvPr/>
          </p:nvSpPr>
          <p:spPr>
            <a:xfrm>
              <a:off x="7294077"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2" name="Freeform 270">
              <a:extLst>
                <a:ext uri="{FF2B5EF4-FFF2-40B4-BE49-F238E27FC236}">
                  <a16:creationId xmlns:a16="http://schemas.microsoft.com/office/drawing/2014/main" id="{C883F1B6-CE64-6C48-A4AF-75B20A4F6676}"/>
                </a:ext>
              </a:extLst>
            </p:cNvPr>
            <p:cNvSpPr/>
            <p:nvPr/>
          </p:nvSpPr>
          <p:spPr>
            <a:xfrm>
              <a:off x="7278969" y="361645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3" name="Freeform 271">
              <a:extLst>
                <a:ext uri="{FF2B5EF4-FFF2-40B4-BE49-F238E27FC236}">
                  <a16:creationId xmlns:a16="http://schemas.microsoft.com/office/drawing/2014/main" id="{70C7BD2D-7095-353A-3583-9893047020F5}"/>
                </a:ext>
              </a:extLst>
            </p:cNvPr>
            <p:cNvSpPr/>
            <p:nvPr/>
          </p:nvSpPr>
          <p:spPr>
            <a:xfrm>
              <a:off x="7309185" y="358622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4" name="Freeform 272">
              <a:extLst>
                <a:ext uri="{FF2B5EF4-FFF2-40B4-BE49-F238E27FC236}">
                  <a16:creationId xmlns:a16="http://schemas.microsoft.com/office/drawing/2014/main" id="{C9766547-933E-4C2B-8E9B-F4E3149ED91B}"/>
                </a:ext>
              </a:extLst>
            </p:cNvPr>
            <p:cNvSpPr/>
            <p:nvPr/>
          </p:nvSpPr>
          <p:spPr>
            <a:xfrm>
              <a:off x="7349977"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5" name="Freeform 273">
              <a:extLst>
                <a:ext uri="{FF2B5EF4-FFF2-40B4-BE49-F238E27FC236}">
                  <a16:creationId xmlns:a16="http://schemas.microsoft.com/office/drawing/2014/main" id="{E8397BE6-E9CB-C18E-43EB-A3326964D622}"/>
                </a:ext>
              </a:extLst>
            </p:cNvPr>
            <p:cNvSpPr/>
            <p:nvPr/>
          </p:nvSpPr>
          <p:spPr>
            <a:xfrm>
              <a:off x="7380193"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6" name="Freeform 274">
              <a:extLst>
                <a:ext uri="{FF2B5EF4-FFF2-40B4-BE49-F238E27FC236}">
                  <a16:creationId xmlns:a16="http://schemas.microsoft.com/office/drawing/2014/main" id="{743A20CA-3625-C7EF-768E-6445E328DCBC}"/>
                </a:ext>
              </a:extLst>
            </p:cNvPr>
            <p:cNvSpPr/>
            <p:nvPr/>
          </p:nvSpPr>
          <p:spPr>
            <a:xfrm>
              <a:off x="7437604" y="3670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7" name="Freeform 275">
              <a:extLst>
                <a:ext uri="{FF2B5EF4-FFF2-40B4-BE49-F238E27FC236}">
                  <a16:creationId xmlns:a16="http://schemas.microsoft.com/office/drawing/2014/main" id="{63AFDE46-8F73-5496-6905-9388EBC80BC3}"/>
                </a:ext>
              </a:extLst>
            </p:cNvPr>
            <p:cNvSpPr/>
            <p:nvPr/>
          </p:nvSpPr>
          <p:spPr>
            <a:xfrm>
              <a:off x="7467821" y="3640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8" name="Freeform 276">
              <a:extLst>
                <a:ext uri="{FF2B5EF4-FFF2-40B4-BE49-F238E27FC236}">
                  <a16:creationId xmlns:a16="http://schemas.microsoft.com/office/drawing/2014/main" id="{935D43B9-FEC8-23F4-FEEC-B4BB0D3ADA1F}"/>
                </a:ext>
              </a:extLst>
            </p:cNvPr>
            <p:cNvSpPr/>
            <p:nvPr/>
          </p:nvSpPr>
          <p:spPr>
            <a:xfrm>
              <a:off x="7594729" y="37283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79" name="Freeform 277">
              <a:extLst>
                <a:ext uri="{FF2B5EF4-FFF2-40B4-BE49-F238E27FC236}">
                  <a16:creationId xmlns:a16="http://schemas.microsoft.com/office/drawing/2014/main" id="{AB20AFAA-DD39-CA35-E349-6A51150DEBED}"/>
                </a:ext>
              </a:extLst>
            </p:cNvPr>
            <p:cNvSpPr/>
            <p:nvPr/>
          </p:nvSpPr>
          <p:spPr>
            <a:xfrm>
              <a:off x="7624946" y="36980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0" name="Freeform 278">
              <a:extLst>
                <a:ext uri="{FF2B5EF4-FFF2-40B4-BE49-F238E27FC236}">
                  <a16:creationId xmlns:a16="http://schemas.microsoft.com/office/drawing/2014/main" id="{31E590BE-7B89-38A7-0937-37E01A426B6D}"/>
                </a:ext>
              </a:extLst>
            </p:cNvPr>
            <p:cNvSpPr/>
            <p:nvPr/>
          </p:nvSpPr>
          <p:spPr>
            <a:xfrm>
              <a:off x="7759409"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1" name="Freeform 279">
              <a:extLst>
                <a:ext uri="{FF2B5EF4-FFF2-40B4-BE49-F238E27FC236}">
                  <a16:creationId xmlns:a16="http://schemas.microsoft.com/office/drawing/2014/main" id="{AECB838A-E3EB-1842-F24C-5FF0A24508C2}"/>
                </a:ext>
              </a:extLst>
            </p:cNvPr>
            <p:cNvSpPr/>
            <p:nvPr/>
          </p:nvSpPr>
          <p:spPr>
            <a:xfrm>
              <a:off x="778962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2" name="Freeform 280">
              <a:extLst>
                <a:ext uri="{FF2B5EF4-FFF2-40B4-BE49-F238E27FC236}">
                  <a16:creationId xmlns:a16="http://schemas.microsoft.com/office/drawing/2014/main" id="{C55A4309-6697-1F99-10AF-4D7CB42F9518}"/>
                </a:ext>
              </a:extLst>
            </p:cNvPr>
            <p:cNvSpPr/>
            <p:nvPr/>
          </p:nvSpPr>
          <p:spPr>
            <a:xfrm>
              <a:off x="78696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3" name="Freeform 281">
              <a:extLst>
                <a:ext uri="{FF2B5EF4-FFF2-40B4-BE49-F238E27FC236}">
                  <a16:creationId xmlns:a16="http://schemas.microsoft.com/office/drawing/2014/main" id="{B9296CBD-2F2E-FC36-3499-8E9A56672C8D}"/>
                </a:ext>
              </a:extLst>
            </p:cNvPr>
            <p:cNvSpPr/>
            <p:nvPr/>
          </p:nvSpPr>
          <p:spPr>
            <a:xfrm>
              <a:off x="78999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4" name="Freeform 282">
              <a:extLst>
                <a:ext uri="{FF2B5EF4-FFF2-40B4-BE49-F238E27FC236}">
                  <a16:creationId xmlns:a16="http://schemas.microsoft.com/office/drawing/2014/main" id="{23A36545-0ED4-8A68-78FB-3193781D2972}"/>
                </a:ext>
              </a:extLst>
            </p:cNvPr>
            <p:cNvSpPr/>
            <p:nvPr/>
          </p:nvSpPr>
          <p:spPr>
            <a:xfrm>
              <a:off x="7918044"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5" name="Freeform 283">
              <a:extLst>
                <a:ext uri="{FF2B5EF4-FFF2-40B4-BE49-F238E27FC236}">
                  <a16:creationId xmlns:a16="http://schemas.microsoft.com/office/drawing/2014/main" id="{639268A1-AA51-5079-4C3B-1AD1AAC705F3}"/>
                </a:ext>
              </a:extLst>
            </p:cNvPr>
            <p:cNvSpPr/>
            <p:nvPr/>
          </p:nvSpPr>
          <p:spPr>
            <a:xfrm>
              <a:off x="7948261"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6" name="Freeform 284">
              <a:extLst>
                <a:ext uri="{FF2B5EF4-FFF2-40B4-BE49-F238E27FC236}">
                  <a16:creationId xmlns:a16="http://schemas.microsoft.com/office/drawing/2014/main" id="{56E9E729-3CB4-A815-4990-AC48B14619DF}"/>
                </a:ext>
              </a:extLst>
            </p:cNvPr>
            <p:cNvSpPr/>
            <p:nvPr/>
          </p:nvSpPr>
          <p:spPr>
            <a:xfrm>
              <a:off x="79255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7" name="Freeform 285">
              <a:extLst>
                <a:ext uri="{FF2B5EF4-FFF2-40B4-BE49-F238E27FC236}">
                  <a16:creationId xmlns:a16="http://schemas.microsoft.com/office/drawing/2014/main" id="{C9D99CAB-8F4A-B2A2-C110-09C4936CB71B}"/>
                </a:ext>
              </a:extLst>
            </p:cNvPr>
            <p:cNvSpPr/>
            <p:nvPr/>
          </p:nvSpPr>
          <p:spPr>
            <a:xfrm>
              <a:off x="79558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8" name="Freeform 286">
              <a:extLst>
                <a:ext uri="{FF2B5EF4-FFF2-40B4-BE49-F238E27FC236}">
                  <a16:creationId xmlns:a16="http://schemas.microsoft.com/office/drawing/2014/main" id="{3E8E46D4-083E-E834-2DA5-F1D421C8EC3D}"/>
                </a:ext>
              </a:extLst>
            </p:cNvPr>
            <p:cNvSpPr/>
            <p:nvPr/>
          </p:nvSpPr>
          <p:spPr>
            <a:xfrm>
              <a:off x="7925598" y="37872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89" name="Freeform 287">
              <a:extLst>
                <a:ext uri="{FF2B5EF4-FFF2-40B4-BE49-F238E27FC236}">
                  <a16:creationId xmlns:a16="http://schemas.microsoft.com/office/drawing/2014/main" id="{37BC9D13-04AF-0329-F17C-AF5446E5B62A}"/>
                </a:ext>
              </a:extLst>
            </p:cNvPr>
            <p:cNvSpPr/>
            <p:nvPr/>
          </p:nvSpPr>
          <p:spPr>
            <a:xfrm>
              <a:off x="7955815" y="37570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0" name="Freeform 288">
              <a:extLst>
                <a:ext uri="{FF2B5EF4-FFF2-40B4-BE49-F238E27FC236}">
                  <a16:creationId xmlns:a16="http://schemas.microsoft.com/office/drawing/2014/main" id="{BDF8AC23-7AFA-758A-44E7-F5BF5A9BA1EE}"/>
                </a:ext>
              </a:extLst>
            </p:cNvPr>
            <p:cNvSpPr/>
            <p:nvPr/>
          </p:nvSpPr>
          <p:spPr>
            <a:xfrm>
              <a:off x="7964880"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1" name="Freeform 289">
              <a:extLst>
                <a:ext uri="{FF2B5EF4-FFF2-40B4-BE49-F238E27FC236}">
                  <a16:creationId xmlns:a16="http://schemas.microsoft.com/office/drawing/2014/main" id="{62F70A4E-6EB0-75C8-94A0-0380E811B8C7}"/>
                </a:ext>
              </a:extLst>
            </p:cNvPr>
            <p:cNvSpPr/>
            <p:nvPr/>
          </p:nvSpPr>
          <p:spPr>
            <a:xfrm>
              <a:off x="7995096"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2" name="Freeform 290">
              <a:extLst>
                <a:ext uri="{FF2B5EF4-FFF2-40B4-BE49-F238E27FC236}">
                  <a16:creationId xmlns:a16="http://schemas.microsoft.com/office/drawing/2014/main" id="{1663ED30-13AC-1BA5-C1AC-0F5484650EF3}"/>
                </a:ext>
              </a:extLst>
            </p:cNvPr>
            <p:cNvSpPr/>
            <p:nvPr/>
          </p:nvSpPr>
          <p:spPr>
            <a:xfrm>
              <a:off x="7964880"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3" name="Freeform 291">
              <a:extLst>
                <a:ext uri="{FF2B5EF4-FFF2-40B4-BE49-F238E27FC236}">
                  <a16:creationId xmlns:a16="http://schemas.microsoft.com/office/drawing/2014/main" id="{F15A81B3-ECD9-257A-C0F1-E35DFB8E2E95}"/>
                </a:ext>
              </a:extLst>
            </p:cNvPr>
            <p:cNvSpPr/>
            <p:nvPr/>
          </p:nvSpPr>
          <p:spPr>
            <a:xfrm>
              <a:off x="7995096"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4" name="Freeform 292">
              <a:extLst>
                <a:ext uri="{FF2B5EF4-FFF2-40B4-BE49-F238E27FC236}">
                  <a16:creationId xmlns:a16="http://schemas.microsoft.com/office/drawing/2014/main" id="{A545D492-746B-090D-97DA-B30F74D125DB}"/>
                </a:ext>
              </a:extLst>
            </p:cNvPr>
            <p:cNvSpPr/>
            <p:nvPr/>
          </p:nvSpPr>
          <p:spPr>
            <a:xfrm>
              <a:off x="7972434"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5" name="Freeform 293">
              <a:extLst>
                <a:ext uri="{FF2B5EF4-FFF2-40B4-BE49-F238E27FC236}">
                  <a16:creationId xmlns:a16="http://schemas.microsoft.com/office/drawing/2014/main" id="{DEBD575B-129C-2E16-0BA5-08D91676BBFB}"/>
                </a:ext>
              </a:extLst>
            </p:cNvPr>
            <p:cNvSpPr/>
            <p:nvPr/>
          </p:nvSpPr>
          <p:spPr>
            <a:xfrm>
              <a:off x="8002650"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6" name="Freeform 294">
              <a:extLst>
                <a:ext uri="{FF2B5EF4-FFF2-40B4-BE49-F238E27FC236}">
                  <a16:creationId xmlns:a16="http://schemas.microsoft.com/office/drawing/2014/main" id="{0BB8B5E2-C44F-471E-9BCD-55C6BD509BB2}"/>
                </a:ext>
              </a:extLst>
            </p:cNvPr>
            <p:cNvSpPr/>
            <p:nvPr/>
          </p:nvSpPr>
          <p:spPr>
            <a:xfrm>
              <a:off x="8011715"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7" name="Freeform 295">
              <a:extLst>
                <a:ext uri="{FF2B5EF4-FFF2-40B4-BE49-F238E27FC236}">
                  <a16:creationId xmlns:a16="http://schemas.microsoft.com/office/drawing/2014/main" id="{A5468D7A-C317-A938-7928-D985D43B41EB}"/>
                </a:ext>
              </a:extLst>
            </p:cNvPr>
            <p:cNvSpPr/>
            <p:nvPr/>
          </p:nvSpPr>
          <p:spPr>
            <a:xfrm>
              <a:off x="8041931"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8" name="Freeform 296">
              <a:extLst>
                <a:ext uri="{FF2B5EF4-FFF2-40B4-BE49-F238E27FC236}">
                  <a16:creationId xmlns:a16="http://schemas.microsoft.com/office/drawing/2014/main" id="{5A1E2439-50B4-9BBB-707B-B4C5A913AF7C}"/>
                </a:ext>
              </a:extLst>
            </p:cNvPr>
            <p:cNvSpPr/>
            <p:nvPr/>
          </p:nvSpPr>
          <p:spPr>
            <a:xfrm>
              <a:off x="8099342"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299" name="Freeform 297">
              <a:extLst>
                <a:ext uri="{FF2B5EF4-FFF2-40B4-BE49-F238E27FC236}">
                  <a16:creationId xmlns:a16="http://schemas.microsoft.com/office/drawing/2014/main" id="{ED6457F0-A975-F175-0D1E-616E9F905AB7}"/>
                </a:ext>
              </a:extLst>
            </p:cNvPr>
            <p:cNvSpPr/>
            <p:nvPr/>
          </p:nvSpPr>
          <p:spPr>
            <a:xfrm>
              <a:off x="8129559"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0" name="Freeform 298">
              <a:extLst>
                <a:ext uri="{FF2B5EF4-FFF2-40B4-BE49-F238E27FC236}">
                  <a16:creationId xmlns:a16="http://schemas.microsoft.com/office/drawing/2014/main" id="{4D8256E9-26F8-317C-6B0E-1C4269985777}"/>
                </a:ext>
              </a:extLst>
            </p:cNvPr>
            <p:cNvSpPr/>
            <p:nvPr/>
          </p:nvSpPr>
          <p:spPr>
            <a:xfrm>
              <a:off x="8106897"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1" name="Freeform 299">
              <a:extLst>
                <a:ext uri="{FF2B5EF4-FFF2-40B4-BE49-F238E27FC236}">
                  <a16:creationId xmlns:a16="http://schemas.microsoft.com/office/drawing/2014/main" id="{D251E47F-A591-6428-C7B1-0576EFF9A00E}"/>
                </a:ext>
              </a:extLst>
            </p:cNvPr>
            <p:cNvSpPr/>
            <p:nvPr/>
          </p:nvSpPr>
          <p:spPr>
            <a:xfrm>
              <a:off x="8137113"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2" name="Freeform 300">
              <a:extLst>
                <a:ext uri="{FF2B5EF4-FFF2-40B4-BE49-F238E27FC236}">
                  <a16:creationId xmlns:a16="http://schemas.microsoft.com/office/drawing/2014/main" id="{226D8B75-8BA7-FA5A-33AA-189EACA45EB6}"/>
                </a:ext>
              </a:extLst>
            </p:cNvPr>
            <p:cNvSpPr/>
            <p:nvPr/>
          </p:nvSpPr>
          <p:spPr>
            <a:xfrm>
              <a:off x="8264022"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3" name="Freeform 301">
              <a:extLst>
                <a:ext uri="{FF2B5EF4-FFF2-40B4-BE49-F238E27FC236}">
                  <a16:creationId xmlns:a16="http://schemas.microsoft.com/office/drawing/2014/main" id="{6B229201-79FD-AED6-DC6E-9471F6A78E6C}"/>
                </a:ext>
              </a:extLst>
            </p:cNvPr>
            <p:cNvSpPr/>
            <p:nvPr/>
          </p:nvSpPr>
          <p:spPr>
            <a:xfrm>
              <a:off x="8294238"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4" name="Freeform 302">
              <a:extLst>
                <a:ext uri="{FF2B5EF4-FFF2-40B4-BE49-F238E27FC236}">
                  <a16:creationId xmlns:a16="http://schemas.microsoft.com/office/drawing/2014/main" id="{A9081517-C030-70BE-B39B-CD5B1029E77C}"/>
                </a:ext>
              </a:extLst>
            </p:cNvPr>
            <p:cNvSpPr/>
            <p:nvPr/>
          </p:nvSpPr>
          <p:spPr>
            <a:xfrm>
              <a:off x="8374311"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5" name="Freeform 303">
              <a:extLst>
                <a:ext uri="{FF2B5EF4-FFF2-40B4-BE49-F238E27FC236}">
                  <a16:creationId xmlns:a16="http://schemas.microsoft.com/office/drawing/2014/main" id="{4AA84265-3ACA-DB9B-4DC0-BEF09D03DDF1}"/>
                </a:ext>
              </a:extLst>
            </p:cNvPr>
            <p:cNvSpPr/>
            <p:nvPr/>
          </p:nvSpPr>
          <p:spPr>
            <a:xfrm>
              <a:off x="8404528"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6" name="Freeform 304">
              <a:extLst>
                <a:ext uri="{FF2B5EF4-FFF2-40B4-BE49-F238E27FC236}">
                  <a16:creationId xmlns:a16="http://schemas.microsoft.com/office/drawing/2014/main" id="{C69706E6-F6E6-0C60-EB88-BBBCBC1FE9A7}"/>
                </a:ext>
              </a:extLst>
            </p:cNvPr>
            <p:cNvSpPr/>
            <p:nvPr/>
          </p:nvSpPr>
          <p:spPr>
            <a:xfrm>
              <a:off x="8406038" y="38568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7" name="Freeform 305">
              <a:extLst>
                <a:ext uri="{FF2B5EF4-FFF2-40B4-BE49-F238E27FC236}">
                  <a16:creationId xmlns:a16="http://schemas.microsoft.com/office/drawing/2014/main" id="{5FE548F2-C60C-34D3-132C-74128A02EDD3}"/>
                </a:ext>
              </a:extLst>
            </p:cNvPr>
            <p:cNvSpPr/>
            <p:nvPr/>
          </p:nvSpPr>
          <p:spPr>
            <a:xfrm>
              <a:off x="8436255" y="38265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8" name="Freeform 306">
              <a:extLst>
                <a:ext uri="{FF2B5EF4-FFF2-40B4-BE49-F238E27FC236}">
                  <a16:creationId xmlns:a16="http://schemas.microsoft.com/office/drawing/2014/main" id="{458CBC3C-B71F-7C1E-57DC-B8384403E49A}"/>
                </a:ext>
              </a:extLst>
            </p:cNvPr>
            <p:cNvSpPr/>
            <p:nvPr/>
          </p:nvSpPr>
          <p:spPr>
            <a:xfrm>
              <a:off x="8538990" y="391427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09" name="Freeform 307">
              <a:extLst>
                <a:ext uri="{FF2B5EF4-FFF2-40B4-BE49-F238E27FC236}">
                  <a16:creationId xmlns:a16="http://schemas.microsoft.com/office/drawing/2014/main" id="{8B88481A-02BE-4B7A-82BA-FB2CED627A0A}"/>
                </a:ext>
              </a:extLst>
            </p:cNvPr>
            <p:cNvSpPr/>
            <p:nvPr/>
          </p:nvSpPr>
          <p:spPr>
            <a:xfrm>
              <a:off x="8569207" y="38840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0" name="Freeform 308">
              <a:extLst>
                <a:ext uri="{FF2B5EF4-FFF2-40B4-BE49-F238E27FC236}">
                  <a16:creationId xmlns:a16="http://schemas.microsoft.com/office/drawing/2014/main" id="{9D065EB7-744B-1001-21E5-84A661D0DF22}"/>
                </a:ext>
              </a:extLst>
            </p:cNvPr>
            <p:cNvSpPr/>
            <p:nvPr/>
          </p:nvSpPr>
          <p:spPr>
            <a:xfrm>
              <a:off x="8579782" y="3974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1" name="Freeform 309">
              <a:extLst>
                <a:ext uri="{FF2B5EF4-FFF2-40B4-BE49-F238E27FC236}">
                  <a16:creationId xmlns:a16="http://schemas.microsoft.com/office/drawing/2014/main" id="{17172991-2FC0-806F-6201-2AB80B6EDA85}"/>
                </a:ext>
              </a:extLst>
            </p:cNvPr>
            <p:cNvSpPr/>
            <p:nvPr/>
          </p:nvSpPr>
          <p:spPr>
            <a:xfrm>
              <a:off x="8609999" y="3944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2" name="Freeform 310">
              <a:extLst>
                <a:ext uri="{FF2B5EF4-FFF2-40B4-BE49-F238E27FC236}">
                  <a16:creationId xmlns:a16="http://schemas.microsoft.com/office/drawing/2014/main" id="{11C07CAD-9D14-3BB3-9786-3C4FDFAC4214}"/>
                </a:ext>
              </a:extLst>
            </p:cNvPr>
            <p:cNvSpPr/>
            <p:nvPr/>
          </p:nvSpPr>
          <p:spPr>
            <a:xfrm>
              <a:off x="8634172"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3" name="Freeform 311">
              <a:extLst>
                <a:ext uri="{FF2B5EF4-FFF2-40B4-BE49-F238E27FC236}">
                  <a16:creationId xmlns:a16="http://schemas.microsoft.com/office/drawing/2014/main" id="{EDB9B2F2-5019-C056-38A9-15F6D5A4A205}"/>
                </a:ext>
              </a:extLst>
            </p:cNvPr>
            <p:cNvSpPr/>
            <p:nvPr/>
          </p:nvSpPr>
          <p:spPr>
            <a:xfrm>
              <a:off x="8664388"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4" name="Freeform 312">
              <a:extLst>
                <a:ext uri="{FF2B5EF4-FFF2-40B4-BE49-F238E27FC236}">
                  <a16:creationId xmlns:a16="http://schemas.microsoft.com/office/drawing/2014/main" id="{9A5E8F78-D229-989F-F398-2C9032592B7B}"/>
                </a:ext>
              </a:extLst>
            </p:cNvPr>
            <p:cNvSpPr/>
            <p:nvPr/>
          </p:nvSpPr>
          <p:spPr>
            <a:xfrm>
              <a:off x="8641726"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5" name="Freeform 313">
              <a:extLst>
                <a:ext uri="{FF2B5EF4-FFF2-40B4-BE49-F238E27FC236}">
                  <a16:creationId xmlns:a16="http://schemas.microsoft.com/office/drawing/2014/main" id="{162343F7-1108-E497-5EF3-24CC0B929BFF}"/>
                </a:ext>
              </a:extLst>
            </p:cNvPr>
            <p:cNvSpPr/>
            <p:nvPr/>
          </p:nvSpPr>
          <p:spPr>
            <a:xfrm>
              <a:off x="8671942"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6" name="Freeform 314">
              <a:extLst>
                <a:ext uri="{FF2B5EF4-FFF2-40B4-BE49-F238E27FC236}">
                  <a16:creationId xmlns:a16="http://schemas.microsoft.com/office/drawing/2014/main" id="{0CBDD786-3093-4FAC-F548-3FE14BCB9442}"/>
                </a:ext>
              </a:extLst>
            </p:cNvPr>
            <p:cNvSpPr/>
            <p:nvPr/>
          </p:nvSpPr>
          <p:spPr>
            <a:xfrm>
              <a:off x="8768635" y="40397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7" name="Freeform 315">
              <a:extLst>
                <a:ext uri="{FF2B5EF4-FFF2-40B4-BE49-F238E27FC236}">
                  <a16:creationId xmlns:a16="http://schemas.microsoft.com/office/drawing/2014/main" id="{8AB9C31D-06A0-16BA-2945-89E55E19DF00}"/>
                </a:ext>
              </a:extLst>
            </p:cNvPr>
            <p:cNvSpPr/>
            <p:nvPr/>
          </p:nvSpPr>
          <p:spPr>
            <a:xfrm>
              <a:off x="8798851" y="40095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8" name="Freeform 316">
              <a:extLst>
                <a:ext uri="{FF2B5EF4-FFF2-40B4-BE49-F238E27FC236}">
                  <a16:creationId xmlns:a16="http://schemas.microsoft.com/office/drawing/2014/main" id="{14C4DC54-0E6E-CF7D-CCAD-F8E72563C568}"/>
                </a:ext>
              </a:extLst>
            </p:cNvPr>
            <p:cNvSpPr/>
            <p:nvPr/>
          </p:nvSpPr>
          <p:spPr>
            <a:xfrm>
              <a:off x="8886478" y="413498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19" name="Freeform 317">
              <a:extLst>
                <a:ext uri="{FF2B5EF4-FFF2-40B4-BE49-F238E27FC236}">
                  <a16:creationId xmlns:a16="http://schemas.microsoft.com/office/drawing/2014/main" id="{D1CCB5BC-85BB-BDC7-1323-B2137616586A}"/>
                </a:ext>
              </a:extLst>
            </p:cNvPr>
            <p:cNvSpPr/>
            <p:nvPr/>
          </p:nvSpPr>
          <p:spPr>
            <a:xfrm>
              <a:off x="8916695" y="410475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0" name="Freeform 318">
              <a:extLst>
                <a:ext uri="{FF2B5EF4-FFF2-40B4-BE49-F238E27FC236}">
                  <a16:creationId xmlns:a16="http://schemas.microsoft.com/office/drawing/2014/main" id="{654BF199-B01B-DBE3-D083-173084664C02}"/>
                </a:ext>
              </a:extLst>
            </p:cNvPr>
            <p:cNvSpPr/>
            <p:nvPr/>
          </p:nvSpPr>
          <p:spPr>
            <a:xfrm>
              <a:off x="8894032" y="413498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1" name="Freeform 319">
              <a:extLst>
                <a:ext uri="{FF2B5EF4-FFF2-40B4-BE49-F238E27FC236}">
                  <a16:creationId xmlns:a16="http://schemas.microsoft.com/office/drawing/2014/main" id="{485B8871-6754-0ED1-EFF3-D11DC8C73795}"/>
                </a:ext>
              </a:extLst>
            </p:cNvPr>
            <p:cNvSpPr/>
            <p:nvPr/>
          </p:nvSpPr>
          <p:spPr>
            <a:xfrm>
              <a:off x="8924249" y="410475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2" name="Freeform 320">
              <a:extLst>
                <a:ext uri="{FF2B5EF4-FFF2-40B4-BE49-F238E27FC236}">
                  <a16:creationId xmlns:a16="http://schemas.microsoft.com/office/drawing/2014/main" id="{D76C7DAC-8A0E-CA35-F402-DFCA482A9112}"/>
                </a:ext>
              </a:extLst>
            </p:cNvPr>
            <p:cNvSpPr/>
            <p:nvPr/>
          </p:nvSpPr>
          <p:spPr>
            <a:xfrm>
              <a:off x="9350299" y="441768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3" name="Freeform 321">
              <a:extLst>
                <a:ext uri="{FF2B5EF4-FFF2-40B4-BE49-F238E27FC236}">
                  <a16:creationId xmlns:a16="http://schemas.microsoft.com/office/drawing/2014/main" id="{52F641A7-8AB0-9C6E-8A89-0BC7C43DEEB4}"/>
                </a:ext>
              </a:extLst>
            </p:cNvPr>
            <p:cNvSpPr/>
            <p:nvPr/>
          </p:nvSpPr>
          <p:spPr>
            <a:xfrm>
              <a:off x="9380516" y="438745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324" name="Graphic 4">
            <a:extLst>
              <a:ext uri="{FF2B5EF4-FFF2-40B4-BE49-F238E27FC236}">
                <a16:creationId xmlns:a16="http://schemas.microsoft.com/office/drawing/2014/main" id="{9698E0B9-B568-D8F4-41F1-43EB885F4940}"/>
              </a:ext>
            </a:extLst>
          </p:cNvPr>
          <p:cNvGrpSpPr/>
          <p:nvPr/>
        </p:nvGrpSpPr>
        <p:grpSpPr>
          <a:xfrm>
            <a:off x="6919209" y="2082858"/>
            <a:ext cx="4247760" cy="2714537"/>
            <a:chOff x="2955009" y="1019266"/>
            <a:chExt cx="6102191" cy="3412025"/>
          </a:xfrm>
          <a:noFill/>
        </p:grpSpPr>
        <p:sp>
          <p:nvSpPr>
            <p:cNvPr id="1325" name="Freeform 323">
              <a:extLst>
                <a:ext uri="{FF2B5EF4-FFF2-40B4-BE49-F238E27FC236}">
                  <a16:creationId xmlns:a16="http://schemas.microsoft.com/office/drawing/2014/main" id="{92BAB46C-FA68-7A98-9B82-DEA7C77F9FF3}"/>
                </a:ext>
              </a:extLst>
            </p:cNvPr>
            <p:cNvSpPr/>
            <p:nvPr/>
          </p:nvSpPr>
          <p:spPr>
            <a:xfrm>
              <a:off x="2977671" y="1049501"/>
              <a:ext cx="6049313" cy="3351555"/>
            </a:xfrm>
            <a:custGeom>
              <a:avLst/>
              <a:gdLst>
                <a:gd name="connsiteX0" fmla="*/ 0 w 6049313"/>
                <a:gd name="connsiteY0" fmla="*/ 0 h 3351555"/>
                <a:gd name="connsiteX1" fmla="*/ 86117 w 6049313"/>
                <a:gd name="connsiteY1" fmla="*/ 0 h 3351555"/>
                <a:gd name="connsiteX2" fmla="*/ 86117 w 6049313"/>
                <a:gd name="connsiteY2" fmla="*/ 22676 h 3351555"/>
                <a:gd name="connsiteX3" fmla="*/ 125398 w 6049313"/>
                <a:gd name="connsiteY3" fmla="*/ 22676 h 3351555"/>
                <a:gd name="connsiteX4" fmla="*/ 125398 w 6049313"/>
                <a:gd name="connsiteY4" fmla="*/ 43841 h 3351555"/>
                <a:gd name="connsiteX5" fmla="*/ 142017 w 6049313"/>
                <a:gd name="connsiteY5" fmla="*/ 43841 h 3351555"/>
                <a:gd name="connsiteX6" fmla="*/ 142017 w 6049313"/>
                <a:gd name="connsiteY6" fmla="*/ 65005 h 3351555"/>
                <a:gd name="connsiteX7" fmla="*/ 244753 w 6049313"/>
                <a:gd name="connsiteY7" fmla="*/ 65005 h 3351555"/>
                <a:gd name="connsiteX8" fmla="*/ 244753 w 6049313"/>
                <a:gd name="connsiteY8" fmla="*/ 86170 h 3351555"/>
                <a:gd name="connsiteX9" fmla="*/ 274969 w 6049313"/>
                <a:gd name="connsiteY9" fmla="*/ 86170 h 3351555"/>
                <a:gd name="connsiteX10" fmla="*/ 274969 w 6049313"/>
                <a:gd name="connsiteY10" fmla="*/ 108846 h 3351555"/>
                <a:gd name="connsiteX11" fmla="*/ 291588 w 6049313"/>
                <a:gd name="connsiteY11" fmla="*/ 108846 h 3351555"/>
                <a:gd name="connsiteX12" fmla="*/ 291588 w 6049313"/>
                <a:gd name="connsiteY12" fmla="*/ 130011 h 3351555"/>
                <a:gd name="connsiteX13" fmla="*/ 299142 w 6049313"/>
                <a:gd name="connsiteY13" fmla="*/ 130011 h 3351555"/>
                <a:gd name="connsiteX14" fmla="*/ 299142 w 6049313"/>
                <a:gd name="connsiteY14" fmla="*/ 238857 h 3351555"/>
                <a:gd name="connsiteX15" fmla="*/ 306696 w 6049313"/>
                <a:gd name="connsiteY15" fmla="*/ 238857 h 3351555"/>
                <a:gd name="connsiteX16" fmla="*/ 306696 w 6049313"/>
                <a:gd name="connsiteY16" fmla="*/ 282698 h 3351555"/>
                <a:gd name="connsiteX17" fmla="*/ 315761 w 6049313"/>
                <a:gd name="connsiteY17" fmla="*/ 282698 h 3351555"/>
                <a:gd name="connsiteX18" fmla="*/ 315761 w 6049313"/>
                <a:gd name="connsiteY18" fmla="*/ 370379 h 3351555"/>
                <a:gd name="connsiteX19" fmla="*/ 323315 w 6049313"/>
                <a:gd name="connsiteY19" fmla="*/ 370379 h 3351555"/>
                <a:gd name="connsiteX20" fmla="*/ 323315 w 6049313"/>
                <a:gd name="connsiteY20" fmla="*/ 391544 h 3351555"/>
                <a:gd name="connsiteX21" fmla="*/ 330869 w 6049313"/>
                <a:gd name="connsiteY21" fmla="*/ 391544 h 3351555"/>
                <a:gd name="connsiteX22" fmla="*/ 330869 w 6049313"/>
                <a:gd name="connsiteY22" fmla="*/ 479226 h 3351555"/>
                <a:gd name="connsiteX23" fmla="*/ 338423 w 6049313"/>
                <a:gd name="connsiteY23" fmla="*/ 479226 h 3351555"/>
                <a:gd name="connsiteX24" fmla="*/ 338423 w 6049313"/>
                <a:gd name="connsiteY24" fmla="*/ 591095 h 3351555"/>
                <a:gd name="connsiteX25" fmla="*/ 345977 w 6049313"/>
                <a:gd name="connsiteY25" fmla="*/ 591095 h 3351555"/>
                <a:gd name="connsiteX26" fmla="*/ 345977 w 6049313"/>
                <a:gd name="connsiteY26" fmla="*/ 702965 h 3351555"/>
                <a:gd name="connsiteX27" fmla="*/ 355042 w 6049313"/>
                <a:gd name="connsiteY27" fmla="*/ 702965 h 3351555"/>
                <a:gd name="connsiteX28" fmla="*/ 355042 w 6049313"/>
                <a:gd name="connsiteY28" fmla="*/ 746806 h 3351555"/>
                <a:gd name="connsiteX29" fmla="*/ 377704 w 6049313"/>
                <a:gd name="connsiteY29" fmla="*/ 746806 h 3351555"/>
                <a:gd name="connsiteX30" fmla="*/ 377704 w 6049313"/>
                <a:gd name="connsiteY30" fmla="*/ 792158 h 3351555"/>
                <a:gd name="connsiteX31" fmla="*/ 385258 w 6049313"/>
                <a:gd name="connsiteY31" fmla="*/ 792158 h 3351555"/>
                <a:gd name="connsiteX32" fmla="*/ 385258 w 6049313"/>
                <a:gd name="connsiteY32" fmla="*/ 835999 h 3351555"/>
                <a:gd name="connsiteX33" fmla="*/ 394323 w 6049313"/>
                <a:gd name="connsiteY33" fmla="*/ 835999 h 3351555"/>
                <a:gd name="connsiteX34" fmla="*/ 394323 w 6049313"/>
                <a:gd name="connsiteY34" fmla="*/ 881352 h 3351555"/>
                <a:gd name="connsiteX35" fmla="*/ 472886 w 6049313"/>
                <a:gd name="connsiteY35" fmla="*/ 881352 h 3351555"/>
                <a:gd name="connsiteX36" fmla="*/ 472886 w 6049313"/>
                <a:gd name="connsiteY36" fmla="*/ 904028 h 3351555"/>
                <a:gd name="connsiteX37" fmla="*/ 543894 w 6049313"/>
                <a:gd name="connsiteY37" fmla="*/ 904028 h 3351555"/>
                <a:gd name="connsiteX38" fmla="*/ 543894 w 6049313"/>
                <a:gd name="connsiteY38" fmla="*/ 926704 h 3351555"/>
                <a:gd name="connsiteX39" fmla="*/ 559002 w 6049313"/>
                <a:gd name="connsiteY39" fmla="*/ 926704 h 3351555"/>
                <a:gd name="connsiteX40" fmla="*/ 559002 w 6049313"/>
                <a:gd name="connsiteY40" fmla="*/ 950892 h 3351555"/>
                <a:gd name="connsiteX41" fmla="*/ 566557 w 6049313"/>
                <a:gd name="connsiteY41" fmla="*/ 950892 h 3351555"/>
                <a:gd name="connsiteX42" fmla="*/ 566557 w 6049313"/>
                <a:gd name="connsiteY42" fmla="*/ 973569 h 3351555"/>
                <a:gd name="connsiteX43" fmla="*/ 605838 w 6049313"/>
                <a:gd name="connsiteY43" fmla="*/ 973569 h 3351555"/>
                <a:gd name="connsiteX44" fmla="*/ 605838 w 6049313"/>
                <a:gd name="connsiteY44" fmla="*/ 996245 h 3351555"/>
                <a:gd name="connsiteX45" fmla="*/ 614903 w 6049313"/>
                <a:gd name="connsiteY45" fmla="*/ 996245 h 3351555"/>
                <a:gd name="connsiteX46" fmla="*/ 614903 w 6049313"/>
                <a:gd name="connsiteY46" fmla="*/ 1020433 h 3351555"/>
                <a:gd name="connsiteX47" fmla="*/ 622457 w 6049313"/>
                <a:gd name="connsiteY47" fmla="*/ 1020433 h 3351555"/>
                <a:gd name="connsiteX48" fmla="*/ 622457 w 6049313"/>
                <a:gd name="connsiteY48" fmla="*/ 1043109 h 3351555"/>
                <a:gd name="connsiteX49" fmla="*/ 630011 w 6049313"/>
                <a:gd name="connsiteY49" fmla="*/ 1043109 h 3351555"/>
                <a:gd name="connsiteX50" fmla="*/ 630011 w 6049313"/>
                <a:gd name="connsiteY50" fmla="*/ 1065785 h 3351555"/>
                <a:gd name="connsiteX51" fmla="*/ 637565 w 6049313"/>
                <a:gd name="connsiteY51" fmla="*/ 1065785 h 3351555"/>
                <a:gd name="connsiteX52" fmla="*/ 637565 w 6049313"/>
                <a:gd name="connsiteY52" fmla="*/ 1089973 h 3351555"/>
                <a:gd name="connsiteX53" fmla="*/ 654184 w 6049313"/>
                <a:gd name="connsiteY53" fmla="*/ 1089973 h 3351555"/>
                <a:gd name="connsiteX54" fmla="*/ 654184 w 6049313"/>
                <a:gd name="connsiteY54" fmla="*/ 1112650 h 3351555"/>
                <a:gd name="connsiteX55" fmla="*/ 661738 w 6049313"/>
                <a:gd name="connsiteY55" fmla="*/ 1112650 h 3351555"/>
                <a:gd name="connsiteX56" fmla="*/ 661738 w 6049313"/>
                <a:gd name="connsiteY56" fmla="*/ 1159514 h 3351555"/>
                <a:gd name="connsiteX57" fmla="*/ 669292 w 6049313"/>
                <a:gd name="connsiteY57" fmla="*/ 1159514 h 3351555"/>
                <a:gd name="connsiteX58" fmla="*/ 669292 w 6049313"/>
                <a:gd name="connsiteY58" fmla="*/ 1206378 h 3351555"/>
                <a:gd name="connsiteX59" fmla="*/ 676846 w 6049313"/>
                <a:gd name="connsiteY59" fmla="*/ 1206378 h 3351555"/>
                <a:gd name="connsiteX60" fmla="*/ 676846 w 6049313"/>
                <a:gd name="connsiteY60" fmla="*/ 1277431 h 3351555"/>
                <a:gd name="connsiteX61" fmla="*/ 693465 w 6049313"/>
                <a:gd name="connsiteY61" fmla="*/ 1277431 h 3351555"/>
                <a:gd name="connsiteX62" fmla="*/ 693465 w 6049313"/>
                <a:gd name="connsiteY62" fmla="*/ 1301619 h 3351555"/>
                <a:gd name="connsiteX63" fmla="*/ 701019 w 6049313"/>
                <a:gd name="connsiteY63" fmla="*/ 1301619 h 3351555"/>
                <a:gd name="connsiteX64" fmla="*/ 701019 w 6049313"/>
                <a:gd name="connsiteY64" fmla="*/ 1349995 h 3351555"/>
                <a:gd name="connsiteX65" fmla="*/ 708573 w 6049313"/>
                <a:gd name="connsiteY65" fmla="*/ 1349995 h 3351555"/>
                <a:gd name="connsiteX66" fmla="*/ 708573 w 6049313"/>
                <a:gd name="connsiteY66" fmla="*/ 1396859 h 3351555"/>
                <a:gd name="connsiteX67" fmla="*/ 725192 w 6049313"/>
                <a:gd name="connsiteY67" fmla="*/ 1396859 h 3351555"/>
                <a:gd name="connsiteX68" fmla="*/ 725192 w 6049313"/>
                <a:gd name="connsiteY68" fmla="*/ 1421047 h 3351555"/>
                <a:gd name="connsiteX69" fmla="*/ 747855 w 6049313"/>
                <a:gd name="connsiteY69" fmla="*/ 1421047 h 3351555"/>
                <a:gd name="connsiteX70" fmla="*/ 747855 w 6049313"/>
                <a:gd name="connsiteY70" fmla="*/ 1445235 h 3351555"/>
                <a:gd name="connsiteX71" fmla="*/ 960880 w 6049313"/>
                <a:gd name="connsiteY71" fmla="*/ 1445235 h 3351555"/>
                <a:gd name="connsiteX72" fmla="*/ 960880 w 6049313"/>
                <a:gd name="connsiteY72" fmla="*/ 1470935 h 3351555"/>
                <a:gd name="connsiteX73" fmla="*/ 968434 w 6049313"/>
                <a:gd name="connsiteY73" fmla="*/ 1470935 h 3351555"/>
                <a:gd name="connsiteX74" fmla="*/ 968434 w 6049313"/>
                <a:gd name="connsiteY74" fmla="*/ 1495123 h 3351555"/>
                <a:gd name="connsiteX75" fmla="*/ 992607 w 6049313"/>
                <a:gd name="connsiteY75" fmla="*/ 1495123 h 3351555"/>
                <a:gd name="connsiteX76" fmla="*/ 992607 w 6049313"/>
                <a:gd name="connsiteY76" fmla="*/ 1519311 h 3351555"/>
                <a:gd name="connsiteX77" fmla="*/ 1000161 w 6049313"/>
                <a:gd name="connsiteY77" fmla="*/ 1519311 h 3351555"/>
                <a:gd name="connsiteX78" fmla="*/ 1000161 w 6049313"/>
                <a:gd name="connsiteY78" fmla="*/ 1569199 h 3351555"/>
                <a:gd name="connsiteX79" fmla="*/ 1007715 w 6049313"/>
                <a:gd name="connsiteY79" fmla="*/ 1569199 h 3351555"/>
                <a:gd name="connsiteX80" fmla="*/ 1007715 w 6049313"/>
                <a:gd name="connsiteY80" fmla="*/ 1594899 h 3351555"/>
                <a:gd name="connsiteX81" fmla="*/ 1031888 w 6049313"/>
                <a:gd name="connsiteY81" fmla="*/ 1594899 h 3351555"/>
                <a:gd name="connsiteX82" fmla="*/ 1031888 w 6049313"/>
                <a:gd name="connsiteY82" fmla="*/ 1619087 h 3351555"/>
                <a:gd name="connsiteX83" fmla="*/ 1039442 w 6049313"/>
                <a:gd name="connsiteY83" fmla="*/ 1619087 h 3351555"/>
                <a:gd name="connsiteX84" fmla="*/ 1039442 w 6049313"/>
                <a:gd name="connsiteY84" fmla="*/ 1644787 h 3351555"/>
                <a:gd name="connsiteX85" fmla="*/ 1046996 w 6049313"/>
                <a:gd name="connsiteY85" fmla="*/ 1644787 h 3351555"/>
                <a:gd name="connsiteX86" fmla="*/ 1046996 w 6049313"/>
                <a:gd name="connsiteY86" fmla="*/ 1668975 h 3351555"/>
                <a:gd name="connsiteX87" fmla="*/ 1056061 w 6049313"/>
                <a:gd name="connsiteY87" fmla="*/ 1668975 h 3351555"/>
                <a:gd name="connsiteX88" fmla="*/ 1056061 w 6049313"/>
                <a:gd name="connsiteY88" fmla="*/ 1694674 h 3351555"/>
                <a:gd name="connsiteX89" fmla="*/ 1071170 w 6049313"/>
                <a:gd name="connsiteY89" fmla="*/ 1694674 h 3351555"/>
                <a:gd name="connsiteX90" fmla="*/ 1071170 w 6049313"/>
                <a:gd name="connsiteY90" fmla="*/ 1720374 h 3351555"/>
                <a:gd name="connsiteX91" fmla="*/ 1095343 w 6049313"/>
                <a:gd name="connsiteY91" fmla="*/ 1720374 h 3351555"/>
                <a:gd name="connsiteX92" fmla="*/ 1095343 w 6049313"/>
                <a:gd name="connsiteY92" fmla="*/ 1770262 h 3351555"/>
                <a:gd name="connsiteX93" fmla="*/ 1142178 w 6049313"/>
                <a:gd name="connsiteY93" fmla="*/ 1770262 h 3351555"/>
                <a:gd name="connsiteX94" fmla="*/ 1142178 w 6049313"/>
                <a:gd name="connsiteY94" fmla="*/ 1794450 h 3351555"/>
                <a:gd name="connsiteX95" fmla="*/ 1157286 w 6049313"/>
                <a:gd name="connsiteY95" fmla="*/ 1794450 h 3351555"/>
                <a:gd name="connsiteX96" fmla="*/ 1157286 w 6049313"/>
                <a:gd name="connsiteY96" fmla="*/ 1820150 h 3351555"/>
                <a:gd name="connsiteX97" fmla="*/ 1220740 w 6049313"/>
                <a:gd name="connsiteY97" fmla="*/ 1820150 h 3351555"/>
                <a:gd name="connsiteX98" fmla="*/ 1220740 w 6049313"/>
                <a:gd name="connsiteY98" fmla="*/ 1845850 h 3351555"/>
                <a:gd name="connsiteX99" fmla="*/ 1267576 w 6049313"/>
                <a:gd name="connsiteY99" fmla="*/ 1845850 h 3351555"/>
                <a:gd name="connsiteX100" fmla="*/ 1267576 w 6049313"/>
                <a:gd name="connsiteY100" fmla="*/ 1870038 h 3351555"/>
                <a:gd name="connsiteX101" fmla="*/ 1276641 w 6049313"/>
                <a:gd name="connsiteY101" fmla="*/ 1870038 h 3351555"/>
                <a:gd name="connsiteX102" fmla="*/ 1276641 w 6049313"/>
                <a:gd name="connsiteY102" fmla="*/ 1895738 h 3351555"/>
                <a:gd name="connsiteX103" fmla="*/ 1284195 w 6049313"/>
                <a:gd name="connsiteY103" fmla="*/ 1895738 h 3351555"/>
                <a:gd name="connsiteX104" fmla="*/ 1284195 w 6049313"/>
                <a:gd name="connsiteY104" fmla="*/ 1945625 h 3351555"/>
                <a:gd name="connsiteX105" fmla="*/ 1299303 w 6049313"/>
                <a:gd name="connsiteY105" fmla="*/ 1945625 h 3351555"/>
                <a:gd name="connsiteX106" fmla="*/ 1299303 w 6049313"/>
                <a:gd name="connsiteY106" fmla="*/ 1971325 h 3351555"/>
                <a:gd name="connsiteX107" fmla="*/ 1331030 w 6049313"/>
                <a:gd name="connsiteY107" fmla="*/ 1971325 h 3351555"/>
                <a:gd name="connsiteX108" fmla="*/ 1331030 w 6049313"/>
                <a:gd name="connsiteY108" fmla="*/ 1995513 h 3351555"/>
                <a:gd name="connsiteX109" fmla="*/ 1394484 w 6049313"/>
                <a:gd name="connsiteY109" fmla="*/ 1995513 h 3351555"/>
                <a:gd name="connsiteX110" fmla="*/ 1394484 w 6049313"/>
                <a:gd name="connsiteY110" fmla="*/ 2022725 h 3351555"/>
                <a:gd name="connsiteX111" fmla="*/ 1409593 w 6049313"/>
                <a:gd name="connsiteY111" fmla="*/ 2022725 h 3351555"/>
                <a:gd name="connsiteX112" fmla="*/ 1409593 w 6049313"/>
                <a:gd name="connsiteY112" fmla="*/ 2048425 h 3351555"/>
                <a:gd name="connsiteX113" fmla="*/ 1488155 w 6049313"/>
                <a:gd name="connsiteY113" fmla="*/ 2048425 h 3351555"/>
                <a:gd name="connsiteX114" fmla="*/ 1488155 w 6049313"/>
                <a:gd name="connsiteY114" fmla="*/ 2074124 h 3351555"/>
                <a:gd name="connsiteX115" fmla="*/ 1527436 w 6049313"/>
                <a:gd name="connsiteY115" fmla="*/ 2074124 h 3351555"/>
                <a:gd name="connsiteX116" fmla="*/ 1527436 w 6049313"/>
                <a:gd name="connsiteY116" fmla="*/ 2101336 h 3351555"/>
                <a:gd name="connsiteX117" fmla="*/ 1637726 w 6049313"/>
                <a:gd name="connsiteY117" fmla="*/ 2101336 h 3351555"/>
                <a:gd name="connsiteX118" fmla="*/ 1637726 w 6049313"/>
                <a:gd name="connsiteY118" fmla="*/ 2128547 h 3351555"/>
                <a:gd name="connsiteX119" fmla="*/ 1654345 w 6049313"/>
                <a:gd name="connsiteY119" fmla="*/ 2128547 h 3351555"/>
                <a:gd name="connsiteX120" fmla="*/ 1654345 w 6049313"/>
                <a:gd name="connsiteY120" fmla="*/ 2155759 h 3351555"/>
                <a:gd name="connsiteX121" fmla="*/ 1661899 w 6049313"/>
                <a:gd name="connsiteY121" fmla="*/ 2155759 h 3351555"/>
                <a:gd name="connsiteX122" fmla="*/ 1661899 w 6049313"/>
                <a:gd name="connsiteY122" fmla="*/ 2182971 h 3351555"/>
                <a:gd name="connsiteX123" fmla="*/ 1677008 w 6049313"/>
                <a:gd name="connsiteY123" fmla="*/ 2182971 h 3351555"/>
                <a:gd name="connsiteX124" fmla="*/ 1677008 w 6049313"/>
                <a:gd name="connsiteY124" fmla="*/ 2210182 h 3351555"/>
                <a:gd name="connsiteX125" fmla="*/ 1701180 w 6049313"/>
                <a:gd name="connsiteY125" fmla="*/ 2210182 h 3351555"/>
                <a:gd name="connsiteX126" fmla="*/ 1701180 w 6049313"/>
                <a:gd name="connsiteY126" fmla="*/ 2238905 h 3351555"/>
                <a:gd name="connsiteX127" fmla="*/ 1708735 w 6049313"/>
                <a:gd name="connsiteY127" fmla="*/ 2238905 h 3351555"/>
                <a:gd name="connsiteX128" fmla="*/ 1708735 w 6049313"/>
                <a:gd name="connsiteY128" fmla="*/ 2266117 h 3351555"/>
                <a:gd name="connsiteX129" fmla="*/ 1725354 w 6049313"/>
                <a:gd name="connsiteY129" fmla="*/ 2266117 h 3351555"/>
                <a:gd name="connsiteX130" fmla="*/ 1725354 w 6049313"/>
                <a:gd name="connsiteY130" fmla="*/ 2294840 h 3351555"/>
                <a:gd name="connsiteX131" fmla="*/ 1748016 w 6049313"/>
                <a:gd name="connsiteY131" fmla="*/ 2294840 h 3351555"/>
                <a:gd name="connsiteX132" fmla="*/ 1748016 w 6049313"/>
                <a:gd name="connsiteY132" fmla="*/ 2323564 h 3351555"/>
                <a:gd name="connsiteX133" fmla="*/ 1867370 w 6049313"/>
                <a:gd name="connsiteY133" fmla="*/ 2323564 h 3351555"/>
                <a:gd name="connsiteX134" fmla="*/ 1867370 w 6049313"/>
                <a:gd name="connsiteY134" fmla="*/ 2350775 h 3351555"/>
                <a:gd name="connsiteX135" fmla="*/ 1882479 w 6049313"/>
                <a:gd name="connsiteY135" fmla="*/ 2350775 h 3351555"/>
                <a:gd name="connsiteX136" fmla="*/ 1882479 w 6049313"/>
                <a:gd name="connsiteY136" fmla="*/ 2379498 h 3351555"/>
                <a:gd name="connsiteX137" fmla="*/ 1953487 w 6049313"/>
                <a:gd name="connsiteY137" fmla="*/ 2379498 h 3351555"/>
                <a:gd name="connsiteX138" fmla="*/ 1953487 w 6049313"/>
                <a:gd name="connsiteY138" fmla="*/ 2408222 h 3351555"/>
                <a:gd name="connsiteX139" fmla="*/ 1961041 w 6049313"/>
                <a:gd name="connsiteY139" fmla="*/ 2408222 h 3351555"/>
                <a:gd name="connsiteX140" fmla="*/ 1961041 w 6049313"/>
                <a:gd name="connsiteY140" fmla="*/ 2435433 h 3351555"/>
                <a:gd name="connsiteX141" fmla="*/ 1977660 w 6049313"/>
                <a:gd name="connsiteY141" fmla="*/ 2435433 h 3351555"/>
                <a:gd name="connsiteX142" fmla="*/ 1977660 w 6049313"/>
                <a:gd name="connsiteY142" fmla="*/ 2465668 h 3351555"/>
                <a:gd name="connsiteX143" fmla="*/ 1992768 w 6049313"/>
                <a:gd name="connsiteY143" fmla="*/ 2465668 h 3351555"/>
                <a:gd name="connsiteX144" fmla="*/ 1992768 w 6049313"/>
                <a:gd name="connsiteY144" fmla="*/ 2523115 h 3351555"/>
                <a:gd name="connsiteX145" fmla="*/ 2000322 w 6049313"/>
                <a:gd name="connsiteY145" fmla="*/ 2523115 h 3351555"/>
                <a:gd name="connsiteX146" fmla="*/ 2000322 w 6049313"/>
                <a:gd name="connsiteY146" fmla="*/ 2551838 h 3351555"/>
                <a:gd name="connsiteX147" fmla="*/ 2024496 w 6049313"/>
                <a:gd name="connsiteY147" fmla="*/ 2551838 h 3351555"/>
                <a:gd name="connsiteX148" fmla="*/ 2024496 w 6049313"/>
                <a:gd name="connsiteY148" fmla="*/ 2580561 h 3351555"/>
                <a:gd name="connsiteX149" fmla="*/ 2047158 w 6049313"/>
                <a:gd name="connsiteY149" fmla="*/ 2580561 h 3351555"/>
                <a:gd name="connsiteX150" fmla="*/ 2047158 w 6049313"/>
                <a:gd name="connsiteY150" fmla="*/ 2609285 h 3351555"/>
                <a:gd name="connsiteX151" fmla="*/ 2087950 w 6049313"/>
                <a:gd name="connsiteY151" fmla="*/ 2609285 h 3351555"/>
                <a:gd name="connsiteX152" fmla="*/ 2087950 w 6049313"/>
                <a:gd name="connsiteY152" fmla="*/ 2639520 h 3351555"/>
                <a:gd name="connsiteX153" fmla="*/ 2394646 w 6049313"/>
                <a:gd name="connsiteY153" fmla="*/ 2639520 h 3351555"/>
                <a:gd name="connsiteX154" fmla="*/ 2394646 w 6049313"/>
                <a:gd name="connsiteY154" fmla="*/ 2669755 h 3351555"/>
                <a:gd name="connsiteX155" fmla="*/ 2568390 w 6049313"/>
                <a:gd name="connsiteY155" fmla="*/ 2669755 h 3351555"/>
                <a:gd name="connsiteX156" fmla="*/ 2568390 w 6049313"/>
                <a:gd name="connsiteY156" fmla="*/ 2699990 h 3351555"/>
                <a:gd name="connsiteX157" fmla="*/ 2575944 w 6049313"/>
                <a:gd name="connsiteY157" fmla="*/ 2699990 h 3351555"/>
                <a:gd name="connsiteX158" fmla="*/ 2575944 w 6049313"/>
                <a:gd name="connsiteY158" fmla="*/ 2731737 h 3351555"/>
                <a:gd name="connsiteX159" fmla="*/ 2591052 w 6049313"/>
                <a:gd name="connsiteY159" fmla="*/ 2731737 h 3351555"/>
                <a:gd name="connsiteX160" fmla="*/ 2591052 w 6049313"/>
                <a:gd name="connsiteY160" fmla="*/ 2761972 h 3351555"/>
                <a:gd name="connsiteX161" fmla="*/ 2639398 w 6049313"/>
                <a:gd name="connsiteY161" fmla="*/ 2761972 h 3351555"/>
                <a:gd name="connsiteX162" fmla="*/ 2639398 w 6049313"/>
                <a:gd name="connsiteY162" fmla="*/ 2823953 h 3351555"/>
                <a:gd name="connsiteX163" fmla="*/ 2662061 w 6049313"/>
                <a:gd name="connsiteY163" fmla="*/ 2823953 h 3351555"/>
                <a:gd name="connsiteX164" fmla="*/ 2662061 w 6049313"/>
                <a:gd name="connsiteY164" fmla="*/ 2854189 h 3351555"/>
                <a:gd name="connsiteX165" fmla="*/ 2968757 w 6049313"/>
                <a:gd name="connsiteY165" fmla="*/ 2854189 h 3351555"/>
                <a:gd name="connsiteX166" fmla="*/ 2968757 w 6049313"/>
                <a:gd name="connsiteY166" fmla="*/ 2884424 h 3351555"/>
                <a:gd name="connsiteX167" fmla="*/ 3032211 w 6049313"/>
                <a:gd name="connsiteY167" fmla="*/ 2884424 h 3351555"/>
                <a:gd name="connsiteX168" fmla="*/ 3032211 w 6049313"/>
                <a:gd name="connsiteY168" fmla="*/ 2914659 h 3351555"/>
                <a:gd name="connsiteX169" fmla="*/ 3063938 w 6049313"/>
                <a:gd name="connsiteY169" fmla="*/ 2914659 h 3351555"/>
                <a:gd name="connsiteX170" fmla="*/ 3063938 w 6049313"/>
                <a:gd name="connsiteY170" fmla="*/ 2976641 h 3351555"/>
                <a:gd name="connsiteX171" fmla="*/ 3252790 w 6049313"/>
                <a:gd name="connsiteY171" fmla="*/ 2976641 h 3351555"/>
                <a:gd name="connsiteX172" fmla="*/ 3252790 w 6049313"/>
                <a:gd name="connsiteY172" fmla="*/ 3011411 h 3351555"/>
                <a:gd name="connsiteX173" fmla="*/ 3331353 w 6049313"/>
                <a:gd name="connsiteY173" fmla="*/ 3011411 h 3351555"/>
                <a:gd name="connsiteX174" fmla="*/ 3331353 w 6049313"/>
                <a:gd name="connsiteY174" fmla="*/ 3052228 h 3351555"/>
                <a:gd name="connsiteX175" fmla="*/ 3402361 w 6049313"/>
                <a:gd name="connsiteY175" fmla="*/ 3052228 h 3351555"/>
                <a:gd name="connsiteX176" fmla="*/ 3402361 w 6049313"/>
                <a:gd name="connsiteY176" fmla="*/ 3091534 h 3351555"/>
                <a:gd name="connsiteX177" fmla="*/ 3630494 w 6049313"/>
                <a:gd name="connsiteY177" fmla="*/ 3091534 h 3351555"/>
                <a:gd name="connsiteX178" fmla="*/ 3630494 w 6049313"/>
                <a:gd name="connsiteY178" fmla="*/ 3138398 h 3351555"/>
                <a:gd name="connsiteX179" fmla="*/ 3890355 w 6049313"/>
                <a:gd name="connsiteY179" fmla="*/ 3138398 h 3351555"/>
                <a:gd name="connsiteX180" fmla="*/ 3890355 w 6049313"/>
                <a:gd name="connsiteY180" fmla="*/ 3195845 h 3351555"/>
                <a:gd name="connsiteX181" fmla="*/ 3953809 w 6049313"/>
                <a:gd name="connsiteY181" fmla="*/ 3195845 h 3351555"/>
                <a:gd name="connsiteX182" fmla="*/ 3953809 w 6049313"/>
                <a:gd name="connsiteY182" fmla="*/ 3253291 h 3351555"/>
                <a:gd name="connsiteX183" fmla="*/ 4331514 w 6049313"/>
                <a:gd name="connsiteY183" fmla="*/ 3253291 h 3351555"/>
                <a:gd name="connsiteX184" fmla="*/ 4331514 w 6049313"/>
                <a:gd name="connsiteY184" fmla="*/ 3351555 h 3351555"/>
                <a:gd name="connsiteX185" fmla="*/ 6049313 w 6049313"/>
                <a:gd name="connsiteY185" fmla="*/ 3351555 h 335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49313" h="3351555">
                  <a:moveTo>
                    <a:pt x="0" y="0"/>
                  </a:moveTo>
                  <a:lnTo>
                    <a:pt x="86117" y="0"/>
                  </a:lnTo>
                  <a:lnTo>
                    <a:pt x="86117" y="22676"/>
                  </a:lnTo>
                  <a:lnTo>
                    <a:pt x="125398" y="22676"/>
                  </a:lnTo>
                  <a:lnTo>
                    <a:pt x="125398" y="43841"/>
                  </a:lnTo>
                  <a:lnTo>
                    <a:pt x="142017" y="43841"/>
                  </a:lnTo>
                  <a:lnTo>
                    <a:pt x="142017" y="65005"/>
                  </a:lnTo>
                  <a:lnTo>
                    <a:pt x="244753" y="65005"/>
                  </a:lnTo>
                  <a:lnTo>
                    <a:pt x="244753" y="86170"/>
                  </a:lnTo>
                  <a:lnTo>
                    <a:pt x="274969" y="86170"/>
                  </a:lnTo>
                  <a:lnTo>
                    <a:pt x="274969" y="108846"/>
                  </a:lnTo>
                  <a:lnTo>
                    <a:pt x="291588" y="108846"/>
                  </a:lnTo>
                  <a:lnTo>
                    <a:pt x="291588" y="130011"/>
                  </a:lnTo>
                  <a:lnTo>
                    <a:pt x="299142" y="130011"/>
                  </a:lnTo>
                  <a:lnTo>
                    <a:pt x="299142" y="238857"/>
                  </a:lnTo>
                  <a:lnTo>
                    <a:pt x="306696" y="238857"/>
                  </a:lnTo>
                  <a:lnTo>
                    <a:pt x="306696" y="282698"/>
                  </a:lnTo>
                  <a:lnTo>
                    <a:pt x="315761" y="282698"/>
                  </a:lnTo>
                  <a:lnTo>
                    <a:pt x="315761" y="370379"/>
                  </a:lnTo>
                  <a:lnTo>
                    <a:pt x="323315" y="370379"/>
                  </a:lnTo>
                  <a:lnTo>
                    <a:pt x="323315" y="391544"/>
                  </a:lnTo>
                  <a:lnTo>
                    <a:pt x="330869" y="391544"/>
                  </a:lnTo>
                  <a:lnTo>
                    <a:pt x="330869" y="479226"/>
                  </a:lnTo>
                  <a:lnTo>
                    <a:pt x="338423" y="479226"/>
                  </a:lnTo>
                  <a:lnTo>
                    <a:pt x="338423" y="591095"/>
                  </a:lnTo>
                  <a:lnTo>
                    <a:pt x="345977" y="591095"/>
                  </a:lnTo>
                  <a:lnTo>
                    <a:pt x="345977" y="702965"/>
                  </a:lnTo>
                  <a:lnTo>
                    <a:pt x="355042" y="702965"/>
                  </a:lnTo>
                  <a:lnTo>
                    <a:pt x="355042" y="746806"/>
                  </a:lnTo>
                  <a:lnTo>
                    <a:pt x="377704" y="746806"/>
                  </a:lnTo>
                  <a:lnTo>
                    <a:pt x="377704" y="792158"/>
                  </a:lnTo>
                  <a:lnTo>
                    <a:pt x="385258" y="792158"/>
                  </a:lnTo>
                  <a:lnTo>
                    <a:pt x="385258" y="835999"/>
                  </a:lnTo>
                  <a:lnTo>
                    <a:pt x="394323" y="835999"/>
                  </a:lnTo>
                  <a:lnTo>
                    <a:pt x="394323" y="881352"/>
                  </a:lnTo>
                  <a:lnTo>
                    <a:pt x="472886" y="881352"/>
                  </a:lnTo>
                  <a:lnTo>
                    <a:pt x="472886" y="904028"/>
                  </a:lnTo>
                  <a:lnTo>
                    <a:pt x="543894" y="904028"/>
                  </a:lnTo>
                  <a:lnTo>
                    <a:pt x="543894" y="926704"/>
                  </a:lnTo>
                  <a:lnTo>
                    <a:pt x="559002" y="926704"/>
                  </a:lnTo>
                  <a:lnTo>
                    <a:pt x="559002" y="950892"/>
                  </a:lnTo>
                  <a:lnTo>
                    <a:pt x="566557" y="950892"/>
                  </a:lnTo>
                  <a:lnTo>
                    <a:pt x="566557" y="973569"/>
                  </a:lnTo>
                  <a:lnTo>
                    <a:pt x="605838" y="973569"/>
                  </a:lnTo>
                  <a:lnTo>
                    <a:pt x="605838" y="996245"/>
                  </a:lnTo>
                  <a:lnTo>
                    <a:pt x="614903" y="996245"/>
                  </a:lnTo>
                  <a:lnTo>
                    <a:pt x="614903" y="1020433"/>
                  </a:lnTo>
                  <a:lnTo>
                    <a:pt x="622457" y="1020433"/>
                  </a:lnTo>
                  <a:lnTo>
                    <a:pt x="622457" y="1043109"/>
                  </a:lnTo>
                  <a:lnTo>
                    <a:pt x="630011" y="1043109"/>
                  </a:lnTo>
                  <a:lnTo>
                    <a:pt x="630011" y="1065785"/>
                  </a:lnTo>
                  <a:lnTo>
                    <a:pt x="637565" y="1065785"/>
                  </a:lnTo>
                  <a:lnTo>
                    <a:pt x="637565" y="1089973"/>
                  </a:lnTo>
                  <a:lnTo>
                    <a:pt x="654184" y="1089973"/>
                  </a:lnTo>
                  <a:lnTo>
                    <a:pt x="654184" y="1112650"/>
                  </a:lnTo>
                  <a:lnTo>
                    <a:pt x="661738" y="1112650"/>
                  </a:lnTo>
                  <a:lnTo>
                    <a:pt x="661738" y="1159514"/>
                  </a:lnTo>
                  <a:lnTo>
                    <a:pt x="669292" y="1159514"/>
                  </a:lnTo>
                  <a:lnTo>
                    <a:pt x="669292" y="1206378"/>
                  </a:lnTo>
                  <a:lnTo>
                    <a:pt x="676846" y="1206378"/>
                  </a:lnTo>
                  <a:lnTo>
                    <a:pt x="676846" y="1277431"/>
                  </a:lnTo>
                  <a:lnTo>
                    <a:pt x="693465" y="1277431"/>
                  </a:lnTo>
                  <a:lnTo>
                    <a:pt x="693465" y="1301619"/>
                  </a:lnTo>
                  <a:lnTo>
                    <a:pt x="701019" y="1301619"/>
                  </a:lnTo>
                  <a:lnTo>
                    <a:pt x="701019" y="1349995"/>
                  </a:lnTo>
                  <a:lnTo>
                    <a:pt x="708573" y="1349995"/>
                  </a:lnTo>
                  <a:lnTo>
                    <a:pt x="708573" y="1396859"/>
                  </a:lnTo>
                  <a:lnTo>
                    <a:pt x="725192" y="1396859"/>
                  </a:lnTo>
                  <a:lnTo>
                    <a:pt x="725192" y="1421047"/>
                  </a:lnTo>
                  <a:lnTo>
                    <a:pt x="747855" y="1421047"/>
                  </a:lnTo>
                  <a:lnTo>
                    <a:pt x="747855" y="1445235"/>
                  </a:lnTo>
                  <a:lnTo>
                    <a:pt x="960880" y="1445235"/>
                  </a:lnTo>
                  <a:lnTo>
                    <a:pt x="960880" y="1470935"/>
                  </a:lnTo>
                  <a:lnTo>
                    <a:pt x="968434" y="1470935"/>
                  </a:lnTo>
                  <a:lnTo>
                    <a:pt x="968434" y="1495123"/>
                  </a:lnTo>
                  <a:lnTo>
                    <a:pt x="992607" y="1495123"/>
                  </a:lnTo>
                  <a:lnTo>
                    <a:pt x="992607" y="1519311"/>
                  </a:lnTo>
                  <a:lnTo>
                    <a:pt x="1000161" y="1519311"/>
                  </a:lnTo>
                  <a:lnTo>
                    <a:pt x="1000161" y="1569199"/>
                  </a:lnTo>
                  <a:lnTo>
                    <a:pt x="1007715" y="1569199"/>
                  </a:lnTo>
                  <a:lnTo>
                    <a:pt x="1007715" y="1594899"/>
                  </a:lnTo>
                  <a:lnTo>
                    <a:pt x="1031888" y="1594899"/>
                  </a:lnTo>
                  <a:lnTo>
                    <a:pt x="1031888" y="1619087"/>
                  </a:lnTo>
                  <a:lnTo>
                    <a:pt x="1039442" y="1619087"/>
                  </a:lnTo>
                  <a:lnTo>
                    <a:pt x="1039442" y="1644787"/>
                  </a:lnTo>
                  <a:lnTo>
                    <a:pt x="1046996" y="1644787"/>
                  </a:lnTo>
                  <a:lnTo>
                    <a:pt x="1046996" y="1668975"/>
                  </a:lnTo>
                  <a:lnTo>
                    <a:pt x="1056061" y="1668975"/>
                  </a:lnTo>
                  <a:lnTo>
                    <a:pt x="1056061" y="1694674"/>
                  </a:lnTo>
                  <a:lnTo>
                    <a:pt x="1071170" y="1694674"/>
                  </a:lnTo>
                  <a:lnTo>
                    <a:pt x="1071170" y="1720374"/>
                  </a:lnTo>
                  <a:lnTo>
                    <a:pt x="1095343" y="1720374"/>
                  </a:lnTo>
                  <a:lnTo>
                    <a:pt x="1095343" y="1770262"/>
                  </a:lnTo>
                  <a:lnTo>
                    <a:pt x="1142178" y="1770262"/>
                  </a:lnTo>
                  <a:lnTo>
                    <a:pt x="1142178" y="1794450"/>
                  </a:lnTo>
                  <a:lnTo>
                    <a:pt x="1157286" y="1794450"/>
                  </a:lnTo>
                  <a:lnTo>
                    <a:pt x="1157286" y="1820150"/>
                  </a:lnTo>
                  <a:lnTo>
                    <a:pt x="1220740" y="1820150"/>
                  </a:lnTo>
                  <a:lnTo>
                    <a:pt x="1220740" y="1845850"/>
                  </a:lnTo>
                  <a:lnTo>
                    <a:pt x="1267576" y="1845850"/>
                  </a:lnTo>
                  <a:lnTo>
                    <a:pt x="1267576" y="1870038"/>
                  </a:lnTo>
                  <a:lnTo>
                    <a:pt x="1276641" y="1870038"/>
                  </a:lnTo>
                  <a:lnTo>
                    <a:pt x="1276641" y="1895738"/>
                  </a:lnTo>
                  <a:lnTo>
                    <a:pt x="1284195" y="1895738"/>
                  </a:lnTo>
                  <a:lnTo>
                    <a:pt x="1284195" y="1945625"/>
                  </a:lnTo>
                  <a:lnTo>
                    <a:pt x="1299303" y="1945625"/>
                  </a:lnTo>
                  <a:lnTo>
                    <a:pt x="1299303" y="1971325"/>
                  </a:lnTo>
                  <a:lnTo>
                    <a:pt x="1331030" y="1971325"/>
                  </a:lnTo>
                  <a:lnTo>
                    <a:pt x="1331030" y="1995513"/>
                  </a:lnTo>
                  <a:lnTo>
                    <a:pt x="1394484" y="1995513"/>
                  </a:lnTo>
                  <a:lnTo>
                    <a:pt x="1394484" y="2022725"/>
                  </a:lnTo>
                  <a:lnTo>
                    <a:pt x="1409593" y="2022725"/>
                  </a:lnTo>
                  <a:lnTo>
                    <a:pt x="1409593" y="2048425"/>
                  </a:lnTo>
                  <a:lnTo>
                    <a:pt x="1488155" y="2048425"/>
                  </a:lnTo>
                  <a:lnTo>
                    <a:pt x="1488155" y="2074124"/>
                  </a:lnTo>
                  <a:lnTo>
                    <a:pt x="1527436" y="2074124"/>
                  </a:lnTo>
                  <a:lnTo>
                    <a:pt x="1527436" y="2101336"/>
                  </a:lnTo>
                  <a:lnTo>
                    <a:pt x="1637726" y="2101336"/>
                  </a:lnTo>
                  <a:lnTo>
                    <a:pt x="1637726" y="2128547"/>
                  </a:lnTo>
                  <a:lnTo>
                    <a:pt x="1654345" y="2128547"/>
                  </a:lnTo>
                  <a:lnTo>
                    <a:pt x="1654345" y="2155759"/>
                  </a:lnTo>
                  <a:lnTo>
                    <a:pt x="1661899" y="2155759"/>
                  </a:lnTo>
                  <a:lnTo>
                    <a:pt x="1661899" y="2182971"/>
                  </a:lnTo>
                  <a:lnTo>
                    <a:pt x="1677008" y="2182971"/>
                  </a:lnTo>
                  <a:lnTo>
                    <a:pt x="1677008" y="2210182"/>
                  </a:lnTo>
                  <a:lnTo>
                    <a:pt x="1701180" y="2210182"/>
                  </a:lnTo>
                  <a:lnTo>
                    <a:pt x="1701180" y="2238905"/>
                  </a:lnTo>
                  <a:lnTo>
                    <a:pt x="1708735" y="2238905"/>
                  </a:lnTo>
                  <a:lnTo>
                    <a:pt x="1708735" y="2266117"/>
                  </a:lnTo>
                  <a:lnTo>
                    <a:pt x="1725354" y="2266117"/>
                  </a:lnTo>
                  <a:lnTo>
                    <a:pt x="1725354" y="2294840"/>
                  </a:lnTo>
                  <a:lnTo>
                    <a:pt x="1748016" y="2294840"/>
                  </a:lnTo>
                  <a:lnTo>
                    <a:pt x="1748016" y="2323564"/>
                  </a:lnTo>
                  <a:lnTo>
                    <a:pt x="1867370" y="2323564"/>
                  </a:lnTo>
                  <a:lnTo>
                    <a:pt x="1867370" y="2350775"/>
                  </a:lnTo>
                  <a:lnTo>
                    <a:pt x="1882479" y="2350775"/>
                  </a:lnTo>
                  <a:lnTo>
                    <a:pt x="1882479" y="2379498"/>
                  </a:lnTo>
                  <a:lnTo>
                    <a:pt x="1953487" y="2379498"/>
                  </a:lnTo>
                  <a:lnTo>
                    <a:pt x="1953487" y="2408222"/>
                  </a:lnTo>
                  <a:lnTo>
                    <a:pt x="1961041" y="2408222"/>
                  </a:lnTo>
                  <a:lnTo>
                    <a:pt x="1961041" y="2435433"/>
                  </a:lnTo>
                  <a:lnTo>
                    <a:pt x="1977660" y="2435433"/>
                  </a:lnTo>
                  <a:lnTo>
                    <a:pt x="1977660" y="2465668"/>
                  </a:lnTo>
                  <a:lnTo>
                    <a:pt x="1992768" y="2465668"/>
                  </a:lnTo>
                  <a:lnTo>
                    <a:pt x="1992768" y="2523115"/>
                  </a:lnTo>
                  <a:lnTo>
                    <a:pt x="2000322" y="2523115"/>
                  </a:lnTo>
                  <a:lnTo>
                    <a:pt x="2000322" y="2551838"/>
                  </a:lnTo>
                  <a:lnTo>
                    <a:pt x="2024496" y="2551838"/>
                  </a:lnTo>
                  <a:lnTo>
                    <a:pt x="2024496" y="2580561"/>
                  </a:lnTo>
                  <a:lnTo>
                    <a:pt x="2047158" y="2580561"/>
                  </a:lnTo>
                  <a:lnTo>
                    <a:pt x="2047158" y="2609285"/>
                  </a:lnTo>
                  <a:lnTo>
                    <a:pt x="2087950" y="2609285"/>
                  </a:lnTo>
                  <a:lnTo>
                    <a:pt x="2087950" y="2639520"/>
                  </a:lnTo>
                  <a:lnTo>
                    <a:pt x="2394646" y="2639520"/>
                  </a:lnTo>
                  <a:lnTo>
                    <a:pt x="2394646" y="2669755"/>
                  </a:lnTo>
                  <a:lnTo>
                    <a:pt x="2568390" y="2669755"/>
                  </a:lnTo>
                  <a:lnTo>
                    <a:pt x="2568390" y="2699990"/>
                  </a:lnTo>
                  <a:lnTo>
                    <a:pt x="2575944" y="2699990"/>
                  </a:lnTo>
                  <a:lnTo>
                    <a:pt x="2575944" y="2731737"/>
                  </a:lnTo>
                  <a:lnTo>
                    <a:pt x="2591052" y="2731737"/>
                  </a:lnTo>
                  <a:lnTo>
                    <a:pt x="2591052" y="2761972"/>
                  </a:lnTo>
                  <a:lnTo>
                    <a:pt x="2639398" y="2761972"/>
                  </a:lnTo>
                  <a:lnTo>
                    <a:pt x="2639398" y="2823953"/>
                  </a:lnTo>
                  <a:lnTo>
                    <a:pt x="2662061" y="2823953"/>
                  </a:lnTo>
                  <a:lnTo>
                    <a:pt x="2662061" y="2854189"/>
                  </a:lnTo>
                  <a:lnTo>
                    <a:pt x="2968757" y="2854189"/>
                  </a:lnTo>
                  <a:lnTo>
                    <a:pt x="2968757" y="2884424"/>
                  </a:lnTo>
                  <a:lnTo>
                    <a:pt x="3032211" y="2884424"/>
                  </a:lnTo>
                  <a:lnTo>
                    <a:pt x="3032211" y="2914659"/>
                  </a:lnTo>
                  <a:lnTo>
                    <a:pt x="3063938" y="2914659"/>
                  </a:lnTo>
                  <a:lnTo>
                    <a:pt x="3063938" y="2976641"/>
                  </a:lnTo>
                  <a:lnTo>
                    <a:pt x="3252790" y="2976641"/>
                  </a:lnTo>
                  <a:lnTo>
                    <a:pt x="3252790" y="3011411"/>
                  </a:lnTo>
                  <a:lnTo>
                    <a:pt x="3331353" y="3011411"/>
                  </a:lnTo>
                  <a:lnTo>
                    <a:pt x="3331353" y="3052228"/>
                  </a:lnTo>
                  <a:lnTo>
                    <a:pt x="3402361" y="3052228"/>
                  </a:lnTo>
                  <a:lnTo>
                    <a:pt x="3402361" y="3091534"/>
                  </a:lnTo>
                  <a:lnTo>
                    <a:pt x="3630494" y="3091534"/>
                  </a:lnTo>
                  <a:lnTo>
                    <a:pt x="3630494" y="3138398"/>
                  </a:lnTo>
                  <a:lnTo>
                    <a:pt x="3890355" y="3138398"/>
                  </a:lnTo>
                  <a:lnTo>
                    <a:pt x="3890355" y="3195845"/>
                  </a:lnTo>
                  <a:lnTo>
                    <a:pt x="3953809" y="3195845"/>
                  </a:lnTo>
                  <a:lnTo>
                    <a:pt x="3953809" y="3253291"/>
                  </a:lnTo>
                  <a:lnTo>
                    <a:pt x="4331514" y="3253291"/>
                  </a:lnTo>
                  <a:lnTo>
                    <a:pt x="4331514" y="3351555"/>
                  </a:lnTo>
                  <a:lnTo>
                    <a:pt x="6049313" y="3351555"/>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6" name="Freeform 324">
              <a:extLst>
                <a:ext uri="{FF2B5EF4-FFF2-40B4-BE49-F238E27FC236}">
                  <a16:creationId xmlns:a16="http://schemas.microsoft.com/office/drawing/2014/main" id="{DF0F0330-74C1-4EE6-6E5D-720489B9E6F6}"/>
                </a:ext>
              </a:extLst>
            </p:cNvPr>
            <p:cNvSpPr/>
            <p:nvPr/>
          </p:nvSpPr>
          <p:spPr>
            <a:xfrm>
              <a:off x="9023963" y="4396521"/>
              <a:ext cx="3021" cy="4535"/>
            </a:xfrm>
            <a:custGeom>
              <a:avLst/>
              <a:gdLst>
                <a:gd name="connsiteX0" fmla="*/ 0 w 3021"/>
                <a:gd name="connsiteY0" fmla="*/ 0 h 4535"/>
                <a:gd name="connsiteX1" fmla="*/ 3022 w 3021"/>
                <a:gd name="connsiteY1" fmla="*/ 4535 h 4535"/>
              </a:gdLst>
              <a:ahLst/>
              <a:cxnLst>
                <a:cxn ang="0">
                  <a:pos x="connsiteX0" y="connsiteY0"/>
                </a:cxn>
                <a:cxn ang="0">
                  <a:pos x="connsiteX1" y="connsiteY1"/>
                </a:cxn>
              </a:cxnLst>
              <a:rect l="l" t="t" r="r" b="b"/>
              <a:pathLst>
                <a:path w="3021" h="4535">
                  <a:moveTo>
                    <a:pt x="0" y="0"/>
                  </a:moveTo>
                  <a:lnTo>
                    <a:pt x="3022" y="4535"/>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7" name="Freeform 325">
              <a:extLst>
                <a:ext uri="{FF2B5EF4-FFF2-40B4-BE49-F238E27FC236}">
                  <a16:creationId xmlns:a16="http://schemas.microsoft.com/office/drawing/2014/main" id="{13325E03-64B9-4B9D-FF4B-8233F2E1254A}"/>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8" name="Freeform 326">
              <a:extLst>
                <a:ext uri="{FF2B5EF4-FFF2-40B4-BE49-F238E27FC236}">
                  <a16:creationId xmlns:a16="http://schemas.microsoft.com/office/drawing/2014/main" id="{1AE1FCE2-3931-67FA-1FB0-676AF59949B5}"/>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29" name="Freeform 327">
              <a:extLst>
                <a:ext uri="{FF2B5EF4-FFF2-40B4-BE49-F238E27FC236}">
                  <a16:creationId xmlns:a16="http://schemas.microsoft.com/office/drawing/2014/main" id="{5A0EDC35-34DA-9A0C-51A8-7D0BDAB23ADB}"/>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0" name="Freeform 328">
              <a:extLst>
                <a:ext uri="{FF2B5EF4-FFF2-40B4-BE49-F238E27FC236}">
                  <a16:creationId xmlns:a16="http://schemas.microsoft.com/office/drawing/2014/main" id="{B81240DB-E807-C77A-CF6D-6A0AC787D783}"/>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1" name="Freeform 329">
              <a:extLst>
                <a:ext uri="{FF2B5EF4-FFF2-40B4-BE49-F238E27FC236}">
                  <a16:creationId xmlns:a16="http://schemas.microsoft.com/office/drawing/2014/main" id="{983DDB0A-90BC-5D2E-6736-B1F83552E34D}"/>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2" name="Freeform 330">
              <a:extLst>
                <a:ext uri="{FF2B5EF4-FFF2-40B4-BE49-F238E27FC236}">
                  <a16:creationId xmlns:a16="http://schemas.microsoft.com/office/drawing/2014/main" id="{827574C4-39A2-D868-605F-CC86432BE439}"/>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3" name="Freeform 331">
              <a:extLst>
                <a:ext uri="{FF2B5EF4-FFF2-40B4-BE49-F238E27FC236}">
                  <a16:creationId xmlns:a16="http://schemas.microsoft.com/office/drawing/2014/main" id="{9261CA73-F46D-F47E-8048-4AC861B7DD8C}"/>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4" name="Freeform 332">
              <a:extLst>
                <a:ext uri="{FF2B5EF4-FFF2-40B4-BE49-F238E27FC236}">
                  <a16:creationId xmlns:a16="http://schemas.microsoft.com/office/drawing/2014/main" id="{51EE9151-3ECC-B97E-9BA8-83DD2B09F1A7}"/>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5" name="Freeform 333">
              <a:extLst>
                <a:ext uri="{FF2B5EF4-FFF2-40B4-BE49-F238E27FC236}">
                  <a16:creationId xmlns:a16="http://schemas.microsoft.com/office/drawing/2014/main" id="{57C9D702-3E82-B2CC-F244-BA8D07E074EC}"/>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6" name="Freeform 334">
              <a:extLst>
                <a:ext uri="{FF2B5EF4-FFF2-40B4-BE49-F238E27FC236}">
                  <a16:creationId xmlns:a16="http://schemas.microsoft.com/office/drawing/2014/main" id="{72558496-B699-83F4-BA4E-DE9A87636B64}"/>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7" name="Freeform 335">
              <a:extLst>
                <a:ext uri="{FF2B5EF4-FFF2-40B4-BE49-F238E27FC236}">
                  <a16:creationId xmlns:a16="http://schemas.microsoft.com/office/drawing/2014/main" id="{E18F592F-8C5D-748D-223B-9914BAFD0776}"/>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8" name="Freeform 336">
              <a:extLst>
                <a:ext uri="{FF2B5EF4-FFF2-40B4-BE49-F238E27FC236}">
                  <a16:creationId xmlns:a16="http://schemas.microsoft.com/office/drawing/2014/main" id="{91264579-9E47-678D-B433-27A01C2E871C}"/>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39" name="Freeform 337">
              <a:extLst>
                <a:ext uri="{FF2B5EF4-FFF2-40B4-BE49-F238E27FC236}">
                  <a16:creationId xmlns:a16="http://schemas.microsoft.com/office/drawing/2014/main" id="{E381DDEB-36B1-C5D2-5065-3752771A06B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0" name="Freeform 338">
              <a:extLst>
                <a:ext uri="{FF2B5EF4-FFF2-40B4-BE49-F238E27FC236}">
                  <a16:creationId xmlns:a16="http://schemas.microsoft.com/office/drawing/2014/main" id="{EE62A765-E319-DA2E-CE95-71139280E93E}"/>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1" name="Freeform 339">
              <a:extLst>
                <a:ext uri="{FF2B5EF4-FFF2-40B4-BE49-F238E27FC236}">
                  <a16:creationId xmlns:a16="http://schemas.microsoft.com/office/drawing/2014/main" id="{DA85ACF8-7AFF-A10F-EA60-F905D8FB8919}"/>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2" name="Freeform 340">
              <a:extLst>
                <a:ext uri="{FF2B5EF4-FFF2-40B4-BE49-F238E27FC236}">
                  <a16:creationId xmlns:a16="http://schemas.microsoft.com/office/drawing/2014/main" id="{F79BF95E-769D-A3FE-2DC7-6E945E072A5A}"/>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3" name="Freeform 341">
              <a:extLst>
                <a:ext uri="{FF2B5EF4-FFF2-40B4-BE49-F238E27FC236}">
                  <a16:creationId xmlns:a16="http://schemas.microsoft.com/office/drawing/2014/main" id="{81B3D68E-C671-F876-CB3A-217631DF8752}"/>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4" name="Freeform 342">
              <a:extLst>
                <a:ext uri="{FF2B5EF4-FFF2-40B4-BE49-F238E27FC236}">
                  <a16:creationId xmlns:a16="http://schemas.microsoft.com/office/drawing/2014/main" id="{3BD7E656-C25E-2203-D322-7FCD17A0C198}"/>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5" name="Freeform 343">
              <a:extLst>
                <a:ext uri="{FF2B5EF4-FFF2-40B4-BE49-F238E27FC236}">
                  <a16:creationId xmlns:a16="http://schemas.microsoft.com/office/drawing/2014/main" id="{5D14FF85-20AF-4430-7B45-667D549FF873}"/>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6" name="Freeform 344">
              <a:extLst>
                <a:ext uri="{FF2B5EF4-FFF2-40B4-BE49-F238E27FC236}">
                  <a16:creationId xmlns:a16="http://schemas.microsoft.com/office/drawing/2014/main" id="{9C25F990-F186-6BFF-D871-5FF2376F3AB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7" name="Freeform 345">
              <a:extLst>
                <a:ext uri="{FF2B5EF4-FFF2-40B4-BE49-F238E27FC236}">
                  <a16:creationId xmlns:a16="http://schemas.microsoft.com/office/drawing/2014/main" id="{509DB96B-D335-49CD-1770-82177517FA16}"/>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8" name="Freeform 346">
              <a:extLst>
                <a:ext uri="{FF2B5EF4-FFF2-40B4-BE49-F238E27FC236}">
                  <a16:creationId xmlns:a16="http://schemas.microsoft.com/office/drawing/2014/main" id="{1B386BCC-F3DB-9EB7-E487-6CFBB9E85560}"/>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49" name="Freeform 347">
              <a:extLst>
                <a:ext uri="{FF2B5EF4-FFF2-40B4-BE49-F238E27FC236}">
                  <a16:creationId xmlns:a16="http://schemas.microsoft.com/office/drawing/2014/main" id="{FFA9C284-3BA6-7AF1-02BA-7F8BE79C39BF}"/>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0" name="Freeform 348">
              <a:extLst>
                <a:ext uri="{FF2B5EF4-FFF2-40B4-BE49-F238E27FC236}">
                  <a16:creationId xmlns:a16="http://schemas.microsoft.com/office/drawing/2014/main" id="{2281BBE8-9A72-0DFA-F85B-83BB0F0E4B3B}"/>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1" name="Freeform 349">
              <a:extLst>
                <a:ext uri="{FF2B5EF4-FFF2-40B4-BE49-F238E27FC236}">
                  <a16:creationId xmlns:a16="http://schemas.microsoft.com/office/drawing/2014/main" id="{B9B49067-2F13-00FD-F871-C22D6C672CC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2" name="Freeform 350">
              <a:extLst>
                <a:ext uri="{FF2B5EF4-FFF2-40B4-BE49-F238E27FC236}">
                  <a16:creationId xmlns:a16="http://schemas.microsoft.com/office/drawing/2014/main" id="{8D390BFD-9BF8-55FF-7200-935D8D9EC5F2}"/>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3" name="Freeform 351">
              <a:extLst>
                <a:ext uri="{FF2B5EF4-FFF2-40B4-BE49-F238E27FC236}">
                  <a16:creationId xmlns:a16="http://schemas.microsoft.com/office/drawing/2014/main" id="{DD13CB2A-B5E0-2CBC-24A3-38DCF4F6E2B0}"/>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4" name="Freeform 352">
              <a:extLst>
                <a:ext uri="{FF2B5EF4-FFF2-40B4-BE49-F238E27FC236}">
                  <a16:creationId xmlns:a16="http://schemas.microsoft.com/office/drawing/2014/main" id="{167E3AC1-AA5F-F213-A792-38419B91988F}"/>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5" name="Freeform 353">
              <a:extLst>
                <a:ext uri="{FF2B5EF4-FFF2-40B4-BE49-F238E27FC236}">
                  <a16:creationId xmlns:a16="http://schemas.microsoft.com/office/drawing/2014/main" id="{E39F2F6B-EF98-AADD-CE15-3B5999354BBE}"/>
                </a:ext>
              </a:extLst>
            </p:cNvPr>
            <p:cNvSpPr/>
            <p:nvPr/>
          </p:nvSpPr>
          <p:spPr>
            <a:xfrm>
              <a:off x="2955009" y="10495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6" name="Freeform 354">
              <a:extLst>
                <a:ext uri="{FF2B5EF4-FFF2-40B4-BE49-F238E27FC236}">
                  <a16:creationId xmlns:a16="http://schemas.microsoft.com/office/drawing/2014/main" id="{4DEE9987-596E-721F-6E9D-984B4241B436}"/>
                </a:ext>
              </a:extLst>
            </p:cNvPr>
            <p:cNvSpPr/>
            <p:nvPr/>
          </p:nvSpPr>
          <p:spPr>
            <a:xfrm>
              <a:off x="2985225" y="10192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7" name="Freeform 355">
              <a:extLst>
                <a:ext uri="{FF2B5EF4-FFF2-40B4-BE49-F238E27FC236}">
                  <a16:creationId xmlns:a16="http://schemas.microsoft.com/office/drawing/2014/main" id="{7E9575FB-8674-AB2E-9A22-C07F924D1D8B}"/>
                </a:ext>
              </a:extLst>
            </p:cNvPr>
            <p:cNvSpPr/>
            <p:nvPr/>
          </p:nvSpPr>
          <p:spPr>
            <a:xfrm>
              <a:off x="3239043" y="11795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8" name="Freeform 356">
              <a:extLst>
                <a:ext uri="{FF2B5EF4-FFF2-40B4-BE49-F238E27FC236}">
                  <a16:creationId xmlns:a16="http://schemas.microsoft.com/office/drawing/2014/main" id="{2FAC14AE-8C6D-6A79-284D-B1C24D245AD1}"/>
                </a:ext>
              </a:extLst>
            </p:cNvPr>
            <p:cNvSpPr/>
            <p:nvPr/>
          </p:nvSpPr>
          <p:spPr>
            <a:xfrm>
              <a:off x="3269259" y="11492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59" name="Freeform 357">
              <a:extLst>
                <a:ext uri="{FF2B5EF4-FFF2-40B4-BE49-F238E27FC236}">
                  <a16:creationId xmlns:a16="http://schemas.microsoft.com/office/drawing/2014/main" id="{B6B13270-7FC1-A430-5213-CC89A0B6E3C6}"/>
                </a:ext>
              </a:extLst>
            </p:cNvPr>
            <p:cNvSpPr/>
            <p:nvPr/>
          </p:nvSpPr>
          <p:spPr>
            <a:xfrm>
              <a:off x="3254151" y="13321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0" name="Freeform 358">
              <a:extLst>
                <a:ext uri="{FF2B5EF4-FFF2-40B4-BE49-F238E27FC236}">
                  <a16:creationId xmlns:a16="http://schemas.microsoft.com/office/drawing/2014/main" id="{81EA6C49-C243-880B-A1C2-28994EEC8BE8}"/>
                </a:ext>
              </a:extLst>
            </p:cNvPr>
            <p:cNvSpPr/>
            <p:nvPr/>
          </p:nvSpPr>
          <p:spPr>
            <a:xfrm>
              <a:off x="3284367" y="13019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1" name="Freeform 359">
              <a:extLst>
                <a:ext uri="{FF2B5EF4-FFF2-40B4-BE49-F238E27FC236}">
                  <a16:creationId xmlns:a16="http://schemas.microsoft.com/office/drawing/2014/main" id="{DDFF2658-3F9C-9C35-945D-794A2109F971}"/>
                </a:ext>
              </a:extLst>
            </p:cNvPr>
            <p:cNvSpPr/>
            <p:nvPr/>
          </p:nvSpPr>
          <p:spPr>
            <a:xfrm>
              <a:off x="3270770" y="1441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2" name="Freeform 360">
              <a:extLst>
                <a:ext uri="{FF2B5EF4-FFF2-40B4-BE49-F238E27FC236}">
                  <a16:creationId xmlns:a16="http://schemas.microsoft.com/office/drawing/2014/main" id="{81F4D4E3-CEF0-AAFE-4423-CF0EF2A8908B}"/>
                </a:ext>
              </a:extLst>
            </p:cNvPr>
            <p:cNvSpPr/>
            <p:nvPr/>
          </p:nvSpPr>
          <p:spPr>
            <a:xfrm>
              <a:off x="3300986" y="1410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3" name="Freeform 361">
              <a:extLst>
                <a:ext uri="{FF2B5EF4-FFF2-40B4-BE49-F238E27FC236}">
                  <a16:creationId xmlns:a16="http://schemas.microsoft.com/office/drawing/2014/main" id="{75346E64-9B09-C0C0-2EE7-A9494FA26B60}"/>
                </a:ext>
              </a:extLst>
            </p:cNvPr>
            <p:cNvSpPr/>
            <p:nvPr/>
          </p:nvSpPr>
          <p:spPr>
            <a:xfrm>
              <a:off x="3278324" y="152872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4" name="Freeform 362">
              <a:extLst>
                <a:ext uri="{FF2B5EF4-FFF2-40B4-BE49-F238E27FC236}">
                  <a16:creationId xmlns:a16="http://schemas.microsoft.com/office/drawing/2014/main" id="{DE768E54-928C-BEE6-3A56-E5BC0E61DEEF}"/>
                </a:ext>
              </a:extLst>
            </p:cNvPr>
            <p:cNvSpPr/>
            <p:nvPr/>
          </p:nvSpPr>
          <p:spPr>
            <a:xfrm>
              <a:off x="3308540" y="149849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5" name="Freeform 363">
              <a:extLst>
                <a:ext uri="{FF2B5EF4-FFF2-40B4-BE49-F238E27FC236}">
                  <a16:creationId xmlns:a16="http://schemas.microsoft.com/office/drawing/2014/main" id="{7D3D073E-9FA5-FF6C-B5C7-9E6721573171}"/>
                </a:ext>
              </a:extLst>
            </p:cNvPr>
            <p:cNvSpPr/>
            <p:nvPr/>
          </p:nvSpPr>
          <p:spPr>
            <a:xfrm>
              <a:off x="3285878" y="16405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6" name="Freeform 364">
              <a:extLst>
                <a:ext uri="{FF2B5EF4-FFF2-40B4-BE49-F238E27FC236}">
                  <a16:creationId xmlns:a16="http://schemas.microsoft.com/office/drawing/2014/main" id="{2E73823D-EF21-10F2-4E9C-B9F2BBBD0BB5}"/>
                </a:ext>
              </a:extLst>
            </p:cNvPr>
            <p:cNvSpPr/>
            <p:nvPr/>
          </p:nvSpPr>
          <p:spPr>
            <a:xfrm>
              <a:off x="3316094" y="16103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7" name="Freeform 365">
              <a:extLst>
                <a:ext uri="{FF2B5EF4-FFF2-40B4-BE49-F238E27FC236}">
                  <a16:creationId xmlns:a16="http://schemas.microsoft.com/office/drawing/2014/main" id="{B80EC2A2-271C-B3BE-C41B-AF4644C7B404}"/>
                </a:ext>
              </a:extLst>
            </p:cNvPr>
            <p:cNvSpPr/>
            <p:nvPr/>
          </p:nvSpPr>
          <p:spPr>
            <a:xfrm>
              <a:off x="3371995"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8" name="Freeform 366">
              <a:extLst>
                <a:ext uri="{FF2B5EF4-FFF2-40B4-BE49-F238E27FC236}">
                  <a16:creationId xmlns:a16="http://schemas.microsoft.com/office/drawing/2014/main" id="{52EA3481-E64E-5E2F-EB30-DFC9649C1329}"/>
                </a:ext>
              </a:extLst>
            </p:cNvPr>
            <p:cNvSpPr/>
            <p:nvPr/>
          </p:nvSpPr>
          <p:spPr>
            <a:xfrm>
              <a:off x="3402211"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69" name="Freeform 367">
              <a:extLst>
                <a:ext uri="{FF2B5EF4-FFF2-40B4-BE49-F238E27FC236}">
                  <a16:creationId xmlns:a16="http://schemas.microsoft.com/office/drawing/2014/main" id="{D0C245E7-0D2F-C0E5-65D4-B421661B6291}"/>
                </a:ext>
              </a:extLst>
            </p:cNvPr>
            <p:cNvSpPr/>
            <p:nvPr/>
          </p:nvSpPr>
          <p:spPr>
            <a:xfrm>
              <a:off x="3381060"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0" name="Freeform 368">
              <a:extLst>
                <a:ext uri="{FF2B5EF4-FFF2-40B4-BE49-F238E27FC236}">
                  <a16:creationId xmlns:a16="http://schemas.microsoft.com/office/drawing/2014/main" id="{A4EB2A80-0E86-45B8-48D4-D72594811DE3}"/>
                </a:ext>
              </a:extLst>
            </p:cNvPr>
            <p:cNvSpPr/>
            <p:nvPr/>
          </p:nvSpPr>
          <p:spPr>
            <a:xfrm>
              <a:off x="3411276"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1" name="Freeform 369">
              <a:extLst>
                <a:ext uri="{FF2B5EF4-FFF2-40B4-BE49-F238E27FC236}">
                  <a16:creationId xmlns:a16="http://schemas.microsoft.com/office/drawing/2014/main" id="{3E3D3780-A1DD-EEA7-DBBB-3A81807C8131}"/>
                </a:ext>
              </a:extLst>
            </p:cNvPr>
            <p:cNvSpPr/>
            <p:nvPr/>
          </p:nvSpPr>
          <p:spPr>
            <a:xfrm>
              <a:off x="3388614"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2" name="Freeform 370">
              <a:extLst>
                <a:ext uri="{FF2B5EF4-FFF2-40B4-BE49-F238E27FC236}">
                  <a16:creationId xmlns:a16="http://schemas.microsoft.com/office/drawing/2014/main" id="{9032D65E-262B-894E-960B-8D2E2ED5BA2A}"/>
                </a:ext>
              </a:extLst>
            </p:cNvPr>
            <p:cNvSpPr/>
            <p:nvPr/>
          </p:nvSpPr>
          <p:spPr>
            <a:xfrm>
              <a:off x="3418830"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3" name="Freeform 371">
              <a:extLst>
                <a:ext uri="{FF2B5EF4-FFF2-40B4-BE49-F238E27FC236}">
                  <a16:creationId xmlns:a16="http://schemas.microsoft.com/office/drawing/2014/main" id="{86CB1018-AFFF-3B9E-F869-13312A9A8CF5}"/>
                </a:ext>
              </a:extLst>
            </p:cNvPr>
            <p:cNvSpPr/>
            <p:nvPr/>
          </p:nvSpPr>
          <p:spPr>
            <a:xfrm>
              <a:off x="3412787"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4" name="Freeform 372">
              <a:extLst>
                <a:ext uri="{FF2B5EF4-FFF2-40B4-BE49-F238E27FC236}">
                  <a16:creationId xmlns:a16="http://schemas.microsoft.com/office/drawing/2014/main" id="{75603E72-0C7C-9D95-80FD-C6B4076E0CCE}"/>
                </a:ext>
              </a:extLst>
            </p:cNvPr>
            <p:cNvSpPr/>
            <p:nvPr/>
          </p:nvSpPr>
          <p:spPr>
            <a:xfrm>
              <a:off x="3443003"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5" name="Freeform 373">
              <a:extLst>
                <a:ext uri="{FF2B5EF4-FFF2-40B4-BE49-F238E27FC236}">
                  <a16:creationId xmlns:a16="http://schemas.microsoft.com/office/drawing/2014/main" id="{0821B12D-51F1-53F6-6C95-F0DC2FC1FE63}"/>
                </a:ext>
              </a:extLst>
            </p:cNvPr>
            <p:cNvSpPr/>
            <p:nvPr/>
          </p:nvSpPr>
          <p:spPr>
            <a:xfrm>
              <a:off x="3514011" y="20230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6" name="Freeform 374">
              <a:extLst>
                <a:ext uri="{FF2B5EF4-FFF2-40B4-BE49-F238E27FC236}">
                  <a16:creationId xmlns:a16="http://schemas.microsoft.com/office/drawing/2014/main" id="{C3E8AF1E-43B4-570E-E33B-D117E67C97E8}"/>
                </a:ext>
              </a:extLst>
            </p:cNvPr>
            <p:cNvSpPr/>
            <p:nvPr/>
          </p:nvSpPr>
          <p:spPr>
            <a:xfrm>
              <a:off x="3544228" y="19928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7" name="Freeform 375">
              <a:extLst>
                <a:ext uri="{FF2B5EF4-FFF2-40B4-BE49-F238E27FC236}">
                  <a16:creationId xmlns:a16="http://schemas.microsoft.com/office/drawing/2014/main" id="{7A066F61-4BD6-BE15-37CD-62FB06A9B473}"/>
                </a:ext>
              </a:extLst>
            </p:cNvPr>
            <p:cNvSpPr/>
            <p:nvPr/>
          </p:nvSpPr>
          <p:spPr>
            <a:xfrm>
              <a:off x="3609193" y="22090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8" name="Freeform 376">
              <a:extLst>
                <a:ext uri="{FF2B5EF4-FFF2-40B4-BE49-F238E27FC236}">
                  <a16:creationId xmlns:a16="http://schemas.microsoft.com/office/drawing/2014/main" id="{5C7AC307-3DE4-A4E6-21BD-601BCBAE91F0}"/>
                </a:ext>
              </a:extLst>
            </p:cNvPr>
            <p:cNvSpPr/>
            <p:nvPr/>
          </p:nvSpPr>
          <p:spPr>
            <a:xfrm>
              <a:off x="3639409" y="21787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79" name="Freeform 377">
              <a:extLst>
                <a:ext uri="{FF2B5EF4-FFF2-40B4-BE49-F238E27FC236}">
                  <a16:creationId xmlns:a16="http://schemas.microsoft.com/office/drawing/2014/main" id="{F55144B3-6DA0-DAD0-FC14-EF81A332BC52}"/>
                </a:ext>
              </a:extLst>
            </p:cNvPr>
            <p:cNvSpPr/>
            <p:nvPr/>
          </p:nvSpPr>
          <p:spPr>
            <a:xfrm>
              <a:off x="3616747" y="2255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0" name="Freeform 378">
              <a:extLst>
                <a:ext uri="{FF2B5EF4-FFF2-40B4-BE49-F238E27FC236}">
                  <a16:creationId xmlns:a16="http://schemas.microsoft.com/office/drawing/2014/main" id="{3F24A468-D40E-5381-6D62-4E534E6F68BD}"/>
                </a:ext>
              </a:extLst>
            </p:cNvPr>
            <p:cNvSpPr/>
            <p:nvPr/>
          </p:nvSpPr>
          <p:spPr>
            <a:xfrm>
              <a:off x="3646963" y="2225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1" name="Freeform 379">
              <a:extLst>
                <a:ext uri="{FF2B5EF4-FFF2-40B4-BE49-F238E27FC236}">
                  <a16:creationId xmlns:a16="http://schemas.microsoft.com/office/drawing/2014/main" id="{53856AE4-DE75-0FA6-A011-B7942D47F5E7}"/>
                </a:ext>
              </a:extLst>
            </p:cNvPr>
            <p:cNvSpPr/>
            <p:nvPr/>
          </p:nvSpPr>
          <p:spPr>
            <a:xfrm>
              <a:off x="3640920" y="23511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2" name="Freeform 380">
              <a:extLst>
                <a:ext uri="{FF2B5EF4-FFF2-40B4-BE49-F238E27FC236}">
                  <a16:creationId xmlns:a16="http://schemas.microsoft.com/office/drawing/2014/main" id="{E3941728-7028-F357-B952-AC82C60A18C2}"/>
                </a:ext>
              </a:extLst>
            </p:cNvPr>
            <p:cNvSpPr/>
            <p:nvPr/>
          </p:nvSpPr>
          <p:spPr>
            <a:xfrm>
              <a:off x="3671137" y="23208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3" name="Freeform 381">
              <a:extLst>
                <a:ext uri="{FF2B5EF4-FFF2-40B4-BE49-F238E27FC236}">
                  <a16:creationId xmlns:a16="http://schemas.microsoft.com/office/drawing/2014/main" id="{6D5899D5-EBBB-A35A-2E95-BF806483700E}"/>
                </a:ext>
              </a:extLst>
            </p:cNvPr>
            <p:cNvSpPr/>
            <p:nvPr/>
          </p:nvSpPr>
          <p:spPr>
            <a:xfrm>
              <a:off x="3663582"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4" name="Freeform 382">
              <a:extLst>
                <a:ext uri="{FF2B5EF4-FFF2-40B4-BE49-F238E27FC236}">
                  <a16:creationId xmlns:a16="http://schemas.microsoft.com/office/drawing/2014/main" id="{347D7D76-D30B-C9AA-93D7-5B78812FC8CA}"/>
                </a:ext>
              </a:extLst>
            </p:cNvPr>
            <p:cNvSpPr/>
            <p:nvPr/>
          </p:nvSpPr>
          <p:spPr>
            <a:xfrm>
              <a:off x="3693799"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5" name="Freeform 383">
              <a:extLst>
                <a:ext uri="{FF2B5EF4-FFF2-40B4-BE49-F238E27FC236}">
                  <a16:creationId xmlns:a16="http://schemas.microsoft.com/office/drawing/2014/main" id="{6F9A1C92-1ECF-97E7-7D15-38F46ADBBE36}"/>
                </a:ext>
              </a:extLst>
            </p:cNvPr>
            <p:cNvSpPr/>
            <p:nvPr/>
          </p:nvSpPr>
          <p:spPr>
            <a:xfrm>
              <a:off x="3773872" y="24947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6" name="Freeform 384">
              <a:extLst>
                <a:ext uri="{FF2B5EF4-FFF2-40B4-BE49-F238E27FC236}">
                  <a16:creationId xmlns:a16="http://schemas.microsoft.com/office/drawing/2014/main" id="{D574B66E-3E12-BA8A-7E95-F028D54BE29A}"/>
                </a:ext>
              </a:extLst>
            </p:cNvPr>
            <p:cNvSpPr/>
            <p:nvPr/>
          </p:nvSpPr>
          <p:spPr>
            <a:xfrm>
              <a:off x="3804088" y="24645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7" name="Freeform 385">
              <a:extLst>
                <a:ext uri="{FF2B5EF4-FFF2-40B4-BE49-F238E27FC236}">
                  <a16:creationId xmlns:a16="http://schemas.microsoft.com/office/drawing/2014/main" id="{CE60389E-1EB8-36DF-44DA-872474091C5E}"/>
                </a:ext>
              </a:extLst>
            </p:cNvPr>
            <p:cNvSpPr/>
            <p:nvPr/>
          </p:nvSpPr>
          <p:spPr>
            <a:xfrm>
              <a:off x="3915889" y="254462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8" name="Freeform 386">
              <a:extLst>
                <a:ext uri="{FF2B5EF4-FFF2-40B4-BE49-F238E27FC236}">
                  <a16:creationId xmlns:a16="http://schemas.microsoft.com/office/drawing/2014/main" id="{1703C9AF-DBE1-AEF6-3B01-89B00D45E76F}"/>
                </a:ext>
              </a:extLst>
            </p:cNvPr>
            <p:cNvSpPr/>
            <p:nvPr/>
          </p:nvSpPr>
          <p:spPr>
            <a:xfrm>
              <a:off x="3946105" y="251438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89" name="Freeform 387">
              <a:extLst>
                <a:ext uri="{FF2B5EF4-FFF2-40B4-BE49-F238E27FC236}">
                  <a16:creationId xmlns:a16="http://schemas.microsoft.com/office/drawing/2014/main" id="{2EB4C023-C57C-3B39-8586-B509E9AFF10C}"/>
                </a:ext>
              </a:extLst>
            </p:cNvPr>
            <p:cNvSpPr/>
            <p:nvPr/>
          </p:nvSpPr>
          <p:spPr>
            <a:xfrm>
              <a:off x="3947616" y="26187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0" name="Freeform 388">
              <a:extLst>
                <a:ext uri="{FF2B5EF4-FFF2-40B4-BE49-F238E27FC236}">
                  <a16:creationId xmlns:a16="http://schemas.microsoft.com/office/drawing/2014/main" id="{D599DAC1-BAA1-4AE1-4F99-5583EC6606CD}"/>
                </a:ext>
              </a:extLst>
            </p:cNvPr>
            <p:cNvSpPr/>
            <p:nvPr/>
          </p:nvSpPr>
          <p:spPr>
            <a:xfrm>
              <a:off x="3977832" y="25884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1" name="Freeform 389">
              <a:extLst>
                <a:ext uri="{FF2B5EF4-FFF2-40B4-BE49-F238E27FC236}">
                  <a16:creationId xmlns:a16="http://schemas.microsoft.com/office/drawing/2014/main" id="{22744C61-090A-E509-F57A-EAB7BDC51EA5}"/>
                </a:ext>
              </a:extLst>
            </p:cNvPr>
            <p:cNvSpPr/>
            <p:nvPr/>
          </p:nvSpPr>
          <p:spPr>
            <a:xfrm>
              <a:off x="4246758" y="30208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2" name="Freeform 390">
              <a:extLst>
                <a:ext uri="{FF2B5EF4-FFF2-40B4-BE49-F238E27FC236}">
                  <a16:creationId xmlns:a16="http://schemas.microsoft.com/office/drawing/2014/main" id="{932C4742-B103-EAB1-087A-2E149803BA04}"/>
                </a:ext>
              </a:extLst>
            </p:cNvPr>
            <p:cNvSpPr/>
            <p:nvPr/>
          </p:nvSpPr>
          <p:spPr>
            <a:xfrm>
              <a:off x="4276974" y="29905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3" name="Freeform 391">
              <a:extLst>
                <a:ext uri="{FF2B5EF4-FFF2-40B4-BE49-F238E27FC236}">
                  <a16:creationId xmlns:a16="http://schemas.microsoft.com/office/drawing/2014/main" id="{CCFB3B62-9E42-24F6-2377-EF7E537E8F94}"/>
                </a:ext>
              </a:extLst>
            </p:cNvPr>
            <p:cNvSpPr/>
            <p:nvPr/>
          </p:nvSpPr>
          <p:spPr>
            <a:xfrm>
              <a:off x="4317766" y="30450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4" name="Freeform 392">
              <a:extLst>
                <a:ext uri="{FF2B5EF4-FFF2-40B4-BE49-F238E27FC236}">
                  <a16:creationId xmlns:a16="http://schemas.microsoft.com/office/drawing/2014/main" id="{6AAB6ED9-09C1-7A0D-25B3-24E551BA582E}"/>
                </a:ext>
              </a:extLst>
            </p:cNvPr>
            <p:cNvSpPr/>
            <p:nvPr/>
          </p:nvSpPr>
          <p:spPr>
            <a:xfrm>
              <a:off x="4347983" y="30147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5" name="Freeform 393">
              <a:extLst>
                <a:ext uri="{FF2B5EF4-FFF2-40B4-BE49-F238E27FC236}">
                  <a16:creationId xmlns:a16="http://schemas.microsoft.com/office/drawing/2014/main" id="{3E506AF0-D9C7-8A6F-D2EE-850C6D63A6DB}"/>
                </a:ext>
              </a:extLst>
            </p:cNvPr>
            <p:cNvSpPr/>
            <p:nvPr/>
          </p:nvSpPr>
          <p:spPr>
            <a:xfrm>
              <a:off x="4381221" y="30979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6" name="Freeform 394">
              <a:extLst>
                <a:ext uri="{FF2B5EF4-FFF2-40B4-BE49-F238E27FC236}">
                  <a16:creationId xmlns:a16="http://schemas.microsoft.com/office/drawing/2014/main" id="{DB1D0887-0CCC-B792-5D2E-A3BB9299A7C1}"/>
                </a:ext>
              </a:extLst>
            </p:cNvPr>
            <p:cNvSpPr/>
            <p:nvPr/>
          </p:nvSpPr>
          <p:spPr>
            <a:xfrm>
              <a:off x="4411437" y="30676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7" name="Freeform 395">
              <a:extLst>
                <a:ext uri="{FF2B5EF4-FFF2-40B4-BE49-F238E27FC236}">
                  <a16:creationId xmlns:a16="http://schemas.microsoft.com/office/drawing/2014/main" id="{5C32B644-EFF4-2BC2-9B48-DC42D56D1297}"/>
                </a:ext>
              </a:extLst>
            </p:cNvPr>
            <p:cNvSpPr/>
            <p:nvPr/>
          </p:nvSpPr>
          <p:spPr>
            <a:xfrm>
              <a:off x="4381221" y="30979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8" name="Freeform 396">
              <a:extLst>
                <a:ext uri="{FF2B5EF4-FFF2-40B4-BE49-F238E27FC236}">
                  <a16:creationId xmlns:a16="http://schemas.microsoft.com/office/drawing/2014/main" id="{50C8505F-AA3B-008A-721F-5FF198B21AE3}"/>
                </a:ext>
              </a:extLst>
            </p:cNvPr>
            <p:cNvSpPr/>
            <p:nvPr/>
          </p:nvSpPr>
          <p:spPr>
            <a:xfrm>
              <a:off x="4411437" y="30676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399" name="Freeform 397">
              <a:extLst>
                <a:ext uri="{FF2B5EF4-FFF2-40B4-BE49-F238E27FC236}">
                  <a16:creationId xmlns:a16="http://schemas.microsoft.com/office/drawing/2014/main" id="{528EA3BC-D96A-25C9-266A-50E1581AE1DF}"/>
                </a:ext>
              </a:extLst>
            </p:cNvPr>
            <p:cNvSpPr/>
            <p:nvPr/>
          </p:nvSpPr>
          <p:spPr>
            <a:xfrm>
              <a:off x="4538346" y="31508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0" name="Freeform 398">
              <a:extLst>
                <a:ext uri="{FF2B5EF4-FFF2-40B4-BE49-F238E27FC236}">
                  <a16:creationId xmlns:a16="http://schemas.microsoft.com/office/drawing/2014/main" id="{DD791140-8A85-AE38-602F-A295E0CB631A}"/>
                </a:ext>
              </a:extLst>
            </p:cNvPr>
            <p:cNvSpPr/>
            <p:nvPr/>
          </p:nvSpPr>
          <p:spPr>
            <a:xfrm>
              <a:off x="4568562" y="31206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1" name="Freeform 399">
              <a:extLst>
                <a:ext uri="{FF2B5EF4-FFF2-40B4-BE49-F238E27FC236}">
                  <a16:creationId xmlns:a16="http://schemas.microsoft.com/office/drawing/2014/main" id="{D614DCCA-D6E1-F926-B61A-AA0324924DFF}"/>
                </a:ext>
              </a:extLst>
            </p:cNvPr>
            <p:cNvSpPr/>
            <p:nvPr/>
          </p:nvSpPr>
          <p:spPr>
            <a:xfrm>
              <a:off x="4624462" y="325968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2" name="Freeform 400">
              <a:extLst>
                <a:ext uri="{FF2B5EF4-FFF2-40B4-BE49-F238E27FC236}">
                  <a16:creationId xmlns:a16="http://schemas.microsoft.com/office/drawing/2014/main" id="{36CC6A26-1328-FC68-2F0E-B1BB24D97DB4}"/>
                </a:ext>
              </a:extLst>
            </p:cNvPr>
            <p:cNvSpPr/>
            <p:nvPr/>
          </p:nvSpPr>
          <p:spPr>
            <a:xfrm>
              <a:off x="4654679" y="322944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3" name="Freeform 401">
              <a:extLst>
                <a:ext uri="{FF2B5EF4-FFF2-40B4-BE49-F238E27FC236}">
                  <a16:creationId xmlns:a16="http://schemas.microsoft.com/office/drawing/2014/main" id="{6D12EE7F-436E-D983-65A3-D6D603EDFEAD}"/>
                </a:ext>
              </a:extLst>
            </p:cNvPr>
            <p:cNvSpPr/>
            <p:nvPr/>
          </p:nvSpPr>
          <p:spPr>
            <a:xfrm>
              <a:off x="4624462" y="325968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4" name="Freeform 402">
              <a:extLst>
                <a:ext uri="{FF2B5EF4-FFF2-40B4-BE49-F238E27FC236}">
                  <a16:creationId xmlns:a16="http://schemas.microsoft.com/office/drawing/2014/main" id="{FCE69FB0-4F93-AAC7-B7DF-D485A5BC994F}"/>
                </a:ext>
              </a:extLst>
            </p:cNvPr>
            <p:cNvSpPr/>
            <p:nvPr/>
          </p:nvSpPr>
          <p:spPr>
            <a:xfrm>
              <a:off x="4654679" y="322944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5" name="Freeform 403">
              <a:extLst>
                <a:ext uri="{FF2B5EF4-FFF2-40B4-BE49-F238E27FC236}">
                  <a16:creationId xmlns:a16="http://schemas.microsoft.com/office/drawing/2014/main" id="{A6F1DFB8-D998-1CA7-CF4E-9E632E0029B5}"/>
                </a:ext>
              </a:extLst>
            </p:cNvPr>
            <p:cNvSpPr/>
            <p:nvPr/>
          </p:nvSpPr>
          <p:spPr>
            <a:xfrm>
              <a:off x="4908496" y="348493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6" name="Freeform 404">
              <a:extLst>
                <a:ext uri="{FF2B5EF4-FFF2-40B4-BE49-F238E27FC236}">
                  <a16:creationId xmlns:a16="http://schemas.microsoft.com/office/drawing/2014/main" id="{729D19C9-2277-EE93-62A2-15D0B121ED52}"/>
                </a:ext>
              </a:extLst>
            </p:cNvPr>
            <p:cNvSpPr/>
            <p:nvPr/>
          </p:nvSpPr>
          <p:spPr>
            <a:xfrm>
              <a:off x="4938712" y="345469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7" name="Freeform 405">
              <a:extLst>
                <a:ext uri="{FF2B5EF4-FFF2-40B4-BE49-F238E27FC236}">
                  <a16:creationId xmlns:a16="http://schemas.microsoft.com/office/drawing/2014/main" id="{AE5913A0-C6A5-84F4-1FD6-17CAA7FF7E87}"/>
                </a:ext>
              </a:extLst>
            </p:cNvPr>
            <p:cNvSpPr/>
            <p:nvPr/>
          </p:nvSpPr>
          <p:spPr>
            <a:xfrm>
              <a:off x="5003677" y="365878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8" name="Freeform 406">
              <a:extLst>
                <a:ext uri="{FF2B5EF4-FFF2-40B4-BE49-F238E27FC236}">
                  <a16:creationId xmlns:a16="http://schemas.microsoft.com/office/drawing/2014/main" id="{A82D785F-7E11-D0EC-DC85-C608B6B9B0C3}"/>
                </a:ext>
              </a:extLst>
            </p:cNvPr>
            <p:cNvSpPr/>
            <p:nvPr/>
          </p:nvSpPr>
          <p:spPr>
            <a:xfrm>
              <a:off x="5033894" y="362855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09" name="Freeform 407">
              <a:extLst>
                <a:ext uri="{FF2B5EF4-FFF2-40B4-BE49-F238E27FC236}">
                  <a16:creationId xmlns:a16="http://schemas.microsoft.com/office/drawing/2014/main" id="{E86D6C09-7A70-8ED7-003F-EE31BA88B241}"/>
                </a:ext>
              </a:extLst>
            </p:cNvPr>
            <p:cNvSpPr/>
            <p:nvPr/>
          </p:nvSpPr>
          <p:spPr>
            <a:xfrm>
              <a:off x="5286200" y="36890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0" name="Freeform 408">
              <a:extLst>
                <a:ext uri="{FF2B5EF4-FFF2-40B4-BE49-F238E27FC236}">
                  <a16:creationId xmlns:a16="http://schemas.microsoft.com/office/drawing/2014/main" id="{9FBA02B8-266C-22B7-0E10-CE15D1D48866}"/>
                </a:ext>
              </a:extLst>
            </p:cNvPr>
            <p:cNvSpPr/>
            <p:nvPr/>
          </p:nvSpPr>
          <p:spPr>
            <a:xfrm>
              <a:off x="5316417" y="36587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1" name="Freeform 409">
              <a:extLst>
                <a:ext uri="{FF2B5EF4-FFF2-40B4-BE49-F238E27FC236}">
                  <a16:creationId xmlns:a16="http://schemas.microsoft.com/office/drawing/2014/main" id="{58DA1077-30F8-39AD-41B5-E1D2A5258545}"/>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2" name="Freeform 410">
              <a:extLst>
                <a:ext uri="{FF2B5EF4-FFF2-40B4-BE49-F238E27FC236}">
                  <a16:creationId xmlns:a16="http://schemas.microsoft.com/office/drawing/2014/main" id="{58F65AC5-C3DF-7903-3488-B2361FDC1FBB}"/>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3" name="Freeform 411">
              <a:extLst>
                <a:ext uri="{FF2B5EF4-FFF2-40B4-BE49-F238E27FC236}">
                  <a16:creationId xmlns:a16="http://schemas.microsoft.com/office/drawing/2014/main" id="{A38D9800-22E5-BDCA-A64A-C352490C0787}"/>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4" name="Freeform 412">
              <a:extLst>
                <a:ext uri="{FF2B5EF4-FFF2-40B4-BE49-F238E27FC236}">
                  <a16:creationId xmlns:a16="http://schemas.microsoft.com/office/drawing/2014/main" id="{AC33F520-054E-0856-2E9C-D9EA855B2864}"/>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5" name="Freeform 413">
              <a:extLst>
                <a:ext uri="{FF2B5EF4-FFF2-40B4-BE49-F238E27FC236}">
                  <a16:creationId xmlns:a16="http://schemas.microsoft.com/office/drawing/2014/main" id="{D18AEEDA-A8D6-F450-A1AF-B48915684015}"/>
                </a:ext>
              </a:extLst>
            </p:cNvPr>
            <p:cNvSpPr/>
            <p:nvPr/>
          </p:nvSpPr>
          <p:spPr>
            <a:xfrm>
              <a:off x="6106574" y="40261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6" name="Freeform 414">
              <a:extLst>
                <a:ext uri="{FF2B5EF4-FFF2-40B4-BE49-F238E27FC236}">
                  <a16:creationId xmlns:a16="http://schemas.microsoft.com/office/drawing/2014/main" id="{90FAB202-84FF-094A-DE03-6BFE07905CC8}"/>
                </a:ext>
              </a:extLst>
            </p:cNvPr>
            <p:cNvSpPr/>
            <p:nvPr/>
          </p:nvSpPr>
          <p:spPr>
            <a:xfrm>
              <a:off x="6136791" y="39959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7" name="Freeform 415">
              <a:extLst>
                <a:ext uri="{FF2B5EF4-FFF2-40B4-BE49-F238E27FC236}">
                  <a16:creationId xmlns:a16="http://schemas.microsoft.com/office/drawing/2014/main" id="{E4F34886-76BE-9D24-A060-6C8C35B63651}"/>
                </a:ext>
              </a:extLst>
            </p:cNvPr>
            <p:cNvSpPr/>
            <p:nvPr/>
          </p:nvSpPr>
          <p:spPr>
            <a:xfrm>
              <a:off x="6216864" y="4060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8" name="Freeform 416">
              <a:extLst>
                <a:ext uri="{FF2B5EF4-FFF2-40B4-BE49-F238E27FC236}">
                  <a16:creationId xmlns:a16="http://schemas.microsoft.com/office/drawing/2014/main" id="{3362DD1A-FF0D-8172-CDAB-C59F336DE5A5}"/>
                </a:ext>
              </a:extLst>
            </p:cNvPr>
            <p:cNvSpPr/>
            <p:nvPr/>
          </p:nvSpPr>
          <p:spPr>
            <a:xfrm>
              <a:off x="6247080" y="4030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19" name="Freeform 417">
              <a:extLst>
                <a:ext uri="{FF2B5EF4-FFF2-40B4-BE49-F238E27FC236}">
                  <a16:creationId xmlns:a16="http://schemas.microsoft.com/office/drawing/2014/main" id="{8E8D73F5-8D22-AECD-0A47-91C36943CB5C}"/>
                </a:ext>
              </a:extLst>
            </p:cNvPr>
            <p:cNvSpPr/>
            <p:nvPr/>
          </p:nvSpPr>
          <p:spPr>
            <a:xfrm>
              <a:off x="6216864" y="4060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0" name="Freeform 418">
              <a:extLst>
                <a:ext uri="{FF2B5EF4-FFF2-40B4-BE49-F238E27FC236}">
                  <a16:creationId xmlns:a16="http://schemas.microsoft.com/office/drawing/2014/main" id="{A32B7C44-FFED-9DFA-7C3A-AFD8CD45B306}"/>
                </a:ext>
              </a:extLst>
            </p:cNvPr>
            <p:cNvSpPr/>
            <p:nvPr/>
          </p:nvSpPr>
          <p:spPr>
            <a:xfrm>
              <a:off x="6247080" y="4030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1" name="Freeform 419">
              <a:extLst>
                <a:ext uri="{FF2B5EF4-FFF2-40B4-BE49-F238E27FC236}">
                  <a16:creationId xmlns:a16="http://schemas.microsoft.com/office/drawing/2014/main" id="{FF1962F9-BCA3-617B-19E3-6C68D689ED2D}"/>
                </a:ext>
              </a:extLst>
            </p:cNvPr>
            <p:cNvSpPr/>
            <p:nvPr/>
          </p:nvSpPr>
          <p:spPr>
            <a:xfrm>
              <a:off x="6389097" y="41410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2" name="Freeform 420">
              <a:extLst>
                <a:ext uri="{FF2B5EF4-FFF2-40B4-BE49-F238E27FC236}">
                  <a16:creationId xmlns:a16="http://schemas.microsoft.com/office/drawing/2014/main" id="{E706DCD0-AD93-13F0-54DE-DAE7B62F75B9}"/>
                </a:ext>
              </a:extLst>
            </p:cNvPr>
            <p:cNvSpPr/>
            <p:nvPr/>
          </p:nvSpPr>
          <p:spPr>
            <a:xfrm>
              <a:off x="6419313" y="41108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3" name="Freeform 421">
              <a:extLst>
                <a:ext uri="{FF2B5EF4-FFF2-40B4-BE49-F238E27FC236}">
                  <a16:creationId xmlns:a16="http://schemas.microsoft.com/office/drawing/2014/main" id="{189E0B57-730A-3637-4C98-E6FAD7874B7C}"/>
                </a:ext>
              </a:extLst>
            </p:cNvPr>
            <p:cNvSpPr/>
            <p:nvPr/>
          </p:nvSpPr>
          <p:spPr>
            <a:xfrm>
              <a:off x="6562841" y="414103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4" name="Freeform 422">
              <a:extLst>
                <a:ext uri="{FF2B5EF4-FFF2-40B4-BE49-F238E27FC236}">
                  <a16:creationId xmlns:a16="http://schemas.microsoft.com/office/drawing/2014/main" id="{1667C8EA-F649-0E2E-C1B8-9BAEE21DEABD}"/>
                </a:ext>
              </a:extLst>
            </p:cNvPr>
            <p:cNvSpPr/>
            <p:nvPr/>
          </p:nvSpPr>
          <p:spPr>
            <a:xfrm>
              <a:off x="6593057" y="411080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5" name="Freeform 423">
              <a:extLst>
                <a:ext uri="{FF2B5EF4-FFF2-40B4-BE49-F238E27FC236}">
                  <a16:creationId xmlns:a16="http://schemas.microsoft.com/office/drawing/2014/main" id="{41E98A35-04D0-E2AF-2E29-F82D9A9108E8}"/>
                </a:ext>
              </a:extLst>
            </p:cNvPr>
            <p:cNvSpPr/>
            <p:nvPr/>
          </p:nvSpPr>
          <p:spPr>
            <a:xfrm>
              <a:off x="6633850" y="41878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6" name="Freeform 424">
              <a:extLst>
                <a:ext uri="{FF2B5EF4-FFF2-40B4-BE49-F238E27FC236}">
                  <a16:creationId xmlns:a16="http://schemas.microsoft.com/office/drawing/2014/main" id="{D1C190FD-D18C-2201-9E34-A3B75544B678}"/>
                </a:ext>
              </a:extLst>
            </p:cNvPr>
            <p:cNvSpPr/>
            <p:nvPr/>
          </p:nvSpPr>
          <p:spPr>
            <a:xfrm>
              <a:off x="6664066" y="41576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7" name="Freeform 425">
              <a:extLst>
                <a:ext uri="{FF2B5EF4-FFF2-40B4-BE49-F238E27FC236}">
                  <a16:creationId xmlns:a16="http://schemas.microsoft.com/office/drawing/2014/main" id="{D8CE3502-1A41-17E6-CFC5-4311E2890619}"/>
                </a:ext>
              </a:extLst>
            </p:cNvPr>
            <p:cNvSpPr/>
            <p:nvPr/>
          </p:nvSpPr>
          <p:spPr>
            <a:xfrm>
              <a:off x="6641404" y="418789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8" name="Freeform 426">
              <a:extLst>
                <a:ext uri="{FF2B5EF4-FFF2-40B4-BE49-F238E27FC236}">
                  <a16:creationId xmlns:a16="http://schemas.microsoft.com/office/drawing/2014/main" id="{4D86DE39-B9D2-D12E-7546-3E285AEB993A}"/>
                </a:ext>
              </a:extLst>
            </p:cNvPr>
            <p:cNvSpPr/>
            <p:nvPr/>
          </p:nvSpPr>
          <p:spPr>
            <a:xfrm>
              <a:off x="6671620" y="415766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29" name="Freeform 427">
              <a:extLst>
                <a:ext uri="{FF2B5EF4-FFF2-40B4-BE49-F238E27FC236}">
                  <a16:creationId xmlns:a16="http://schemas.microsoft.com/office/drawing/2014/main" id="{DB590A60-72D0-F9BD-9E54-C0CC9FEA5BF5}"/>
                </a:ext>
              </a:extLst>
            </p:cNvPr>
            <p:cNvSpPr/>
            <p:nvPr/>
          </p:nvSpPr>
          <p:spPr>
            <a:xfrm>
              <a:off x="6917883"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0" name="Freeform 428">
              <a:extLst>
                <a:ext uri="{FF2B5EF4-FFF2-40B4-BE49-F238E27FC236}">
                  <a16:creationId xmlns:a16="http://schemas.microsoft.com/office/drawing/2014/main" id="{9E2A4A6B-65D8-5EF1-0FFC-A83528474A53}"/>
                </a:ext>
              </a:extLst>
            </p:cNvPr>
            <p:cNvSpPr/>
            <p:nvPr/>
          </p:nvSpPr>
          <p:spPr>
            <a:xfrm>
              <a:off x="6948100"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1" name="Freeform 429">
              <a:extLst>
                <a:ext uri="{FF2B5EF4-FFF2-40B4-BE49-F238E27FC236}">
                  <a16:creationId xmlns:a16="http://schemas.microsoft.com/office/drawing/2014/main" id="{8580B476-03A6-D72F-C871-6D415F6356AB}"/>
                </a:ext>
              </a:extLst>
            </p:cNvPr>
            <p:cNvSpPr/>
            <p:nvPr/>
          </p:nvSpPr>
          <p:spPr>
            <a:xfrm>
              <a:off x="6979827"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2" name="Freeform 430">
              <a:extLst>
                <a:ext uri="{FF2B5EF4-FFF2-40B4-BE49-F238E27FC236}">
                  <a16:creationId xmlns:a16="http://schemas.microsoft.com/office/drawing/2014/main" id="{BE555E6E-14D3-2134-D106-DE4A35E1289B}"/>
                </a:ext>
              </a:extLst>
            </p:cNvPr>
            <p:cNvSpPr/>
            <p:nvPr/>
          </p:nvSpPr>
          <p:spPr>
            <a:xfrm>
              <a:off x="7010043"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3" name="Freeform 431">
              <a:extLst>
                <a:ext uri="{FF2B5EF4-FFF2-40B4-BE49-F238E27FC236}">
                  <a16:creationId xmlns:a16="http://schemas.microsoft.com/office/drawing/2014/main" id="{86660C0A-5F2D-11AB-90E7-421A2B5E9638}"/>
                </a:ext>
              </a:extLst>
            </p:cNvPr>
            <p:cNvSpPr/>
            <p:nvPr/>
          </p:nvSpPr>
          <p:spPr>
            <a:xfrm>
              <a:off x="7082562" y="430279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4" name="Freeform 432">
              <a:extLst>
                <a:ext uri="{FF2B5EF4-FFF2-40B4-BE49-F238E27FC236}">
                  <a16:creationId xmlns:a16="http://schemas.microsoft.com/office/drawing/2014/main" id="{94A38948-BB4F-B577-F274-26FF8AFD8669}"/>
                </a:ext>
              </a:extLst>
            </p:cNvPr>
            <p:cNvSpPr/>
            <p:nvPr/>
          </p:nvSpPr>
          <p:spPr>
            <a:xfrm>
              <a:off x="7112779" y="427255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5" name="Freeform 433">
              <a:extLst>
                <a:ext uri="{FF2B5EF4-FFF2-40B4-BE49-F238E27FC236}">
                  <a16:creationId xmlns:a16="http://schemas.microsoft.com/office/drawing/2014/main" id="{616871E5-D4CA-2219-F789-E21AEA40E2C9}"/>
                </a:ext>
              </a:extLst>
            </p:cNvPr>
            <p:cNvSpPr/>
            <p:nvPr/>
          </p:nvSpPr>
          <p:spPr>
            <a:xfrm>
              <a:off x="7531275"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6" name="Freeform 434">
              <a:extLst>
                <a:ext uri="{FF2B5EF4-FFF2-40B4-BE49-F238E27FC236}">
                  <a16:creationId xmlns:a16="http://schemas.microsoft.com/office/drawing/2014/main" id="{E221FED6-1D3B-FDE0-B2B1-CB513F709385}"/>
                </a:ext>
              </a:extLst>
            </p:cNvPr>
            <p:cNvSpPr/>
            <p:nvPr/>
          </p:nvSpPr>
          <p:spPr>
            <a:xfrm>
              <a:off x="7561491"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7" name="Freeform 435">
              <a:extLst>
                <a:ext uri="{FF2B5EF4-FFF2-40B4-BE49-F238E27FC236}">
                  <a16:creationId xmlns:a16="http://schemas.microsoft.com/office/drawing/2014/main" id="{5D0099DA-D5BB-7AFE-8871-8BAC9F811383}"/>
                </a:ext>
              </a:extLst>
            </p:cNvPr>
            <p:cNvSpPr/>
            <p:nvPr/>
          </p:nvSpPr>
          <p:spPr>
            <a:xfrm>
              <a:off x="7587175"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8" name="Freeform 436">
              <a:extLst>
                <a:ext uri="{FF2B5EF4-FFF2-40B4-BE49-F238E27FC236}">
                  <a16:creationId xmlns:a16="http://schemas.microsoft.com/office/drawing/2014/main" id="{95CA0CF6-15EE-09F6-38EA-4C0D94948FE5}"/>
                </a:ext>
              </a:extLst>
            </p:cNvPr>
            <p:cNvSpPr/>
            <p:nvPr/>
          </p:nvSpPr>
          <p:spPr>
            <a:xfrm>
              <a:off x="7617392"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39" name="Freeform 437">
              <a:extLst>
                <a:ext uri="{FF2B5EF4-FFF2-40B4-BE49-F238E27FC236}">
                  <a16:creationId xmlns:a16="http://schemas.microsoft.com/office/drawing/2014/main" id="{D15D96D1-D35D-BD37-E67E-495E5AC3D058}"/>
                </a:ext>
              </a:extLst>
            </p:cNvPr>
            <p:cNvSpPr/>
            <p:nvPr/>
          </p:nvSpPr>
          <p:spPr>
            <a:xfrm>
              <a:off x="8996768" y="440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0" name="Freeform 438">
              <a:extLst>
                <a:ext uri="{FF2B5EF4-FFF2-40B4-BE49-F238E27FC236}">
                  <a16:creationId xmlns:a16="http://schemas.microsoft.com/office/drawing/2014/main" id="{DD78A470-2025-E29B-4FCB-1527EC5AD030}"/>
                </a:ext>
              </a:extLst>
            </p:cNvPr>
            <p:cNvSpPr/>
            <p:nvPr/>
          </p:nvSpPr>
          <p:spPr>
            <a:xfrm>
              <a:off x="9026984" y="437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441" name="Graphic 4">
            <a:extLst>
              <a:ext uri="{FF2B5EF4-FFF2-40B4-BE49-F238E27FC236}">
                <a16:creationId xmlns:a16="http://schemas.microsoft.com/office/drawing/2014/main" id="{41719137-972E-384F-55AC-A8256795948C}"/>
              </a:ext>
            </a:extLst>
          </p:cNvPr>
          <p:cNvGrpSpPr/>
          <p:nvPr/>
        </p:nvGrpSpPr>
        <p:grpSpPr>
          <a:xfrm>
            <a:off x="6770922" y="2043168"/>
            <a:ext cx="5122763" cy="3083771"/>
            <a:chOff x="2741984" y="969378"/>
            <a:chExt cx="7359191" cy="3876133"/>
          </a:xfrm>
        </p:grpSpPr>
        <p:sp>
          <p:nvSpPr>
            <p:cNvPr id="1442" name="Freeform 5">
              <a:extLst>
                <a:ext uri="{FF2B5EF4-FFF2-40B4-BE49-F238E27FC236}">
                  <a16:creationId xmlns:a16="http://schemas.microsoft.com/office/drawing/2014/main" id="{9B084620-2F21-40F2-6149-5A46E9847CB1}"/>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3" name="Freeform 6">
              <a:extLst>
                <a:ext uri="{FF2B5EF4-FFF2-40B4-BE49-F238E27FC236}">
                  <a16:creationId xmlns:a16="http://schemas.microsoft.com/office/drawing/2014/main" id="{72E44FE5-101D-1C33-BB11-D6721AAAABD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4" name="Freeform 7">
              <a:extLst>
                <a:ext uri="{FF2B5EF4-FFF2-40B4-BE49-F238E27FC236}">
                  <a16:creationId xmlns:a16="http://schemas.microsoft.com/office/drawing/2014/main" id="{7AAE14C9-0B3A-7E2C-B339-B5DFFC9EE2A1}"/>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5" name="Freeform 8">
              <a:extLst>
                <a:ext uri="{FF2B5EF4-FFF2-40B4-BE49-F238E27FC236}">
                  <a16:creationId xmlns:a16="http://schemas.microsoft.com/office/drawing/2014/main" id="{46B4D3B7-FAFF-02D6-F255-03CA37D49833}"/>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6" name="Freeform 9">
              <a:extLst>
                <a:ext uri="{FF2B5EF4-FFF2-40B4-BE49-F238E27FC236}">
                  <a16:creationId xmlns:a16="http://schemas.microsoft.com/office/drawing/2014/main" id="{673B57D2-E52E-5DAD-73A7-ED1028E9741D}"/>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7" name="Freeform 10">
              <a:extLst>
                <a:ext uri="{FF2B5EF4-FFF2-40B4-BE49-F238E27FC236}">
                  <a16:creationId xmlns:a16="http://schemas.microsoft.com/office/drawing/2014/main" id="{B254B23A-419D-653B-FE52-9D20F2F3EFFD}"/>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8" name="Freeform 11">
              <a:extLst>
                <a:ext uri="{FF2B5EF4-FFF2-40B4-BE49-F238E27FC236}">
                  <a16:creationId xmlns:a16="http://schemas.microsoft.com/office/drawing/2014/main" id="{53943EBD-22F6-67C3-727C-F707B90F823D}"/>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49" name="Freeform 12">
              <a:extLst>
                <a:ext uri="{FF2B5EF4-FFF2-40B4-BE49-F238E27FC236}">
                  <a16:creationId xmlns:a16="http://schemas.microsoft.com/office/drawing/2014/main" id="{3F24D297-51B5-B104-75B5-1F6AB766E6C5}"/>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0" name="Freeform 13">
              <a:extLst>
                <a:ext uri="{FF2B5EF4-FFF2-40B4-BE49-F238E27FC236}">
                  <a16:creationId xmlns:a16="http://schemas.microsoft.com/office/drawing/2014/main" id="{C7D8C25C-1C85-D387-9B87-FCB906798D43}"/>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1" name="Freeform 14">
              <a:extLst>
                <a:ext uri="{FF2B5EF4-FFF2-40B4-BE49-F238E27FC236}">
                  <a16:creationId xmlns:a16="http://schemas.microsoft.com/office/drawing/2014/main" id="{2AD8DF94-7186-770F-A2BA-8F78C398C9AF}"/>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2" name="Freeform 15">
              <a:extLst>
                <a:ext uri="{FF2B5EF4-FFF2-40B4-BE49-F238E27FC236}">
                  <a16:creationId xmlns:a16="http://schemas.microsoft.com/office/drawing/2014/main" id="{ED337DD7-5D59-4E79-6DF9-3AF4CB92935C}"/>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3" name="Freeform 16">
              <a:extLst>
                <a:ext uri="{FF2B5EF4-FFF2-40B4-BE49-F238E27FC236}">
                  <a16:creationId xmlns:a16="http://schemas.microsoft.com/office/drawing/2014/main" id="{D656AFB9-3E2C-9EAF-66B9-40A1E4AC9078}"/>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4" name="Freeform 17">
              <a:extLst>
                <a:ext uri="{FF2B5EF4-FFF2-40B4-BE49-F238E27FC236}">
                  <a16:creationId xmlns:a16="http://schemas.microsoft.com/office/drawing/2014/main" id="{D9676992-DCA4-D1C4-BE4B-7D559E7DA2A4}"/>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5" name="Freeform 18">
              <a:extLst>
                <a:ext uri="{FF2B5EF4-FFF2-40B4-BE49-F238E27FC236}">
                  <a16:creationId xmlns:a16="http://schemas.microsoft.com/office/drawing/2014/main" id="{707D5DAA-79FC-F246-04F7-1ACA940986C5}"/>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6" name="Freeform 19">
              <a:extLst>
                <a:ext uri="{FF2B5EF4-FFF2-40B4-BE49-F238E27FC236}">
                  <a16:creationId xmlns:a16="http://schemas.microsoft.com/office/drawing/2014/main" id="{D66690D5-CC14-9C96-3668-8AD96885E9AD}"/>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7" name="Freeform 20">
              <a:extLst>
                <a:ext uri="{FF2B5EF4-FFF2-40B4-BE49-F238E27FC236}">
                  <a16:creationId xmlns:a16="http://schemas.microsoft.com/office/drawing/2014/main" id="{3EE28245-8BED-C3D7-1700-9B1D4939978E}"/>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8" name="Freeform 21">
              <a:extLst>
                <a:ext uri="{FF2B5EF4-FFF2-40B4-BE49-F238E27FC236}">
                  <a16:creationId xmlns:a16="http://schemas.microsoft.com/office/drawing/2014/main" id="{8C83BF0E-363B-9D94-9EFF-A72B1B41EC66}"/>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59" name="Freeform 22">
              <a:extLst>
                <a:ext uri="{FF2B5EF4-FFF2-40B4-BE49-F238E27FC236}">
                  <a16:creationId xmlns:a16="http://schemas.microsoft.com/office/drawing/2014/main" id="{C081DD6E-85E4-476B-3726-37CB29E00E3F}"/>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0" name="Freeform 23">
              <a:extLst>
                <a:ext uri="{FF2B5EF4-FFF2-40B4-BE49-F238E27FC236}">
                  <a16:creationId xmlns:a16="http://schemas.microsoft.com/office/drawing/2014/main" id="{3E4ACD5C-836E-4CE6-7927-A493E9C49E59}"/>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1" name="Freeform 24">
              <a:extLst>
                <a:ext uri="{FF2B5EF4-FFF2-40B4-BE49-F238E27FC236}">
                  <a16:creationId xmlns:a16="http://schemas.microsoft.com/office/drawing/2014/main" id="{0039C0ED-A695-D80F-9646-D11997AEB5C0}"/>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2" name="Freeform 25">
              <a:extLst>
                <a:ext uri="{FF2B5EF4-FFF2-40B4-BE49-F238E27FC236}">
                  <a16:creationId xmlns:a16="http://schemas.microsoft.com/office/drawing/2014/main" id="{8E8792E2-E174-FD53-C0AF-260B875E055E}"/>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3" name="Freeform 26">
              <a:extLst>
                <a:ext uri="{FF2B5EF4-FFF2-40B4-BE49-F238E27FC236}">
                  <a16:creationId xmlns:a16="http://schemas.microsoft.com/office/drawing/2014/main" id="{A1FA208F-BE01-D75C-7D75-C908AB0CF34C}"/>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4" name="Freeform 27">
              <a:extLst>
                <a:ext uri="{FF2B5EF4-FFF2-40B4-BE49-F238E27FC236}">
                  <a16:creationId xmlns:a16="http://schemas.microsoft.com/office/drawing/2014/main" id="{021834EB-28AE-000F-1B7F-7DB9806876CE}"/>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5" name="Freeform 28">
              <a:extLst>
                <a:ext uri="{FF2B5EF4-FFF2-40B4-BE49-F238E27FC236}">
                  <a16:creationId xmlns:a16="http://schemas.microsoft.com/office/drawing/2014/main" id="{8DCA8EC0-7243-C2FD-85E4-95F4BCC0400E}"/>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6" name="Freeform 29">
              <a:extLst>
                <a:ext uri="{FF2B5EF4-FFF2-40B4-BE49-F238E27FC236}">
                  <a16:creationId xmlns:a16="http://schemas.microsoft.com/office/drawing/2014/main" id="{06717EB4-A370-9739-2DFC-6CEB09F3DB2B}"/>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7" name="Freeform 30">
              <a:extLst>
                <a:ext uri="{FF2B5EF4-FFF2-40B4-BE49-F238E27FC236}">
                  <a16:creationId xmlns:a16="http://schemas.microsoft.com/office/drawing/2014/main" id="{80AB9E3A-363F-85F7-12F8-9037F2FE0251}"/>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8" name="Freeform 31">
              <a:extLst>
                <a:ext uri="{FF2B5EF4-FFF2-40B4-BE49-F238E27FC236}">
                  <a16:creationId xmlns:a16="http://schemas.microsoft.com/office/drawing/2014/main" id="{05432D64-BA16-A552-117C-FF72E6A3F14C}"/>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69" name="Freeform 32">
              <a:extLst>
                <a:ext uri="{FF2B5EF4-FFF2-40B4-BE49-F238E27FC236}">
                  <a16:creationId xmlns:a16="http://schemas.microsoft.com/office/drawing/2014/main" id="{8DF1539E-8578-BED3-B001-D6884783BF9C}"/>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0" name="Freeform 33">
              <a:extLst>
                <a:ext uri="{FF2B5EF4-FFF2-40B4-BE49-F238E27FC236}">
                  <a16:creationId xmlns:a16="http://schemas.microsoft.com/office/drawing/2014/main" id="{A8889656-647C-62F8-EC4F-8942DF9CAC0F}"/>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1" name="Freeform 34">
              <a:extLst>
                <a:ext uri="{FF2B5EF4-FFF2-40B4-BE49-F238E27FC236}">
                  <a16:creationId xmlns:a16="http://schemas.microsoft.com/office/drawing/2014/main" id="{21D0B343-B7C2-4F18-6C21-F1780028C95A}"/>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2" name="Freeform 35">
              <a:extLst>
                <a:ext uri="{FF2B5EF4-FFF2-40B4-BE49-F238E27FC236}">
                  <a16:creationId xmlns:a16="http://schemas.microsoft.com/office/drawing/2014/main" id="{096F7883-5971-84C7-E59C-F65C5A907534}"/>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3" name="Freeform 36">
              <a:extLst>
                <a:ext uri="{FF2B5EF4-FFF2-40B4-BE49-F238E27FC236}">
                  <a16:creationId xmlns:a16="http://schemas.microsoft.com/office/drawing/2014/main" id="{DFD04252-4E59-999F-0506-419119A89D9F}"/>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4" name="Freeform 37">
              <a:extLst>
                <a:ext uri="{FF2B5EF4-FFF2-40B4-BE49-F238E27FC236}">
                  <a16:creationId xmlns:a16="http://schemas.microsoft.com/office/drawing/2014/main" id="{F93B693F-44AF-8915-15C8-1FA2BB5148B5}"/>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75" name="Freeform 38">
              <a:extLst>
                <a:ext uri="{FF2B5EF4-FFF2-40B4-BE49-F238E27FC236}">
                  <a16:creationId xmlns:a16="http://schemas.microsoft.com/office/drawing/2014/main" id="{AE196E2C-3EF3-78E1-E1F0-5335C9972EB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1" name="Freeform 44">
              <a:extLst>
                <a:ext uri="{FF2B5EF4-FFF2-40B4-BE49-F238E27FC236}">
                  <a16:creationId xmlns:a16="http://schemas.microsoft.com/office/drawing/2014/main" id="{1817877A-EBD7-AA31-FFF8-F3BC5A664A18}"/>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2" name="Freeform 45">
              <a:extLst>
                <a:ext uri="{FF2B5EF4-FFF2-40B4-BE49-F238E27FC236}">
                  <a16:creationId xmlns:a16="http://schemas.microsoft.com/office/drawing/2014/main" id="{AF3FF650-C514-9754-C799-3A5D1654D67D}"/>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3" name="Freeform 46">
              <a:extLst>
                <a:ext uri="{FF2B5EF4-FFF2-40B4-BE49-F238E27FC236}">
                  <a16:creationId xmlns:a16="http://schemas.microsoft.com/office/drawing/2014/main" id="{29BD829B-8F10-90BE-5079-C1176BAB0EC9}"/>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4" name="Freeform 47">
              <a:extLst>
                <a:ext uri="{FF2B5EF4-FFF2-40B4-BE49-F238E27FC236}">
                  <a16:creationId xmlns:a16="http://schemas.microsoft.com/office/drawing/2014/main" id="{A798E099-E932-8446-CD91-CCF65CBA255C}"/>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5" name="Freeform 48">
              <a:extLst>
                <a:ext uri="{FF2B5EF4-FFF2-40B4-BE49-F238E27FC236}">
                  <a16:creationId xmlns:a16="http://schemas.microsoft.com/office/drawing/2014/main" id="{53F28772-A91E-77DC-A4E1-F45696421385}"/>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486" name="Freeform 49">
              <a:extLst>
                <a:ext uri="{FF2B5EF4-FFF2-40B4-BE49-F238E27FC236}">
                  <a16:creationId xmlns:a16="http://schemas.microsoft.com/office/drawing/2014/main" id="{F81E37FE-DDA6-82AD-4DBA-17CC084B3E35}"/>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sp>
        <p:nvSpPr>
          <p:cNvPr id="1487" name="TextBox 1486">
            <a:extLst>
              <a:ext uri="{FF2B5EF4-FFF2-40B4-BE49-F238E27FC236}">
                <a16:creationId xmlns:a16="http://schemas.microsoft.com/office/drawing/2014/main" id="{AB2DCB05-718D-686A-6975-F0AD7F61A968}"/>
              </a:ext>
            </a:extLst>
          </p:cNvPr>
          <p:cNvSpPr txBox="1"/>
          <p:nvPr/>
        </p:nvSpPr>
        <p:spPr>
          <a:xfrm>
            <a:off x="6798092"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1488" name="TextBox 1487">
            <a:extLst>
              <a:ext uri="{FF2B5EF4-FFF2-40B4-BE49-F238E27FC236}">
                <a16:creationId xmlns:a16="http://schemas.microsoft.com/office/drawing/2014/main" id="{3BCF7595-C6DB-487E-02F4-AE8848E58EDD}"/>
              </a:ext>
            </a:extLst>
          </p:cNvPr>
          <p:cNvSpPr txBox="1"/>
          <p:nvPr/>
        </p:nvSpPr>
        <p:spPr>
          <a:xfrm>
            <a:off x="6964985"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1489" name="TextBox 1488">
            <a:extLst>
              <a:ext uri="{FF2B5EF4-FFF2-40B4-BE49-F238E27FC236}">
                <a16:creationId xmlns:a16="http://schemas.microsoft.com/office/drawing/2014/main" id="{04DB32B6-90BD-67CA-A133-BEDCD37F1802}"/>
              </a:ext>
            </a:extLst>
          </p:cNvPr>
          <p:cNvSpPr txBox="1"/>
          <p:nvPr/>
        </p:nvSpPr>
        <p:spPr>
          <a:xfrm>
            <a:off x="7131842"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1490" name="TextBox 1489">
            <a:extLst>
              <a:ext uri="{FF2B5EF4-FFF2-40B4-BE49-F238E27FC236}">
                <a16:creationId xmlns:a16="http://schemas.microsoft.com/office/drawing/2014/main" id="{424E155D-ACFF-BF9A-BE62-1C556C345889}"/>
              </a:ext>
            </a:extLst>
          </p:cNvPr>
          <p:cNvSpPr txBox="1"/>
          <p:nvPr/>
        </p:nvSpPr>
        <p:spPr>
          <a:xfrm>
            <a:off x="7298746"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1491" name="TextBox 1490">
            <a:extLst>
              <a:ext uri="{FF2B5EF4-FFF2-40B4-BE49-F238E27FC236}">
                <a16:creationId xmlns:a16="http://schemas.microsoft.com/office/drawing/2014/main" id="{7896F946-ABFF-5559-9FFC-42F6B10C2A22}"/>
              </a:ext>
            </a:extLst>
          </p:cNvPr>
          <p:cNvSpPr txBox="1"/>
          <p:nvPr/>
        </p:nvSpPr>
        <p:spPr>
          <a:xfrm>
            <a:off x="7465659"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1492" name="TextBox 1491">
            <a:extLst>
              <a:ext uri="{FF2B5EF4-FFF2-40B4-BE49-F238E27FC236}">
                <a16:creationId xmlns:a16="http://schemas.microsoft.com/office/drawing/2014/main" id="{E96AAA5E-2BF4-1C38-0F28-6D4183533FA8}"/>
              </a:ext>
            </a:extLst>
          </p:cNvPr>
          <p:cNvSpPr txBox="1"/>
          <p:nvPr/>
        </p:nvSpPr>
        <p:spPr>
          <a:xfrm>
            <a:off x="7632573"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1493" name="TextBox 1492">
            <a:extLst>
              <a:ext uri="{FF2B5EF4-FFF2-40B4-BE49-F238E27FC236}">
                <a16:creationId xmlns:a16="http://schemas.microsoft.com/office/drawing/2014/main" id="{9EF82A2C-1FFC-E679-6BB0-0E045F9738CF}"/>
              </a:ext>
            </a:extLst>
          </p:cNvPr>
          <p:cNvSpPr txBox="1"/>
          <p:nvPr/>
        </p:nvSpPr>
        <p:spPr>
          <a:xfrm>
            <a:off x="7799465"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1494" name="TextBox 1493">
            <a:extLst>
              <a:ext uri="{FF2B5EF4-FFF2-40B4-BE49-F238E27FC236}">
                <a16:creationId xmlns:a16="http://schemas.microsoft.com/office/drawing/2014/main" id="{AA772340-D9F1-9CC6-D701-1DB2CED3E34B}"/>
              </a:ext>
            </a:extLst>
          </p:cNvPr>
          <p:cNvSpPr txBox="1"/>
          <p:nvPr/>
        </p:nvSpPr>
        <p:spPr>
          <a:xfrm>
            <a:off x="7966389"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1495" name="TextBox 1494">
            <a:extLst>
              <a:ext uri="{FF2B5EF4-FFF2-40B4-BE49-F238E27FC236}">
                <a16:creationId xmlns:a16="http://schemas.microsoft.com/office/drawing/2014/main" id="{2613E11F-C1F8-7AB6-109D-4050144D323C}"/>
              </a:ext>
            </a:extLst>
          </p:cNvPr>
          <p:cNvSpPr txBox="1"/>
          <p:nvPr/>
        </p:nvSpPr>
        <p:spPr>
          <a:xfrm>
            <a:off x="8133196"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1496" name="TextBox 1495">
            <a:extLst>
              <a:ext uri="{FF2B5EF4-FFF2-40B4-BE49-F238E27FC236}">
                <a16:creationId xmlns:a16="http://schemas.microsoft.com/office/drawing/2014/main" id="{D31351AE-E7DA-D87E-C039-193F173C30D1}"/>
              </a:ext>
            </a:extLst>
          </p:cNvPr>
          <p:cNvSpPr txBox="1"/>
          <p:nvPr/>
        </p:nvSpPr>
        <p:spPr>
          <a:xfrm>
            <a:off x="8300099" y="5060943"/>
            <a:ext cx="263214"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1497" name="TextBox 1496">
            <a:extLst>
              <a:ext uri="{FF2B5EF4-FFF2-40B4-BE49-F238E27FC236}">
                <a16:creationId xmlns:a16="http://schemas.microsoft.com/office/drawing/2014/main" id="{983002C6-F799-4EA2-AD65-8E51378B672C}"/>
              </a:ext>
            </a:extLst>
          </p:cNvPr>
          <p:cNvSpPr txBox="1"/>
          <p:nvPr/>
        </p:nvSpPr>
        <p:spPr>
          <a:xfrm>
            <a:off x="8443149"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1498" name="TextBox 1497">
            <a:extLst>
              <a:ext uri="{FF2B5EF4-FFF2-40B4-BE49-F238E27FC236}">
                <a16:creationId xmlns:a16="http://schemas.microsoft.com/office/drawing/2014/main" id="{F97B27CD-C343-AC00-82D0-2B6FFC955FF0}"/>
              </a:ext>
            </a:extLst>
          </p:cNvPr>
          <p:cNvSpPr txBox="1"/>
          <p:nvPr/>
        </p:nvSpPr>
        <p:spPr>
          <a:xfrm>
            <a:off x="8610042"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1499" name="TextBox 1498">
            <a:extLst>
              <a:ext uri="{FF2B5EF4-FFF2-40B4-BE49-F238E27FC236}">
                <a16:creationId xmlns:a16="http://schemas.microsoft.com/office/drawing/2014/main" id="{C2E98B09-7886-CDEF-0E7E-F5688A18BB48}"/>
              </a:ext>
            </a:extLst>
          </p:cNvPr>
          <p:cNvSpPr txBox="1"/>
          <p:nvPr/>
        </p:nvSpPr>
        <p:spPr>
          <a:xfrm>
            <a:off x="8776902"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1500" name="TextBox 1499">
            <a:extLst>
              <a:ext uri="{FF2B5EF4-FFF2-40B4-BE49-F238E27FC236}">
                <a16:creationId xmlns:a16="http://schemas.microsoft.com/office/drawing/2014/main" id="{D8F72239-F988-B565-D7BD-2D6BD844C813}"/>
              </a:ext>
            </a:extLst>
          </p:cNvPr>
          <p:cNvSpPr txBox="1"/>
          <p:nvPr/>
        </p:nvSpPr>
        <p:spPr>
          <a:xfrm>
            <a:off x="8943805"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1501" name="TextBox 1500">
            <a:extLst>
              <a:ext uri="{FF2B5EF4-FFF2-40B4-BE49-F238E27FC236}">
                <a16:creationId xmlns:a16="http://schemas.microsoft.com/office/drawing/2014/main" id="{F50CB036-8CE7-9795-10DF-D76AD6B30653}"/>
              </a:ext>
            </a:extLst>
          </p:cNvPr>
          <p:cNvSpPr txBox="1"/>
          <p:nvPr/>
        </p:nvSpPr>
        <p:spPr>
          <a:xfrm>
            <a:off x="9110718"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1502" name="TextBox 1501">
            <a:extLst>
              <a:ext uri="{FF2B5EF4-FFF2-40B4-BE49-F238E27FC236}">
                <a16:creationId xmlns:a16="http://schemas.microsoft.com/office/drawing/2014/main" id="{92D15BA9-9234-5955-C472-8DB9A01F2652}"/>
              </a:ext>
            </a:extLst>
          </p:cNvPr>
          <p:cNvSpPr txBox="1"/>
          <p:nvPr/>
        </p:nvSpPr>
        <p:spPr>
          <a:xfrm>
            <a:off x="9277621"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1503" name="TextBox 1502">
            <a:extLst>
              <a:ext uri="{FF2B5EF4-FFF2-40B4-BE49-F238E27FC236}">
                <a16:creationId xmlns:a16="http://schemas.microsoft.com/office/drawing/2014/main" id="{C9FB70E4-988A-BF7B-BAFA-4DC8FB2E9709}"/>
              </a:ext>
            </a:extLst>
          </p:cNvPr>
          <p:cNvSpPr txBox="1"/>
          <p:nvPr/>
        </p:nvSpPr>
        <p:spPr>
          <a:xfrm>
            <a:off x="9444523"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1504" name="TextBox 1503">
            <a:extLst>
              <a:ext uri="{FF2B5EF4-FFF2-40B4-BE49-F238E27FC236}">
                <a16:creationId xmlns:a16="http://schemas.microsoft.com/office/drawing/2014/main" id="{CC73DB24-DC13-8A1D-26BF-59814C832D1F}"/>
              </a:ext>
            </a:extLst>
          </p:cNvPr>
          <p:cNvSpPr txBox="1"/>
          <p:nvPr/>
        </p:nvSpPr>
        <p:spPr>
          <a:xfrm>
            <a:off x="9611436"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1505" name="TextBox 1504">
            <a:extLst>
              <a:ext uri="{FF2B5EF4-FFF2-40B4-BE49-F238E27FC236}">
                <a16:creationId xmlns:a16="http://schemas.microsoft.com/office/drawing/2014/main" id="{0ED69F1C-3246-8198-93E8-4996B32C2B3C}"/>
              </a:ext>
            </a:extLst>
          </p:cNvPr>
          <p:cNvSpPr txBox="1"/>
          <p:nvPr/>
        </p:nvSpPr>
        <p:spPr>
          <a:xfrm>
            <a:off x="9778245"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1506" name="TextBox 1505">
            <a:extLst>
              <a:ext uri="{FF2B5EF4-FFF2-40B4-BE49-F238E27FC236}">
                <a16:creationId xmlns:a16="http://schemas.microsoft.com/office/drawing/2014/main" id="{46A6C61A-4CAB-9404-B602-E5E9E51C9DA1}"/>
              </a:ext>
            </a:extLst>
          </p:cNvPr>
          <p:cNvSpPr txBox="1"/>
          <p:nvPr/>
        </p:nvSpPr>
        <p:spPr>
          <a:xfrm>
            <a:off x="9945158"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1507" name="TextBox 1506">
            <a:extLst>
              <a:ext uri="{FF2B5EF4-FFF2-40B4-BE49-F238E27FC236}">
                <a16:creationId xmlns:a16="http://schemas.microsoft.com/office/drawing/2014/main" id="{25CA643B-2F0A-26CE-55F7-CFBFCC93A2DE}"/>
              </a:ext>
            </a:extLst>
          </p:cNvPr>
          <p:cNvSpPr txBox="1"/>
          <p:nvPr/>
        </p:nvSpPr>
        <p:spPr>
          <a:xfrm>
            <a:off x="10110914"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1508" name="TextBox 1507">
            <a:extLst>
              <a:ext uri="{FF2B5EF4-FFF2-40B4-BE49-F238E27FC236}">
                <a16:creationId xmlns:a16="http://schemas.microsoft.com/office/drawing/2014/main" id="{BD316A9E-28BE-C757-7C56-D75429A1392F}"/>
              </a:ext>
            </a:extLst>
          </p:cNvPr>
          <p:cNvSpPr txBox="1"/>
          <p:nvPr/>
        </p:nvSpPr>
        <p:spPr>
          <a:xfrm>
            <a:off x="10277816"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1509" name="TextBox 1508">
            <a:extLst>
              <a:ext uri="{FF2B5EF4-FFF2-40B4-BE49-F238E27FC236}">
                <a16:creationId xmlns:a16="http://schemas.microsoft.com/office/drawing/2014/main" id="{067D5230-5A61-970C-AD43-30FFFE4F6D91}"/>
              </a:ext>
            </a:extLst>
          </p:cNvPr>
          <p:cNvSpPr txBox="1"/>
          <p:nvPr/>
        </p:nvSpPr>
        <p:spPr>
          <a:xfrm>
            <a:off x="10444667"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1510" name="TextBox 1509">
            <a:extLst>
              <a:ext uri="{FF2B5EF4-FFF2-40B4-BE49-F238E27FC236}">
                <a16:creationId xmlns:a16="http://schemas.microsoft.com/office/drawing/2014/main" id="{05495EC5-2FEE-1EDE-C479-9CA6917D2D80}"/>
              </a:ext>
            </a:extLst>
          </p:cNvPr>
          <p:cNvSpPr txBox="1"/>
          <p:nvPr/>
        </p:nvSpPr>
        <p:spPr>
          <a:xfrm>
            <a:off x="10611579"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1511" name="TextBox 1510">
            <a:extLst>
              <a:ext uri="{FF2B5EF4-FFF2-40B4-BE49-F238E27FC236}">
                <a16:creationId xmlns:a16="http://schemas.microsoft.com/office/drawing/2014/main" id="{FBA1A2D4-9FAC-F6F7-32B8-E6BF0F163CAD}"/>
              </a:ext>
            </a:extLst>
          </p:cNvPr>
          <p:cNvSpPr txBox="1"/>
          <p:nvPr/>
        </p:nvSpPr>
        <p:spPr>
          <a:xfrm>
            <a:off x="10778482"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1512" name="TextBox 1511">
            <a:extLst>
              <a:ext uri="{FF2B5EF4-FFF2-40B4-BE49-F238E27FC236}">
                <a16:creationId xmlns:a16="http://schemas.microsoft.com/office/drawing/2014/main" id="{3F9CF7BF-8F4B-EFAC-C25A-D155A7D7A14F}"/>
              </a:ext>
            </a:extLst>
          </p:cNvPr>
          <p:cNvSpPr txBox="1"/>
          <p:nvPr/>
        </p:nvSpPr>
        <p:spPr>
          <a:xfrm>
            <a:off x="10945395"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1513" name="TextBox 1512">
            <a:extLst>
              <a:ext uri="{FF2B5EF4-FFF2-40B4-BE49-F238E27FC236}">
                <a16:creationId xmlns:a16="http://schemas.microsoft.com/office/drawing/2014/main" id="{ADA21C28-0088-92D5-06ED-7AB02A4DFB62}"/>
              </a:ext>
            </a:extLst>
          </p:cNvPr>
          <p:cNvSpPr txBox="1"/>
          <p:nvPr/>
        </p:nvSpPr>
        <p:spPr>
          <a:xfrm>
            <a:off x="11112298"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1514" name="TextBox 1513">
            <a:extLst>
              <a:ext uri="{FF2B5EF4-FFF2-40B4-BE49-F238E27FC236}">
                <a16:creationId xmlns:a16="http://schemas.microsoft.com/office/drawing/2014/main" id="{AAB75F4A-F8FD-0F2D-89BC-2C0B3CC9424F}"/>
              </a:ext>
            </a:extLst>
          </p:cNvPr>
          <p:cNvSpPr txBox="1"/>
          <p:nvPr/>
        </p:nvSpPr>
        <p:spPr>
          <a:xfrm>
            <a:off x="11279212"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1515" name="TextBox 1514">
            <a:extLst>
              <a:ext uri="{FF2B5EF4-FFF2-40B4-BE49-F238E27FC236}">
                <a16:creationId xmlns:a16="http://schemas.microsoft.com/office/drawing/2014/main" id="{4C1826B2-5C5C-33F4-13A8-08A45EC0D540}"/>
              </a:ext>
            </a:extLst>
          </p:cNvPr>
          <p:cNvSpPr txBox="1"/>
          <p:nvPr/>
        </p:nvSpPr>
        <p:spPr>
          <a:xfrm>
            <a:off x="11446019"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1516" name="TextBox 1515">
            <a:extLst>
              <a:ext uri="{FF2B5EF4-FFF2-40B4-BE49-F238E27FC236}">
                <a16:creationId xmlns:a16="http://schemas.microsoft.com/office/drawing/2014/main" id="{8A28738D-E330-8CE0-9B60-2D9400C0D294}"/>
              </a:ext>
            </a:extLst>
          </p:cNvPr>
          <p:cNvSpPr txBox="1"/>
          <p:nvPr/>
        </p:nvSpPr>
        <p:spPr>
          <a:xfrm>
            <a:off x="11612922" y="5060943"/>
            <a:ext cx="341760" cy="276999"/>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29</a:t>
            </a:r>
          </a:p>
        </p:txBody>
      </p:sp>
      <p:sp>
        <p:nvSpPr>
          <p:cNvPr id="1517" name="TextBox 1516">
            <a:extLst>
              <a:ext uri="{FF2B5EF4-FFF2-40B4-BE49-F238E27FC236}">
                <a16:creationId xmlns:a16="http://schemas.microsoft.com/office/drawing/2014/main" id="{F5DF6A97-6589-8A19-E3DB-C4AC596F631A}"/>
              </a:ext>
            </a:extLst>
          </p:cNvPr>
          <p:cNvSpPr txBox="1"/>
          <p:nvPr/>
        </p:nvSpPr>
        <p:spPr>
          <a:xfrm>
            <a:off x="6508656" y="4858001"/>
            <a:ext cx="27603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0</a:t>
            </a:r>
          </a:p>
        </p:txBody>
      </p:sp>
      <p:sp>
        <p:nvSpPr>
          <p:cNvPr id="1523" name="TextBox 1522">
            <a:extLst>
              <a:ext uri="{FF2B5EF4-FFF2-40B4-BE49-F238E27FC236}">
                <a16:creationId xmlns:a16="http://schemas.microsoft.com/office/drawing/2014/main" id="{C0CFDC00-73E0-F15E-BE24-9F981934E8DE}"/>
              </a:ext>
            </a:extLst>
          </p:cNvPr>
          <p:cNvSpPr txBox="1"/>
          <p:nvPr/>
        </p:nvSpPr>
        <p:spPr>
          <a:xfrm>
            <a:off x="8975359" y="5307729"/>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grpSp>
        <p:nvGrpSpPr>
          <p:cNvPr id="1524" name="Group 1523">
            <a:extLst>
              <a:ext uri="{FF2B5EF4-FFF2-40B4-BE49-F238E27FC236}">
                <a16:creationId xmlns:a16="http://schemas.microsoft.com/office/drawing/2014/main" id="{151F9504-9C29-DEA2-BCCF-551B06067FC7}"/>
              </a:ext>
            </a:extLst>
          </p:cNvPr>
          <p:cNvGrpSpPr/>
          <p:nvPr/>
        </p:nvGrpSpPr>
        <p:grpSpPr>
          <a:xfrm>
            <a:off x="6146332" y="5367639"/>
            <a:ext cx="5832020" cy="529427"/>
            <a:chOff x="1449920" y="9650833"/>
            <a:chExt cx="10511404" cy="981511"/>
          </a:xfrm>
        </p:grpSpPr>
        <p:sp>
          <p:nvSpPr>
            <p:cNvPr id="1525" name="TextBox 1524">
              <a:extLst>
                <a:ext uri="{FF2B5EF4-FFF2-40B4-BE49-F238E27FC236}">
                  <a16:creationId xmlns:a16="http://schemas.microsoft.com/office/drawing/2014/main" id="{5449CF65-28F9-1DA1-4426-738581625FD5}"/>
                </a:ext>
              </a:extLst>
            </p:cNvPr>
            <p:cNvSpPr txBox="1"/>
            <p:nvPr/>
          </p:nvSpPr>
          <p:spPr>
            <a:xfrm>
              <a:off x="1640794" y="9650833"/>
              <a:ext cx="1702310"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1526" name="TextBox 1525">
              <a:extLst>
                <a:ext uri="{FF2B5EF4-FFF2-40B4-BE49-F238E27FC236}">
                  <a16:creationId xmlns:a16="http://schemas.microsoft.com/office/drawing/2014/main" id="{996C1389-F26A-2425-18C2-E6FD950EB1F7}"/>
                </a:ext>
              </a:extLst>
            </p:cNvPr>
            <p:cNvSpPr txBox="1"/>
            <p:nvPr/>
          </p:nvSpPr>
          <p:spPr>
            <a:xfrm>
              <a:off x="2661570"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373</a:t>
              </a:r>
            </a:p>
          </p:txBody>
        </p:sp>
        <p:sp>
          <p:nvSpPr>
            <p:cNvPr id="1527" name="TextBox 1526">
              <a:extLst>
                <a:ext uri="{FF2B5EF4-FFF2-40B4-BE49-F238E27FC236}">
                  <a16:creationId xmlns:a16="http://schemas.microsoft.com/office/drawing/2014/main" id="{13151A71-C55D-DF48-166D-DBF031705BE0}"/>
                </a:ext>
              </a:extLst>
            </p:cNvPr>
            <p:cNvSpPr txBox="1"/>
            <p:nvPr/>
          </p:nvSpPr>
          <p:spPr>
            <a:xfrm>
              <a:off x="2964945"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365</a:t>
              </a:r>
            </a:p>
          </p:txBody>
        </p:sp>
        <p:sp>
          <p:nvSpPr>
            <p:cNvPr id="1528" name="TextBox 1527">
              <a:extLst>
                <a:ext uri="{FF2B5EF4-FFF2-40B4-BE49-F238E27FC236}">
                  <a16:creationId xmlns:a16="http://schemas.microsoft.com/office/drawing/2014/main" id="{6FA683D8-3300-CD9C-E4C3-2880C9CECA83}"/>
                </a:ext>
              </a:extLst>
            </p:cNvPr>
            <p:cNvSpPr txBox="1"/>
            <p:nvPr/>
          </p:nvSpPr>
          <p:spPr>
            <a:xfrm>
              <a:off x="3268251"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325</a:t>
              </a:r>
            </a:p>
          </p:txBody>
        </p:sp>
        <p:sp>
          <p:nvSpPr>
            <p:cNvPr id="1529" name="TextBox 1528">
              <a:extLst>
                <a:ext uri="{FF2B5EF4-FFF2-40B4-BE49-F238E27FC236}">
                  <a16:creationId xmlns:a16="http://schemas.microsoft.com/office/drawing/2014/main" id="{7F74AB7B-B65C-72A2-243F-E599D800217F}"/>
                </a:ext>
              </a:extLst>
            </p:cNvPr>
            <p:cNvSpPr txBox="1"/>
            <p:nvPr/>
          </p:nvSpPr>
          <p:spPr>
            <a:xfrm>
              <a:off x="3571652"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295</a:t>
              </a:r>
            </a:p>
          </p:txBody>
        </p:sp>
        <p:sp>
          <p:nvSpPr>
            <p:cNvPr id="1530" name="TextBox 1529">
              <a:extLst>
                <a:ext uri="{FF2B5EF4-FFF2-40B4-BE49-F238E27FC236}">
                  <a16:creationId xmlns:a16="http://schemas.microsoft.com/office/drawing/2014/main" id="{60C9ADC2-A891-31EF-2889-8046D8986EBE}"/>
                </a:ext>
              </a:extLst>
            </p:cNvPr>
            <p:cNvSpPr txBox="1"/>
            <p:nvPr/>
          </p:nvSpPr>
          <p:spPr>
            <a:xfrm>
              <a:off x="3875058"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290</a:t>
              </a:r>
            </a:p>
          </p:txBody>
        </p:sp>
        <p:sp>
          <p:nvSpPr>
            <p:cNvPr id="1531" name="TextBox 1530">
              <a:extLst>
                <a:ext uri="{FF2B5EF4-FFF2-40B4-BE49-F238E27FC236}">
                  <a16:creationId xmlns:a16="http://schemas.microsoft.com/office/drawing/2014/main" id="{E6318B8C-7BBA-F5CF-0C54-A375477801DA}"/>
                </a:ext>
              </a:extLst>
            </p:cNvPr>
            <p:cNvSpPr txBox="1"/>
            <p:nvPr/>
          </p:nvSpPr>
          <p:spPr>
            <a:xfrm>
              <a:off x="4178451"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272</a:t>
              </a:r>
            </a:p>
          </p:txBody>
        </p:sp>
        <p:sp>
          <p:nvSpPr>
            <p:cNvPr id="1532" name="TextBox 1531">
              <a:extLst>
                <a:ext uri="{FF2B5EF4-FFF2-40B4-BE49-F238E27FC236}">
                  <a16:creationId xmlns:a16="http://schemas.microsoft.com/office/drawing/2014/main" id="{9C2B5A6F-EAA5-DA80-4590-8A51753E7264}"/>
                </a:ext>
              </a:extLst>
            </p:cNvPr>
            <p:cNvSpPr txBox="1"/>
            <p:nvPr/>
          </p:nvSpPr>
          <p:spPr>
            <a:xfrm>
              <a:off x="4481838"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238</a:t>
              </a:r>
            </a:p>
          </p:txBody>
        </p:sp>
        <p:sp>
          <p:nvSpPr>
            <p:cNvPr id="1533" name="TextBox 1532">
              <a:extLst>
                <a:ext uri="{FF2B5EF4-FFF2-40B4-BE49-F238E27FC236}">
                  <a16:creationId xmlns:a16="http://schemas.microsoft.com/office/drawing/2014/main" id="{E068F467-25C2-4BBD-6E2B-9710892799A2}"/>
                </a:ext>
              </a:extLst>
            </p:cNvPr>
            <p:cNvSpPr txBox="1"/>
            <p:nvPr/>
          </p:nvSpPr>
          <p:spPr>
            <a:xfrm>
              <a:off x="4785248"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217</a:t>
              </a:r>
            </a:p>
          </p:txBody>
        </p:sp>
        <p:sp>
          <p:nvSpPr>
            <p:cNvPr id="1534" name="TextBox 1533">
              <a:extLst>
                <a:ext uri="{FF2B5EF4-FFF2-40B4-BE49-F238E27FC236}">
                  <a16:creationId xmlns:a16="http://schemas.microsoft.com/office/drawing/2014/main" id="{42D6F3FB-8847-0CF7-2672-0CFD196C251C}"/>
                </a:ext>
              </a:extLst>
            </p:cNvPr>
            <p:cNvSpPr txBox="1"/>
            <p:nvPr/>
          </p:nvSpPr>
          <p:spPr>
            <a:xfrm>
              <a:off x="5088463"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201</a:t>
              </a:r>
            </a:p>
          </p:txBody>
        </p:sp>
        <p:sp>
          <p:nvSpPr>
            <p:cNvPr id="1535" name="TextBox 1534">
              <a:extLst>
                <a:ext uri="{FF2B5EF4-FFF2-40B4-BE49-F238E27FC236}">
                  <a16:creationId xmlns:a16="http://schemas.microsoft.com/office/drawing/2014/main" id="{B07C1C43-9F79-02A3-CE1E-E16C543FB6EA}"/>
                </a:ext>
              </a:extLst>
            </p:cNvPr>
            <p:cNvSpPr txBox="1"/>
            <p:nvPr/>
          </p:nvSpPr>
          <p:spPr>
            <a:xfrm>
              <a:off x="5391856"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183</a:t>
              </a:r>
            </a:p>
          </p:txBody>
        </p:sp>
        <p:sp>
          <p:nvSpPr>
            <p:cNvPr id="1536" name="TextBox 1535">
              <a:extLst>
                <a:ext uri="{FF2B5EF4-FFF2-40B4-BE49-F238E27FC236}">
                  <a16:creationId xmlns:a16="http://schemas.microsoft.com/office/drawing/2014/main" id="{54698019-87DA-2B4E-B60B-3BA86E54AE47}"/>
                </a:ext>
              </a:extLst>
            </p:cNvPr>
            <p:cNvSpPr txBox="1"/>
            <p:nvPr/>
          </p:nvSpPr>
          <p:spPr>
            <a:xfrm>
              <a:off x="5694420"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156</a:t>
              </a:r>
            </a:p>
          </p:txBody>
        </p:sp>
        <p:sp>
          <p:nvSpPr>
            <p:cNvPr id="1537" name="TextBox 1536">
              <a:extLst>
                <a:ext uri="{FF2B5EF4-FFF2-40B4-BE49-F238E27FC236}">
                  <a16:creationId xmlns:a16="http://schemas.microsoft.com/office/drawing/2014/main" id="{CD9F7858-C7D7-83D2-7908-A217C514C267}"/>
                </a:ext>
              </a:extLst>
            </p:cNvPr>
            <p:cNvSpPr txBox="1"/>
            <p:nvPr/>
          </p:nvSpPr>
          <p:spPr>
            <a:xfrm>
              <a:off x="5997791"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142</a:t>
              </a:r>
            </a:p>
          </p:txBody>
        </p:sp>
        <p:sp>
          <p:nvSpPr>
            <p:cNvPr id="1538" name="TextBox 1537">
              <a:extLst>
                <a:ext uri="{FF2B5EF4-FFF2-40B4-BE49-F238E27FC236}">
                  <a16:creationId xmlns:a16="http://schemas.microsoft.com/office/drawing/2014/main" id="{8F75B5F6-8FA9-E5B5-494D-CDE0724BF00D}"/>
                </a:ext>
              </a:extLst>
            </p:cNvPr>
            <p:cNvSpPr txBox="1"/>
            <p:nvPr/>
          </p:nvSpPr>
          <p:spPr>
            <a:xfrm>
              <a:off x="6301103"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118</a:t>
              </a:r>
            </a:p>
          </p:txBody>
        </p:sp>
        <p:sp>
          <p:nvSpPr>
            <p:cNvPr id="1539" name="TextBox 1538">
              <a:extLst>
                <a:ext uri="{FF2B5EF4-FFF2-40B4-BE49-F238E27FC236}">
                  <a16:creationId xmlns:a16="http://schemas.microsoft.com/office/drawing/2014/main" id="{5D84D622-B86C-B1C0-3E41-E31DD867BAEE}"/>
                </a:ext>
              </a:extLst>
            </p:cNvPr>
            <p:cNvSpPr txBox="1"/>
            <p:nvPr/>
          </p:nvSpPr>
          <p:spPr>
            <a:xfrm>
              <a:off x="6604495" y="9992794"/>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100</a:t>
              </a:r>
            </a:p>
          </p:txBody>
        </p:sp>
        <p:sp>
          <p:nvSpPr>
            <p:cNvPr id="1540" name="TextBox 1539">
              <a:extLst>
                <a:ext uri="{FF2B5EF4-FFF2-40B4-BE49-F238E27FC236}">
                  <a16:creationId xmlns:a16="http://schemas.microsoft.com/office/drawing/2014/main" id="{22D718F4-3C4C-9CB1-E23F-8C9DCA9EEE74}"/>
                </a:ext>
              </a:extLst>
            </p:cNvPr>
            <p:cNvSpPr txBox="1"/>
            <p:nvPr/>
          </p:nvSpPr>
          <p:spPr>
            <a:xfrm>
              <a:off x="6947762"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88</a:t>
              </a:r>
            </a:p>
          </p:txBody>
        </p:sp>
        <p:sp>
          <p:nvSpPr>
            <p:cNvPr id="1541" name="TextBox 1540">
              <a:extLst>
                <a:ext uri="{FF2B5EF4-FFF2-40B4-BE49-F238E27FC236}">
                  <a16:creationId xmlns:a16="http://schemas.microsoft.com/office/drawing/2014/main" id="{FE09A038-6CED-6D00-6411-EE658CFDDFD7}"/>
                </a:ext>
              </a:extLst>
            </p:cNvPr>
            <p:cNvSpPr txBox="1"/>
            <p:nvPr/>
          </p:nvSpPr>
          <p:spPr>
            <a:xfrm>
              <a:off x="7251173"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81</a:t>
              </a:r>
            </a:p>
          </p:txBody>
        </p:sp>
        <p:sp>
          <p:nvSpPr>
            <p:cNvPr id="1542" name="TextBox 1541">
              <a:extLst>
                <a:ext uri="{FF2B5EF4-FFF2-40B4-BE49-F238E27FC236}">
                  <a16:creationId xmlns:a16="http://schemas.microsoft.com/office/drawing/2014/main" id="{F2C066F7-ABE0-4EFA-FA98-AA9EEA4232C6}"/>
                </a:ext>
              </a:extLst>
            </p:cNvPr>
            <p:cNvSpPr txBox="1"/>
            <p:nvPr/>
          </p:nvSpPr>
          <p:spPr>
            <a:xfrm>
              <a:off x="7554541"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71</a:t>
              </a:r>
            </a:p>
          </p:txBody>
        </p:sp>
        <p:sp>
          <p:nvSpPr>
            <p:cNvPr id="1543" name="TextBox 1542">
              <a:extLst>
                <a:ext uri="{FF2B5EF4-FFF2-40B4-BE49-F238E27FC236}">
                  <a16:creationId xmlns:a16="http://schemas.microsoft.com/office/drawing/2014/main" id="{5A78F1C0-7ADC-F8A0-942F-36DCA547FAA9}"/>
                </a:ext>
              </a:extLst>
            </p:cNvPr>
            <p:cNvSpPr txBox="1"/>
            <p:nvPr/>
          </p:nvSpPr>
          <p:spPr>
            <a:xfrm>
              <a:off x="7857948"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53</a:t>
              </a:r>
            </a:p>
          </p:txBody>
        </p:sp>
        <p:sp>
          <p:nvSpPr>
            <p:cNvPr id="1544" name="TextBox 1543">
              <a:extLst>
                <a:ext uri="{FF2B5EF4-FFF2-40B4-BE49-F238E27FC236}">
                  <a16:creationId xmlns:a16="http://schemas.microsoft.com/office/drawing/2014/main" id="{EB3B335E-3889-CC87-86F7-08F1E0963B27}"/>
                </a:ext>
              </a:extLst>
            </p:cNvPr>
            <p:cNvSpPr txBox="1"/>
            <p:nvPr/>
          </p:nvSpPr>
          <p:spPr>
            <a:xfrm>
              <a:off x="8161187"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42</a:t>
              </a:r>
            </a:p>
          </p:txBody>
        </p:sp>
        <p:sp>
          <p:nvSpPr>
            <p:cNvPr id="1545" name="TextBox 1544">
              <a:extLst>
                <a:ext uri="{FF2B5EF4-FFF2-40B4-BE49-F238E27FC236}">
                  <a16:creationId xmlns:a16="http://schemas.microsoft.com/office/drawing/2014/main" id="{E7DDF8D3-A78D-9E5D-A3E9-417B523C54DC}"/>
                </a:ext>
              </a:extLst>
            </p:cNvPr>
            <p:cNvSpPr txBox="1"/>
            <p:nvPr/>
          </p:nvSpPr>
          <p:spPr>
            <a:xfrm>
              <a:off x="8464578"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35</a:t>
              </a:r>
            </a:p>
          </p:txBody>
        </p:sp>
        <p:sp>
          <p:nvSpPr>
            <p:cNvPr id="1546" name="TextBox 1545">
              <a:extLst>
                <a:ext uri="{FF2B5EF4-FFF2-40B4-BE49-F238E27FC236}">
                  <a16:creationId xmlns:a16="http://schemas.microsoft.com/office/drawing/2014/main" id="{24AA6F3F-0662-64D5-6913-AC3550F7CC71}"/>
                </a:ext>
              </a:extLst>
            </p:cNvPr>
            <p:cNvSpPr txBox="1"/>
            <p:nvPr/>
          </p:nvSpPr>
          <p:spPr>
            <a:xfrm>
              <a:off x="8765882"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1547" name="TextBox 1546">
              <a:extLst>
                <a:ext uri="{FF2B5EF4-FFF2-40B4-BE49-F238E27FC236}">
                  <a16:creationId xmlns:a16="http://schemas.microsoft.com/office/drawing/2014/main" id="{97792A00-47FA-F86B-7D8B-15E4DE38BF38}"/>
                </a:ext>
              </a:extLst>
            </p:cNvPr>
            <p:cNvSpPr txBox="1"/>
            <p:nvPr/>
          </p:nvSpPr>
          <p:spPr>
            <a:xfrm>
              <a:off x="9069272"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a:t>
              </a:r>
            </a:p>
          </p:txBody>
        </p:sp>
        <p:sp>
          <p:nvSpPr>
            <p:cNvPr id="1548" name="TextBox 1547">
              <a:extLst>
                <a:ext uri="{FF2B5EF4-FFF2-40B4-BE49-F238E27FC236}">
                  <a16:creationId xmlns:a16="http://schemas.microsoft.com/office/drawing/2014/main" id="{87D7B6B8-E39D-0194-0DF1-52020EE2B0CA}"/>
                </a:ext>
              </a:extLst>
            </p:cNvPr>
            <p:cNvSpPr txBox="1"/>
            <p:nvPr/>
          </p:nvSpPr>
          <p:spPr>
            <a:xfrm>
              <a:off x="9372566"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a:t>
              </a:r>
            </a:p>
          </p:txBody>
        </p:sp>
        <p:sp>
          <p:nvSpPr>
            <p:cNvPr id="1549" name="TextBox 1548">
              <a:extLst>
                <a:ext uri="{FF2B5EF4-FFF2-40B4-BE49-F238E27FC236}">
                  <a16:creationId xmlns:a16="http://schemas.microsoft.com/office/drawing/2014/main" id="{4A97976A-0ECF-67C2-3B04-B672B0B8551A}"/>
                </a:ext>
              </a:extLst>
            </p:cNvPr>
            <p:cNvSpPr txBox="1"/>
            <p:nvPr/>
          </p:nvSpPr>
          <p:spPr>
            <a:xfrm>
              <a:off x="9675973" y="9992794"/>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15</a:t>
              </a:r>
            </a:p>
          </p:txBody>
        </p:sp>
        <p:sp>
          <p:nvSpPr>
            <p:cNvPr id="1550" name="TextBox 1549">
              <a:extLst>
                <a:ext uri="{FF2B5EF4-FFF2-40B4-BE49-F238E27FC236}">
                  <a16:creationId xmlns:a16="http://schemas.microsoft.com/office/drawing/2014/main" id="{7B875D82-8228-E22D-7404-7A19290B81F8}"/>
                </a:ext>
              </a:extLst>
            </p:cNvPr>
            <p:cNvSpPr txBox="1"/>
            <p:nvPr/>
          </p:nvSpPr>
          <p:spPr>
            <a:xfrm>
              <a:off x="10019222"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1551" name="TextBox 1550">
              <a:extLst>
                <a:ext uri="{FF2B5EF4-FFF2-40B4-BE49-F238E27FC236}">
                  <a16:creationId xmlns:a16="http://schemas.microsoft.com/office/drawing/2014/main" id="{A7B0A92C-592F-7036-5B60-B944AEBF69BB}"/>
                </a:ext>
              </a:extLst>
            </p:cNvPr>
            <p:cNvSpPr txBox="1"/>
            <p:nvPr/>
          </p:nvSpPr>
          <p:spPr>
            <a:xfrm>
              <a:off x="10322630"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552" name="TextBox 1551">
              <a:extLst>
                <a:ext uri="{FF2B5EF4-FFF2-40B4-BE49-F238E27FC236}">
                  <a16:creationId xmlns:a16="http://schemas.microsoft.com/office/drawing/2014/main" id="{DD5AF45B-B51B-81DA-F6F8-BA4FB0D50829}"/>
                </a:ext>
              </a:extLst>
            </p:cNvPr>
            <p:cNvSpPr txBox="1"/>
            <p:nvPr/>
          </p:nvSpPr>
          <p:spPr>
            <a:xfrm>
              <a:off x="10625999"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553" name="TextBox 1552">
              <a:extLst>
                <a:ext uri="{FF2B5EF4-FFF2-40B4-BE49-F238E27FC236}">
                  <a16:creationId xmlns:a16="http://schemas.microsoft.com/office/drawing/2014/main" id="{DBE937F8-7C14-3AF2-42D4-E0C30029B14A}"/>
                </a:ext>
              </a:extLst>
            </p:cNvPr>
            <p:cNvSpPr txBox="1"/>
            <p:nvPr/>
          </p:nvSpPr>
          <p:spPr>
            <a:xfrm>
              <a:off x="10929411"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54" name="TextBox 1553">
              <a:extLst>
                <a:ext uri="{FF2B5EF4-FFF2-40B4-BE49-F238E27FC236}">
                  <a16:creationId xmlns:a16="http://schemas.microsoft.com/office/drawing/2014/main" id="{29CF4259-48DA-1068-5DB6-6A4B4F46A3AA}"/>
                </a:ext>
              </a:extLst>
            </p:cNvPr>
            <p:cNvSpPr txBox="1"/>
            <p:nvPr/>
          </p:nvSpPr>
          <p:spPr>
            <a:xfrm>
              <a:off x="11232645"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55" name="TextBox 1554">
              <a:extLst>
                <a:ext uri="{FF2B5EF4-FFF2-40B4-BE49-F238E27FC236}">
                  <a16:creationId xmlns:a16="http://schemas.microsoft.com/office/drawing/2014/main" id="{E320483C-2556-02C1-19FB-B6021A5BFA29}"/>
                </a:ext>
              </a:extLst>
            </p:cNvPr>
            <p:cNvSpPr txBox="1"/>
            <p:nvPr/>
          </p:nvSpPr>
          <p:spPr>
            <a:xfrm>
              <a:off x="11536035" y="9992794"/>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556" name="TextBox 1555">
              <a:extLst>
                <a:ext uri="{FF2B5EF4-FFF2-40B4-BE49-F238E27FC236}">
                  <a16:creationId xmlns:a16="http://schemas.microsoft.com/office/drawing/2014/main" id="{356FDFC8-1939-E518-B219-90109CC1F035}"/>
                </a:ext>
              </a:extLst>
            </p:cNvPr>
            <p:cNvSpPr txBox="1"/>
            <p:nvPr/>
          </p:nvSpPr>
          <p:spPr>
            <a:xfrm>
              <a:off x="2661570" y="10232930"/>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184</a:t>
              </a:r>
            </a:p>
          </p:txBody>
        </p:sp>
        <p:sp>
          <p:nvSpPr>
            <p:cNvPr id="1557" name="TextBox 1556">
              <a:extLst>
                <a:ext uri="{FF2B5EF4-FFF2-40B4-BE49-F238E27FC236}">
                  <a16:creationId xmlns:a16="http://schemas.microsoft.com/office/drawing/2014/main" id="{0C69A637-7209-C29D-24BD-C54A5CE4F32F}"/>
                </a:ext>
              </a:extLst>
            </p:cNvPr>
            <p:cNvSpPr txBox="1"/>
            <p:nvPr/>
          </p:nvSpPr>
          <p:spPr>
            <a:xfrm>
              <a:off x="2964945" y="10232930"/>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166</a:t>
              </a:r>
            </a:p>
          </p:txBody>
        </p:sp>
        <p:sp>
          <p:nvSpPr>
            <p:cNvPr id="1558" name="TextBox 1557">
              <a:extLst>
                <a:ext uri="{FF2B5EF4-FFF2-40B4-BE49-F238E27FC236}">
                  <a16:creationId xmlns:a16="http://schemas.microsoft.com/office/drawing/2014/main" id="{BCECCF38-43DB-E75C-62C3-0C48BF425439}"/>
                </a:ext>
              </a:extLst>
            </p:cNvPr>
            <p:cNvSpPr txBox="1"/>
            <p:nvPr/>
          </p:nvSpPr>
          <p:spPr>
            <a:xfrm>
              <a:off x="3268251" y="10232930"/>
              <a:ext cx="610196"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119</a:t>
              </a:r>
            </a:p>
          </p:txBody>
        </p:sp>
        <p:sp>
          <p:nvSpPr>
            <p:cNvPr id="1559" name="TextBox 1558">
              <a:extLst>
                <a:ext uri="{FF2B5EF4-FFF2-40B4-BE49-F238E27FC236}">
                  <a16:creationId xmlns:a16="http://schemas.microsoft.com/office/drawing/2014/main" id="{2F97AD2D-2D31-D722-2ADA-669F27693696}"/>
                </a:ext>
              </a:extLst>
            </p:cNvPr>
            <p:cNvSpPr txBox="1"/>
            <p:nvPr/>
          </p:nvSpPr>
          <p:spPr>
            <a:xfrm>
              <a:off x="3611509"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93</a:t>
              </a:r>
            </a:p>
          </p:txBody>
        </p:sp>
        <p:sp>
          <p:nvSpPr>
            <p:cNvPr id="1560" name="TextBox 1559">
              <a:extLst>
                <a:ext uri="{FF2B5EF4-FFF2-40B4-BE49-F238E27FC236}">
                  <a16:creationId xmlns:a16="http://schemas.microsoft.com/office/drawing/2014/main" id="{F3EDDC07-22C4-9CD9-BACA-2DD0F7670841}"/>
                </a:ext>
              </a:extLst>
            </p:cNvPr>
            <p:cNvSpPr txBox="1"/>
            <p:nvPr/>
          </p:nvSpPr>
          <p:spPr>
            <a:xfrm>
              <a:off x="3914919"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90</a:t>
              </a:r>
            </a:p>
          </p:txBody>
        </p:sp>
        <p:sp>
          <p:nvSpPr>
            <p:cNvPr id="1561" name="TextBox 1560">
              <a:extLst>
                <a:ext uri="{FF2B5EF4-FFF2-40B4-BE49-F238E27FC236}">
                  <a16:creationId xmlns:a16="http://schemas.microsoft.com/office/drawing/2014/main" id="{21DB0E7C-5FAA-DED8-1034-7D8D2A67A297}"/>
                </a:ext>
              </a:extLst>
            </p:cNvPr>
            <p:cNvSpPr txBox="1"/>
            <p:nvPr/>
          </p:nvSpPr>
          <p:spPr>
            <a:xfrm>
              <a:off x="4218308"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73</a:t>
              </a:r>
            </a:p>
          </p:txBody>
        </p:sp>
        <p:sp>
          <p:nvSpPr>
            <p:cNvPr id="1562" name="TextBox 1561">
              <a:extLst>
                <a:ext uri="{FF2B5EF4-FFF2-40B4-BE49-F238E27FC236}">
                  <a16:creationId xmlns:a16="http://schemas.microsoft.com/office/drawing/2014/main" id="{D6FA478F-C0F0-CB20-E988-939E7E404B8E}"/>
                </a:ext>
              </a:extLst>
            </p:cNvPr>
            <p:cNvSpPr txBox="1"/>
            <p:nvPr/>
          </p:nvSpPr>
          <p:spPr>
            <a:xfrm>
              <a:off x="4521698"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60</a:t>
              </a:r>
            </a:p>
          </p:txBody>
        </p:sp>
        <p:sp>
          <p:nvSpPr>
            <p:cNvPr id="1563" name="TextBox 1562">
              <a:extLst>
                <a:ext uri="{FF2B5EF4-FFF2-40B4-BE49-F238E27FC236}">
                  <a16:creationId xmlns:a16="http://schemas.microsoft.com/office/drawing/2014/main" id="{5B3DFB40-1BD2-5956-E29B-26D907F10B43}"/>
                </a:ext>
              </a:extLst>
            </p:cNvPr>
            <p:cNvSpPr txBox="1"/>
            <p:nvPr/>
          </p:nvSpPr>
          <p:spPr>
            <a:xfrm>
              <a:off x="4825105"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51</a:t>
              </a:r>
            </a:p>
          </p:txBody>
        </p:sp>
        <p:sp>
          <p:nvSpPr>
            <p:cNvPr id="1564" name="TextBox 1563">
              <a:extLst>
                <a:ext uri="{FF2B5EF4-FFF2-40B4-BE49-F238E27FC236}">
                  <a16:creationId xmlns:a16="http://schemas.microsoft.com/office/drawing/2014/main" id="{AA031017-7B8E-4C9D-E2DD-CB5498D9F3B0}"/>
                </a:ext>
              </a:extLst>
            </p:cNvPr>
            <p:cNvSpPr txBox="1"/>
            <p:nvPr/>
          </p:nvSpPr>
          <p:spPr>
            <a:xfrm>
              <a:off x="5128324"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45</a:t>
              </a:r>
            </a:p>
          </p:txBody>
        </p:sp>
        <p:sp>
          <p:nvSpPr>
            <p:cNvPr id="1565" name="TextBox 1564">
              <a:extLst>
                <a:ext uri="{FF2B5EF4-FFF2-40B4-BE49-F238E27FC236}">
                  <a16:creationId xmlns:a16="http://schemas.microsoft.com/office/drawing/2014/main" id="{DBCC10A0-DDFF-FB2E-56B7-6E3A4722E64B}"/>
                </a:ext>
              </a:extLst>
            </p:cNvPr>
            <p:cNvSpPr txBox="1"/>
            <p:nvPr/>
          </p:nvSpPr>
          <p:spPr>
            <a:xfrm>
              <a:off x="5431713"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34</a:t>
              </a:r>
            </a:p>
          </p:txBody>
        </p:sp>
        <p:sp>
          <p:nvSpPr>
            <p:cNvPr id="1566" name="TextBox 1565">
              <a:extLst>
                <a:ext uri="{FF2B5EF4-FFF2-40B4-BE49-F238E27FC236}">
                  <a16:creationId xmlns:a16="http://schemas.microsoft.com/office/drawing/2014/main" id="{9CB329D3-1AC4-3359-AABF-C5C71E525F9C}"/>
                </a:ext>
              </a:extLst>
            </p:cNvPr>
            <p:cNvSpPr txBox="1"/>
            <p:nvPr/>
          </p:nvSpPr>
          <p:spPr>
            <a:xfrm>
              <a:off x="5734281"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1567" name="TextBox 1566">
              <a:extLst>
                <a:ext uri="{FF2B5EF4-FFF2-40B4-BE49-F238E27FC236}">
                  <a16:creationId xmlns:a16="http://schemas.microsoft.com/office/drawing/2014/main" id="{4F4E8F91-FE1F-1EF1-7948-043D195C697C}"/>
                </a:ext>
              </a:extLst>
            </p:cNvPr>
            <p:cNvSpPr txBox="1"/>
            <p:nvPr/>
          </p:nvSpPr>
          <p:spPr>
            <a:xfrm>
              <a:off x="6037651"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a:t>
              </a:r>
            </a:p>
          </p:txBody>
        </p:sp>
        <p:sp>
          <p:nvSpPr>
            <p:cNvPr id="1568" name="TextBox 1567">
              <a:extLst>
                <a:ext uri="{FF2B5EF4-FFF2-40B4-BE49-F238E27FC236}">
                  <a16:creationId xmlns:a16="http://schemas.microsoft.com/office/drawing/2014/main" id="{8DE88F9D-588A-452E-346D-A1AFE7E525A7}"/>
                </a:ext>
              </a:extLst>
            </p:cNvPr>
            <p:cNvSpPr txBox="1"/>
            <p:nvPr/>
          </p:nvSpPr>
          <p:spPr>
            <a:xfrm>
              <a:off x="6340963"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a:t>
              </a:r>
            </a:p>
          </p:txBody>
        </p:sp>
        <p:sp>
          <p:nvSpPr>
            <p:cNvPr id="1569" name="TextBox 1568">
              <a:extLst>
                <a:ext uri="{FF2B5EF4-FFF2-40B4-BE49-F238E27FC236}">
                  <a16:creationId xmlns:a16="http://schemas.microsoft.com/office/drawing/2014/main" id="{C3690607-FDE5-CA41-1285-6ADC49398EB0}"/>
                </a:ext>
              </a:extLst>
            </p:cNvPr>
            <p:cNvSpPr txBox="1"/>
            <p:nvPr/>
          </p:nvSpPr>
          <p:spPr>
            <a:xfrm>
              <a:off x="6644353"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22</a:t>
              </a:r>
            </a:p>
          </p:txBody>
        </p:sp>
        <p:sp>
          <p:nvSpPr>
            <p:cNvPr id="1570" name="TextBox 1569">
              <a:extLst>
                <a:ext uri="{FF2B5EF4-FFF2-40B4-BE49-F238E27FC236}">
                  <a16:creationId xmlns:a16="http://schemas.microsoft.com/office/drawing/2014/main" id="{68914E25-C970-77C8-576F-0241867FA0DA}"/>
                </a:ext>
              </a:extLst>
            </p:cNvPr>
            <p:cNvSpPr txBox="1"/>
            <p:nvPr/>
          </p:nvSpPr>
          <p:spPr>
            <a:xfrm>
              <a:off x="6947762"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15</a:t>
              </a:r>
            </a:p>
          </p:txBody>
        </p:sp>
        <p:sp>
          <p:nvSpPr>
            <p:cNvPr id="1571" name="TextBox 1570">
              <a:extLst>
                <a:ext uri="{FF2B5EF4-FFF2-40B4-BE49-F238E27FC236}">
                  <a16:creationId xmlns:a16="http://schemas.microsoft.com/office/drawing/2014/main" id="{7117AEB8-15C3-FA5D-0AA5-E1C03C68F5FA}"/>
                </a:ext>
              </a:extLst>
            </p:cNvPr>
            <p:cNvSpPr txBox="1"/>
            <p:nvPr/>
          </p:nvSpPr>
          <p:spPr>
            <a:xfrm>
              <a:off x="7251171" y="10232930"/>
              <a:ext cx="517743"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13</a:t>
              </a:r>
            </a:p>
          </p:txBody>
        </p:sp>
        <p:sp>
          <p:nvSpPr>
            <p:cNvPr id="1572" name="TextBox 1571">
              <a:extLst>
                <a:ext uri="{FF2B5EF4-FFF2-40B4-BE49-F238E27FC236}">
                  <a16:creationId xmlns:a16="http://schemas.microsoft.com/office/drawing/2014/main" id="{092BD766-91C0-7D15-9FA3-66666FE23490}"/>
                </a:ext>
              </a:extLst>
            </p:cNvPr>
            <p:cNvSpPr txBox="1"/>
            <p:nvPr/>
          </p:nvSpPr>
          <p:spPr>
            <a:xfrm>
              <a:off x="7594400"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a:t>
              </a:r>
            </a:p>
          </p:txBody>
        </p:sp>
        <p:sp>
          <p:nvSpPr>
            <p:cNvPr id="1573" name="TextBox 1572">
              <a:extLst>
                <a:ext uri="{FF2B5EF4-FFF2-40B4-BE49-F238E27FC236}">
                  <a16:creationId xmlns:a16="http://schemas.microsoft.com/office/drawing/2014/main" id="{A36C3C0A-2CE2-36DC-9EF8-C2B92773883C}"/>
                </a:ext>
              </a:extLst>
            </p:cNvPr>
            <p:cNvSpPr txBox="1"/>
            <p:nvPr/>
          </p:nvSpPr>
          <p:spPr>
            <a:xfrm>
              <a:off x="7897810"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1574" name="TextBox 1573">
              <a:extLst>
                <a:ext uri="{FF2B5EF4-FFF2-40B4-BE49-F238E27FC236}">
                  <a16:creationId xmlns:a16="http://schemas.microsoft.com/office/drawing/2014/main" id="{78B0D9C9-568B-EFA3-7223-B9491771BD1D}"/>
                </a:ext>
              </a:extLst>
            </p:cNvPr>
            <p:cNvSpPr txBox="1"/>
            <p:nvPr/>
          </p:nvSpPr>
          <p:spPr>
            <a:xfrm>
              <a:off x="8201026"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575" name="TextBox 1574">
              <a:extLst>
                <a:ext uri="{FF2B5EF4-FFF2-40B4-BE49-F238E27FC236}">
                  <a16:creationId xmlns:a16="http://schemas.microsoft.com/office/drawing/2014/main" id="{F37528F0-F447-CFBA-924A-2B80A29FA0B0}"/>
                </a:ext>
              </a:extLst>
            </p:cNvPr>
            <p:cNvSpPr txBox="1"/>
            <p:nvPr/>
          </p:nvSpPr>
          <p:spPr>
            <a:xfrm>
              <a:off x="8504416"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576" name="TextBox 1575">
              <a:extLst>
                <a:ext uri="{FF2B5EF4-FFF2-40B4-BE49-F238E27FC236}">
                  <a16:creationId xmlns:a16="http://schemas.microsoft.com/office/drawing/2014/main" id="{EAAC4595-BB08-3C26-8284-126FE0A9888B}"/>
                </a:ext>
              </a:extLst>
            </p:cNvPr>
            <p:cNvSpPr txBox="1"/>
            <p:nvPr/>
          </p:nvSpPr>
          <p:spPr>
            <a:xfrm>
              <a:off x="8805740"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77" name="TextBox 1576">
              <a:extLst>
                <a:ext uri="{FF2B5EF4-FFF2-40B4-BE49-F238E27FC236}">
                  <a16:creationId xmlns:a16="http://schemas.microsoft.com/office/drawing/2014/main" id="{6370D691-8CA9-8FD0-BD2A-8802D5025BE6}"/>
                </a:ext>
              </a:extLst>
            </p:cNvPr>
            <p:cNvSpPr txBox="1"/>
            <p:nvPr/>
          </p:nvSpPr>
          <p:spPr>
            <a:xfrm>
              <a:off x="9109112"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78" name="TextBox 1577">
              <a:extLst>
                <a:ext uri="{FF2B5EF4-FFF2-40B4-BE49-F238E27FC236}">
                  <a16:creationId xmlns:a16="http://schemas.microsoft.com/office/drawing/2014/main" id="{2ED83D8F-B1E0-712D-E9DE-5B2B03705970}"/>
                </a:ext>
              </a:extLst>
            </p:cNvPr>
            <p:cNvSpPr txBox="1"/>
            <p:nvPr/>
          </p:nvSpPr>
          <p:spPr>
            <a:xfrm>
              <a:off x="9412424"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79" name="TextBox 1578">
              <a:extLst>
                <a:ext uri="{FF2B5EF4-FFF2-40B4-BE49-F238E27FC236}">
                  <a16:creationId xmlns:a16="http://schemas.microsoft.com/office/drawing/2014/main" id="{45384CE3-0701-F6CA-BAF6-2269D251A98A}"/>
                </a:ext>
              </a:extLst>
            </p:cNvPr>
            <p:cNvSpPr txBox="1"/>
            <p:nvPr/>
          </p:nvSpPr>
          <p:spPr>
            <a:xfrm>
              <a:off x="9715813"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80" name="TextBox 1579">
              <a:extLst>
                <a:ext uri="{FF2B5EF4-FFF2-40B4-BE49-F238E27FC236}">
                  <a16:creationId xmlns:a16="http://schemas.microsoft.com/office/drawing/2014/main" id="{9DDDCB55-064E-5506-4C48-615781D7CF45}"/>
                </a:ext>
              </a:extLst>
            </p:cNvPr>
            <p:cNvSpPr txBox="1"/>
            <p:nvPr/>
          </p:nvSpPr>
          <p:spPr>
            <a:xfrm>
              <a:off x="10019223"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81" name="TextBox 1580">
              <a:extLst>
                <a:ext uri="{FF2B5EF4-FFF2-40B4-BE49-F238E27FC236}">
                  <a16:creationId xmlns:a16="http://schemas.microsoft.com/office/drawing/2014/main" id="{EE51800D-D785-212E-9933-67423A7D43FD}"/>
                </a:ext>
              </a:extLst>
            </p:cNvPr>
            <p:cNvSpPr txBox="1"/>
            <p:nvPr/>
          </p:nvSpPr>
          <p:spPr>
            <a:xfrm>
              <a:off x="10322632"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82" name="TextBox 1581">
              <a:extLst>
                <a:ext uri="{FF2B5EF4-FFF2-40B4-BE49-F238E27FC236}">
                  <a16:creationId xmlns:a16="http://schemas.microsoft.com/office/drawing/2014/main" id="{6BC15A0A-D487-3EAE-FCD6-56FC2ABE47E8}"/>
                </a:ext>
              </a:extLst>
            </p:cNvPr>
            <p:cNvSpPr txBox="1"/>
            <p:nvPr/>
          </p:nvSpPr>
          <p:spPr>
            <a:xfrm>
              <a:off x="10626002" y="10232930"/>
              <a:ext cx="425289" cy="39941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583" name="TextBox 1582">
              <a:extLst>
                <a:ext uri="{FF2B5EF4-FFF2-40B4-BE49-F238E27FC236}">
                  <a16:creationId xmlns:a16="http://schemas.microsoft.com/office/drawing/2014/main" id="{64DFFFA5-18AB-E401-AEE5-9F4B018C62D4}"/>
                </a:ext>
              </a:extLst>
            </p:cNvPr>
            <p:cNvSpPr txBox="1"/>
            <p:nvPr/>
          </p:nvSpPr>
          <p:spPr>
            <a:xfrm>
              <a:off x="1449920" y="9991968"/>
              <a:ext cx="1497762" cy="39941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1584" name="TextBox 1583">
              <a:extLst>
                <a:ext uri="{FF2B5EF4-FFF2-40B4-BE49-F238E27FC236}">
                  <a16:creationId xmlns:a16="http://schemas.microsoft.com/office/drawing/2014/main" id="{D97C2440-0AB5-0BEA-3914-A2BB70A241D6}"/>
                </a:ext>
              </a:extLst>
            </p:cNvPr>
            <p:cNvSpPr txBox="1"/>
            <p:nvPr/>
          </p:nvSpPr>
          <p:spPr>
            <a:xfrm>
              <a:off x="1508751" y="10220568"/>
              <a:ext cx="1434975" cy="39941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grpSp>
      <p:sp>
        <p:nvSpPr>
          <p:cNvPr id="1585" name="TextBox 1584">
            <a:extLst>
              <a:ext uri="{FF2B5EF4-FFF2-40B4-BE49-F238E27FC236}">
                <a16:creationId xmlns:a16="http://schemas.microsoft.com/office/drawing/2014/main" id="{245FA447-0C74-2F3D-A0D1-F7202B6AF62D}"/>
              </a:ext>
            </a:extLst>
          </p:cNvPr>
          <p:cNvSpPr txBox="1"/>
          <p:nvPr/>
        </p:nvSpPr>
        <p:spPr>
          <a:xfrm>
            <a:off x="1587811" y="1310279"/>
            <a:ext cx="3274101"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Patients With HR+ Disease</a:t>
            </a:r>
          </a:p>
        </p:txBody>
      </p:sp>
      <p:grpSp>
        <p:nvGrpSpPr>
          <p:cNvPr id="1586" name="Group 1585">
            <a:extLst>
              <a:ext uri="{FF2B5EF4-FFF2-40B4-BE49-F238E27FC236}">
                <a16:creationId xmlns:a16="http://schemas.microsoft.com/office/drawing/2014/main" id="{834DDD79-B025-6D41-4425-1BD5A6760FB9}"/>
              </a:ext>
            </a:extLst>
          </p:cNvPr>
          <p:cNvGrpSpPr/>
          <p:nvPr/>
        </p:nvGrpSpPr>
        <p:grpSpPr>
          <a:xfrm>
            <a:off x="42105" y="5417230"/>
            <a:ext cx="6005924" cy="495072"/>
            <a:chOff x="3649341" y="10612867"/>
            <a:chExt cx="16816843" cy="1317381"/>
          </a:xfrm>
        </p:grpSpPr>
        <p:sp>
          <p:nvSpPr>
            <p:cNvPr id="1587" name="TextBox 1586">
              <a:extLst>
                <a:ext uri="{FF2B5EF4-FFF2-40B4-BE49-F238E27FC236}">
                  <a16:creationId xmlns:a16="http://schemas.microsoft.com/office/drawing/2014/main" id="{DEB33EE1-AE1B-73AB-FA50-B89ED8578541}"/>
                </a:ext>
              </a:extLst>
            </p:cNvPr>
            <p:cNvSpPr txBox="1"/>
            <p:nvPr/>
          </p:nvSpPr>
          <p:spPr>
            <a:xfrm>
              <a:off x="3649341" y="10612867"/>
              <a:ext cx="2644609"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1588" name="TextBox 1587">
              <a:extLst>
                <a:ext uri="{FF2B5EF4-FFF2-40B4-BE49-F238E27FC236}">
                  <a16:creationId xmlns:a16="http://schemas.microsoft.com/office/drawing/2014/main" id="{78C15B8F-8BA9-D50D-C6BD-F549986C07B5}"/>
                </a:ext>
              </a:extLst>
            </p:cNvPr>
            <p:cNvSpPr txBox="1"/>
            <p:nvPr/>
          </p:nvSpPr>
          <p:spPr>
            <a:xfrm>
              <a:off x="5918036"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331</a:t>
              </a:r>
            </a:p>
          </p:txBody>
        </p:sp>
        <p:sp>
          <p:nvSpPr>
            <p:cNvPr id="1589" name="TextBox 1588">
              <a:extLst>
                <a:ext uri="{FF2B5EF4-FFF2-40B4-BE49-F238E27FC236}">
                  <a16:creationId xmlns:a16="http://schemas.microsoft.com/office/drawing/2014/main" id="{4ABDB23A-661B-EC58-C365-94025A41E185}"/>
                </a:ext>
              </a:extLst>
            </p:cNvPr>
            <p:cNvSpPr txBox="1"/>
            <p:nvPr/>
          </p:nvSpPr>
          <p:spPr>
            <a:xfrm>
              <a:off x="4036047" y="10966377"/>
              <a:ext cx="2279204"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1590" name="TextBox 1589">
              <a:extLst>
                <a:ext uri="{FF2B5EF4-FFF2-40B4-BE49-F238E27FC236}">
                  <a16:creationId xmlns:a16="http://schemas.microsoft.com/office/drawing/2014/main" id="{AA83FD28-7184-62A5-3835-44D575C66984}"/>
                </a:ext>
              </a:extLst>
            </p:cNvPr>
            <p:cNvSpPr txBox="1"/>
            <p:nvPr/>
          </p:nvSpPr>
          <p:spPr>
            <a:xfrm>
              <a:off x="6392702"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324</a:t>
              </a:r>
            </a:p>
          </p:txBody>
        </p:sp>
        <p:sp>
          <p:nvSpPr>
            <p:cNvPr id="1591" name="TextBox 1590">
              <a:extLst>
                <a:ext uri="{FF2B5EF4-FFF2-40B4-BE49-F238E27FC236}">
                  <a16:creationId xmlns:a16="http://schemas.microsoft.com/office/drawing/2014/main" id="{0476C37D-0B13-8555-F159-67E8E08272C4}"/>
                </a:ext>
              </a:extLst>
            </p:cNvPr>
            <p:cNvSpPr txBox="1"/>
            <p:nvPr/>
          </p:nvSpPr>
          <p:spPr>
            <a:xfrm>
              <a:off x="686725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290</a:t>
              </a:r>
            </a:p>
          </p:txBody>
        </p:sp>
        <p:sp>
          <p:nvSpPr>
            <p:cNvPr id="1592" name="TextBox 1591">
              <a:extLst>
                <a:ext uri="{FF2B5EF4-FFF2-40B4-BE49-F238E27FC236}">
                  <a16:creationId xmlns:a16="http://schemas.microsoft.com/office/drawing/2014/main" id="{28C8569D-F21C-B07D-F838-1D155098C402}"/>
                </a:ext>
              </a:extLst>
            </p:cNvPr>
            <p:cNvSpPr txBox="1"/>
            <p:nvPr/>
          </p:nvSpPr>
          <p:spPr>
            <a:xfrm>
              <a:off x="7341978"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265</a:t>
              </a:r>
            </a:p>
          </p:txBody>
        </p:sp>
        <p:sp>
          <p:nvSpPr>
            <p:cNvPr id="1593" name="TextBox 1592">
              <a:extLst>
                <a:ext uri="{FF2B5EF4-FFF2-40B4-BE49-F238E27FC236}">
                  <a16:creationId xmlns:a16="http://schemas.microsoft.com/office/drawing/2014/main" id="{FEAE5B24-B011-95ED-F955-DB28F0E6437B}"/>
                </a:ext>
              </a:extLst>
            </p:cNvPr>
            <p:cNvSpPr txBox="1"/>
            <p:nvPr/>
          </p:nvSpPr>
          <p:spPr>
            <a:xfrm>
              <a:off x="781666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262</a:t>
              </a:r>
            </a:p>
          </p:txBody>
        </p:sp>
        <p:sp>
          <p:nvSpPr>
            <p:cNvPr id="1594" name="TextBox 1593">
              <a:extLst>
                <a:ext uri="{FF2B5EF4-FFF2-40B4-BE49-F238E27FC236}">
                  <a16:creationId xmlns:a16="http://schemas.microsoft.com/office/drawing/2014/main" id="{E3BBFFA0-56FC-C6A1-9B3A-0550DDB68C5B}"/>
                </a:ext>
              </a:extLst>
            </p:cNvPr>
            <p:cNvSpPr txBox="1"/>
            <p:nvPr/>
          </p:nvSpPr>
          <p:spPr>
            <a:xfrm>
              <a:off x="8291378"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248</a:t>
              </a:r>
            </a:p>
          </p:txBody>
        </p:sp>
        <p:sp>
          <p:nvSpPr>
            <p:cNvPr id="1595" name="TextBox 1594">
              <a:extLst>
                <a:ext uri="{FF2B5EF4-FFF2-40B4-BE49-F238E27FC236}">
                  <a16:creationId xmlns:a16="http://schemas.microsoft.com/office/drawing/2014/main" id="{912D233E-9AD7-B915-1346-649E6E619812}"/>
                </a:ext>
              </a:extLst>
            </p:cNvPr>
            <p:cNvSpPr txBox="1"/>
            <p:nvPr/>
          </p:nvSpPr>
          <p:spPr>
            <a:xfrm>
              <a:off x="8766035"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218</a:t>
              </a:r>
            </a:p>
          </p:txBody>
        </p:sp>
        <p:sp>
          <p:nvSpPr>
            <p:cNvPr id="1596" name="TextBox 1595">
              <a:extLst>
                <a:ext uri="{FF2B5EF4-FFF2-40B4-BE49-F238E27FC236}">
                  <a16:creationId xmlns:a16="http://schemas.microsoft.com/office/drawing/2014/main" id="{83D3732B-9C33-2143-D53D-E868A0F8D8BD}"/>
                </a:ext>
              </a:extLst>
            </p:cNvPr>
            <p:cNvSpPr txBox="1"/>
            <p:nvPr/>
          </p:nvSpPr>
          <p:spPr>
            <a:xfrm>
              <a:off x="924074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198</a:t>
              </a:r>
            </a:p>
          </p:txBody>
        </p:sp>
        <p:sp>
          <p:nvSpPr>
            <p:cNvPr id="1597" name="TextBox 1596">
              <a:extLst>
                <a:ext uri="{FF2B5EF4-FFF2-40B4-BE49-F238E27FC236}">
                  <a16:creationId xmlns:a16="http://schemas.microsoft.com/office/drawing/2014/main" id="{0853219C-F619-4384-D311-3462F8148B31}"/>
                </a:ext>
              </a:extLst>
            </p:cNvPr>
            <p:cNvSpPr txBox="1"/>
            <p:nvPr/>
          </p:nvSpPr>
          <p:spPr>
            <a:xfrm>
              <a:off x="971519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182</a:t>
              </a:r>
            </a:p>
          </p:txBody>
        </p:sp>
        <p:sp>
          <p:nvSpPr>
            <p:cNvPr id="1598" name="TextBox 1597">
              <a:extLst>
                <a:ext uri="{FF2B5EF4-FFF2-40B4-BE49-F238E27FC236}">
                  <a16:creationId xmlns:a16="http://schemas.microsoft.com/office/drawing/2014/main" id="{1A998B66-80B1-B130-1B6B-1846CE05C8A9}"/>
                </a:ext>
              </a:extLst>
            </p:cNvPr>
            <p:cNvSpPr txBox="1"/>
            <p:nvPr/>
          </p:nvSpPr>
          <p:spPr>
            <a:xfrm>
              <a:off x="1018987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165</a:t>
              </a:r>
            </a:p>
          </p:txBody>
        </p:sp>
        <p:sp>
          <p:nvSpPr>
            <p:cNvPr id="1599" name="TextBox 1598">
              <a:extLst>
                <a:ext uri="{FF2B5EF4-FFF2-40B4-BE49-F238E27FC236}">
                  <a16:creationId xmlns:a16="http://schemas.microsoft.com/office/drawing/2014/main" id="{65C40323-C3DD-900D-8B9B-2338911274D5}"/>
                </a:ext>
              </a:extLst>
            </p:cNvPr>
            <p:cNvSpPr txBox="1"/>
            <p:nvPr/>
          </p:nvSpPr>
          <p:spPr>
            <a:xfrm>
              <a:off x="10663249"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142</a:t>
              </a:r>
            </a:p>
          </p:txBody>
        </p:sp>
        <p:sp>
          <p:nvSpPr>
            <p:cNvPr id="1600" name="TextBox 1599">
              <a:extLst>
                <a:ext uri="{FF2B5EF4-FFF2-40B4-BE49-F238E27FC236}">
                  <a16:creationId xmlns:a16="http://schemas.microsoft.com/office/drawing/2014/main" id="{8E085974-E6AF-9370-1E48-4F8F8A490CE0}"/>
                </a:ext>
              </a:extLst>
            </p:cNvPr>
            <p:cNvSpPr txBox="1"/>
            <p:nvPr/>
          </p:nvSpPr>
          <p:spPr>
            <a:xfrm>
              <a:off x="11137934"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128</a:t>
              </a:r>
            </a:p>
          </p:txBody>
        </p:sp>
        <p:sp>
          <p:nvSpPr>
            <p:cNvPr id="1601" name="TextBox 1600">
              <a:extLst>
                <a:ext uri="{FF2B5EF4-FFF2-40B4-BE49-F238E27FC236}">
                  <a16:creationId xmlns:a16="http://schemas.microsoft.com/office/drawing/2014/main" id="{A027B3C3-B577-7C3F-2F3B-F406CB05AB48}"/>
                </a:ext>
              </a:extLst>
            </p:cNvPr>
            <p:cNvSpPr txBox="1"/>
            <p:nvPr/>
          </p:nvSpPr>
          <p:spPr>
            <a:xfrm>
              <a:off x="11612472" y="109971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107</a:t>
              </a:r>
            </a:p>
          </p:txBody>
        </p:sp>
        <p:sp>
          <p:nvSpPr>
            <p:cNvPr id="1602" name="TextBox 1601">
              <a:extLst>
                <a:ext uri="{FF2B5EF4-FFF2-40B4-BE49-F238E27FC236}">
                  <a16:creationId xmlns:a16="http://schemas.microsoft.com/office/drawing/2014/main" id="{2C19AFE1-7C35-B2D1-9866-DAABEEFDD9DF}"/>
                </a:ext>
              </a:extLst>
            </p:cNvPr>
            <p:cNvSpPr txBox="1"/>
            <p:nvPr/>
          </p:nvSpPr>
          <p:spPr>
            <a:xfrm>
              <a:off x="1215071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89</a:t>
              </a:r>
            </a:p>
          </p:txBody>
        </p:sp>
        <p:sp>
          <p:nvSpPr>
            <p:cNvPr id="1603" name="TextBox 1602">
              <a:extLst>
                <a:ext uri="{FF2B5EF4-FFF2-40B4-BE49-F238E27FC236}">
                  <a16:creationId xmlns:a16="http://schemas.microsoft.com/office/drawing/2014/main" id="{745AE5A2-BA16-BE18-DE08-CA6AC8E21BC2}"/>
                </a:ext>
              </a:extLst>
            </p:cNvPr>
            <p:cNvSpPr txBox="1"/>
            <p:nvPr/>
          </p:nvSpPr>
          <p:spPr>
            <a:xfrm>
              <a:off x="126254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78</a:t>
              </a:r>
            </a:p>
          </p:txBody>
        </p:sp>
        <p:sp>
          <p:nvSpPr>
            <p:cNvPr id="1604" name="TextBox 1603">
              <a:extLst>
                <a:ext uri="{FF2B5EF4-FFF2-40B4-BE49-F238E27FC236}">
                  <a16:creationId xmlns:a16="http://schemas.microsoft.com/office/drawing/2014/main" id="{35008075-72E0-F8C1-8998-4CFA365C9CB3}"/>
                </a:ext>
              </a:extLst>
            </p:cNvPr>
            <p:cNvSpPr txBox="1"/>
            <p:nvPr/>
          </p:nvSpPr>
          <p:spPr>
            <a:xfrm>
              <a:off x="1310011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73</a:t>
              </a:r>
            </a:p>
          </p:txBody>
        </p:sp>
        <p:sp>
          <p:nvSpPr>
            <p:cNvPr id="1605" name="TextBox 1604">
              <a:extLst>
                <a:ext uri="{FF2B5EF4-FFF2-40B4-BE49-F238E27FC236}">
                  <a16:creationId xmlns:a16="http://schemas.microsoft.com/office/drawing/2014/main" id="{338E991B-8E6D-D1B1-FEB2-500E16317313}"/>
                </a:ext>
              </a:extLst>
            </p:cNvPr>
            <p:cNvSpPr txBox="1"/>
            <p:nvPr/>
          </p:nvSpPr>
          <p:spPr>
            <a:xfrm>
              <a:off x="13574806"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64</a:t>
              </a:r>
            </a:p>
          </p:txBody>
        </p:sp>
        <p:sp>
          <p:nvSpPr>
            <p:cNvPr id="1606" name="TextBox 1605">
              <a:extLst>
                <a:ext uri="{FF2B5EF4-FFF2-40B4-BE49-F238E27FC236}">
                  <a16:creationId xmlns:a16="http://schemas.microsoft.com/office/drawing/2014/main" id="{DFBEC0B0-393A-86A8-A501-64C3ACD78DF2}"/>
                </a:ext>
              </a:extLst>
            </p:cNvPr>
            <p:cNvSpPr txBox="1"/>
            <p:nvPr/>
          </p:nvSpPr>
          <p:spPr>
            <a:xfrm>
              <a:off x="1404952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48</a:t>
              </a:r>
            </a:p>
          </p:txBody>
        </p:sp>
        <p:sp>
          <p:nvSpPr>
            <p:cNvPr id="1607" name="TextBox 1606">
              <a:extLst>
                <a:ext uri="{FF2B5EF4-FFF2-40B4-BE49-F238E27FC236}">
                  <a16:creationId xmlns:a16="http://schemas.microsoft.com/office/drawing/2014/main" id="{A1994F9D-86DE-5B26-1F8E-9FFBB35F6B90}"/>
                </a:ext>
              </a:extLst>
            </p:cNvPr>
            <p:cNvSpPr txBox="1"/>
            <p:nvPr/>
          </p:nvSpPr>
          <p:spPr>
            <a:xfrm>
              <a:off x="1452396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37</a:t>
              </a:r>
            </a:p>
          </p:txBody>
        </p:sp>
        <p:sp>
          <p:nvSpPr>
            <p:cNvPr id="1608" name="TextBox 1607">
              <a:extLst>
                <a:ext uri="{FF2B5EF4-FFF2-40B4-BE49-F238E27FC236}">
                  <a16:creationId xmlns:a16="http://schemas.microsoft.com/office/drawing/2014/main" id="{E7DB2835-D4A0-B848-C232-C59F2690BFCF}"/>
                </a:ext>
              </a:extLst>
            </p:cNvPr>
            <p:cNvSpPr txBox="1"/>
            <p:nvPr/>
          </p:nvSpPr>
          <p:spPr>
            <a:xfrm>
              <a:off x="14998653"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31</a:t>
              </a:r>
            </a:p>
          </p:txBody>
        </p:sp>
        <p:sp>
          <p:nvSpPr>
            <p:cNvPr id="1609" name="TextBox 1608">
              <a:extLst>
                <a:ext uri="{FF2B5EF4-FFF2-40B4-BE49-F238E27FC236}">
                  <a16:creationId xmlns:a16="http://schemas.microsoft.com/office/drawing/2014/main" id="{56C6C6A0-4E54-C910-5F99-A5C8C5B9CF54}"/>
                </a:ext>
              </a:extLst>
            </p:cNvPr>
            <p:cNvSpPr txBox="1"/>
            <p:nvPr/>
          </p:nvSpPr>
          <p:spPr>
            <a:xfrm>
              <a:off x="1547007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28</a:t>
              </a:r>
            </a:p>
          </p:txBody>
        </p:sp>
        <p:sp>
          <p:nvSpPr>
            <p:cNvPr id="1610" name="TextBox 1609">
              <a:extLst>
                <a:ext uri="{FF2B5EF4-FFF2-40B4-BE49-F238E27FC236}">
                  <a16:creationId xmlns:a16="http://schemas.microsoft.com/office/drawing/2014/main" id="{F6805C37-1909-709B-6B08-3A6D02FB536B}"/>
                </a:ext>
              </a:extLst>
            </p:cNvPr>
            <p:cNvSpPr txBox="1"/>
            <p:nvPr/>
          </p:nvSpPr>
          <p:spPr>
            <a:xfrm>
              <a:off x="1594476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17</a:t>
              </a:r>
            </a:p>
          </p:txBody>
        </p:sp>
        <p:sp>
          <p:nvSpPr>
            <p:cNvPr id="1611" name="TextBox 1610">
              <a:extLst>
                <a:ext uri="{FF2B5EF4-FFF2-40B4-BE49-F238E27FC236}">
                  <a16:creationId xmlns:a16="http://schemas.microsoft.com/office/drawing/2014/main" id="{0AB435B1-DA63-3FE6-35EB-2AFDCD0B2316}"/>
                </a:ext>
              </a:extLst>
            </p:cNvPr>
            <p:cNvSpPr txBox="1"/>
            <p:nvPr/>
          </p:nvSpPr>
          <p:spPr>
            <a:xfrm>
              <a:off x="1641929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1612" name="TextBox 1611">
              <a:extLst>
                <a:ext uri="{FF2B5EF4-FFF2-40B4-BE49-F238E27FC236}">
                  <a16:creationId xmlns:a16="http://schemas.microsoft.com/office/drawing/2014/main" id="{5706D763-A894-7863-4574-370203A22310}"/>
                </a:ext>
              </a:extLst>
            </p:cNvPr>
            <p:cNvSpPr txBox="1"/>
            <p:nvPr/>
          </p:nvSpPr>
          <p:spPr>
            <a:xfrm>
              <a:off x="1689401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a:t>
              </a:r>
            </a:p>
          </p:txBody>
        </p:sp>
        <p:sp>
          <p:nvSpPr>
            <p:cNvPr id="1613" name="TextBox 1612">
              <a:extLst>
                <a:ext uri="{FF2B5EF4-FFF2-40B4-BE49-F238E27FC236}">
                  <a16:creationId xmlns:a16="http://schemas.microsoft.com/office/drawing/2014/main" id="{235970F0-20A7-F5F4-4F02-A10A623E6589}"/>
                </a:ext>
              </a:extLst>
            </p:cNvPr>
            <p:cNvSpPr txBox="1"/>
            <p:nvPr/>
          </p:nvSpPr>
          <p:spPr>
            <a:xfrm>
              <a:off x="17432262"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p:txBody>
        </p:sp>
        <p:sp>
          <p:nvSpPr>
            <p:cNvPr id="1614" name="TextBox 1613">
              <a:extLst>
                <a:ext uri="{FF2B5EF4-FFF2-40B4-BE49-F238E27FC236}">
                  <a16:creationId xmlns:a16="http://schemas.microsoft.com/office/drawing/2014/main" id="{80F103B4-5F5C-A11F-D969-7E526F974DBE}"/>
                </a:ext>
              </a:extLst>
            </p:cNvPr>
            <p:cNvSpPr txBox="1"/>
            <p:nvPr/>
          </p:nvSpPr>
          <p:spPr>
            <a:xfrm>
              <a:off x="17906978"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615" name="TextBox 1614">
              <a:extLst>
                <a:ext uri="{FF2B5EF4-FFF2-40B4-BE49-F238E27FC236}">
                  <a16:creationId xmlns:a16="http://schemas.microsoft.com/office/drawing/2014/main" id="{0FFFC621-4150-BCE6-8B89-C3F141818FF9}"/>
                </a:ext>
              </a:extLst>
            </p:cNvPr>
            <p:cNvSpPr txBox="1"/>
            <p:nvPr/>
          </p:nvSpPr>
          <p:spPr>
            <a:xfrm>
              <a:off x="18381633"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616" name="TextBox 1615">
              <a:extLst>
                <a:ext uri="{FF2B5EF4-FFF2-40B4-BE49-F238E27FC236}">
                  <a16:creationId xmlns:a16="http://schemas.microsoft.com/office/drawing/2014/main" id="{C9C23895-FE47-1312-7ECA-21A037ACAD67}"/>
                </a:ext>
              </a:extLst>
            </p:cNvPr>
            <p:cNvSpPr txBox="1"/>
            <p:nvPr/>
          </p:nvSpPr>
          <p:spPr>
            <a:xfrm>
              <a:off x="1885635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17" name="TextBox 1616">
              <a:extLst>
                <a:ext uri="{FF2B5EF4-FFF2-40B4-BE49-F238E27FC236}">
                  <a16:creationId xmlns:a16="http://schemas.microsoft.com/office/drawing/2014/main" id="{0A576ED8-8377-2F3F-47CC-153284580D2B}"/>
                </a:ext>
              </a:extLst>
            </p:cNvPr>
            <p:cNvSpPr txBox="1"/>
            <p:nvPr/>
          </p:nvSpPr>
          <p:spPr>
            <a:xfrm>
              <a:off x="19330794"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18" name="TextBox 1617">
              <a:extLst>
                <a:ext uri="{FF2B5EF4-FFF2-40B4-BE49-F238E27FC236}">
                  <a16:creationId xmlns:a16="http://schemas.microsoft.com/office/drawing/2014/main" id="{80100EA4-2BA4-5AC5-35B0-264A367330EC}"/>
                </a:ext>
              </a:extLst>
            </p:cNvPr>
            <p:cNvSpPr txBox="1"/>
            <p:nvPr/>
          </p:nvSpPr>
          <p:spPr>
            <a:xfrm>
              <a:off x="1980548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619" name="TextBox 1618">
              <a:extLst>
                <a:ext uri="{FF2B5EF4-FFF2-40B4-BE49-F238E27FC236}">
                  <a16:creationId xmlns:a16="http://schemas.microsoft.com/office/drawing/2014/main" id="{1A35071F-114A-94E7-4542-C894A30A5A07}"/>
                </a:ext>
              </a:extLst>
            </p:cNvPr>
            <p:cNvSpPr txBox="1"/>
            <p:nvPr/>
          </p:nvSpPr>
          <p:spPr>
            <a:xfrm>
              <a:off x="5918039" y="11356951"/>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163</a:t>
              </a:r>
            </a:p>
          </p:txBody>
        </p:sp>
        <p:sp>
          <p:nvSpPr>
            <p:cNvPr id="1620" name="TextBox 1619">
              <a:extLst>
                <a:ext uri="{FF2B5EF4-FFF2-40B4-BE49-F238E27FC236}">
                  <a16:creationId xmlns:a16="http://schemas.microsoft.com/office/drawing/2014/main" id="{57E52540-2D6E-8C20-A05A-8CF5309F7E0A}"/>
                </a:ext>
              </a:extLst>
            </p:cNvPr>
            <p:cNvSpPr txBox="1"/>
            <p:nvPr/>
          </p:nvSpPr>
          <p:spPr>
            <a:xfrm>
              <a:off x="4036047" y="11356954"/>
              <a:ext cx="2273007"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sp>
          <p:nvSpPr>
            <p:cNvPr id="1621" name="TextBox 1620">
              <a:extLst>
                <a:ext uri="{FF2B5EF4-FFF2-40B4-BE49-F238E27FC236}">
                  <a16:creationId xmlns:a16="http://schemas.microsoft.com/office/drawing/2014/main" id="{4E020D1E-F407-1E1A-9EE6-4D9B0F25D4AD}"/>
                </a:ext>
              </a:extLst>
            </p:cNvPr>
            <p:cNvSpPr txBox="1"/>
            <p:nvPr/>
          </p:nvSpPr>
          <p:spPr>
            <a:xfrm>
              <a:off x="6392702" y="11356954"/>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146</a:t>
              </a:r>
            </a:p>
          </p:txBody>
        </p:sp>
        <p:sp>
          <p:nvSpPr>
            <p:cNvPr id="1622" name="TextBox 1621">
              <a:extLst>
                <a:ext uri="{FF2B5EF4-FFF2-40B4-BE49-F238E27FC236}">
                  <a16:creationId xmlns:a16="http://schemas.microsoft.com/office/drawing/2014/main" id="{F90D367B-1D08-C7D6-9B78-F6B1D94AFF9F}"/>
                </a:ext>
              </a:extLst>
            </p:cNvPr>
            <p:cNvSpPr txBox="1"/>
            <p:nvPr/>
          </p:nvSpPr>
          <p:spPr>
            <a:xfrm>
              <a:off x="6867259" y="11356954"/>
              <a:ext cx="947966"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105</a:t>
              </a:r>
            </a:p>
          </p:txBody>
        </p:sp>
        <p:sp>
          <p:nvSpPr>
            <p:cNvPr id="1623" name="TextBox 1622">
              <a:extLst>
                <a:ext uri="{FF2B5EF4-FFF2-40B4-BE49-F238E27FC236}">
                  <a16:creationId xmlns:a16="http://schemas.microsoft.com/office/drawing/2014/main" id="{84428B94-2C2B-A446-5D5C-F805B4C57DA1}"/>
                </a:ext>
              </a:extLst>
            </p:cNvPr>
            <p:cNvSpPr txBox="1"/>
            <p:nvPr/>
          </p:nvSpPr>
          <p:spPr>
            <a:xfrm>
              <a:off x="740550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85</a:t>
              </a:r>
            </a:p>
          </p:txBody>
        </p:sp>
        <p:sp>
          <p:nvSpPr>
            <p:cNvPr id="1624" name="TextBox 1623">
              <a:extLst>
                <a:ext uri="{FF2B5EF4-FFF2-40B4-BE49-F238E27FC236}">
                  <a16:creationId xmlns:a16="http://schemas.microsoft.com/office/drawing/2014/main" id="{FC484D36-5285-4EEB-9470-08A83B6C49B4}"/>
                </a:ext>
              </a:extLst>
            </p:cNvPr>
            <p:cNvSpPr txBox="1"/>
            <p:nvPr/>
          </p:nvSpPr>
          <p:spPr>
            <a:xfrm>
              <a:off x="7880222"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84</a:t>
              </a:r>
            </a:p>
          </p:txBody>
        </p:sp>
        <p:sp>
          <p:nvSpPr>
            <p:cNvPr id="1625" name="TextBox 1624">
              <a:extLst>
                <a:ext uri="{FF2B5EF4-FFF2-40B4-BE49-F238E27FC236}">
                  <a16:creationId xmlns:a16="http://schemas.microsoft.com/office/drawing/2014/main" id="{C7A97C8B-EE33-FC2F-9D2A-9E68F6B54AE4}"/>
                </a:ext>
              </a:extLst>
            </p:cNvPr>
            <p:cNvSpPr txBox="1"/>
            <p:nvPr/>
          </p:nvSpPr>
          <p:spPr>
            <a:xfrm>
              <a:off x="835490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69</a:t>
              </a:r>
            </a:p>
          </p:txBody>
        </p:sp>
        <p:sp>
          <p:nvSpPr>
            <p:cNvPr id="1626" name="TextBox 1625">
              <a:extLst>
                <a:ext uri="{FF2B5EF4-FFF2-40B4-BE49-F238E27FC236}">
                  <a16:creationId xmlns:a16="http://schemas.microsoft.com/office/drawing/2014/main" id="{88FEE265-DE0A-01C9-EE5F-16F30B98302D}"/>
                </a:ext>
              </a:extLst>
            </p:cNvPr>
            <p:cNvSpPr txBox="1"/>
            <p:nvPr/>
          </p:nvSpPr>
          <p:spPr>
            <a:xfrm>
              <a:off x="882959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57</a:t>
              </a:r>
            </a:p>
          </p:txBody>
        </p:sp>
        <p:sp>
          <p:nvSpPr>
            <p:cNvPr id="1627" name="TextBox 1626">
              <a:extLst>
                <a:ext uri="{FF2B5EF4-FFF2-40B4-BE49-F238E27FC236}">
                  <a16:creationId xmlns:a16="http://schemas.microsoft.com/office/drawing/2014/main" id="{4F1E8D55-74E6-37C1-B309-0D6F7012AF85}"/>
                </a:ext>
              </a:extLst>
            </p:cNvPr>
            <p:cNvSpPr txBox="1"/>
            <p:nvPr/>
          </p:nvSpPr>
          <p:spPr>
            <a:xfrm>
              <a:off x="930431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48</a:t>
              </a:r>
            </a:p>
          </p:txBody>
        </p:sp>
        <p:sp>
          <p:nvSpPr>
            <p:cNvPr id="1628" name="TextBox 1627">
              <a:extLst>
                <a:ext uri="{FF2B5EF4-FFF2-40B4-BE49-F238E27FC236}">
                  <a16:creationId xmlns:a16="http://schemas.microsoft.com/office/drawing/2014/main" id="{6DCD524D-093E-2AEE-2EF0-8234DE107F26}"/>
                </a:ext>
              </a:extLst>
            </p:cNvPr>
            <p:cNvSpPr txBox="1"/>
            <p:nvPr/>
          </p:nvSpPr>
          <p:spPr>
            <a:xfrm>
              <a:off x="9778724"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43</a:t>
              </a:r>
            </a:p>
          </p:txBody>
        </p:sp>
        <p:sp>
          <p:nvSpPr>
            <p:cNvPr id="1629" name="TextBox 1628">
              <a:extLst>
                <a:ext uri="{FF2B5EF4-FFF2-40B4-BE49-F238E27FC236}">
                  <a16:creationId xmlns:a16="http://schemas.microsoft.com/office/drawing/2014/main" id="{8114F286-DB0D-99C2-74AD-C55ACA493154}"/>
                </a:ext>
              </a:extLst>
            </p:cNvPr>
            <p:cNvSpPr txBox="1"/>
            <p:nvPr/>
          </p:nvSpPr>
          <p:spPr>
            <a:xfrm>
              <a:off x="1025340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1630" name="TextBox 1629">
              <a:extLst>
                <a:ext uri="{FF2B5EF4-FFF2-40B4-BE49-F238E27FC236}">
                  <a16:creationId xmlns:a16="http://schemas.microsoft.com/office/drawing/2014/main" id="{7C99C837-BBCC-4472-6D7E-4705F8B24D9B}"/>
                </a:ext>
              </a:extLst>
            </p:cNvPr>
            <p:cNvSpPr txBox="1"/>
            <p:nvPr/>
          </p:nvSpPr>
          <p:spPr>
            <a:xfrm>
              <a:off x="1072681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30</a:t>
              </a:r>
            </a:p>
          </p:txBody>
        </p:sp>
        <p:sp>
          <p:nvSpPr>
            <p:cNvPr id="1631" name="TextBox 1630">
              <a:extLst>
                <a:ext uri="{FF2B5EF4-FFF2-40B4-BE49-F238E27FC236}">
                  <a16:creationId xmlns:a16="http://schemas.microsoft.com/office/drawing/2014/main" id="{A0C17F35-3DB3-6948-F7EA-85590F68D749}"/>
                </a:ext>
              </a:extLst>
            </p:cNvPr>
            <p:cNvSpPr txBox="1"/>
            <p:nvPr/>
          </p:nvSpPr>
          <p:spPr>
            <a:xfrm>
              <a:off x="1120146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27</a:t>
              </a:r>
            </a:p>
          </p:txBody>
        </p:sp>
        <p:sp>
          <p:nvSpPr>
            <p:cNvPr id="1632" name="TextBox 1631">
              <a:extLst>
                <a:ext uri="{FF2B5EF4-FFF2-40B4-BE49-F238E27FC236}">
                  <a16:creationId xmlns:a16="http://schemas.microsoft.com/office/drawing/2014/main" id="{12102840-BC12-F4AC-5133-2CBB54C35FD3}"/>
                </a:ext>
              </a:extLst>
            </p:cNvPr>
            <p:cNvSpPr txBox="1"/>
            <p:nvPr/>
          </p:nvSpPr>
          <p:spPr>
            <a:xfrm>
              <a:off x="11676033"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24</a:t>
              </a:r>
            </a:p>
          </p:txBody>
        </p:sp>
        <p:sp>
          <p:nvSpPr>
            <p:cNvPr id="1633" name="TextBox 1632">
              <a:extLst>
                <a:ext uri="{FF2B5EF4-FFF2-40B4-BE49-F238E27FC236}">
                  <a16:creationId xmlns:a16="http://schemas.microsoft.com/office/drawing/2014/main" id="{A9ED1162-EA43-2766-4936-F93E9AC27E6E}"/>
                </a:ext>
              </a:extLst>
            </p:cNvPr>
            <p:cNvSpPr txBox="1"/>
            <p:nvPr/>
          </p:nvSpPr>
          <p:spPr>
            <a:xfrm>
              <a:off x="1215071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20</a:t>
              </a:r>
            </a:p>
          </p:txBody>
        </p:sp>
        <p:sp>
          <p:nvSpPr>
            <p:cNvPr id="1634" name="TextBox 1633">
              <a:extLst>
                <a:ext uri="{FF2B5EF4-FFF2-40B4-BE49-F238E27FC236}">
                  <a16:creationId xmlns:a16="http://schemas.microsoft.com/office/drawing/2014/main" id="{87D8FCB5-805F-E97E-C329-C4FE2263EEA1}"/>
                </a:ext>
              </a:extLst>
            </p:cNvPr>
            <p:cNvSpPr txBox="1"/>
            <p:nvPr/>
          </p:nvSpPr>
          <p:spPr>
            <a:xfrm>
              <a:off x="12625435"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1635" name="TextBox 1634">
              <a:extLst>
                <a:ext uri="{FF2B5EF4-FFF2-40B4-BE49-F238E27FC236}">
                  <a16:creationId xmlns:a16="http://schemas.microsoft.com/office/drawing/2014/main" id="{21E9FCCD-9602-80A3-305D-E66D808762B6}"/>
                </a:ext>
              </a:extLst>
            </p:cNvPr>
            <p:cNvSpPr txBox="1"/>
            <p:nvPr/>
          </p:nvSpPr>
          <p:spPr>
            <a:xfrm>
              <a:off x="1310012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12</a:t>
              </a:r>
            </a:p>
          </p:txBody>
        </p:sp>
        <p:sp>
          <p:nvSpPr>
            <p:cNvPr id="1636" name="TextBox 1635">
              <a:extLst>
                <a:ext uri="{FF2B5EF4-FFF2-40B4-BE49-F238E27FC236}">
                  <a16:creationId xmlns:a16="http://schemas.microsoft.com/office/drawing/2014/main" id="{3E905F46-6621-08A6-BE2D-2356EFEB855D}"/>
                </a:ext>
              </a:extLst>
            </p:cNvPr>
            <p:cNvSpPr txBox="1"/>
            <p:nvPr/>
          </p:nvSpPr>
          <p:spPr>
            <a:xfrm>
              <a:off x="13638364"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1637" name="TextBox 1636">
              <a:extLst>
                <a:ext uri="{FF2B5EF4-FFF2-40B4-BE49-F238E27FC236}">
                  <a16:creationId xmlns:a16="http://schemas.microsoft.com/office/drawing/2014/main" id="{5A765E24-B36F-5720-960A-9F3774915057}"/>
                </a:ext>
              </a:extLst>
            </p:cNvPr>
            <p:cNvSpPr txBox="1"/>
            <p:nvPr/>
          </p:nvSpPr>
          <p:spPr>
            <a:xfrm>
              <a:off x="1411308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638" name="TextBox 1637">
              <a:extLst>
                <a:ext uri="{FF2B5EF4-FFF2-40B4-BE49-F238E27FC236}">
                  <a16:creationId xmlns:a16="http://schemas.microsoft.com/office/drawing/2014/main" id="{CFEB0892-AE3D-6C6C-42FB-42712EF09F7E}"/>
                </a:ext>
              </a:extLst>
            </p:cNvPr>
            <p:cNvSpPr txBox="1"/>
            <p:nvPr/>
          </p:nvSpPr>
          <p:spPr>
            <a:xfrm>
              <a:off x="1458750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639" name="TextBox 1638">
              <a:extLst>
                <a:ext uri="{FF2B5EF4-FFF2-40B4-BE49-F238E27FC236}">
                  <a16:creationId xmlns:a16="http://schemas.microsoft.com/office/drawing/2014/main" id="{97DB68BB-24D4-929F-6689-DFC71E7CBEF8}"/>
                </a:ext>
              </a:extLst>
            </p:cNvPr>
            <p:cNvSpPr txBox="1"/>
            <p:nvPr/>
          </p:nvSpPr>
          <p:spPr>
            <a:xfrm>
              <a:off x="1506218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640" name="TextBox 1639">
              <a:extLst>
                <a:ext uri="{FF2B5EF4-FFF2-40B4-BE49-F238E27FC236}">
                  <a16:creationId xmlns:a16="http://schemas.microsoft.com/office/drawing/2014/main" id="{2A2EC7E2-7CC3-663B-22EC-C4043DED4E6D}"/>
                </a:ext>
              </a:extLst>
            </p:cNvPr>
            <p:cNvSpPr txBox="1"/>
            <p:nvPr/>
          </p:nvSpPr>
          <p:spPr>
            <a:xfrm>
              <a:off x="1553363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1" name="TextBox 1640">
              <a:extLst>
                <a:ext uri="{FF2B5EF4-FFF2-40B4-BE49-F238E27FC236}">
                  <a16:creationId xmlns:a16="http://schemas.microsoft.com/office/drawing/2014/main" id="{6EF0F55D-07AD-6D6B-39A3-A8D5648779B2}"/>
                </a:ext>
              </a:extLst>
            </p:cNvPr>
            <p:cNvSpPr txBox="1"/>
            <p:nvPr/>
          </p:nvSpPr>
          <p:spPr>
            <a:xfrm>
              <a:off x="1600829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2" name="TextBox 1641">
              <a:extLst>
                <a:ext uri="{FF2B5EF4-FFF2-40B4-BE49-F238E27FC236}">
                  <a16:creationId xmlns:a16="http://schemas.microsoft.com/office/drawing/2014/main" id="{C5B4C313-A80B-BDED-91D4-CA9E27CB7FD2}"/>
                </a:ext>
              </a:extLst>
            </p:cNvPr>
            <p:cNvSpPr txBox="1"/>
            <p:nvPr/>
          </p:nvSpPr>
          <p:spPr>
            <a:xfrm>
              <a:off x="1648286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3" name="TextBox 1642">
              <a:extLst>
                <a:ext uri="{FF2B5EF4-FFF2-40B4-BE49-F238E27FC236}">
                  <a16:creationId xmlns:a16="http://schemas.microsoft.com/office/drawing/2014/main" id="{A8991FA1-4A29-E24F-3344-3C97603D4F1E}"/>
                </a:ext>
              </a:extLst>
            </p:cNvPr>
            <p:cNvSpPr txBox="1"/>
            <p:nvPr/>
          </p:nvSpPr>
          <p:spPr>
            <a:xfrm>
              <a:off x="1695754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4" name="TextBox 1643">
              <a:extLst>
                <a:ext uri="{FF2B5EF4-FFF2-40B4-BE49-F238E27FC236}">
                  <a16:creationId xmlns:a16="http://schemas.microsoft.com/office/drawing/2014/main" id="{8741A699-D964-5055-4A7E-503F38272D9A}"/>
                </a:ext>
              </a:extLst>
            </p:cNvPr>
            <p:cNvSpPr txBox="1"/>
            <p:nvPr/>
          </p:nvSpPr>
          <p:spPr>
            <a:xfrm>
              <a:off x="1743226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5" name="TextBox 1644">
              <a:extLst>
                <a:ext uri="{FF2B5EF4-FFF2-40B4-BE49-F238E27FC236}">
                  <a16:creationId xmlns:a16="http://schemas.microsoft.com/office/drawing/2014/main" id="{AC5FE889-AB92-EC32-88AA-E6B98138EDC5}"/>
                </a:ext>
              </a:extLst>
            </p:cNvPr>
            <p:cNvSpPr txBox="1"/>
            <p:nvPr/>
          </p:nvSpPr>
          <p:spPr>
            <a:xfrm>
              <a:off x="17906979"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646" name="TextBox 1645">
              <a:extLst>
                <a:ext uri="{FF2B5EF4-FFF2-40B4-BE49-F238E27FC236}">
                  <a16:creationId xmlns:a16="http://schemas.microsoft.com/office/drawing/2014/main" id="{A8999B23-3C89-3237-4D41-1A7CD83D887D}"/>
                </a:ext>
              </a:extLst>
            </p:cNvPr>
            <p:cNvSpPr txBox="1"/>
            <p:nvPr/>
          </p:nvSpPr>
          <p:spPr>
            <a:xfrm>
              <a:off x="1838163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grpSp>
      <p:grpSp>
        <p:nvGrpSpPr>
          <p:cNvPr id="1647" name="Graphic 4">
            <a:extLst>
              <a:ext uri="{FF2B5EF4-FFF2-40B4-BE49-F238E27FC236}">
                <a16:creationId xmlns:a16="http://schemas.microsoft.com/office/drawing/2014/main" id="{D38AA0FB-4607-F466-9865-5971B6180A4A}"/>
              </a:ext>
            </a:extLst>
          </p:cNvPr>
          <p:cNvGrpSpPr/>
          <p:nvPr/>
        </p:nvGrpSpPr>
        <p:grpSpPr>
          <a:xfrm>
            <a:off x="921455" y="2093120"/>
            <a:ext cx="4811989" cy="2920391"/>
            <a:chOff x="2955009" y="1020778"/>
            <a:chExt cx="6812275" cy="3681116"/>
          </a:xfrm>
          <a:noFill/>
        </p:grpSpPr>
        <p:sp>
          <p:nvSpPr>
            <p:cNvPr id="1648" name="Freeform 61">
              <a:extLst>
                <a:ext uri="{FF2B5EF4-FFF2-40B4-BE49-F238E27FC236}">
                  <a16:creationId xmlns:a16="http://schemas.microsoft.com/office/drawing/2014/main" id="{0C1FBCDE-E583-1DBD-117F-5F90795C6A33}"/>
                </a:ext>
              </a:extLst>
            </p:cNvPr>
            <p:cNvSpPr/>
            <p:nvPr/>
          </p:nvSpPr>
          <p:spPr>
            <a:xfrm>
              <a:off x="2977671" y="1051013"/>
              <a:ext cx="6789613" cy="3650881"/>
            </a:xfrm>
            <a:custGeom>
              <a:avLst/>
              <a:gdLst>
                <a:gd name="connsiteX0" fmla="*/ 0 w 6789613"/>
                <a:gd name="connsiteY0" fmla="*/ 0 h 3650881"/>
                <a:gd name="connsiteX1" fmla="*/ 93671 w 6789613"/>
                <a:gd name="connsiteY1" fmla="*/ 0 h 3650881"/>
                <a:gd name="connsiteX2" fmla="*/ 93671 w 6789613"/>
                <a:gd name="connsiteY2" fmla="*/ 10582 h 3650881"/>
                <a:gd name="connsiteX3" fmla="*/ 102736 w 6789613"/>
                <a:gd name="connsiteY3" fmla="*/ 10582 h 3650881"/>
                <a:gd name="connsiteX4" fmla="*/ 102736 w 6789613"/>
                <a:gd name="connsiteY4" fmla="*/ 21165 h 3650881"/>
                <a:gd name="connsiteX5" fmla="*/ 132952 w 6789613"/>
                <a:gd name="connsiteY5" fmla="*/ 21165 h 3650881"/>
                <a:gd name="connsiteX6" fmla="*/ 132952 w 6789613"/>
                <a:gd name="connsiteY6" fmla="*/ 33259 h 3650881"/>
                <a:gd name="connsiteX7" fmla="*/ 149571 w 6789613"/>
                <a:gd name="connsiteY7" fmla="*/ 33259 h 3650881"/>
                <a:gd name="connsiteX8" fmla="*/ 149571 w 6789613"/>
                <a:gd name="connsiteY8" fmla="*/ 43841 h 3650881"/>
                <a:gd name="connsiteX9" fmla="*/ 259861 w 6789613"/>
                <a:gd name="connsiteY9" fmla="*/ 43841 h 3650881"/>
                <a:gd name="connsiteX10" fmla="*/ 259861 w 6789613"/>
                <a:gd name="connsiteY10" fmla="*/ 54423 h 3650881"/>
                <a:gd name="connsiteX11" fmla="*/ 284034 w 6789613"/>
                <a:gd name="connsiteY11" fmla="*/ 54423 h 3650881"/>
                <a:gd name="connsiteX12" fmla="*/ 284034 w 6789613"/>
                <a:gd name="connsiteY12" fmla="*/ 89193 h 3650881"/>
                <a:gd name="connsiteX13" fmla="*/ 291588 w 6789613"/>
                <a:gd name="connsiteY13" fmla="*/ 89193 h 3650881"/>
                <a:gd name="connsiteX14" fmla="*/ 291588 w 6789613"/>
                <a:gd name="connsiteY14" fmla="*/ 99776 h 3650881"/>
                <a:gd name="connsiteX15" fmla="*/ 299142 w 6789613"/>
                <a:gd name="connsiteY15" fmla="*/ 99776 h 3650881"/>
                <a:gd name="connsiteX16" fmla="*/ 299142 w 6789613"/>
                <a:gd name="connsiteY16" fmla="*/ 110358 h 3650881"/>
                <a:gd name="connsiteX17" fmla="*/ 323315 w 6789613"/>
                <a:gd name="connsiteY17" fmla="*/ 110358 h 3650881"/>
                <a:gd name="connsiteX18" fmla="*/ 323315 w 6789613"/>
                <a:gd name="connsiteY18" fmla="*/ 133034 h 3650881"/>
                <a:gd name="connsiteX19" fmla="*/ 330869 w 6789613"/>
                <a:gd name="connsiteY19" fmla="*/ 133034 h 3650881"/>
                <a:gd name="connsiteX20" fmla="*/ 330869 w 6789613"/>
                <a:gd name="connsiteY20" fmla="*/ 155711 h 3650881"/>
                <a:gd name="connsiteX21" fmla="*/ 338423 w 6789613"/>
                <a:gd name="connsiteY21" fmla="*/ 155711 h 3650881"/>
                <a:gd name="connsiteX22" fmla="*/ 338423 w 6789613"/>
                <a:gd name="connsiteY22" fmla="*/ 213157 h 3650881"/>
                <a:gd name="connsiteX23" fmla="*/ 345977 w 6789613"/>
                <a:gd name="connsiteY23" fmla="*/ 213157 h 3650881"/>
                <a:gd name="connsiteX24" fmla="*/ 345977 w 6789613"/>
                <a:gd name="connsiteY24" fmla="*/ 246416 h 3650881"/>
                <a:gd name="connsiteX25" fmla="*/ 370150 w 6789613"/>
                <a:gd name="connsiteY25" fmla="*/ 246416 h 3650881"/>
                <a:gd name="connsiteX26" fmla="*/ 370150 w 6789613"/>
                <a:gd name="connsiteY26" fmla="*/ 269092 h 3650881"/>
                <a:gd name="connsiteX27" fmla="*/ 377704 w 6789613"/>
                <a:gd name="connsiteY27" fmla="*/ 269092 h 3650881"/>
                <a:gd name="connsiteX28" fmla="*/ 377704 w 6789613"/>
                <a:gd name="connsiteY28" fmla="*/ 303862 h 3650881"/>
                <a:gd name="connsiteX29" fmla="*/ 385258 w 6789613"/>
                <a:gd name="connsiteY29" fmla="*/ 303862 h 3650881"/>
                <a:gd name="connsiteX30" fmla="*/ 385258 w 6789613"/>
                <a:gd name="connsiteY30" fmla="*/ 314445 h 3650881"/>
                <a:gd name="connsiteX31" fmla="*/ 409432 w 6789613"/>
                <a:gd name="connsiteY31" fmla="*/ 314445 h 3650881"/>
                <a:gd name="connsiteX32" fmla="*/ 409432 w 6789613"/>
                <a:gd name="connsiteY32" fmla="*/ 326539 h 3650881"/>
                <a:gd name="connsiteX33" fmla="*/ 441159 w 6789613"/>
                <a:gd name="connsiteY33" fmla="*/ 326539 h 3650881"/>
                <a:gd name="connsiteX34" fmla="*/ 441159 w 6789613"/>
                <a:gd name="connsiteY34" fmla="*/ 337121 h 3650881"/>
                <a:gd name="connsiteX35" fmla="*/ 463821 w 6789613"/>
                <a:gd name="connsiteY35" fmla="*/ 337121 h 3650881"/>
                <a:gd name="connsiteX36" fmla="*/ 463821 w 6789613"/>
                <a:gd name="connsiteY36" fmla="*/ 349215 h 3650881"/>
                <a:gd name="connsiteX37" fmla="*/ 527275 w 6789613"/>
                <a:gd name="connsiteY37" fmla="*/ 349215 h 3650881"/>
                <a:gd name="connsiteX38" fmla="*/ 527275 w 6789613"/>
                <a:gd name="connsiteY38" fmla="*/ 359797 h 3650881"/>
                <a:gd name="connsiteX39" fmla="*/ 543894 w 6789613"/>
                <a:gd name="connsiteY39" fmla="*/ 359797 h 3650881"/>
                <a:gd name="connsiteX40" fmla="*/ 543894 w 6789613"/>
                <a:gd name="connsiteY40" fmla="*/ 371891 h 3650881"/>
                <a:gd name="connsiteX41" fmla="*/ 551448 w 6789613"/>
                <a:gd name="connsiteY41" fmla="*/ 371891 h 3650881"/>
                <a:gd name="connsiteX42" fmla="*/ 551448 w 6789613"/>
                <a:gd name="connsiteY42" fmla="*/ 382473 h 3650881"/>
                <a:gd name="connsiteX43" fmla="*/ 566557 w 6789613"/>
                <a:gd name="connsiteY43" fmla="*/ 382473 h 3650881"/>
                <a:gd name="connsiteX44" fmla="*/ 566557 w 6789613"/>
                <a:gd name="connsiteY44" fmla="*/ 394567 h 3650881"/>
                <a:gd name="connsiteX45" fmla="*/ 622457 w 6789613"/>
                <a:gd name="connsiteY45" fmla="*/ 394567 h 3650881"/>
                <a:gd name="connsiteX46" fmla="*/ 622457 w 6789613"/>
                <a:gd name="connsiteY46" fmla="*/ 405150 h 3650881"/>
                <a:gd name="connsiteX47" fmla="*/ 630011 w 6789613"/>
                <a:gd name="connsiteY47" fmla="*/ 405150 h 3650881"/>
                <a:gd name="connsiteX48" fmla="*/ 630011 w 6789613"/>
                <a:gd name="connsiteY48" fmla="*/ 417244 h 3650881"/>
                <a:gd name="connsiteX49" fmla="*/ 637565 w 6789613"/>
                <a:gd name="connsiteY49" fmla="*/ 417244 h 3650881"/>
                <a:gd name="connsiteX50" fmla="*/ 637565 w 6789613"/>
                <a:gd name="connsiteY50" fmla="*/ 439920 h 3650881"/>
                <a:gd name="connsiteX51" fmla="*/ 645119 w 6789613"/>
                <a:gd name="connsiteY51" fmla="*/ 439920 h 3650881"/>
                <a:gd name="connsiteX52" fmla="*/ 645119 w 6789613"/>
                <a:gd name="connsiteY52" fmla="*/ 450502 h 3650881"/>
                <a:gd name="connsiteX53" fmla="*/ 654184 w 6789613"/>
                <a:gd name="connsiteY53" fmla="*/ 450502 h 3650881"/>
                <a:gd name="connsiteX54" fmla="*/ 654184 w 6789613"/>
                <a:gd name="connsiteY54" fmla="*/ 474690 h 3650881"/>
                <a:gd name="connsiteX55" fmla="*/ 669292 w 6789613"/>
                <a:gd name="connsiteY55" fmla="*/ 474690 h 3650881"/>
                <a:gd name="connsiteX56" fmla="*/ 669292 w 6789613"/>
                <a:gd name="connsiteY56" fmla="*/ 520043 h 3650881"/>
                <a:gd name="connsiteX57" fmla="*/ 676846 w 6789613"/>
                <a:gd name="connsiteY57" fmla="*/ 520043 h 3650881"/>
                <a:gd name="connsiteX58" fmla="*/ 676846 w 6789613"/>
                <a:gd name="connsiteY58" fmla="*/ 565395 h 3650881"/>
                <a:gd name="connsiteX59" fmla="*/ 684400 w 6789613"/>
                <a:gd name="connsiteY59" fmla="*/ 565395 h 3650881"/>
                <a:gd name="connsiteX60" fmla="*/ 684400 w 6789613"/>
                <a:gd name="connsiteY60" fmla="*/ 575978 h 3650881"/>
                <a:gd name="connsiteX61" fmla="*/ 693465 w 6789613"/>
                <a:gd name="connsiteY61" fmla="*/ 575978 h 3650881"/>
                <a:gd name="connsiteX62" fmla="*/ 693465 w 6789613"/>
                <a:gd name="connsiteY62" fmla="*/ 600166 h 3650881"/>
                <a:gd name="connsiteX63" fmla="*/ 716128 w 6789613"/>
                <a:gd name="connsiteY63" fmla="*/ 600166 h 3650881"/>
                <a:gd name="connsiteX64" fmla="*/ 716128 w 6789613"/>
                <a:gd name="connsiteY64" fmla="*/ 610748 h 3650881"/>
                <a:gd name="connsiteX65" fmla="*/ 725192 w 6789613"/>
                <a:gd name="connsiteY65" fmla="*/ 610748 h 3650881"/>
                <a:gd name="connsiteX66" fmla="*/ 725192 w 6789613"/>
                <a:gd name="connsiteY66" fmla="*/ 622842 h 3650881"/>
                <a:gd name="connsiteX67" fmla="*/ 740301 w 6789613"/>
                <a:gd name="connsiteY67" fmla="*/ 622842 h 3650881"/>
                <a:gd name="connsiteX68" fmla="*/ 740301 w 6789613"/>
                <a:gd name="connsiteY68" fmla="*/ 633424 h 3650881"/>
                <a:gd name="connsiteX69" fmla="*/ 968434 w 6789613"/>
                <a:gd name="connsiteY69" fmla="*/ 633424 h 3650881"/>
                <a:gd name="connsiteX70" fmla="*/ 968434 w 6789613"/>
                <a:gd name="connsiteY70" fmla="*/ 645518 h 3650881"/>
                <a:gd name="connsiteX71" fmla="*/ 1000161 w 6789613"/>
                <a:gd name="connsiteY71" fmla="*/ 645518 h 3650881"/>
                <a:gd name="connsiteX72" fmla="*/ 1000161 w 6789613"/>
                <a:gd name="connsiteY72" fmla="*/ 680289 h 3650881"/>
                <a:gd name="connsiteX73" fmla="*/ 1007715 w 6789613"/>
                <a:gd name="connsiteY73" fmla="*/ 680289 h 3650881"/>
                <a:gd name="connsiteX74" fmla="*/ 1007715 w 6789613"/>
                <a:gd name="connsiteY74" fmla="*/ 737735 h 3650881"/>
                <a:gd name="connsiteX75" fmla="*/ 1039442 w 6789613"/>
                <a:gd name="connsiteY75" fmla="*/ 737735 h 3650881"/>
                <a:gd name="connsiteX76" fmla="*/ 1039442 w 6789613"/>
                <a:gd name="connsiteY76" fmla="*/ 749829 h 3650881"/>
                <a:gd name="connsiteX77" fmla="*/ 1078724 w 6789613"/>
                <a:gd name="connsiteY77" fmla="*/ 749829 h 3650881"/>
                <a:gd name="connsiteX78" fmla="*/ 1078724 w 6789613"/>
                <a:gd name="connsiteY78" fmla="*/ 760411 h 3650881"/>
                <a:gd name="connsiteX79" fmla="*/ 1110451 w 6789613"/>
                <a:gd name="connsiteY79" fmla="*/ 760411 h 3650881"/>
                <a:gd name="connsiteX80" fmla="*/ 1110451 w 6789613"/>
                <a:gd name="connsiteY80" fmla="*/ 772505 h 3650881"/>
                <a:gd name="connsiteX81" fmla="*/ 1228295 w 6789613"/>
                <a:gd name="connsiteY81" fmla="*/ 772505 h 3650881"/>
                <a:gd name="connsiteX82" fmla="*/ 1228295 w 6789613"/>
                <a:gd name="connsiteY82" fmla="*/ 784599 h 3650881"/>
                <a:gd name="connsiteX83" fmla="*/ 1267576 w 6789613"/>
                <a:gd name="connsiteY83" fmla="*/ 784599 h 3650881"/>
                <a:gd name="connsiteX84" fmla="*/ 1267576 w 6789613"/>
                <a:gd name="connsiteY84" fmla="*/ 807276 h 3650881"/>
                <a:gd name="connsiteX85" fmla="*/ 1284195 w 6789613"/>
                <a:gd name="connsiteY85" fmla="*/ 807276 h 3650881"/>
                <a:gd name="connsiteX86" fmla="*/ 1284195 w 6789613"/>
                <a:gd name="connsiteY86" fmla="*/ 819370 h 3650881"/>
                <a:gd name="connsiteX87" fmla="*/ 1291749 w 6789613"/>
                <a:gd name="connsiteY87" fmla="*/ 819370 h 3650881"/>
                <a:gd name="connsiteX88" fmla="*/ 1291749 w 6789613"/>
                <a:gd name="connsiteY88" fmla="*/ 866234 h 3650881"/>
                <a:gd name="connsiteX89" fmla="*/ 1314411 w 6789613"/>
                <a:gd name="connsiteY89" fmla="*/ 866234 h 3650881"/>
                <a:gd name="connsiteX90" fmla="*/ 1314411 w 6789613"/>
                <a:gd name="connsiteY90" fmla="*/ 878328 h 3650881"/>
                <a:gd name="connsiteX91" fmla="*/ 1323476 w 6789613"/>
                <a:gd name="connsiteY91" fmla="*/ 878328 h 3650881"/>
                <a:gd name="connsiteX92" fmla="*/ 1323476 w 6789613"/>
                <a:gd name="connsiteY92" fmla="*/ 888910 h 3650881"/>
                <a:gd name="connsiteX93" fmla="*/ 1331030 w 6789613"/>
                <a:gd name="connsiteY93" fmla="*/ 888910 h 3650881"/>
                <a:gd name="connsiteX94" fmla="*/ 1331030 w 6789613"/>
                <a:gd name="connsiteY94" fmla="*/ 947869 h 3650881"/>
                <a:gd name="connsiteX95" fmla="*/ 1338584 w 6789613"/>
                <a:gd name="connsiteY95" fmla="*/ 947869 h 3650881"/>
                <a:gd name="connsiteX96" fmla="*/ 1338584 w 6789613"/>
                <a:gd name="connsiteY96" fmla="*/ 982639 h 3650881"/>
                <a:gd name="connsiteX97" fmla="*/ 1346138 w 6789613"/>
                <a:gd name="connsiteY97" fmla="*/ 982639 h 3650881"/>
                <a:gd name="connsiteX98" fmla="*/ 1346138 w 6789613"/>
                <a:gd name="connsiteY98" fmla="*/ 1006827 h 3650881"/>
                <a:gd name="connsiteX99" fmla="*/ 1355203 w 6789613"/>
                <a:gd name="connsiteY99" fmla="*/ 1006827 h 3650881"/>
                <a:gd name="connsiteX100" fmla="*/ 1355203 w 6789613"/>
                <a:gd name="connsiteY100" fmla="*/ 1017409 h 3650881"/>
                <a:gd name="connsiteX101" fmla="*/ 1362757 w 6789613"/>
                <a:gd name="connsiteY101" fmla="*/ 1017409 h 3650881"/>
                <a:gd name="connsiteX102" fmla="*/ 1362757 w 6789613"/>
                <a:gd name="connsiteY102" fmla="*/ 1029503 h 3650881"/>
                <a:gd name="connsiteX103" fmla="*/ 1370312 w 6789613"/>
                <a:gd name="connsiteY103" fmla="*/ 1029503 h 3650881"/>
                <a:gd name="connsiteX104" fmla="*/ 1370312 w 6789613"/>
                <a:gd name="connsiteY104" fmla="*/ 1053691 h 3650881"/>
                <a:gd name="connsiteX105" fmla="*/ 1377866 w 6789613"/>
                <a:gd name="connsiteY105" fmla="*/ 1053691 h 3650881"/>
                <a:gd name="connsiteX106" fmla="*/ 1377866 w 6789613"/>
                <a:gd name="connsiteY106" fmla="*/ 1064274 h 3650881"/>
                <a:gd name="connsiteX107" fmla="*/ 1385420 w 6789613"/>
                <a:gd name="connsiteY107" fmla="*/ 1064274 h 3650881"/>
                <a:gd name="connsiteX108" fmla="*/ 1385420 w 6789613"/>
                <a:gd name="connsiteY108" fmla="*/ 1076368 h 3650881"/>
                <a:gd name="connsiteX109" fmla="*/ 1433766 w 6789613"/>
                <a:gd name="connsiteY109" fmla="*/ 1076368 h 3650881"/>
                <a:gd name="connsiteX110" fmla="*/ 1433766 w 6789613"/>
                <a:gd name="connsiteY110" fmla="*/ 1088462 h 3650881"/>
                <a:gd name="connsiteX111" fmla="*/ 1441320 w 6789613"/>
                <a:gd name="connsiteY111" fmla="*/ 1088462 h 3650881"/>
                <a:gd name="connsiteX112" fmla="*/ 1441320 w 6789613"/>
                <a:gd name="connsiteY112" fmla="*/ 1100556 h 3650881"/>
                <a:gd name="connsiteX113" fmla="*/ 1465493 w 6789613"/>
                <a:gd name="connsiteY113" fmla="*/ 1100556 h 3650881"/>
                <a:gd name="connsiteX114" fmla="*/ 1465493 w 6789613"/>
                <a:gd name="connsiteY114" fmla="*/ 1111138 h 3650881"/>
                <a:gd name="connsiteX115" fmla="*/ 1512328 w 6789613"/>
                <a:gd name="connsiteY115" fmla="*/ 1111138 h 3650881"/>
                <a:gd name="connsiteX116" fmla="*/ 1512328 w 6789613"/>
                <a:gd name="connsiteY116" fmla="*/ 1123232 h 3650881"/>
                <a:gd name="connsiteX117" fmla="*/ 1544056 w 6789613"/>
                <a:gd name="connsiteY117" fmla="*/ 1123232 h 3650881"/>
                <a:gd name="connsiteX118" fmla="*/ 1544056 w 6789613"/>
                <a:gd name="connsiteY118" fmla="*/ 1135326 h 3650881"/>
                <a:gd name="connsiteX119" fmla="*/ 1583337 w 6789613"/>
                <a:gd name="connsiteY119" fmla="*/ 1135326 h 3650881"/>
                <a:gd name="connsiteX120" fmla="*/ 1583337 w 6789613"/>
                <a:gd name="connsiteY120" fmla="*/ 1147420 h 3650881"/>
                <a:gd name="connsiteX121" fmla="*/ 1590891 w 6789613"/>
                <a:gd name="connsiteY121" fmla="*/ 1147420 h 3650881"/>
                <a:gd name="connsiteX122" fmla="*/ 1590891 w 6789613"/>
                <a:gd name="connsiteY122" fmla="*/ 1159514 h 3650881"/>
                <a:gd name="connsiteX123" fmla="*/ 1615064 w 6789613"/>
                <a:gd name="connsiteY123" fmla="*/ 1159514 h 3650881"/>
                <a:gd name="connsiteX124" fmla="*/ 1615064 w 6789613"/>
                <a:gd name="connsiteY124" fmla="*/ 1170096 h 3650881"/>
                <a:gd name="connsiteX125" fmla="*/ 1630172 w 6789613"/>
                <a:gd name="connsiteY125" fmla="*/ 1170096 h 3650881"/>
                <a:gd name="connsiteX126" fmla="*/ 1630172 w 6789613"/>
                <a:gd name="connsiteY126" fmla="*/ 1182190 h 3650881"/>
                <a:gd name="connsiteX127" fmla="*/ 1637726 w 6789613"/>
                <a:gd name="connsiteY127" fmla="*/ 1182190 h 3650881"/>
                <a:gd name="connsiteX128" fmla="*/ 1637726 w 6789613"/>
                <a:gd name="connsiteY128" fmla="*/ 1194284 h 3650881"/>
                <a:gd name="connsiteX129" fmla="*/ 1645280 w 6789613"/>
                <a:gd name="connsiteY129" fmla="*/ 1194284 h 3650881"/>
                <a:gd name="connsiteX130" fmla="*/ 1645280 w 6789613"/>
                <a:gd name="connsiteY130" fmla="*/ 1206378 h 3650881"/>
                <a:gd name="connsiteX131" fmla="*/ 1654345 w 6789613"/>
                <a:gd name="connsiteY131" fmla="*/ 1206378 h 3650881"/>
                <a:gd name="connsiteX132" fmla="*/ 1654345 w 6789613"/>
                <a:gd name="connsiteY132" fmla="*/ 1218473 h 3650881"/>
                <a:gd name="connsiteX133" fmla="*/ 1661899 w 6789613"/>
                <a:gd name="connsiteY133" fmla="*/ 1218473 h 3650881"/>
                <a:gd name="connsiteX134" fmla="*/ 1661899 w 6789613"/>
                <a:gd name="connsiteY134" fmla="*/ 1241149 h 3650881"/>
                <a:gd name="connsiteX135" fmla="*/ 1669453 w 6789613"/>
                <a:gd name="connsiteY135" fmla="*/ 1241149 h 3650881"/>
                <a:gd name="connsiteX136" fmla="*/ 1669453 w 6789613"/>
                <a:gd name="connsiteY136" fmla="*/ 1277431 h 3650881"/>
                <a:gd name="connsiteX137" fmla="*/ 1686072 w 6789613"/>
                <a:gd name="connsiteY137" fmla="*/ 1277431 h 3650881"/>
                <a:gd name="connsiteX138" fmla="*/ 1686072 w 6789613"/>
                <a:gd name="connsiteY138" fmla="*/ 1301619 h 3650881"/>
                <a:gd name="connsiteX139" fmla="*/ 1701180 w 6789613"/>
                <a:gd name="connsiteY139" fmla="*/ 1301619 h 3650881"/>
                <a:gd name="connsiteX140" fmla="*/ 1701180 w 6789613"/>
                <a:gd name="connsiteY140" fmla="*/ 1313713 h 3650881"/>
                <a:gd name="connsiteX141" fmla="*/ 1708735 w 6789613"/>
                <a:gd name="connsiteY141" fmla="*/ 1313713 h 3650881"/>
                <a:gd name="connsiteX142" fmla="*/ 1708735 w 6789613"/>
                <a:gd name="connsiteY142" fmla="*/ 1337901 h 3650881"/>
                <a:gd name="connsiteX143" fmla="*/ 1716289 w 6789613"/>
                <a:gd name="connsiteY143" fmla="*/ 1337901 h 3650881"/>
                <a:gd name="connsiteX144" fmla="*/ 1716289 w 6789613"/>
                <a:gd name="connsiteY144" fmla="*/ 1349995 h 3650881"/>
                <a:gd name="connsiteX145" fmla="*/ 1725354 w 6789613"/>
                <a:gd name="connsiteY145" fmla="*/ 1349995 h 3650881"/>
                <a:gd name="connsiteX146" fmla="*/ 1725354 w 6789613"/>
                <a:gd name="connsiteY146" fmla="*/ 1362089 h 3650881"/>
                <a:gd name="connsiteX147" fmla="*/ 1755570 w 6789613"/>
                <a:gd name="connsiteY147" fmla="*/ 1362089 h 3650881"/>
                <a:gd name="connsiteX148" fmla="*/ 1755570 w 6789613"/>
                <a:gd name="connsiteY148" fmla="*/ 1374183 h 3650881"/>
                <a:gd name="connsiteX149" fmla="*/ 1787297 w 6789613"/>
                <a:gd name="connsiteY149" fmla="*/ 1374183 h 3650881"/>
                <a:gd name="connsiteX150" fmla="*/ 1787297 w 6789613"/>
                <a:gd name="connsiteY150" fmla="*/ 1386277 h 3650881"/>
                <a:gd name="connsiteX151" fmla="*/ 1803916 w 6789613"/>
                <a:gd name="connsiteY151" fmla="*/ 1386277 h 3650881"/>
                <a:gd name="connsiteX152" fmla="*/ 1803916 w 6789613"/>
                <a:gd name="connsiteY152" fmla="*/ 1410465 h 3650881"/>
                <a:gd name="connsiteX153" fmla="*/ 1835643 w 6789613"/>
                <a:gd name="connsiteY153" fmla="*/ 1410465 h 3650881"/>
                <a:gd name="connsiteX154" fmla="*/ 1835643 w 6789613"/>
                <a:gd name="connsiteY154" fmla="*/ 1422559 h 3650881"/>
                <a:gd name="connsiteX155" fmla="*/ 1914206 w 6789613"/>
                <a:gd name="connsiteY155" fmla="*/ 1422559 h 3650881"/>
                <a:gd name="connsiteX156" fmla="*/ 1914206 w 6789613"/>
                <a:gd name="connsiteY156" fmla="*/ 1434653 h 3650881"/>
                <a:gd name="connsiteX157" fmla="*/ 1929314 w 6789613"/>
                <a:gd name="connsiteY157" fmla="*/ 1434653 h 3650881"/>
                <a:gd name="connsiteX158" fmla="*/ 1929314 w 6789613"/>
                <a:gd name="connsiteY158" fmla="*/ 1446747 h 3650881"/>
                <a:gd name="connsiteX159" fmla="*/ 1945933 w 6789613"/>
                <a:gd name="connsiteY159" fmla="*/ 1446747 h 3650881"/>
                <a:gd name="connsiteX160" fmla="*/ 1945933 w 6789613"/>
                <a:gd name="connsiteY160" fmla="*/ 1458841 h 3650881"/>
                <a:gd name="connsiteX161" fmla="*/ 1953487 w 6789613"/>
                <a:gd name="connsiteY161" fmla="*/ 1458841 h 3650881"/>
                <a:gd name="connsiteX162" fmla="*/ 1953487 w 6789613"/>
                <a:gd name="connsiteY162" fmla="*/ 1470935 h 3650881"/>
                <a:gd name="connsiteX163" fmla="*/ 1961041 w 6789613"/>
                <a:gd name="connsiteY163" fmla="*/ 1470935 h 3650881"/>
                <a:gd name="connsiteX164" fmla="*/ 1961041 w 6789613"/>
                <a:gd name="connsiteY164" fmla="*/ 1483029 h 3650881"/>
                <a:gd name="connsiteX165" fmla="*/ 1992768 w 6789613"/>
                <a:gd name="connsiteY165" fmla="*/ 1483029 h 3650881"/>
                <a:gd name="connsiteX166" fmla="*/ 1992768 w 6789613"/>
                <a:gd name="connsiteY166" fmla="*/ 1508729 h 3650881"/>
                <a:gd name="connsiteX167" fmla="*/ 2007876 w 6789613"/>
                <a:gd name="connsiteY167" fmla="*/ 1508729 h 3650881"/>
                <a:gd name="connsiteX168" fmla="*/ 2007876 w 6789613"/>
                <a:gd name="connsiteY168" fmla="*/ 1520823 h 3650881"/>
                <a:gd name="connsiteX169" fmla="*/ 2024496 w 6789613"/>
                <a:gd name="connsiteY169" fmla="*/ 1520823 h 3650881"/>
                <a:gd name="connsiteX170" fmla="*/ 2024496 w 6789613"/>
                <a:gd name="connsiteY170" fmla="*/ 1545011 h 3650881"/>
                <a:gd name="connsiteX171" fmla="*/ 2032050 w 6789613"/>
                <a:gd name="connsiteY171" fmla="*/ 1545011 h 3650881"/>
                <a:gd name="connsiteX172" fmla="*/ 2032050 w 6789613"/>
                <a:gd name="connsiteY172" fmla="*/ 1557105 h 3650881"/>
                <a:gd name="connsiteX173" fmla="*/ 2039604 w 6789613"/>
                <a:gd name="connsiteY173" fmla="*/ 1557105 h 3650881"/>
                <a:gd name="connsiteX174" fmla="*/ 2039604 w 6789613"/>
                <a:gd name="connsiteY174" fmla="*/ 1570711 h 3650881"/>
                <a:gd name="connsiteX175" fmla="*/ 2071331 w 6789613"/>
                <a:gd name="connsiteY175" fmla="*/ 1570711 h 3650881"/>
                <a:gd name="connsiteX176" fmla="*/ 2071331 w 6789613"/>
                <a:gd name="connsiteY176" fmla="*/ 1582805 h 3650881"/>
                <a:gd name="connsiteX177" fmla="*/ 2157447 w 6789613"/>
                <a:gd name="connsiteY177" fmla="*/ 1582805 h 3650881"/>
                <a:gd name="connsiteX178" fmla="*/ 2157447 w 6789613"/>
                <a:gd name="connsiteY178" fmla="*/ 1594899 h 3650881"/>
                <a:gd name="connsiteX179" fmla="*/ 2267737 w 6789613"/>
                <a:gd name="connsiteY179" fmla="*/ 1594899 h 3650881"/>
                <a:gd name="connsiteX180" fmla="*/ 2267737 w 6789613"/>
                <a:gd name="connsiteY180" fmla="*/ 1608505 h 3650881"/>
                <a:gd name="connsiteX181" fmla="*/ 2276802 w 6789613"/>
                <a:gd name="connsiteY181" fmla="*/ 1608505 h 3650881"/>
                <a:gd name="connsiteX182" fmla="*/ 2276802 w 6789613"/>
                <a:gd name="connsiteY182" fmla="*/ 1620599 h 3650881"/>
                <a:gd name="connsiteX183" fmla="*/ 2284356 w 6789613"/>
                <a:gd name="connsiteY183" fmla="*/ 1620599 h 3650881"/>
                <a:gd name="connsiteX184" fmla="*/ 2284356 w 6789613"/>
                <a:gd name="connsiteY184" fmla="*/ 1646298 h 3650881"/>
                <a:gd name="connsiteX185" fmla="*/ 2291910 w 6789613"/>
                <a:gd name="connsiteY185" fmla="*/ 1646298 h 3650881"/>
                <a:gd name="connsiteX186" fmla="*/ 2291910 w 6789613"/>
                <a:gd name="connsiteY186" fmla="*/ 1671998 h 3650881"/>
                <a:gd name="connsiteX187" fmla="*/ 2316083 w 6789613"/>
                <a:gd name="connsiteY187" fmla="*/ 1671998 h 3650881"/>
                <a:gd name="connsiteX188" fmla="*/ 2316083 w 6789613"/>
                <a:gd name="connsiteY188" fmla="*/ 1697698 h 3650881"/>
                <a:gd name="connsiteX189" fmla="*/ 2323637 w 6789613"/>
                <a:gd name="connsiteY189" fmla="*/ 1697698 h 3650881"/>
                <a:gd name="connsiteX190" fmla="*/ 2323637 w 6789613"/>
                <a:gd name="connsiteY190" fmla="*/ 1709792 h 3650881"/>
                <a:gd name="connsiteX191" fmla="*/ 2331191 w 6789613"/>
                <a:gd name="connsiteY191" fmla="*/ 1709792 h 3650881"/>
                <a:gd name="connsiteX192" fmla="*/ 2331191 w 6789613"/>
                <a:gd name="connsiteY192" fmla="*/ 1723398 h 3650881"/>
                <a:gd name="connsiteX193" fmla="*/ 2338745 w 6789613"/>
                <a:gd name="connsiteY193" fmla="*/ 1723398 h 3650881"/>
                <a:gd name="connsiteX194" fmla="*/ 2338745 w 6789613"/>
                <a:gd name="connsiteY194" fmla="*/ 1735492 h 3650881"/>
                <a:gd name="connsiteX195" fmla="*/ 2346300 w 6789613"/>
                <a:gd name="connsiteY195" fmla="*/ 1735492 h 3650881"/>
                <a:gd name="connsiteX196" fmla="*/ 2346300 w 6789613"/>
                <a:gd name="connsiteY196" fmla="*/ 1749098 h 3650881"/>
                <a:gd name="connsiteX197" fmla="*/ 2355365 w 6789613"/>
                <a:gd name="connsiteY197" fmla="*/ 1749098 h 3650881"/>
                <a:gd name="connsiteX198" fmla="*/ 2355365 w 6789613"/>
                <a:gd name="connsiteY198" fmla="*/ 1761192 h 3650881"/>
                <a:gd name="connsiteX199" fmla="*/ 2370473 w 6789613"/>
                <a:gd name="connsiteY199" fmla="*/ 1761192 h 3650881"/>
                <a:gd name="connsiteX200" fmla="*/ 2370473 w 6789613"/>
                <a:gd name="connsiteY200" fmla="*/ 1774797 h 3650881"/>
                <a:gd name="connsiteX201" fmla="*/ 2387092 w 6789613"/>
                <a:gd name="connsiteY201" fmla="*/ 1774797 h 3650881"/>
                <a:gd name="connsiteX202" fmla="*/ 2387092 w 6789613"/>
                <a:gd name="connsiteY202" fmla="*/ 1788403 h 3650881"/>
                <a:gd name="connsiteX203" fmla="*/ 2394646 w 6789613"/>
                <a:gd name="connsiteY203" fmla="*/ 1788403 h 3650881"/>
                <a:gd name="connsiteX204" fmla="*/ 2394646 w 6789613"/>
                <a:gd name="connsiteY204" fmla="*/ 1800497 h 3650881"/>
                <a:gd name="connsiteX205" fmla="*/ 2402200 w 6789613"/>
                <a:gd name="connsiteY205" fmla="*/ 1800497 h 3650881"/>
                <a:gd name="connsiteX206" fmla="*/ 2402200 w 6789613"/>
                <a:gd name="connsiteY206" fmla="*/ 1814103 h 3650881"/>
                <a:gd name="connsiteX207" fmla="*/ 2409754 w 6789613"/>
                <a:gd name="connsiteY207" fmla="*/ 1814103 h 3650881"/>
                <a:gd name="connsiteX208" fmla="*/ 2409754 w 6789613"/>
                <a:gd name="connsiteY208" fmla="*/ 1826197 h 3650881"/>
                <a:gd name="connsiteX209" fmla="*/ 2465654 w 6789613"/>
                <a:gd name="connsiteY209" fmla="*/ 1826197 h 3650881"/>
                <a:gd name="connsiteX210" fmla="*/ 2465654 w 6789613"/>
                <a:gd name="connsiteY210" fmla="*/ 1839803 h 3650881"/>
                <a:gd name="connsiteX211" fmla="*/ 2473208 w 6789613"/>
                <a:gd name="connsiteY211" fmla="*/ 1839803 h 3650881"/>
                <a:gd name="connsiteX212" fmla="*/ 2473208 w 6789613"/>
                <a:gd name="connsiteY212" fmla="*/ 1853409 h 3650881"/>
                <a:gd name="connsiteX213" fmla="*/ 2527598 w 6789613"/>
                <a:gd name="connsiteY213" fmla="*/ 1853409 h 3650881"/>
                <a:gd name="connsiteX214" fmla="*/ 2527598 w 6789613"/>
                <a:gd name="connsiteY214" fmla="*/ 1865503 h 3650881"/>
                <a:gd name="connsiteX215" fmla="*/ 2598606 w 6789613"/>
                <a:gd name="connsiteY215" fmla="*/ 1865503 h 3650881"/>
                <a:gd name="connsiteX216" fmla="*/ 2598606 w 6789613"/>
                <a:gd name="connsiteY216" fmla="*/ 1879108 h 3650881"/>
                <a:gd name="connsiteX217" fmla="*/ 2607671 w 6789613"/>
                <a:gd name="connsiteY217" fmla="*/ 1879108 h 3650881"/>
                <a:gd name="connsiteX218" fmla="*/ 2607671 w 6789613"/>
                <a:gd name="connsiteY218" fmla="*/ 1906320 h 3650881"/>
                <a:gd name="connsiteX219" fmla="*/ 2615225 w 6789613"/>
                <a:gd name="connsiteY219" fmla="*/ 1906320 h 3650881"/>
                <a:gd name="connsiteX220" fmla="*/ 2615225 w 6789613"/>
                <a:gd name="connsiteY220" fmla="*/ 1918414 h 3650881"/>
                <a:gd name="connsiteX221" fmla="*/ 2622779 w 6789613"/>
                <a:gd name="connsiteY221" fmla="*/ 1918414 h 3650881"/>
                <a:gd name="connsiteX222" fmla="*/ 2622779 w 6789613"/>
                <a:gd name="connsiteY222" fmla="*/ 1932020 h 3650881"/>
                <a:gd name="connsiteX223" fmla="*/ 2630333 w 6789613"/>
                <a:gd name="connsiteY223" fmla="*/ 1932020 h 3650881"/>
                <a:gd name="connsiteX224" fmla="*/ 2630333 w 6789613"/>
                <a:gd name="connsiteY224" fmla="*/ 1945625 h 3650881"/>
                <a:gd name="connsiteX225" fmla="*/ 2654506 w 6789613"/>
                <a:gd name="connsiteY225" fmla="*/ 1945625 h 3650881"/>
                <a:gd name="connsiteX226" fmla="*/ 2654506 w 6789613"/>
                <a:gd name="connsiteY226" fmla="*/ 1959231 h 3650881"/>
                <a:gd name="connsiteX227" fmla="*/ 2701342 w 6789613"/>
                <a:gd name="connsiteY227" fmla="*/ 1959231 h 3650881"/>
                <a:gd name="connsiteX228" fmla="*/ 2701342 w 6789613"/>
                <a:gd name="connsiteY228" fmla="*/ 1972837 h 3650881"/>
                <a:gd name="connsiteX229" fmla="*/ 2708896 w 6789613"/>
                <a:gd name="connsiteY229" fmla="*/ 1972837 h 3650881"/>
                <a:gd name="connsiteX230" fmla="*/ 2708896 w 6789613"/>
                <a:gd name="connsiteY230" fmla="*/ 1987954 h 3650881"/>
                <a:gd name="connsiteX231" fmla="*/ 2717961 w 6789613"/>
                <a:gd name="connsiteY231" fmla="*/ 1987954 h 3650881"/>
                <a:gd name="connsiteX232" fmla="*/ 2717961 w 6789613"/>
                <a:gd name="connsiteY232" fmla="*/ 2001560 h 3650881"/>
                <a:gd name="connsiteX233" fmla="*/ 2733069 w 6789613"/>
                <a:gd name="connsiteY233" fmla="*/ 2001560 h 3650881"/>
                <a:gd name="connsiteX234" fmla="*/ 2733069 w 6789613"/>
                <a:gd name="connsiteY234" fmla="*/ 2016678 h 3650881"/>
                <a:gd name="connsiteX235" fmla="*/ 2764796 w 6789613"/>
                <a:gd name="connsiteY235" fmla="*/ 2016678 h 3650881"/>
                <a:gd name="connsiteX236" fmla="*/ 2764796 w 6789613"/>
                <a:gd name="connsiteY236" fmla="*/ 2030284 h 3650881"/>
                <a:gd name="connsiteX237" fmla="*/ 2811631 w 6789613"/>
                <a:gd name="connsiteY237" fmla="*/ 2030284 h 3650881"/>
                <a:gd name="connsiteX238" fmla="*/ 2811631 w 6789613"/>
                <a:gd name="connsiteY238" fmla="*/ 2045401 h 3650881"/>
                <a:gd name="connsiteX239" fmla="*/ 2875086 w 6789613"/>
                <a:gd name="connsiteY239" fmla="*/ 2045401 h 3650881"/>
                <a:gd name="connsiteX240" fmla="*/ 2875086 w 6789613"/>
                <a:gd name="connsiteY240" fmla="*/ 2074124 h 3650881"/>
                <a:gd name="connsiteX241" fmla="*/ 2929475 w 6789613"/>
                <a:gd name="connsiteY241" fmla="*/ 2074124 h 3650881"/>
                <a:gd name="connsiteX242" fmla="*/ 2929475 w 6789613"/>
                <a:gd name="connsiteY242" fmla="*/ 2104359 h 3650881"/>
                <a:gd name="connsiteX243" fmla="*/ 2946094 w 6789613"/>
                <a:gd name="connsiteY243" fmla="*/ 2104359 h 3650881"/>
                <a:gd name="connsiteX244" fmla="*/ 2946094 w 6789613"/>
                <a:gd name="connsiteY244" fmla="*/ 2133083 h 3650881"/>
                <a:gd name="connsiteX245" fmla="*/ 2953648 w 6789613"/>
                <a:gd name="connsiteY245" fmla="*/ 2133083 h 3650881"/>
                <a:gd name="connsiteX246" fmla="*/ 2953648 w 6789613"/>
                <a:gd name="connsiteY246" fmla="*/ 2148200 h 3650881"/>
                <a:gd name="connsiteX247" fmla="*/ 2985376 w 6789613"/>
                <a:gd name="connsiteY247" fmla="*/ 2148200 h 3650881"/>
                <a:gd name="connsiteX248" fmla="*/ 2985376 w 6789613"/>
                <a:gd name="connsiteY248" fmla="*/ 2178435 h 3650881"/>
                <a:gd name="connsiteX249" fmla="*/ 3017102 w 6789613"/>
                <a:gd name="connsiteY249" fmla="*/ 2178435 h 3650881"/>
                <a:gd name="connsiteX250" fmla="*/ 3017102 w 6789613"/>
                <a:gd name="connsiteY250" fmla="*/ 2193553 h 3650881"/>
                <a:gd name="connsiteX251" fmla="*/ 3110773 w 6789613"/>
                <a:gd name="connsiteY251" fmla="*/ 2193553 h 3650881"/>
                <a:gd name="connsiteX252" fmla="*/ 3110773 w 6789613"/>
                <a:gd name="connsiteY252" fmla="*/ 2210182 h 3650881"/>
                <a:gd name="connsiteX253" fmla="*/ 3189336 w 6789613"/>
                <a:gd name="connsiteY253" fmla="*/ 2210182 h 3650881"/>
                <a:gd name="connsiteX254" fmla="*/ 3189336 w 6789613"/>
                <a:gd name="connsiteY254" fmla="*/ 2225300 h 3650881"/>
                <a:gd name="connsiteX255" fmla="*/ 3260344 w 6789613"/>
                <a:gd name="connsiteY255" fmla="*/ 2225300 h 3650881"/>
                <a:gd name="connsiteX256" fmla="*/ 3260344 w 6789613"/>
                <a:gd name="connsiteY256" fmla="*/ 2241929 h 3650881"/>
                <a:gd name="connsiteX257" fmla="*/ 3299625 w 6789613"/>
                <a:gd name="connsiteY257" fmla="*/ 2241929 h 3650881"/>
                <a:gd name="connsiteX258" fmla="*/ 3299625 w 6789613"/>
                <a:gd name="connsiteY258" fmla="*/ 2258558 h 3650881"/>
                <a:gd name="connsiteX259" fmla="*/ 3512651 w 6789613"/>
                <a:gd name="connsiteY259" fmla="*/ 2258558 h 3650881"/>
                <a:gd name="connsiteX260" fmla="*/ 3512651 w 6789613"/>
                <a:gd name="connsiteY260" fmla="*/ 2278211 h 3650881"/>
                <a:gd name="connsiteX261" fmla="*/ 3622940 w 6789613"/>
                <a:gd name="connsiteY261" fmla="*/ 2278211 h 3650881"/>
                <a:gd name="connsiteX262" fmla="*/ 3622940 w 6789613"/>
                <a:gd name="connsiteY262" fmla="*/ 2316005 h 3650881"/>
                <a:gd name="connsiteX263" fmla="*/ 3630494 w 6789613"/>
                <a:gd name="connsiteY263" fmla="*/ 2316005 h 3650881"/>
                <a:gd name="connsiteX264" fmla="*/ 3630494 w 6789613"/>
                <a:gd name="connsiteY264" fmla="*/ 2353798 h 3650881"/>
                <a:gd name="connsiteX265" fmla="*/ 3654668 w 6789613"/>
                <a:gd name="connsiteY265" fmla="*/ 2353798 h 3650881"/>
                <a:gd name="connsiteX266" fmla="*/ 3654668 w 6789613"/>
                <a:gd name="connsiteY266" fmla="*/ 2371940 h 3650881"/>
                <a:gd name="connsiteX267" fmla="*/ 3875247 w 6789613"/>
                <a:gd name="connsiteY267" fmla="*/ 2371940 h 3650881"/>
                <a:gd name="connsiteX268" fmla="*/ 3875247 w 6789613"/>
                <a:gd name="connsiteY268" fmla="*/ 2393104 h 3650881"/>
                <a:gd name="connsiteX269" fmla="*/ 3929636 w 6789613"/>
                <a:gd name="connsiteY269" fmla="*/ 2393104 h 3650881"/>
                <a:gd name="connsiteX270" fmla="*/ 3929636 w 6789613"/>
                <a:gd name="connsiteY270" fmla="*/ 2414269 h 3650881"/>
                <a:gd name="connsiteX271" fmla="*/ 3938701 w 6789613"/>
                <a:gd name="connsiteY271" fmla="*/ 2414269 h 3650881"/>
                <a:gd name="connsiteX272" fmla="*/ 3938701 w 6789613"/>
                <a:gd name="connsiteY272" fmla="*/ 2456598 h 3650881"/>
                <a:gd name="connsiteX273" fmla="*/ 3977982 w 6789613"/>
                <a:gd name="connsiteY273" fmla="*/ 2456598 h 3650881"/>
                <a:gd name="connsiteX274" fmla="*/ 3977982 w 6789613"/>
                <a:gd name="connsiteY274" fmla="*/ 2476251 h 3650881"/>
                <a:gd name="connsiteX275" fmla="*/ 4252951 w 6789613"/>
                <a:gd name="connsiteY275" fmla="*/ 2476251 h 3650881"/>
                <a:gd name="connsiteX276" fmla="*/ 4252951 w 6789613"/>
                <a:gd name="connsiteY276" fmla="*/ 2501950 h 3650881"/>
                <a:gd name="connsiteX277" fmla="*/ 4284679 w 6789613"/>
                <a:gd name="connsiteY277" fmla="*/ 2501950 h 3650881"/>
                <a:gd name="connsiteX278" fmla="*/ 4284679 w 6789613"/>
                <a:gd name="connsiteY278" fmla="*/ 2529162 h 3650881"/>
                <a:gd name="connsiteX279" fmla="*/ 4363241 w 6789613"/>
                <a:gd name="connsiteY279" fmla="*/ 2529162 h 3650881"/>
                <a:gd name="connsiteX280" fmla="*/ 4363241 w 6789613"/>
                <a:gd name="connsiteY280" fmla="*/ 2560909 h 3650881"/>
                <a:gd name="connsiteX281" fmla="*/ 4419141 w 6789613"/>
                <a:gd name="connsiteY281" fmla="*/ 2560909 h 3650881"/>
                <a:gd name="connsiteX282" fmla="*/ 4419141 w 6789613"/>
                <a:gd name="connsiteY282" fmla="*/ 2592655 h 3650881"/>
                <a:gd name="connsiteX283" fmla="*/ 4512812 w 6789613"/>
                <a:gd name="connsiteY283" fmla="*/ 2592655 h 3650881"/>
                <a:gd name="connsiteX284" fmla="*/ 4512812 w 6789613"/>
                <a:gd name="connsiteY284" fmla="*/ 2625914 h 3650881"/>
                <a:gd name="connsiteX285" fmla="*/ 4591374 w 6789613"/>
                <a:gd name="connsiteY285" fmla="*/ 2625914 h 3650881"/>
                <a:gd name="connsiteX286" fmla="*/ 4591374 w 6789613"/>
                <a:gd name="connsiteY286" fmla="*/ 2659173 h 3650881"/>
                <a:gd name="connsiteX287" fmla="*/ 4710729 w 6789613"/>
                <a:gd name="connsiteY287" fmla="*/ 2659173 h 3650881"/>
                <a:gd name="connsiteX288" fmla="*/ 4710729 w 6789613"/>
                <a:gd name="connsiteY288" fmla="*/ 2692431 h 3650881"/>
                <a:gd name="connsiteX289" fmla="*/ 4811954 w 6789613"/>
                <a:gd name="connsiteY289" fmla="*/ 2692431 h 3650881"/>
                <a:gd name="connsiteX290" fmla="*/ 4811954 w 6789613"/>
                <a:gd name="connsiteY290" fmla="*/ 2727202 h 3650881"/>
                <a:gd name="connsiteX291" fmla="*/ 5009871 w 6789613"/>
                <a:gd name="connsiteY291" fmla="*/ 2727202 h 3650881"/>
                <a:gd name="connsiteX292" fmla="*/ 5009871 w 6789613"/>
                <a:gd name="connsiteY292" fmla="*/ 2769530 h 3650881"/>
                <a:gd name="connsiteX293" fmla="*/ 5017425 w 6789613"/>
                <a:gd name="connsiteY293" fmla="*/ 2769530 h 3650881"/>
                <a:gd name="connsiteX294" fmla="*/ 5017425 w 6789613"/>
                <a:gd name="connsiteY294" fmla="*/ 2810348 h 3650881"/>
                <a:gd name="connsiteX295" fmla="*/ 5671609 w 6789613"/>
                <a:gd name="connsiteY295" fmla="*/ 2810348 h 3650881"/>
                <a:gd name="connsiteX296" fmla="*/ 5671609 w 6789613"/>
                <a:gd name="connsiteY296" fmla="*/ 2895006 h 3650881"/>
                <a:gd name="connsiteX297" fmla="*/ 5875569 w 6789613"/>
                <a:gd name="connsiteY297" fmla="*/ 2895006 h 3650881"/>
                <a:gd name="connsiteX298" fmla="*/ 5875569 w 6789613"/>
                <a:gd name="connsiteY298" fmla="*/ 3002340 h 3650881"/>
                <a:gd name="connsiteX299" fmla="*/ 6324282 w 6789613"/>
                <a:gd name="connsiteY299" fmla="*/ 3002340 h 3650881"/>
                <a:gd name="connsiteX300" fmla="*/ 6324282 w 6789613"/>
                <a:gd name="connsiteY300" fmla="*/ 3325855 h 3650881"/>
                <a:gd name="connsiteX301" fmla="*/ 6789614 w 6789613"/>
                <a:gd name="connsiteY301" fmla="*/ 3325855 h 3650881"/>
                <a:gd name="connsiteX302" fmla="*/ 6789614 w 6789613"/>
                <a:gd name="connsiteY302" fmla="*/ 3650882 h 365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Lst>
              <a:rect l="l" t="t" r="r" b="b"/>
              <a:pathLst>
                <a:path w="6789613" h="3650881">
                  <a:moveTo>
                    <a:pt x="0" y="0"/>
                  </a:moveTo>
                  <a:lnTo>
                    <a:pt x="93671" y="0"/>
                  </a:lnTo>
                  <a:lnTo>
                    <a:pt x="93671" y="10582"/>
                  </a:lnTo>
                  <a:lnTo>
                    <a:pt x="102736" y="10582"/>
                  </a:lnTo>
                  <a:lnTo>
                    <a:pt x="102736" y="21165"/>
                  </a:lnTo>
                  <a:lnTo>
                    <a:pt x="132952" y="21165"/>
                  </a:lnTo>
                  <a:lnTo>
                    <a:pt x="132952" y="33259"/>
                  </a:lnTo>
                  <a:lnTo>
                    <a:pt x="149571" y="33259"/>
                  </a:lnTo>
                  <a:lnTo>
                    <a:pt x="149571" y="43841"/>
                  </a:lnTo>
                  <a:lnTo>
                    <a:pt x="259861" y="43841"/>
                  </a:lnTo>
                  <a:lnTo>
                    <a:pt x="259861" y="54423"/>
                  </a:lnTo>
                  <a:lnTo>
                    <a:pt x="284034" y="54423"/>
                  </a:lnTo>
                  <a:lnTo>
                    <a:pt x="284034" y="89193"/>
                  </a:lnTo>
                  <a:lnTo>
                    <a:pt x="291588" y="89193"/>
                  </a:lnTo>
                  <a:lnTo>
                    <a:pt x="291588" y="99776"/>
                  </a:lnTo>
                  <a:lnTo>
                    <a:pt x="299142" y="99776"/>
                  </a:lnTo>
                  <a:lnTo>
                    <a:pt x="299142" y="110358"/>
                  </a:lnTo>
                  <a:lnTo>
                    <a:pt x="323315" y="110358"/>
                  </a:lnTo>
                  <a:lnTo>
                    <a:pt x="323315" y="133034"/>
                  </a:lnTo>
                  <a:lnTo>
                    <a:pt x="330869" y="133034"/>
                  </a:lnTo>
                  <a:lnTo>
                    <a:pt x="330869" y="155711"/>
                  </a:lnTo>
                  <a:lnTo>
                    <a:pt x="338423" y="155711"/>
                  </a:lnTo>
                  <a:lnTo>
                    <a:pt x="338423" y="213157"/>
                  </a:lnTo>
                  <a:lnTo>
                    <a:pt x="345977" y="213157"/>
                  </a:lnTo>
                  <a:lnTo>
                    <a:pt x="345977" y="246416"/>
                  </a:lnTo>
                  <a:lnTo>
                    <a:pt x="370150" y="246416"/>
                  </a:lnTo>
                  <a:lnTo>
                    <a:pt x="370150" y="269092"/>
                  </a:lnTo>
                  <a:lnTo>
                    <a:pt x="377704" y="269092"/>
                  </a:lnTo>
                  <a:lnTo>
                    <a:pt x="377704" y="303862"/>
                  </a:lnTo>
                  <a:lnTo>
                    <a:pt x="385258" y="303862"/>
                  </a:lnTo>
                  <a:lnTo>
                    <a:pt x="385258" y="314445"/>
                  </a:lnTo>
                  <a:lnTo>
                    <a:pt x="409432" y="314445"/>
                  </a:lnTo>
                  <a:lnTo>
                    <a:pt x="409432" y="326539"/>
                  </a:lnTo>
                  <a:lnTo>
                    <a:pt x="441159" y="326539"/>
                  </a:lnTo>
                  <a:lnTo>
                    <a:pt x="441159" y="337121"/>
                  </a:lnTo>
                  <a:lnTo>
                    <a:pt x="463821" y="337121"/>
                  </a:lnTo>
                  <a:lnTo>
                    <a:pt x="463821" y="349215"/>
                  </a:lnTo>
                  <a:lnTo>
                    <a:pt x="527275" y="349215"/>
                  </a:lnTo>
                  <a:lnTo>
                    <a:pt x="527275" y="359797"/>
                  </a:lnTo>
                  <a:lnTo>
                    <a:pt x="543894" y="359797"/>
                  </a:lnTo>
                  <a:lnTo>
                    <a:pt x="543894" y="371891"/>
                  </a:lnTo>
                  <a:lnTo>
                    <a:pt x="551448" y="371891"/>
                  </a:lnTo>
                  <a:lnTo>
                    <a:pt x="551448" y="382473"/>
                  </a:lnTo>
                  <a:lnTo>
                    <a:pt x="566557" y="382473"/>
                  </a:lnTo>
                  <a:lnTo>
                    <a:pt x="566557" y="394567"/>
                  </a:lnTo>
                  <a:lnTo>
                    <a:pt x="622457" y="394567"/>
                  </a:lnTo>
                  <a:lnTo>
                    <a:pt x="622457" y="405150"/>
                  </a:lnTo>
                  <a:lnTo>
                    <a:pt x="630011" y="405150"/>
                  </a:lnTo>
                  <a:lnTo>
                    <a:pt x="630011" y="417244"/>
                  </a:lnTo>
                  <a:lnTo>
                    <a:pt x="637565" y="417244"/>
                  </a:lnTo>
                  <a:lnTo>
                    <a:pt x="637565" y="439920"/>
                  </a:lnTo>
                  <a:lnTo>
                    <a:pt x="645119" y="439920"/>
                  </a:lnTo>
                  <a:lnTo>
                    <a:pt x="645119" y="450502"/>
                  </a:lnTo>
                  <a:lnTo>
                    <a:pt x="654184" y="450502"/>
                  </a:lnTo>
                  <a:lnTo>
                    <a:pt x="654184" y="474690"/>
                  </a:lnTo>
                  <a:lnTo>
                    <a:pt x="669292" y="474690"/>
                  </a:lnTo>
                  <a:lnTo>
                    <a:pt x="669292" y="520043"/>
                  </a:lnTo>
                  <a:lnTo>
                    <a:pt x="676846" y="520043"/>
                  </a:lnTo>
                  <a:lnTo>
                    <a:pt x="676846" y="565395"/>
                  </a:lnTo>
                  <a:lnTo>
                    <a:pt x="684400" y="565395"/>
                  </a:lnTo>
                  <a:lnTo>
                    <a:pt x="684400" y="575978"/>
                  </a:lnTo>
                  <a:lnTo>
                    <a:pt x="693465" y="575978"/>
                  </a:lnTo>
                  <a:lnTo>
                    <a:pt x="693465" y="600166"/>
                  </a:lnTo>
                  <a:lnTo>
                    <a:pt x="716128" y="600166"/>
                  </a:lnTo>
                  <a:lnTo>
                    <a:pt x="716128" y="610748"/>
                  </a:lnTo>
                  <a:lnTo>
                    <a:pt x="725192" y="610748"/>
                  </a:lnTo>
                  <a:lnTo>
                    <a:pt x="725192" y="622842"/>
                  </a:lnTo>
                  <a:lnTo>
                    <a:pt x="740301" y="622842"/>
                  </a:lnTo>
                  <a:lnTo>
                    <a:pt x="740301" y="633424"/>
                  </a:lnTo>
                  <a:lnTo>
                    <a:pt x="968434" y="633424"/>
                  </a:lnTo>
                  <a:lnTo>
                    <a:pt x="968434" y="645518"/>
                  </a:lnTo>
                  <a:lnTo>
                    <a:pt x="1000161" y="645518"/>
                  </a:lnTo>
                  <a:lnTo>
                    <a:pt x="1000161" y="680289"/>
                  </a:lnTo>
                  <a:lnTo>
                    <a:pt x="1007715" y="680289"/>
                  </a:lnTo>
                  <a:lnTo>
                    <a:pt x="1007715" y="737735"/>
                  </a:lnTo>
                  <a:lnTo>
                    <a:pt x="1039442" y="737735"/>
                  </a:lnTo>
                  <a:lnTo>
                    <a:pt x="1039442" y="749829"/>
                  </a:lnTo>
                  <a:lnTo>
                    <a:pt x="1078724" y="749829"/>
                  </a:lnTo>
                  <a:lnTo>
                    <a:pt x="1078724" y="760411"/>
                  </a:lnTo>
                  <a:lnTo>
                    <a:pt x="1110451" y="760411"/>
                  </a:lnTo>
                  <a:lnTo>
                    <a:pt x="1110451" y="772505"/>
                  </a:lnTo>
                  <a:lnTo>
                    <a:pt x="1228295" y="772505"/>
                  </a:lnTo>
                  <a:lnTo>
                    <a:pt x="1228295" y="784599"/>
                  </a:lnTo>
                  <a:lnTo>
                    <a:pt x="1267576" y="784599"/>
                  </a:lnTo>
                  <a:lnTo>
                    <a:pt x="1267576" y="807276"/>
                  </a:lnTo>
                  <a:lnTo>
                    <a:pt x="1284195" y="807276"/>
                  </a:lnTo>
                  <a:lnTo>
                    <a:pt x="1284195" y="819370"/>
                  </a:lnTo>
                  <a:lnTo>
                    <a:pt x="1291749" y="819370"/>
                  </a:lnTo>
                  <a:lnTo>
                    <a:pt x="1291749" y="866234"/>
                  </a:lnTo>
                  <a:lnTo>
                    <a:pt x="1314411" y="866234"/>
                  </a:lnTo>
                  <a:lnTo>
                    <a:pt x="1314411" y="878328"/>
                  </a:lnTo>
                  <a:lnTo>
                    <a:pt x="1323476" y="878328"/>
                  </a:lnTo>
                  <a:lnTo>
                    <a:pt x="1323476" y="888910"/>
                  </a:lnTo>
                  <a:lnTo>
                    <a:pt x="1331030" y="888910"/>
                  </a:lnTo>
                  <a:lnTo>
                    <a:pt x="1331030" y="947869"/>
                  </a:lnTo>
                  <a:lnTo>
                    <a:pt x="1338584" y="947869"/>
                  </a:lnTo>
                  <a:lnTo>
                    <a:pt x="1338584" y="982639"/>
                  </a:lnTo>
                  <a:lnTo>
                    <a:pt x="1346138" y="982639"/>
                  </a:lnTo>
                  <a:lnTo>
                    <a:pt x="1346138" y="1006827"/>
                  </a:lnTo>
                  <a:lnTo>
                    <a:pt x="1355203" y="1006827"/>
                  </a:lnTo>
                  <a:lnTo>
                    <a:pt x="1355203" y="1017409"/>
                  </a:lnTo>
                  <a:lnTo>
                    <a:pt x="1362757" y="1017409"/>
                  </a:lnTo>
                  <a:lnTo>
                    <a:pt x="1362757" y="1029503"/>
                  </a:lnTo>
                  <a:lnTo>
                    <a:pt x="1370312" y="1029503"/>
                  </a:lnTo>
                  <a:lnTo>
                    <a:pt x="1370312" y="1053691"/>
                  </a:lnTo>
                  <a:lnTo>
                    <a:pt x="1377866" y="1053691"/>
                  </a:lnTo>
                  <a:lnTo>
                    <a:pt x="1377866" y="1064274"/>
                  </a:lnTo>
                  <a:lnTo>
                    <a:pt x="1385420" y="1064274"/>
                  </a:lnTo>
                  <a:lnTo>
                    <a:pt x="1385420" y="1076368"/>
                  </a:lnTo>
                  <a:lnTo>
                    <a:pt x="1433766" y="1076368"/>
                  </a:lnTo>
                  <a:lnTo>
                    <a:pt x="1433766" y="1088462"/>
                  </a:lnTo>
                  <a:lnTo>
                    <a:pt x="1441320" y="1088462"/>
                  </a:lnTo>
                  <a:lnTo>
                    <a:pt x="1441320" y="1100556"/>
                  </a:lnTo>
                  <a:lnTo>
                    <a:pt x="1465493" y="1100556"/>
                  </a:lnTo>
                  <a:lnTo>
                    <a:pt x="1465493" y="1111138"/>
                  </a:lnTo>
                  <a:lnTo>
                    <a:pt x="1512328" y="1111138"/>
                  </a:lnTo>
                  <a:lnTo>
                    <a:pt x="1512328" y="1123232"/>
                  </a:lnTo>
                  <a:lnTo>
                    <a:pt x="1544056" y="1123232"/>
                  </a:lnTo>
                  <a:lnTo>
                    <a:pt x="1544056" y="1135326"/>
                  </a:lnTo>
                  <a:lnTo>
                    <a:pt x="1583337" y="1135326"/>
                  </a:lnTo>
                  <a:lnTo>
                    <a:pt x="1583337" y="1147420"/>
                  </a:lnTo>
                  <a:lnTo>
                    <a:pt x="1590891" y="1147420"/>
                  </a:lnTo>
                  <a:lnTo>
                    <a:pt x="1590891" y="1159514"/>
                  </a:lnTo>
                  <a:lnTo>
                    <a:pt x="1615064" y="1159514"/>
                  </a:lnTo>
                  <a:lnTo>
                    <a:pt x="1615064" y="1170096"/>
                  </a:lnTo>
                  <a:lnTo>
                    <a:pt x="1630172" y="1170096"/>
                  </a:lnTo>
                  <a:lnTo>
                    <a:pt x="1630172" y="1182190"/>
                  </a:lnTo>
                  <a:lnTo>
                    <a:pt x="1637726" y="1182190"/>
                  </a:lnTo>
                  <a:lnTo>
                    <a:pt x="1637726" y="1194284"/>
                  </a:lnTo>
                  <a:lnTo>
                    <a:pt x="1645280" y="1194284"/>
                  </a:lnTo>
                  <a:lnTo>
                    <a:pt x="1645280" y="1206378"/>
                  </a:lnTo>
                  <a:lnTo>
                    <a:pt x="1654345" y="1206378"/>
                  </a:lnTo>
                  <a:lnTo>
                    <a:pt x="1654345" y="1218473"/>
                  </a:lnTo>
                  <a:lnTo>
                    <a:pt x="1661899" y="1218473"/>
                  </a:lnTo>
                  <a:lnTo>
                    <a:pt x="1661899" y="1241149"/>
                  </a:lnTo>
                  <a:lnTo>
                    <a:pt x="1669453" y="1241149"/>
                  </a:lnTo>
                  <a:lnTo>
                    <a:pt x="1669453" y="1277431"/>
                  </a:lnTo>
                  <a:lnTo>
                    <a:pt x="1686072" y="1277431"/>
                  </a:lnTo>
                  <a:lnTo>
                    <a:pt x="1686072" y="1301619"/>
                  </a:lnTo>
                  <a:lnTo>
                    <a:pt x="1701180" y="1301619"/>
                  </a:lnTo>
                  <a:lnTo>
                    <a:pt x="1701180" y="1313713"/>
                  </a:lnTo>
                  <a:lnTo>
                    <a:pt x="1708735" y="1313713"/>
                  </a:lnTo>
                  <a:lnTo>
                    <a:pt x="1708735" y="1337901"/>
                  </a:lnTo>
                  <a:lnTo>
                    <a:pt x="1716289" y="1337901"/>
                  </a:lnTo>
                  <a:lnTo>
                    <a:pt x="1716289" y="1349995"/>
                  </a:lnTo>
                  <a:lnTo>
                    <a:pt x="1725354" y="1349995"/>
                  </a:lnTo>
                  <a:lnTo>
                    <a:pt x="1725354" y="1362089"/>
                  </a:lnTo>
                  <a:lnTo>
                    <a:pt x="1755570" y="1362089"/>
                  </a:lnTo>
                  <a:lnTo>
                    <a:pt x="1755570" y="1374183"/>
                  </a:lnTo>
                  <a:lnTo>
                    <a:pt x="1787297" y="1374183"/>
                  </a:lnTo>
                  <a:lnTo>
                    <a:pt x="1787297" y="1386277"/>
                  </a:lnTo>
                  <a:lnTo>
                    <a:pt x="1803916" y="1386277"/>
                  </a:lnTo>
                  <a:lnTo>
                    <a:pt x="1803916" y="1410465"/>
                  </a:lnTo>
                  <a:lnTo>
                    <a:pt x="1835643" y="1410465"/>
                  </a:lnTo>
                  <a:lnTo>
                    <a:pt x="1835643" y="1422559"/>
                  </a:lnTo>
                  <a:lnTo>
                    <a:pt x="1914206" y="1422559"/>
                  </a:lnTo>
                  <a:lnTo>
                    <a:pt x="1914206" y="1434653"/>
                  </a:lnTo>
                  <a:lnTo>
                    <a:pt x="1929314" y="1434653"/>
                  </a:lnTo>
                  <a:lnTo>
                    <a:pt x="1929314" y="1446747"/>
                  </a:lnTo>
                  <a:lnTo>
                    <a:pt x="1945933" y="1446747"/>
                  </a:lnTo>
                  <a:lnTo>
                    <a:pt x="1945933" y="1458841"/>
                  </a:lnTo>
                  <a:lnTo>
                    <a:pt x="1953487" y="1458841"/>
                  </a:lnTo>
                  <a:lnTo>
                    <a:pt x="1953487" y="1470935"/>
                  </a:lnTo>
                  <a:lnTo>
                    <a:pt x="1961041" y="1470935"/>
                  </a:lnTo>
                  <a:lnTo>
                    <a:pt x="1961041" y="1483029"/>
                  </a:lnTo>
                  <a:lnTo>
                    <a:pt x="1992768" y="1483029"/>
                  </a:lnTo>
                  <a:lnTo>
                    <a:pt x="1992768" y="1508729"/>
                  </a:lnTo>
                  <a:lnTo>
                    <a:pt x="2007876" y="1508729"/>
                  </a:lnTo>
                  <a:lnTo>
                    <a:pt x="2007876" y="1520823"/>
                  </a:lnTo>
                  <a:lnTo>
                    <a:pt x="2024496" y="1520823"/>
                  </a:lnTo>
                  <a:lnTo>
                    <a:pt x="2024496" y="1545011"/>
                  </a:lnTo>
                  <a:lnTo>
                    <a:pt x="2032050" y="1545011"/>
                  </a:lnTo>
                  <a:lnTo>
                    <a:pt x="2032050" y="1557105"/>
                  </a:lnTo>
                  <a:lnTo>
                    <a:pt x="2039604" y="1557105"/>
                  </a:lnTo>
                  <a:lnTo>
                    <a:pt x="2039604" y="1570711"/>
                  </a:lnTo>
                  <a:lnTo>
                    <a:pt x="2071331" y="1570711"/>
                  </a:lnTo>
                  <a:lnTo>
                    <a:pt x="2071331" y="1582805"/>
                  </a:lnTo>
                  <a:lnTo>
                    <a:pt x="2157447" y="1582805"/>
                  </a:lnTo>
                  <a:lnTo>
                    <a:pt x="2157447" y="1594899"/>
                  </a:lnTo>
                  <a:lnTo>
                    <a:pt x="2267737" y="1594899"/>
                  </a:lnTo>
                  <a:lnTo>
                    <a:pt x="2267737" y="1608505"/>
                  </a:lnTo>
                  <a:lnTo>
                    <a:pt x="2276802" y="1608505"/>
                  </a:lnTo>
                  <a:lnTo>
                    <a:pt x="2276802" y="1620599"/>
                  </a:lnTo>
                  <a:lnTo>
                    <a:pt x="2284356" y="1620599"/>
                  </a:lnTo>
                  <a:lnTo>
                    <a:pt x="2284356" y="1646298"/>
                  </a:lnTo>
                  <a:lnTo>
                    <a:pt x="2291910" y="1646298"/>
                  </a:lnTo>
                  <a:lnTo>
                    <a:pt x="2291910" y="1671998"/>
                  </a:lnTo>
                  <a:lnTo>
                    <a:pt x="2316083" y="1671998"/>
                  </a:lnTo>
                  <a:lnTo>
                    <a:pt x="2316083" y="1697698"/>
                  </a:lnTo>
                  <a:lnTo>
                    <a:pt x="2323637" y="1697698"/>
                  </a:lnTo>
                  <a:lnTo>
                    <a:pt x="2323637" y="1709792"/>
                  </a:lnTo>
                  <a:lnTo>
                    <a:pt x="2331191" y="1709792"/>
                  </a:lnTo>
                  <a:lnTo>
                    <a:pt x="2331191" y="1723398"/>
                  </a:lnTo>
                  <a:lnTo>
                    <a:pt x="2338745" y="1723398"/>
                  </a:lnTo>
                  <a:lnTo>
                    <a:pt x="2338745" y="1735492"/>
                  </a:lnTo>
                  <a:lnTo>
                    <a:pt x="2346300" y="1735492"/>
                  </a:lnTo>
                  <a:lnTo>
                    <a:pt x="2346300" y="1749098"/>
                  </a:lnTo>
                  <a:lnTo>
                    <a:pt x="2355365" y="1749098"/>
                  </a:lnTo>
                  <a:lnTo>
                    <a:pt x="2355365" y="1761192"/>
                  </a:lnTo>
                  <a:lnTo>
                    <a:pt x="2370473" y="1761192"/>
                  </a:lnTo>
                  <a:lnTo>
                    <a:pt x="2370473" y="1774797"/>
                  </a:lnTo>
                  <a:lnTo>
                    <a:pt x="2387092" y="1774797"/>
                  </a:lnTo>
                  <a:lnTo>
                    <a:pt x="2387092" y="1788403"/>
                  </a:lnTo>
                  <a:lnTo>
                    <a:pt x="2394646" y="1788403"/>
                  </a:lnTo>
                  <a:lnTo>
                    <a:pt x="2394646" y="1800497"/>
                  </a:lnTo>
                  <a:lnTo>
                    <a:pt x="2402200" y="1800497"/>
                  </a:lnTo>
                  <a:lnTo>
                    <a:pt x="2402200" y="1814103"/>
                  </a:lnTo>
                  <a:lnTo>
                    <a:pt x="2409754" y="1814103"/>
                  </a:lnTo>
                  <a:lnTo>
                    <a:pt x="2409754" y="1826197"/>
                  </a:lnTo>
                  <a:lnTo>
                    <a:pt x="2465654" y="1826197"/>
                  </a:lnTo>
                  <a:lnTo>
                    <a:pt x="2465654" y="1839803"/>
                  </a:lnTo>
                  <a:lnTo>
                    <a:pt x="2473208" y="1839803"/>
                  </a:lnTo>
                  <a:lnTo>
                    <a:pt x="2473208" y="1853409"/>
                  </a:lnTo>
                  <a:lnTo>
                    <a:pt x="2527598" y="1853409"/>
                  </a:lnTo>
                  <a:lnTo>
                    <a:pt x="2527598" y="1865503"/>
                  </a:lnTo>
                  <a:lnTo>
                    <a:pt x="2598606" y="1865503"/>
                  </a:lnTo>
                  <a:lnTo>
                    <a:pt x="2598606" y="1879108"/>
                  </a:lnTo>
                  <a:lnTo>
                    <a:pt x="2607671" y="1879108"/>
                  </a:lnTo>
                  <a:lnTo>
                    <a:pt x="2607671" y="1906320"/>
                  </a:lnTo>
                  <a:lnTo>
                    <a:pt x="2615225" y="1906320"/>
                  </a:lnTo>
                  <a:lnTo>
                    <a:pt x="2615225" y="1918414"/>
                  </a:lnTo>
                  <a:lnTo>
                    <a:pt x="2622779" y="1918414"/>
                  </a:lnTo>
                  <a:lnTo>
                    <a:pt x="2622779" y="1932020"/>
                  </a:lnTo>
                  <a:lnTo>
                    <a:pt x="2630333" y="1932020"/>
                  </a:lnTo>
                  <a:lnTo>
                    <a:pt x="2630333" y="1945625"/>
                  </a:lnTo>
                  <a:lnTo>
                    <a:pt x="2654506" y="1945625"/>
                  </a:lnTo>
                  <a:lnTo>
                    <a:pt x="2654506" y="1959231"/>
                  </a:lnTo>
                  <a:lnTo>
                    <a:pt x="2701342" y="1959231"/>
                  </a:lnTo>
                  <a:lnTo>
                    <a:pt x="2701342" y="1972837"/>
                  </a:lnTo>
                  <a:lnTo>
                    <a:pt x="2708896" y="1972837"/>
                  </a:lnTo>
                  <a:lnTo>
                    <a:pt x="2708896" y="1987954"/>
                  </a:lnTo>
                  <a:lnTo>
                    <a:pt x="2717961" y="1987954"/>
                  </a:lnTo>
                  <a:lnTo>
                    <a:pt x="2717961" y="2001560"/>
                  </a:lnTo>
                  <a:lnTo>
                    <a:pt x="2733069" y="2001560"/>
                  </a:lnTo>
                  <a:lnTo>
                    <a:pt x="2733069" y="2016678"/>
                  </a:lnTo>
                  <a:lnTo>
                    <a:pt x="2764796" y="2016678"/>
                  </a:lnTo>
                  <a:lnTo>
                    <a:pt x="2764796" y="2030284"/>
                  </a:lnTo>
                  <a:lnTo>
                    <a:pt x="2811631" y="2030284"/>
                  </a:lnTo>
                  <a:lnTo>
                    <a:pt x="2811631" y="2045401"/>
                  </a:lnTo>
                  <a:lnTo>
                    <a:pt x="2875086" y="2045401"/>
                  </a:lnTo>
                  <a:lnTo>
                    <a:pt x="2875086" y="2074124"/>
                  </a:lnTo>
                  <a:lnTo>
                    <a:pt x="2929475" y="2074124"/>
                  </a:lnTo>
                  <a:lnTo>
                    <a:pt x="2929475" y="2104359"/>
                  </a:lnTo>
                  <a:lnTo>
                    <a:pt x="2946094" y="2104359"/>
                  </a:lnTo>
                  <a:lnTo>
                    <a:pt x="2946094" y="2133083"/>
                  </a:lnTo>
                  <a:lnTo>
                    <a:pt x="2953648" y="2133083"/>
                  </a:lnTo>
                  <a:lnTo>
                    <a:pt x="2953648" y="2148200"/>
                  </a:lnTo>
                  <a:lnTo>
                    <a:pt x="2985376" y="2148200"/>
                  </a:lnTo>
                  <a:lnTo>
                    <a:pt x="2985376" y="2178435"/>
                  </a:lnTo>
                  <a:lnTo>
                    <a:pt x="3017102" y="2178435"/>
                  </a:lnTo>
                  <a:lnTo>
                    <a:pt x="3017102" y="2193553"/>
                  </a:lnTo>
                  <a:lnTo>
                    <a:pt x="3110773" y="2193553"/>
                  </a:lnTo>
                  <a:lnTo>
                    <a:pt x="3110773" y="2210182"/>
                  </a:lnTo>
                  <a:lnTo>
                    <a:pt x="3189336" y="2210182"/>
                  </a:lnTo>
                  <a:lnTo>
                    <a:pt x="3189336" y="2225300"/>
                  </a:lnTo>
                  <a:lnTo>
                    <a:pt x="3260344" y="2225300"/>
                  </a:lnTo>
                  <a:lnTo>
                    <a:pt x="3260344" y="2241929"/>
                  </a:lnTo>
                  <a:lnTo>
                    <a:pt x="3299625" y="2241929"/>
                  </a:lnTo>
                  <a:lnTo>
                    <a:pt x="3299625" y="2258558"/>
                  </a:lnTo>
                  <a:lnTo>
                    <a:pt x="3512651" y="2258558"/>
                  </a:lnTo>
                  <a:lnTo>
                    <a:pt x="3512651" y="2278211"/>
                  </a:lnTo>
                  <a:lnTo>
                    <a:pt x="3622940" y="2278211"/>
                  </a:lnTo>
                  <a:lnTo>
                    <a:pt x="3622940" y="2316005"/>
                  </a:lnTo>
                  <a:lnTo>
                    <a:pt x="3630494" y="2316005"/>
                  </a:lnTo>
                  <a:lnTo>
                    <a:pt x="3630494" y="2353798"/>
                  </a:lnTo>
                  <a:lnTo>
                    <a:pt x="3654668" y="2353798"/>
                  </a:lnTo>
                  <a:lnTo>
                    <a:pt x="3654668" y="2371940"/>
                  </a:lnTo>
                  <a:lnTo>
                    <a:pt x="3875247" y="2371940"/>
                  </a:lnTo>
                  <a:lnTo>
                    <a:pt x="3875247" y="2393104"/>
                  </a:lnTo>
                  <a:lnTo>
                    <a:pt x="3929636" y="2393104"/>
                  </a:lnTo>
                  <a:lnTo>
                    <a:pt x="3929636" y="2414269"/>
                  </a:lnTo>
                  <a:lnTo>
                    <a:pt x="3938701" y="2414269"/>
                  </a:lnTo>
                  <a:lnTo>
                    <a:pt x="3938701" y="2456598"/>
                  </a:lnTo>
                  <a:lnTo>
                    <a:pt x="3977982" y="2456598"/>
                  </a:lnTo>
                  <a:lnTo>
                    <a:pt x="3977982" y="2476251"/>
                  </a:lnTo>
                  <a:lnTo>
                    <a:pt x="4252951" y="2476251"/>
                  </a:lnTo>
                  <a:lnTo>
                    <a:pt x="4252951" y="2501950"/>
                  </a:lnTo>
                  <a:lnTo>
                    <a:pt x="4284679" y="2501950"/>
                  </a:lnTo>
                  <a:lnTo>
                    <a:pt x="4284679" y="2529162"/>
                  </a:lnTo>
                  <a:lnTo>
                    <a:pt x="4363241" y="2529162"/>
                  </a:lnTo>
                  <a:lnTo>
                    <a:pt x="4363241" y="2560909"/>
                  </a:lnTo>
                  <a:lnTo>
                    <a:pt x="4419141" y="2560909"/>
                  </a:lnTo>
                  <a:lnTo>
                    <a:pt x="4419141" y="2592655"/>
                  </a:lnTo>
                  <a:lnTo>
                    <a:pt x="4512812" y="2592655"/>
                  </a:lnTo>
                  <a:lnTo>
                    <a:pt x="4512812" y="2625914"/>
                  </a:lnTo>
                  <a:lnTo>
                    <a:pt x="4591374" y="2625914"/>
                  </a:lnTo>
                  <a:lnTo>
                    <a:pt x="4591374" y="2659173"/>
                  </a:lnTo>
                  <a:lnTo>
                    <a:pt x="4710729" y="2659173"/>
                  </a:lnTo>
                  <a:lnTo>
                    <a:pt x="4710729" y="2692431"/>
                  </a:lnTo>
                  <a:lnTo>
                    <a:pt x="4811954" y="2692431"/>
                  </a:lnTo>
                  <a:lnTo>
                    <a:pt x="4811954" y="2727202"/>
                  </a:lnTo>
                  <a:lnTo>
                    <a:pt x="5009871" y="2727202"/>
                  </a:lnTo>
                  <a:lnTo>
                    <a:pt x="5009871" y="2769530"/>
                  </a:lnTo>
                  <a:lnTo>
                    <a:pt x="5017425" y="2769530"/>
                  </a:lnTo>
                  <a:lnTo>
                    <a:pt x="5017425" y="2810348"/>
                  </a:lnTo>
                  <a:lnTo>
                    <a:pt x="5671609" y="2810348"/>
                  </a:lnTo>
                  <a:lnTo>
                    <a:pt x="5671609" y="2895006"/>
                  </a:lnTo>
                  <a:lnTo>
                    <a:pt x="5875569" y="2895006"/>
                  </a:lnTo>
                  <a:lnTo>
                    <a:pt x="5875569" y="3002340"/>
                  </a:lnTo>
                  <a:lnTo>
                    <a:pt x="6324282" y="3002340"/>
                  </a:lnTo>
                  <a:lnTo>
                    <a:pt x="6324282" y="3325855"/>
                  </a:lnTo>
                  <a:lnTo>
                    <a:pt x="6789614" y="3325855"/>
                  </a:lnTo>
                  <a:lnTo>
                    <a:pt x="6789614" y="3650882"/>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49" name="Freeform 62">
              <a:extLst>
                <a:ext uri="{FF2B5EF4-FFF2-40B4-BE49-F238E27FC236}">
                  <a16:creationId xmlns:a16="http://schemas.microsoft.com/office/drawing/2014/main" id="{7802EECE-34A3-9C1F-0BF8-ECDC929AA55C}"/>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0" name="Freeform 63">
              <a:extLst>
                <a:ext uri="{FF2B5EF4-FFF2-40B4-BE49-F238E27FC236}">
                  <a16:creationId xmlns:a16="http://schemas.microsoft.com/office/drawing/2014/main" id="{48EAB966-0643-942F-2877-8A83832BC16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1" name="Freeform 64">
              <a:extLst>
                <a:ext uri="{FF2B5EF4-FFF2-40B4-BE49-F238E27FC236}">
                  <a16:creationId xmlns:a16="http://schemas.microsoft.com/office/drawing/2014/main" id="{02884229-0C65-7B64-354E-9B73BD364A8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2" name="Freeform 65">
              <a:extLst>
                <a:ext uri="{FF2B5EF4-FFF2-40B4-BE49-F238E27FC236}">
                  <a16:creationId xmlns:a16="http://schemas.microsoft.com/office/drawing/2014/main" id="{509B4C7A-4205-00A7-FD49-47A685F04FC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3" name="Freeform 66">
              <a:extLst>
                <a:ext uri="{FF2B5EF4-FFF2-40B4-BE49-F238E27FC236}">
                  <a16:creationId xmlns:a16="http://schemas.microsoft.com/office/drawing/2014/main" id="{06165364-F4C7-A668-3178-CBFCEBD43765}"/>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4" name="Freeform 67">
              <a:extLst>
                <a:ext uri="{FF2B5EF4-FFF2-40B4-BE49-F238E27FC236}">
                  <a16:creationId xmlns:a16="http://schemas.microsoft.com/office/drawing/2014/main" id="{CD3AAC59-4C8A-9CFF-C141-E156F413D41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5" name="Freeform 68">
              <a:extLst>
                <a:ext uri="{FF2B5EF4-FFF2-40B4-BE49-F238E27FC236}">
                  <a16:creationId xmlns:a16="http://schemas.microsoft.com/office/drawing/2014/main" id="{B68A1C4D-6E82-1675-070E-39B9E61FF03F}"/>
                </a:ext>
              </a:extLst>
            </p:cNvPr>
            <p:cNvSpPr/>
            <p:nvPr/>
          </p:nvSpPr>
          <p:spPr>
            <a:xfrm>
              <a:off x="3239043" y="1150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6" name="Freeform 69">
              <a:extLst>
                <a:ext uri="{FF2B5EF4-FFF2-40B4-BE49-F238E27FC236}">
                  <a16:creationId xmlns:a16="http://schemas.microsoft.com/office/drawing/2014/main" id="{96E3D153-938A-278B-7C9A-BAE7A2390F7D}"/>
                </a:ext>
              </a:extLst>
            </p:cNvPr>
            <p:cNvSpPr/>
            <p:nvPr/>
          </p:nvSpPr>
          <p:spPr>
            <a:xfrm>
              <a:off x="3269259" y="1120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7" name="Freeform 70">
              <a:extLst>
                <a:ext uri="{FF2B5EF4-FFF2-40B4-BE49-F238E27FC236}">
                  <a16:creationId xmlns:a16="http://schemas.microsoft.com/office/drawing/2014/main" id="{2BC4E719-E3D0-006D-2138-A2D0D15F1F93}"/>
                </a:ext>
              </a:extLst>
            </p:cNvPr>
            <p:cNvSpPr/>
            <p:nvPr/>
          </p:nvSpPr>
          <p:spPr>
            <a:xfrm>
              <a:off x="3246597"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8" name="Freeform 71">
              <a:extLst>
                <a:ext uri="{FF2B5EF4-FFF2-40B4-BE49-F238E27FC236}">
                  <a16:creationId xmlns:a16="http://schemas.microsoft.com/office/drawing/2014/main" id="{6214D79F-2123-87ED-6BDC-40084B9D0EBC}"/>
                </a:ext>
              </a:extLst>
            </p:cNvPr>
            <p:cNvSpPr/>
            <p:nvPr/>
          </p:nvSpPr>
          <p:spPr>
            <a:xfrm>
              <a:off x="3276813"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9" name="Freeform 72">
              <a:extLst>
                <a:ext uri="{FF2B5EF4-FFF2-40B4-BE49-F238E27FC236}">
                  <a16:creationId xmlns:a16="http://schemas.microsoft.com/office/drawing/2014/main" id="{2928E601-82D8-AF3B-3751-AE4E206E9AA7}"/>
                </a:ext>
              </a:extLst>
            </p:cNvPr>
            <p:cNvSpPr/>
            <p:nvPr/>
          </p:nvSpPr>
          <p:spPr>
            <a:xfrm>
              <a:off x="3254151"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0" name="Freeform 73">
              <a:extLst>
                <a:ext uri="{FF2B5EF4-FFF2-40B4-BE49-F238E27FC236}">
                  <a16:creationId xmlns:a16="http://schemas.microsoft.com/office/drawing/2014/main" id="{98E1A95C-0DC5-80EB-B044-8ABB89526D53}"/>
                </a:ext>
              </a:extLst>
            </p:cNvPr>
            <p:cNvSpPr/>
            <p:nvPr/>
          </p:nvSpPr>
          <p:spPr>
            <a:xfrm>
              <a:off x="3284367"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1" name="Freeform 74">
              <a:extLst>
                <a:ext uri="{FF2B5EF4-FFF2-40B4-BE49-F238E27FC236}">
                  <a16:creationId xmlns:a16="http://schemas.microsoft.com/office/drawing/2014/main" id="{4CE727E7-C35C-3780-27AC-7A19544547CF}"/>
                </a:ext>
              </a:extLst>
            </p:cNvPr>
            <p:cNvSpPr/>
            <p:nvPr/>
          </p:nvSpPr>
          <p:spPr>
            <a:xfrm>
              <a:off x="3261705" y="11613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2" name="Freeform 75">
              <a:extLst>
                <a:ext uri="{FF2B5EF4-FFF2-40B4-BE49-F238E27FC236}">
                  <a16:creationId xmlns:a16="http://schemas.microsoft.com/office/drawing/2014/main" id="{F0493514-8DF7-8F59-B53D-C9C0A8E35EAD}"/>
                </a:ext>
              </a:extLst>
            </p:cNvPr>
            <p:cNvSpPr/>
            <p:nvPr/>
          </p:nvSpPr>
          <p:spPr>
            <a:xfrm>
              <a:off x="3291921" y="11311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3" name="Freeform 76">
              <a:extLst>
                <a:ext uri="{FF2B5EF4-FFF2-40B4-BE49-F238E27FC236}">
                  <a16:creationId xmlns:a16="http://schemas.microsoft.com/office/drawing/2014/main" id="{8FB657CD-39CE-8315-5D5B-9847FD84B583}"/>
                </a:ext>
              </a:extLst>
            </p:cNvPr>
            <p:cNvSpPr/>
            <p:nvPr/>
          </p:nvSpPr>
          <p:spPr>
            <a:xfrm>
              <a:off x="3270770" y="1184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4" name="Freeform 77">
              <a:extLst>
                <a:ext uri="{FF2B5EF4-FFF2-40B4-BE49-F238E27FC236}">
                  <a16:creationId xmlns:a16="http://schemas.microsoft.com/office/drawing/2014/main" id="{B02A308F-B385-E1B0-302E-16696CC59E90}"/>
                </a:ext>
              </a:extLst>
            </p:cNvPr>
            <p:cNvSpPr/>
            <p:nvPr/>
          </p:nvSpPr>
          <p:spPr>
            <a:xfrm>
              <a:off x="3300986"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5" name="Freeform 78">
              <a:extLst>
                <a:ext uri="{FF2B5EF4-FFF2-40B4-BE49-F238E27FC236}">
                  <a16:creationId xmlns:a16="http://schemas.microsoft.com/office/drawing/2014/main" id="{694AE020-58D0-0F94-C8FB-153A2F0EE44C}"/>
                </a:ext>
              </a:extLst>
            </p:cNvPr>
            <p:cNvSpPr/>
            <p:nvPr/>
          </p:nvSpPr>
          <p:spPr>
            <a:xfrm>
              <a:off x="3293432" y="12974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6" name="Freeform 79">
              <a:extLst>
                <a:ext uri="{FF2B5EF4-FFF2-40B4-BE49-F238E27FC236}">
                  <a16:creationId xmlns:a16="http://schemas.microsoft.com/office/drawing/2014/main" id="{0918CC74-84C0-F235-61B3-9BDB42D6CADD}"/>
                </a:ext>
              </a:extLst>
            </p:cNvPr>
            <p:cNvSpPr/>
            <p:nvPr/>
          </p:nvSpPr>
          <p:spPr>
            <a:xfrm>
              <a:off x="3323648" y="12671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7" name="Freeform 80">
              <a:extLst>
                <a:ext uri="{FF2B5EF4-FFF2-40B4-BE49-F238E27FC236}">
                  <a16:creationId xmlns:a16="http://schemas.microsoft.com/office/drawing/2014/main" id="{4287A959-DE34-52D2-90C0-048DD8A8FB00}"/>
                </a:ext>
              </a:extLst>
            </p:cNvPr>
            <p:cNvSpPr/>
            <p:nvPr/>
          </p:nvSpPr>
          <p:spPr>
            <a:xfrm>
              <a:off x="3317605" y="13201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8" name="Freeform 81">
              <a:extLst>
                <a:ext uri="{FF2B5EF4-FFF2-40B4-BE49-F238E27FC236}">
                  <a16:creationId xmlns:a16="http://schemas.microsoft.com/office/drawing/2014/main" id="{3822EFAF-CA12-5DFC-FF64-80BA9A992D02}"/>
                </a:ext>
              </a:extLst>
            </p:cNvPr>
            <p:cNvSpPr/>
            <p:nvPr/>
          </p:nvSpPr>
          <p:spPr>
            <a:xfrm>
              <a:off x="3347822" y="12898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9" name="Freeform 82">
              <a:extLst>
                <a:ext uri="{FF2B5EF4-FFF2-40B4-BE49-F238E27FC236}">
                  <a16:creationId xmlns:a16="http://schemas.microsoft.com/office/drawing/2014/main" id="{4E21FFF6-F214-9BAA-5BB6-E6C6F64BC589}"/>
                </a:ext>
              </a:extLst>
            </p:cNvPr>
            <p:cNvSpPr/>
            <p:nvPr/>
          </p:nvSpPr>
          <p:spPr>
            <a:xfrm>
              <a:off x="3616747" y="15710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0" name="Freeform 83">
              <a:extLst>
                <a:ext uri="{FF2B5EF4-FFF2-40B4-BE49-F238E27FC236}">
                  <a16:creationId xmlns:a16="http://schemas.microsoft.com/office/drawing/2014/main" id="{736FF2E3-5E44-A26A-398E-189C2BD0C861}"/>
                </a:ext>
              </a:extLst>
            </p:cNvPr>
            <p:cNvSpPr/>
            <p:nvPr/>
          </p:nvSpPr>
          <p:spPr>
            <a:xfrm>
              <a:off x="3646963" y="15408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1" name="Freeform 84">
              <a:extLst>
                <a:ext uri="{FF2B5EF4-FFF2-40B4-BE49-F238E27FC236}">
                  <a16:creationId xmlns:a16="http://schemas.microsoft.com/office/drawing/2014/main" id="{A578A17C-5AF0-C3F4-41AC-71CA30E76771}"/>
                </a:ext>
              </a:extLst>
            </p:cNvPr>
            <p:cNvSpPr/>
            <p:nvPr/>
          </p:nvSpPr>
          <p:spPr>
            <a:xfrm>
              <a:off x="3648474" y="16511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2" name="Freeform 85">
              <a:extLst>
                <a:ext uri="{FF2B5EF4-FFF2-40B4-BE49-F238E27FC236}">
                  <a16:creationId xmlns:a16="http://schemas.microsoft.com/office/drawing/2014/main" id="{D0A9094E-6384-0598-44C8-5D1F9BFB7FA1}"/>
                </a:ext>
              </a:extLst>
            </p:cNvPr>
            <p:cNvSpPr/>
            <p:nvPr/>
          </p:nvSpPr>
          <p:spPr>
            <a:xfrm>
              <a:off x="3678691" y="16209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3" name="Freeform 86">
              <a:extLst>
                <a:ext uri="{FF2B5EF4-FFF2-40B4-BE49-F238E27FC236}">
                  <a16:creationId xmlns:a16="http://schemas.microsoft.com/office/drawing/2014/main" id="{F1E124D0-7F9E-7D06-6A61-FAE3D5EF5EFF}"/>
                </a:ext>
              </a:extLst>
            </p:cNvPr>
            <p:cNvSpPr/>
            <p:nvPr/>
          </p:nvSpPr>
          <p:spPr>
            <a:xfrm>
              <a:off x="3695310" y="168443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4" name="Freeform 87">
              <a:extLst>
                <a:ext uri="{FF2B5EF4-FFF2-40B4-BE49-F238E27FC236}">
                  <a16:creationId xmlns:a16="http://schemas.microsoft.com/office/drawing/2014/main" id="{168B99E3-E182-065B-387F-1C8F092287C2}"/>
                </a:ext>
              </a:extLst>
            </p:cNvPr>
            <p:cNvSpPr/>
            <p:nvPr/>
          </p:nvSpPr>
          <p:spPr>
            <a:xfrm>
              <a:off x="3725526" y="165420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5" name="Freeform 88">
              <a:extLst>
                <a:ext uri="{FF2B5EF4-FFF2-40B4-BE49-F238E27FC236}">
                  <a16:creationId xmlns:a16="http://schemas.microsoft.com/office/drawing/2014/main" id="{B734D697-A0B8-73CA-B447-1C0C3F1CA4FC}"/>
                </a:ext>
              </a:extLst>
            </p:cNvPr>
            <p:cNvSpPr/>
            <p:nvPr/>
          </p:nvSpPr>
          <p:spPr>
            <a:xfrm>
              <a:off x="3915889"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6" name="Freeform 89">
              <a:extLst>
                <a:ext uri="{FF2B5EF4-FFF2-40B4-BE49-F238E27FC236}">
                  <a16:creationId xmlns:a16="http://schemas.microsoft.com/office/drawing/2014/main" id="{04A480E4-2447-0AA0-26E9-0545F663ECCE}"/>
                </a:ext>
              </a:extLst>
            </p:cNvPr>
            <p:cNvSpPr/>
            <p:nvPr/>
          </p:nvSpPr>
          <p:spPr>
            <a:xfrm>
              <a:off x="3946105"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7" name="Freeform 90">
              <a:extLst>
                <a:ext uri="{FF2B5EF4-FFF2-40B4-BE49-F238E27FC236}">
                  <a16:creationId xmlns:a16="http://schemas.microsoft.com/office/drawing/2014/main" id="{9FA8EBA5-EA49-353D-119E-39354CE21E38}"/>
                </a:ext>
              </a:extLst>
            </p:cNvPr>
            <p:cNvSpPr/>
            <p:nvPr/>
          </p:nvSpPr>
          <p:spPr>
            <a:xfrm>
              <a:off x="4011070" y="18008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8" name="Freeform 91">
              <a:extLst>
                <a:ext uri="{FF2B5EF4-FFF2-40B4-BE49-F238E27FC236}">
                  <a16:creationId xmlns:a16="http://schemas.microsoft.com/office/drawing/2014/main" id="{76268230-BAB3-9C3C-9F5B-87871C4E3D3C}"/>
                </a:ext>
              </a:extLst>
            </p:cNvPr>
            <p:cNvSpPr/>
            <p:nvPr/>
          </p:nvSpPr>
          <p:spPr>
            <a:xfrm>
              <a:off x="4041287" y="17706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9" name="Freeform 92">
              <a:extLst>
                <a:ext uri="{FF2B5EF4-FFF2-40B4-BE49-F238E27FC236}">
                  <a16:creationId xmlns:a16="http://schemas.microsoft.com/office/drawing/2014/main" id="{CE6430D2-6494-76C0-9C59-833EC98E59BA}"/>
                </a:ext>
              </a:extLst>
            </p:cNvPr>
            <p:cNvSpPr/>
            <p:nvPr/>
          </p:nvSpPr>
          <p:spPr>
            <a:xfrm>
              <a:off x="4192369" y="1835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0" name="Freeform 93">
              <a:extLst>
                <a:ext uri="{FF2B5EF4-FFF2-40B4-BE49-F238E27FC236}">
                  <a16:creationId xmlns:a16="http://schemas.microsoft.com/office/drawing/2014/main" id="{2BFA90EE-42C7-4B4A-92F2-DD89ABE515E9}"/>
                </a:ext>
              </a:extLst>
            </p:cNvPr>
            <p:cNvSpPr/>
            <p:nvPr/>
          </p:nvSpPr>
          <p:spPr>
            <a:xfrm>
              <a:off x="4222585" y="1805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1" name="Freeform 94">
              <a:extLst>
                <a:ext uri="{FF2B5EF4-FFF2-40B4-BE49-F238E27FC236}">
                  <a16:creationId xmlns:a16="http://schemas.microsoft.com/office/drawing/2014/main" id="{FB07DDC4-0E73-3FFE-F298-CA76D8E06056}"/>
                </a:ext>
              </a:extLst>
            </p:cNvPr>
            <p:cNvSpPr/>
            <p:nvPr/>
          </p:nvSpPr>
          <p:spPr>
            <a:xfrm>
              <a:off x="4254312" y="19172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2" name="Freeform 95">
              <a:extLst>
                <a:ext uri="{FF2B5EF4-FFF2-40B4-BE49-F238E27FC236}">
                  <a16:creationId xmlns:a16="http://schemas.microsoft.com/office/drawing/2014/main" id="{18E0228D-2982-C84D-F073-48535AE0C903}"/>
                </a:ext>
              </a:extLst>
            </p:cNvPr>
            <p:cNvSpPr/>
            <p:nvPr/>
          </p:nvSpPr>
          <p:spPr>
            <a:xfrm>
              <a:off x="4284528" y="18870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3" name="Freeform 96">
              <a:extLst>
                <a:ext uri="{FF2B5EF4-FFF2-40B4-BE49-F238E27FC236}">
                  <a16:creationId xmlns:a16="http://schemas.microsoft.com/office/drawing/2014/main" id="{E009CFD1-CDF0-3F77-1F5F-FA7B77CB5278}"/>
                </a:ext>
              </a:extLst>
            </p:cNvPr>
            <p:cNvSpPr/>
            <p:nvPr/>
          </p:nvSpPr>
          <p:spPr>
            <a:xfrm>
              <a:off x="4332875" y="21273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4" name="Freeform 97">
              <a:extLst>
                <a:ext uri="{FF2B5EF4-FFF2-40B4-BE49-F238E27FC236}">
                  <a16:creationId xmlns:a16="http://schemas.microsoft.com/office/drawing/2014/main" id="{997DD9CE-E080-1589-C1DE-F8CE2219D4EB}"/>
                </a:ext>
              </a:extLst>
            </p:cNvPr>
            <p:cNvSpPr/>
            <p:nvPr/>
          </p:nvSpPr>
          <p:spPr>
            <a:xfrm>
              <a:off x="4363091" y="20971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5" name="Freeform 98">
              <a:extLst>
                <a:ext uri="{FF2B5EF4-FFF2-40B4-BE49-F238E27FC236}">
                  <a16:creationId xmlns:a16="http://schemas.microsoft.com/office/drawing/2014/main" id="{93361217-C75F-AF07-BD65-6C5DA55B5C99}"/>
                </a:ext>
              </a:extLst>
            </p:cNvPr>
            <p:cNvSpPr/>
            <p:nvPr/>
          </p:nvSpPr>
          <p:spPr>
            <a:xfrm>
              <a:off x="4499064"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6" name="Freeform 99">
              <a:extLst>
                <a:ext uri="{FF2B5EF4-FFF2-40B4-BE49-F238E27FC236}">
                  <a16:creationId xmlns:a16="http://schemas.microsoft.com/office/drawing/2014/main" id="{0E0333FF-8E72-ACD5-6FB6-473B276F3A9F}"/>
                </a:ext>
              </a:extLst>
            </p:cNvPr>
            <p:cNvSpPr/>
            <p:nvPr/>
          </p:nvSpPr>
          <p:spPr>
            <a:xfrm>
              <a:off x="4529281"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7" name="Freeform 100">
              <a:extLst>
                <a:ext uri="{FF2B5EF4-FFF2-40B4-BE49-F238E27FC236}">
                  <a16:creationId xmlns:a16="http://schemas.microsoft.com/office/drawing/2014/main" id="{AE493A37-3460-E7DB-873F-91EE7E1D1E2A}"/>
                </a:ext>
              </a:extLst>
            </p:cNvPr>
            <p:cNvSpPr/>
            <p:nvPr/>
          </p:nvSpPr>
          <p:spPr>
            <a:xfrm>
              <a:off x="4570073" y="22211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8" name="Freeform 101">
              <a:extLst>
                <a:ext uri="{FF2B5EF4-FFF2-40B4-BE49-F238E27FC236}">
                  <a16:creationId xmlns:a16="http://schemas.microsoft.com/office/drawing/2014/main" id="{123330C2-3BAB-BC2B-CADD-31494F94ECBE}"/>
                </a:ext>
              </a:extLst>
            </p:cNvPr>
            <p:cNvSpPr/>
            <p:nvPr/>
          </p:nvSpPr>
          <p:spPr>
            <a:xfrm>
              <a:off x="4600289" y="21908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9" name="Freeform 102">
              <a:extLst>
                <a:ext uri="{FF2B5EF4-FFF2-40B4-BE49-F238E27FC236}">
                  <a16:creationId xmlns:a16="http://schemas.microsoft.com/office/drawing/2014/main" id="{8660C19D-17E2-1527-4F9B-FEE96432B212}"/>
                </a:ext>
              </a:extLst>
            </p:cNvPr>
            <p:cNvSpPr/>
            <p:nvPr/>
          </p:nvSpPr>
          <p:spPr>
            <a:xfrm>
              <a:off x="4609354" y="22921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0" name="Freeform 103">
              <a:extLst>
                <a:ext uri="{FF2B5EF4-FFF2-40B4-BE49-F238E27FC236}">
                  <a16:creationId xmlns:a16="http://schemas.microsoft.com/office/drawing/2014/main" id="{67AC89B2-BB92-D353-25C2-D4653D89CBED}"/>
                </a:ext>
              </a:extLst>
            </p:cNvPr>
            <p:cNvSpPr/>
            <p:nvPr/>
          </p:nvSpPr>
          <p:spPr>
            <a:xfrm>
              <a:off x="4639570" y="22619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1" name="Freeform 104">
              <a:extLst>
                <a:ext uri="{FF2B5EF4-FFF2-40B4-BE49-F238E27FC236}">
                  <a16:creationId xmlns:a16="http://schemas.microsoft.com/office/drawing/2014/main" id="{1D026650-A186-E5B9-61BC-40EFCDD3A593}"/>
                </a:ext>
              </a:extLst>
            </p:cNvPr>
            <p:cNvSpPr/>
            <p:nvPr/>
          </p:nvSpPr>
          <p:spPr>
            <a:xfrm>
              <a:off x="4616908" y="23284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2" name="Freeform 105">
              <a:extLst>
                <a:ext uri="{FF2B5EF4-FFF2-40B4-BE49-F238E27FC236}">
                  <a16:creationId xmlns:a16="http://schemas.microsoft.com/office/drawing/2014/main" id="{DBA16D56-FDAF-169E-A7B5-0020FFA50D08}"/>
                </a:ext>
              </a:extLst>
            </p:cNvPr>
            <p:cNvSpPr/>
            <p:nvPr/>
          </p:nvSpPr>
          <p:spPr>
            <a:xfrm>
              <a:off x="4647125" y="22982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3" name="Freeform 106">
              <a:extLst>
                <a:ext uri="{FF2B5EF4-FFF2-40B4-BE49-F238E27FC236}">
                  <a16:creationId xmlns:a16="http://schemas.microsoft.com/office/drawing/2014/main" id="{88BD7EE2-A592-4CBE-D057-8B82082127F8}"/>
                </a:ext>
              </a:extLst>
            </p:cNvPr>
            <p:cNvSpPr/>
            <p:nvPr/>
          </p:nvSpPr>
          <p:spPr>
            <a:xfrm>
              <a:off x="4648635"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4" name="Freeform 107">
              <a:extLst>
                <a:ext uri="{FF2B5EF4-FFF2-40B4-BE49-F238E27FC236}">
                  <a16:creationId xmlns:a16="http://schemas.microsoft.com/office/drawing/2014/main" id="{BE7AEC52-CF84-B801-7572-FE4966031645}"/>
                </a:ext>
              </a:extLst>
            </p:cNvPr>
            <p:cNvSpPr/>
            <p:nvPr/>
          </p:nvSpPr>
          <p:spPr>
            <a:xfrm>
              <a:off x="4678852"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5" name="Freeform 108">
              <a:extLst>
                <a:ext uri="{FF2B5EF4-FFF2-40B4-BE49-F238E27FC236}">
                  <a16:creationId xmlns:a16="http://schemas.microsoft.com/office/drawing/2014/main" id="{EC9B50A1-3480-07FE-B4EB-4BE3BFC9891D}"/>
                </a:ext>
              </a:extLst>
            </p:cNvPr>
            <p:cNvSpPr/>
            <p:nvPr/>
          </p:nvSpPr>
          <p:spPr>
            <a:xfrm>
              <a:off x="4656189" y="23889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6" name="Freeform 109">
              <a:extLst>
                <a:ext uri="{FF2B5EF4-FFF2-40B4-BE49-F238E27FC236}">
                  <a16:creationId xmlns:a16="http://schemas.microsoft.com/office/drawing/2014/main" id="{C301D6EB-4F46-14A5-06D6-CFF4EEC7E238}"/>
                </a:ext>
              </a:extLst>
            </p:cNvPr>
            <p:cNvSpPr/>
            <p:nvPr/>
          </p:nvSpPr>
          <p:spPr>
            <a:xfrm>
              <a:off x="4686406" y="23586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7" name="Freeform 110">
              <a:extLst>
                <a:ext uri="{FF2B5EF4-FFF2-40B4-BE49-F238E27FC236}">
                  <a16:creationId xmlns:a16="http://schemas.microsoft.com/office/drawing/2014/main" id="{78D94EAB-07FB-A450-BFCD-0E50B0BF9C8A}"/>
                </a:ext>
              </a:extLst>
            </p:cNvPr>
            <p:cNvSpPr/>
            <p:nvPr/>
          </p:nvSpPr>
          <p:spPr>
            <a:xfrm>
              <a:off x="4687917" y="241310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8" name="Freeform 111">
              <a:extLst>
                <a:ext uri="{FF2B5EF4-FFF2-40B4-BE49-F238E27FC236}">
                  <a16:creationId xmlns:a16="http://schemas.microsoft.com/office/drawing/2014/main" id="{29BE1821-47A6-CBD7-3604-1FADA3B0CCD1}"/>
                </a:ext>
              </a:extLst>
            </p:cNvPr>
            <p:cNvSpPr/>
            <p:nvPr/>
          </p:nvSpPr>
          <p:spPr>
            <a:xfrm>
              <a:off x="4718133" y="238286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9" name="Freeform 112">
              <a:extLst>
                <a:ext uri="{FF2B5EF4-FFF2-40B4-BE49-F238E27FC236}">
                  <a16:creationId xmlns:a16="http://schemas.microsoft.com/office/drawing/2014/main" id="{525C2889-F812-DE87-3B84-F13B80F87E79}"/>
                </a:ext>
              </a:extLst>
            </p:cNvPr>
            <p:cNvSpPr/>
            <p:nvPr/>
          </p:nvSpPr>
          <p:spPr>
            <a:xfrm>
              <a:off x="4893388" y="25098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0" name="Freeform 113">
              <a:extLst>
                <a:ext uri="{FF2B5EF4-FFF2-40B4-BE49-F238E27FC236}">
                  <a16:creationId xmlns:a16="http://schemas.microsoft.com/office/drawing/2014/main" id="{5E3CA002-CA94-5C21-F827-5EB396A3C0A5}"/>
                </a:ext>
              </a:extLst>
            </p:cNvPr>
            <p:cNvSpPr/>
            <p:nvPr/>
          </p:nvSpPr>
          <p:spPr>
            <a:xfrm>
              <a:off x="4923604" y="24796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1" name="Freeform 114">
              <a:extLst>
                <a:ext uri="{FF2B5EF4-FFF2-40B4-BE49-F238E27FC236}">
                  <a16:creationId xmlns:a16="http://schemas.microsoft.com/office/drawing/2014/main" id="{E2186F70-666C-8070-BCBD-97A7E7C82378}"/>
                </a:ext>
              </a:extLst>
            </p:cNvPr>
            <p:cNvSpPr/>
            <p:nvPr/>
          </p:nvSpPr>
          <p:spPr>
            <a:xfrm>
              <a:off x="4947777" y="25597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2" name="Freeform 115">
              <a:extLst>
                <a:ext uri="{FF2B5EF4-FFF2-40B4-BE49-F238E27FC236}">
                  <a16:creationId xmlns:a16="http://schemas.microsoft.com/office/drawing/2014/main" id="{7DC5BB36-7AFE-4BFF-D4EE-B224435D7897}"/>
                </a:ext>
              </a:extLst>
            </p:cNvPr>
            <p:cNvSpPr/>
            <p:nvPr/>
          </p:nvSpPr>
          <p:spPr>
            <a:xfrm>
              <a:off x="4977994" y="25295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3" name="Freeform 116">
              <a:extLst>
                <a:ext uri="{FF2B5EF4-FFF2-40B4-BE49-F238E27FC236}">
                  <a16:creationId xmlns:a16="http://schemas.microsoft.com/office/drawing/2014/main" id="{288C1EFE-17F4-AC56-F232-EA19341FD0DF}"/>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4" name="Freeform 117">
              <a:extLst>
                <a:ext uri="{FF2B5EF4-FFF2-40B4-BE49-F238E27FC236}">
                  <a16:creationId xmlns:a16="http://schemas.microsoft.com/office/drawing/2014/main" id="{3A4A5AE8-A262-4618-8BF5-16B2B9E3EC97}"/>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5" name="Freeform 118">
              <a:extLst>
                <a:ext uri="{FF2B5EF4-FFF2-40B4-BE49-F238E27FC236}">
                  <a16:creationId xmlns:a16="http://schemas.microsoft.com/office/drawing/2014/main" id="{265ED510-C55E-E3C1-D448-D9A4D7DE5FCD}"/>
                </a:ext>
              </a:extLst>
            </p:cNvPr>
            <p:cNvSpPr/>
            <p:nvPr/>
          </p:nvSpPr>
          <p:spPr>
            <a:xfrm>
              <a:off x="4962885" y="25718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6" name="Freeform 119">
              <a:extLst>
                <a:ext uri="{FF2B5EF4-FFF2-40B4-BE49-F238E27FC236}">
                  <a16:creationId xmlns:a16="http://schemas.microsoft.com/office/drawing/2014/main" id="{EB208968-4A18-6672-7B7B-46E4E9697D3F}"/>
                </a:ext>
              </a:extLst>
            </p:cNvPr>
            <p:cNvSpPr/>
            <p:nvPr/>
          </p:nvSpPr>
          <p:spPr>
            <a:xfrm>
              <a:off x="4993102" y="25416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7" name="Freeform 120">
              <a:extLst>
                <a:ext uri="{FF2B5EF4-FFF2-40B4-BE49-F238E27FC236}">
                  <a16:creationId xmlns:a16="http://schemas.microsoft.com/office/drawing/2014/main" id="{CA7E864B-7BA8-4E65-0497-C2D8BFA63502}"/>
                </a:ext>
              </a:extLst>
            </p:cNvPr>
            <p:cNvSpPr/>
            <p:nvPr/>
          </p:nvSpPr>
          <p:spPr>
            <a:xfrm>
              <a:off x="4979504" y="260811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8" name="Freeform 121">
              <a:extLst>
                <a:ext uri="{FF2B5EF4-FFF2-40B4-BE49-F238E27FC236}">
                  <a16:creationId xmlns:a16="http://schemas.microsoft.com/office/drawing/2014/main" id="{6B73F0C3-C7D1-AC4D-6F2A-BA7FFBBDFD38}"/>
                </a:ext>
              </a:extLst>
            </p:cNvPr>
            <p:cNvSpPr/>
            <p:nvPr/>
          </p:nvSpPr>
          <p:spPr>
            <a:xfrm>
              <a:off x="5009721" y="2577883"/>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9" name="Freeform 122">
              <a:extLst>
                <a:ext uri="{FF2B5EF4-FFF2-40B4-BE49-F238E27FC236}">
                  <a16:creationId xmlns:a16="http://schemas.microsoft.com/office/drawing/2014/main" id="{FB40CDB3-5408-B985-377B-9A850CBB24AD}"/>
                </a:ext>
              </a:extLst>
            </p:cNvPr>
            <p:cNvSpPr/>
            <p:nvPr/>
          </p:nvSpPr>
          <p:spPr>
            <a:xfrm>
              <a:off x="5144184"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0" name="Freeform 123">
              <a:extLst>
                <a:ext uri="{FF2B5EF4-FFF2-40B4-BE49-F238E27FC236}">
                  <a16:creationId xmlns:a16="http://schemas.microsoft.com/office/drawing/2014/main" id="{6400B647-A617-FE35-5B41-D62381B41261}"/>
                </a:ext>
              </a:extLst>
            </p:cNvPr>
            <p:cNvSpPr/>
            <p:nvPr/>
          </p:nvSpPr>
          <p:spPr>
            <a:xfrm>
              <a:off x="5174400"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1" name="Freeform 124">
              <a:extLst>
                <a:ext uri="{FF2B5EF4-FFF2-40B4-BE49-F238E27FC236}">
                  <a16:creationId xmlns:a16="http://schemas.microsoft.com/office/drawing/2014/main" id="{E0E50DC2-1432-63A1-B7E5-E0FAA596E955}"/>
                </a:ext>
              </a:extLst>
            </p:cNvPr>
            <p:cNvSpPr/>
            <p:nvPr/>
          </p:nvSpPr>
          <p:spPr>
            <a:xfrm>
              <a:off x="5168357" y="26459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2" name="Freeform 125">
              <a:extLst>
                <a:ext uri="{FF2B5EF4-FFF2-40B4-BE49-F238E27FC236}">
                  <a16:creationId xmlns:a16="http://schemas.microsoft.com/office/drawing/2014/main" id="{97B51440-86AE-536B-E8FB-07445CF9CCA5}"/>
                </a:ext>
              </a:extLst>
            </p:cNvPr>
            <p:cNvSpPr/>
            <p:nvPr/>
          </p:nvSpPr>
          <p:spPr>
            <a:xfrm>
              <a:off x="5198573" y="26156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3" name="Freeform 126">
              <a:extLst>
                <a:ext uri="{FF2B5EF4-FFF2-40B4-BE49-F238E27FC236}">
                  <a16:creationId xmlns:a16="http://schemas.microsoft.com/office/drawing/2014/main" id="{95C48385-3AEA-432E-A653-85D2B07C3709}"/>
                </a:ext>
              </a:extLst>
            </p:cNvPr>
            <p:cNvSpPr/>
            <p:nvPr/>
          </p:nvSpPr>
          <p:spPr>
            <a:xfrm>
              <a:off x="5224257"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4" name="Freeform 127">
              <a:extLst>
                <a:ext uri="{FF2B5EF4-FFF2-40B4-BE49-F238E27FC236}">
                  <a16:creationId xmlns:a16="http://schemas.microsoft.com/office/drawing/2014/main" id="{228CEB74-40C7-63F1-8172-45A324750250}"/>
                </a:ext>
              </a:extLst>
            </p:cNvPr>
            <p:cNvSpPr/>
            <p:nvPr/>
          </p:nvSpPr>
          <p:spPr>
            <a:xfrm>
              <a:off x="5254473"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5" name="Freeform 128">
              <a:extLst>
                <a:ext uri="{FF2B5EF4-FFF2-40B4-BE49-F238E27FC236}">
                  <a16:creationId xmlns:a16="http://schemas.microsoft.com/office/drawing/2014/main" id="{A7C5CC4C-8068-5085-5EDE-43202E409F1C}"/>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6" name="Freeform 129">
              <a:extLst>
                <a:ext uri="{FF2B5EF4-FFF2-40B4-BE49-F238E27FC236}">
                  <a16:creationId xmlns:a16="http://schemas.microsoft.com/office/drawing/2014/main" id="{BDF7B531-3C0A-585B-D393-7DF6E8E63068}"/>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7" name="Freeform 130">
              <a:extLst>
                <a:ext uri="{FF2B5EF4-FFF2-40B4-BE49-F238E27FC236}">
                  <a16:creationId xmlns:a16="http://schemas.microsoft.com/office/drawing/2014/main" id="{F302F193-FEA3-6762-827D-D58FACB056AB}"/>
                </a:ext>
              </a:extLst>
            </p:cNvPr>
            <p:cNvSpPr/>
            <p:nvPr/>
          </p:nvSpPr>
          <p:spPr>
            <a:xfrm>
              <a:off x="5271092" y="27608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8" name="Freeform 131">
              <a:extLst>
                <a:ext uri="{FF2B5EF4-FFF2-40B4-BE49-F238E27FC236}">
                  <a16:creationId xmlns:a16="http://schemas.microsoft.com/office/drawing/2014/main" id="{257D7DDB-4DB1-A6AF-0292-5EC5BAE7B230}"/>
                </a:ext>
              </a:extLst>
            </p:cNvPr>
            <p:cNvSpPr/>
            <p:nvPr/>
          </p:nvSpPr>
          <p:spPr>
            <a:xfrm>
              <a:off x="5301309" y="273057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9" name="Freeform 132">
              <a:extLst>
                <a:ext uri="{FF2B5EF4-FFF2-40B4-BE49-F238E27FC236}">
                  <a16:creationId xmlns:a16="http://schemas.microsoft.com/office/drawing/2014/main" id="{66F7F4D1-F6F7-605A-D218-7314A78012D3}"/>
                </a:ext>
              </a:extLst>
            </p:cNvPr>
            <p:cNvSpPr/>
            <p:nvPr/>
          </p:nvSpPr>
          <p:spPr>
            <a:xfrm>
              <a:off x="5310373" y="281220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0" name="Freeform 133">
              <a:extLst>
                <a:ext uri="{FF2B5EF4-FFF2-40B4-BE49-F238E27FC236}">
                  <a16:creationId xmlns:a16="http://schemas.microsoft.com/office/drawing/2014/main" id="{8CF99481-480D-11E5-63A2-C2B39C24D56E}"/>
                </a:ext>
              </a:extLst>
            </p:cNvPr>
            <p:cNvSpPr/>
            <p:nvPr/>
          </p:nvSpPr>
          <p:spPr>
            <a:xfrm>
              <a:off x="5340590" y="27819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1" name="Freeform 134">
              <a:extLst>
                <a:ext uri="{FF2B5EF4-FFF2-40B4-BE49-F238E27FC236}">
                  <a16:creationId xmlns:a16="http://schemas.microsoft.com/office/drawing/2014/main" id="{C44EC72D-C1E7-1E0A-3A1D-AFC957F40F4E}"/>
                </a:ext>
              </a:extLst>
            </p:cNvPr>
            <p:cNvSpPr/>
            <p:nvPr/>
          </p:nvSpPr>
          <p:spPr>
            <a:xfrm>
              <a:off x="5428217" y="29044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2" name="Freeform 135">
              <a:extLst>
                <a:ext uri="{FF2B5EF4-FFF2-40B4-BE49-F238E27FC236}">
                  <a16:creationId xmlns:a16="http://schemas.microsoft.com/office/drawing/2014/main" id="{2166D1D1-794D-4EBA-3ACA-625BA6D440C7}"/>
                </a:ext>
              </a:extLst>
            </p:cNvPr>
            <p:cNvSpPr/>
            <p:nvPr/>
          </p:nvSpPr>
          <p:spPr>
            <a:xfrm>
              <a:off x="5458434" y="28741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3" name="Freeform 136">
              <a:extLst>
                <a:ext uri="{FF2B5EF4-FFF2-40B4-BE49-F238E27FC236}">
                  <a16:creationId xmlns:a16="http://schemas.microsoft.com/office/drawing/2014/main" id="{27BA50C0-7839-4032-92BE-C15DCC1F1EE5}"/>
                </a:ext>
              </a:extLst>
            </p:cNvPr>
            <p:cNvSpPr/>
            <p:nvPr/>
          </p:nvSpPr>
          <p:spPr>
            <a:xfrm>
              <a:off x="5475053" y="291651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4" name="Freeform 137">
              <a:extLst>
                <a:ext uri="{FF2B5EF4-FFF2-40B4-BE49-F238E27FC236}">
                  <a16:creationId xmlns:a16="http://schemas.microsoft.com/office/drawing/2014/main" id="{3256C40E-A2EA-D543-BAB5-8F24704EF3CB}"/>
                </a:ext>
              </a:extLst>
            </p:cNvPr>
            <p:cNvSpPr/>
            <p:nvPr/>
          </p:nvSpPr>
          <p:spPr>
            <a:xfrm>
              <a:off x="5505269" y="288628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5" name="Freeform 138">
              <a:extLst>
                <a:ext uri="{FF2B5EF4-FFF2-40B4-BE49-F238E27FC236}">
                  <a16:creationId xmlns:a16="http://schemas.microsoft.com/office/drawing/2014/main" id="{A91D2610-150B-EABC-B43C-E5847F986A9A}"/>
                </a:ext>
              </a:extLst>
            </p:cNvPr>
            <p:cNvSpPr/>
            <p:nvPr/>
          </p:nvSpPr>
          <p:spPr>
            <a:xfrm>
              <a:off x="5555126" y="295733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6" name="Freeform 139">
              <a:extLst>
                <a:ext uri="{FF2B5EF4-FFF2-40B4-BE49-F238E27FC236}">
                  <a16:creationId xmlns:a16="http://schemas.microsoft.com/office/drawing/2014/main" id="{3E0B495C-923C-048A-0C93-7F4A2F4E877F}"/>
                </a:ext>
              </a:extLst>
            </p:cNvPr>
            <p:cNvSpPr/>
            <p:nvPr/>
          </p:nvSpPr>
          <p:spPr>
            <a:xfrm>
              <a:off x="5585342" y="292709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7" name="Freeform 140">
              <a:extLst>
                <a:ext uri="{FF2B5EF4-FFF2-40B4-BE49-F238E27FC236}">
                  <a16:creationId xmlns:a16="http://schemas.microsoft.com/office/drawing/2014/main" id="{3AA6A0E0-8E9D-99B6-EA3F-00A60EC028BB}"/>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8" name="Freeform 141">
              <a:extLst>
                <a:ext uri="{FF2B5EF4-FFF2-40B4-BE49-F238E27FC236}">
                  <a16:creationId xmlns:a16="http://schemas.microsoft.com/office/drawing/2014/main" id="{FDBA3965-114C-3B8C-0098-6147420304CE}"/>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9" name="Freeform 142">
              <a:extLst>
                <a:ext uri="{FF2B5EF4-FFF2-40B4-BE49-F238E27FC236}">
                  <a16:creationId xmlns:a16="http://schemas.microsoft.com/office/drawing/2014/main" id="{3CA016A5-C710-C599-FDE6-345E10EEA237}"/>
                </a:ext>
              </a:extLst>
            </p:cNvPr>
            <p:cNvSpPr/>
            <p:nvPr/>
          </p:nvSpPr>
          <p:spPr>
            <a:xfrm>
              <a:off x="5585342" y="299663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0" name="Freeform 143">
              <a:extLst>
                <a:ext uri="{FF2B5EF4-FFF2-40B4-BE49-F238E27FC236}">
                  <a16:creationId xmlns:a16="http://schemas.microsoft.com/office/drawing/2014/main" id="{756E66CB-0AB2-09B3-4315-C819A97C2601}"/>
                </a:ext>
              </a:extLst>
            </p:cNvPr>
            <p:cNvSpPr/>
            <p:nvPr/>
          </p:nvSpPr>
          <p:spPr>
            <a:xfrm>
              <a:off x="5615559" y="296640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1" name="Freeform 144">
              <a:extLst>
                <a:ext uri="{FF2B5EF4-FFF2-40B4-BE49-F238E27FC236}">
                  <a16:creationId xmlns:a16="http://schemas.microsoft.com/office/drawing/2014/main" id="{E0440BC3-96A0-0280-E9CA-BFE223922358}"/>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2" name="Freeform 145">
              <a:extLst>
                <a:ext uri="{FF2B5EF4-FFF2-40B4-BE49-F238E27FC236}">
                  <a16:creationId xmlns:a16="http://schemas.microsoft.com/office/drawing/2014/main" id="{A4649932-01A9-D623-DBD2-DA82A8B69229}"/>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3" name="Freeform 146">
              <a:extLst>
                <a:ext uri="{FF2B5EF4-FFF2-40B4-BE49-F238E27FC236}">
                  <a16:creationId xmlns:a16="http://schemas.microsoft.com/office/drawing/2014/main" id="{01B2B906-F73D-1D61-DCE5-77C9182EA798}"/>
                </a:ext>
              </a:extLst>
            </p:cNvPr>
            <p:cNvSpPr/>
            <p:nvPr/>
          </p:nvSpPr>
          <p:spPr>
            <a:xfrm>
              <a:off x="5601961"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4" name="Freeform 147">
              <a:extLst>
                <a:ext uri="{FF2B5EF4-FFF2-40B4-BE49-F238E27FC236}">
                  <a16:creationId xmlns:a16="http://schemas.microsoft.com/office/drawing/2014/main" id="{F2C55A93-267C-10B5-EA96-54FFE493447A}"/>
                </a:ext>
              </a:extLst>
            </p:cNvPr>
            <p:cNvSpPr/>
            <p:nvPr/>
          </p:nvSpPr>
          <p:spPr>
            <a:xfrm>
              <a:off x="5632178"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5" name="Freeform 148">
              <a:extLst>
                <a:ext uri="{FF2B5EF4-FFF2-40B4-BE49-F238E27FC236}">
                  <a16:creationId xmlns:a16="http://schemas.microsoft.com/office/drawing/2014/main" id="{F008CB86-3251-366E-5E6A-FD5CB8ABF827}"/>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6" name="Freeform 149">
              <a:extLst>
                <a:ext uri="{FF2B5EF4-FFF2-40B4-BE49-F238E27FC236}">
                  <a16:creationId xmlns:a16="http://schemas.microsoft.com/office/drawing/2014/main" id="{E1F75D1E-F0E3-CE51-5921-B59C7B21C6FE}"/>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7" name="Freeform 150">
              <a:extLst>
                <a:ext uri="{FF2B5EF4-FFF2-40B4-BE49-F238E27FC236}">
                  <a16:creationId xmlns:a16="http://schemas.microsoft.com/office/drawing/2014/main" id="{CE8C973B-5048-6775-9C64-B4E7B3C5ACBD}"/>
                </a:ext>
              </a:extLst>
            </p:cNvPr>
            <p:cNvSpPr/>
            <p:nvPr/>
          </p:nvSpPr>
          <p:spPr>
            <a:xfrm>
              <a:off x="5624623"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8" name="Freeform 151">
              <a:extLst>
                <a:ext uri="{FF2B5EF4-FFF2-40B4-BE49-F238E27FC236}">
                  <a16:creationId xmlns:a16="http://schemas.microsoft.com/office/drawing/2014/main" id="{7F2DE066-53BF-DF61-EA1F-E09B996A4BAB}"/>
                </a:ext>
              </a:extLst>
            </p:cNvPr>
            <p:cNvSpPr/>
            <p:nvPr/>
          </p:nvSpPr>
          <p:spPr>
            <a:xfrm>
              <a:off x="5654840"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9" name="Freeform 152">
              <a:extLst>
                <a:ext uri="{FF2B5EF4-FFF2-40B4-BE49-F238E27FC236}">
                  <a16:creationId xmlns:a16="http://schemas.microsoft.com/office/drawing/2014/main" id="{FF047158-ED3E-18D2-F035-AE7177376479}"/>
                </a:ext>
              </a:extLst>
            </p:cNvPr>
            <p:cNvSpPr/>
            <p:nvPr/>
          </p:nvSpPr>
          <p:spPr>
            <a:xfrm>
              <a:off x="5633688" y="30102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0" name="Freeform 153">
              <a:extLst>
                <a:ext uri="{FF2B5EF4-FFF2-40B4-BE49-F238E27FC236}">
                  <a16:creationId xmlns:a16="http://schemas.microsoft.com/office/drawing/2014/main" id="{1DAD9326-0759-33F5-8E79-0AABF3DB8176}"/>
                </a:ext>
              </a:extLst>
            </p:cNvPr>
            <p:cNvSpPr/>
            <p:nvPr/>
          </p:nvSpPr>
          <p:spPr>
            <a:xfrm>
              <a:off x="5663905" y="29800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1" name="Freeform 154">
              <a:extLst>
                <a:ext uri="{FF2B5EF4-FFF2-40B4-BE49-F238E27FC236}">
                  <a16:creationId xmlns:a16="http://schemas.microsoft.com/office/drawing/2014/main" id="{60CF459B-3F3B-08F3-9B99-50E466704D92}"/>
                </a:ext>
              </a:extLst>
            </p:cNvPr>
            <p:cNvSpPr/>
            <p:nvPr/>
          </p:nvSpPr>
          <p:spPr>
            <a:xfrm>
              <a:off x="5648797" y="302385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2" name="Freeform 155">
              <a:extLst>
                <a:ext uri="{FF2B5EF4-FFF2-40B4-BE49-F238E27FC236}">
                  <a16:creationId xmlns:a16="http://schemas.microsoft.com/office/drawing/2014/main" id="{4211B866-E61A-74D7-FE4E-A7DB91DAA382}"/>
                </a:ext>
              </a:extLst>
            </p:cNvPr>
            <p:cNvSpPr/>
            <p:nvPr/>
          </p:nvSpPr>
          <p:spPr>
            <a:xfrm>
              <a:off x="5679013" y="299361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3" name="Freeform 156">
              <a:extLst>
                <a:ext uri="{FF2B5EF4-FFF2-40B4-BE49-F238E27FC236}">
                  <a16:creationId xmlns:a16="http://schemas.microsoft.com/office/drawing/2014/main" id="{E7AFBAF7-87EF-A887-352C-9CB87D53BC41}"/>
                </a:ext>
              </a:extLst>
            </p:cNvPr>
            <p:cNvSpPr/>
            <p:nvPr/>
          </p:nvSpPr>
          <p:spPr>
            <a:xfrm>
              <a:off x="5688078" y="30676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4" name="Freeform 157">
              <a:extLst>
                <a:ext uri="{FF2B5EF4-FFF2-40B4-BE49-F238E27FC236}">
                  <a16:creationId xmlns:a16="http://schemas.microsoft.com/office/drawing/2014/main" id="{B3E7D189-1E10-0593-6CC4-609CEB78429C}"/>
                </a:ext>
              </a:extLst>
            </p:cNvPr>
            <p:cNvSpPr/>
            <p:nvPr/>
          </p:nvSpPr>
          <p:spPr>
            <a:xfrm>
              <a:off x="5718294" y="30374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5" name="Freeform 158">
              <a:extLst>
                <a:ext uri="{FF2B5EF4-FFF2-40B4-BE49-F238E27FC236}">
                  <a16:creationId xmlns:a16="http://schemas.microsoft.com/office/drawing/2014/main" id="{70C481B1-CA63-DF4D-A414-ADF187276495}"/>
                </a:ext>
              </a:extLst>
            </p:cNvPr>
            <p:cNvSpPr/>
            <p:nvPr/>
          </p:nvSpPr>
          <p:spPr>
            <a:xfrm>
              <a:off x="5712251"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6" name="Freeform 159">
              <a:extLst>
                <a:ext uri="{FF2B5EF4-FFF2-40B4-BE49-F238E27FC236}">
                  <a16:creationId xmlns:a16="http://schemas.microsoft.com/office/drawing/2014/main" id="{1C2DA0C2-3C20-CA6D-8A08-0B451153BDF9}"/>
                </a:ext>
              </a:extLst>
            </p:cNvPr>
            <p:cNvSpPr/>
            <p:nvPr/>
          </p:nvSpPr>
          <p:spPr>
            <a:xfrm>
              <a:off x="5742467"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7" name="Freeform 160">
              <a:extLst>
                <a:ext uri="{FF2B5EF4-FFF2-40B4-BE49-F238E27FC236}">
                  <a16:creationId xmlns:a16="http://schemas.microsoft.com/office/drawing/2014/main" id="{5C69E199-D940-4134-F154-A3A7B2F6A993}"/>
                </a:ext>
              </a:extLst>
            </p:cNvPr>
            <p:cNvSpPr/>
            <p:nvPr/>
          </p:nvSpPr>
          <p:spPr>
            <a:xfrm>
              <a:off x="5719805" y="30812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8" name="Freeform 161">
              <a:extLst>
                <a:ext uri="{FF2B5EF4-FFF2-40B4-BE49-F238E27FC236}">
                  <a16:creationId xmlns:a16="http://schemas.microsoft.com/office/drawing/2014/main" id="{451CDA7D-2C01-5EE6-D0E3-6C1359E4299A}"/>
                </a:ext>
              </a:extLst>
            </p:cNvPr>
            <p:cNvSpPr/>
            <p:nvPr/>
          </p:nvSpPr>
          <p:spPr>
            <a:xfrm>
              <a:off x="5750021" y="30510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9" name="Freeform 162">
              <a:extLst>
                <a:ext uri="{FF2B5EF4-FFF2-40B4-BE49-F238E27FC236}">
                  <a16:creationId xmlns:a16="http://schemas.microsoft.com/office/drawing/2014/main" id="{D1274072-4328-C30B-4DD3-5B65E1E96394}"/>
                </a:ext>
              </a:extLst>
            </p:cNvPr>
            <p:cNvSpPr/>
            <p:nvPr/>
          </p:nvSpPr>
          <p:spPr>
            <a:xfrm>
              <a:off x="5805922" y="30964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0" name="Freeform 163">
              <a:extLst>
                <a:ext uri="{FF2B5EF4-FFF2-40B4-BE49-F238E27FC236}">
                  <a16:creationId xmlns:a16="http://schemas.microsoft.com/office/drawing/2014/main" id="{72D1C503-29FD-9583-2101-3AD240245663}"/>
                </a:ext>
              </a:extLst>
            </p:cNvPr>
            <p:cNvSpPr/>
            <p:nvPr/>
          </p:nvSpPr>
          <p:spPr>
            <a:xfrm>
              <a:off x="5836138" y="30661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1" name="Freeform 164">
              <a:extLst>
                <a:ext uri="{FF2B5EF4-FFF2-40B4-BE49-F238E27FC236}">
                  <a16:creationId xmlns:a16="http://schemas.microsoft.com/office/drawing/2014/main" id="{ADED9446-4E6C-2583-8739-A3641EFAAA09}"/>
                </a:ext>
              </a:extLst>
            </p:cNvPr>
            <p:cNvSpPr/>
            <p:nvPr/>
          </p:nvSpPr>
          <p:spPr>
            <a:xfrm>
              <a:off x="5884484" y="3155372"/>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2" name="Freeform 165">
              <a:extLst>
                <a:ext uri="{FF2B5EF4-FFF2-40B4-BE49-F238E27FC236}">
                  <a16:creationId xmlns:a16="http://schemas.microsoft.com/office/drawing/2014/main" id="{ED494941-B0BD-BBA0-BE5C-B04B4A0AB512}"/>
                </a:ext>
              </a:extLst>
            </p:cNvPr>
            <p:cNvSpPr/>
            <p:nvPr/>
          </p:nvSpPr>
          <p:spPr>
            <a:xfrm>
              <a:off x="5914700" y="312513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3" name="Freeform 166">
              <a:extLst>
                <a:ext uri="{FF2B5EF4-FFF2-40B4-BE49-F238E27FC236}">
                  <a16:creationId xmlns:a16="http://schemas.microsoft.com/office/drawing/2014/main" id="{DE368475-90DF-EDE4-240D-2DC014A458AD}"/>
                </a:ext>
              </a:extLst>
            </p:cNvPr>
            <p:cNvSpPr/>
            <p:nvPr/>
          </p:nvSpPr>
          <p:spPr>
            <a:xfrm>
              <a:off x="5908657" y="31992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4" name="Freeform 167">
              <a:extLst>
                <a:ext uri="{FF2B5EF4-FFF2-40B4-BE49-F238E27FC236}">
                  <a16:creationId xmlns:a16="http://schemas.microsoft.com/office/drawing/2014/main" id="{AB73B24C-EAE2-5E5D-8274-0D1E14AD328E}"/>
                </a:ext>
              </a:extLst>
            </p:cNvPr>
            <p:cNvSpPr/>
            <p:nvPr/>
          </p:nvSpPr>
          <p:spPr>
            <a:xfrm>
              <a:off x="5938873" y="31689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5" name="Freeform 168">
              <a:extLst>
                <a:ext uri="{FF2B5EF4-FFF2-40B4-BE49-F238E27FC236}">
                  <a16:creationId xmlns:a16="http://schemas.microsoft.com/office/drawing/2014/main" id="{2F49839A-A2C6-6A3D-F379-37F38A9E83E6}"/>
                </a:ext>
              </a:extLst>
            </p:cNvPr>
            <p:cNvSpPr/>
            <p:nvPr/>
          </p:nvSpPr>
          <p:spPr>
            <a:xfrm>
              <a:off x="5932830" y="322944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6" name="Freeform 169">
              <a:extLst>
                <a:ext uri="{FF2B5EF4-FFF2-40B4-BE49-F238E27FC236}">
                  <a16:creationId xmlns:a16="http://schemas.microsoft.com/office/drawing/2014/main" id="{962A6573-17CE-8930-FEF1-9D27C53E54A4}"/>
                </a:ext>
              </a:extLst>
            </p:cNvPr>
            <p:cNvSpPr/>
            <p:nvPr/>
          </p:nvSpPr>
          <p:spPr>
            <a:xfrm>
              <a:off x="5963047" y="319921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7" name="Freeform 170">
              <a:extLst>
                <a:ext uri="{FF2B5EF4-FFF2-40B4-BE49-F238E27FC236}">
                  <a16:creationId xmlns:a16="http://schemas.microsoft.com/office/drawing/2014/main" id="{53ACCDC9-7CB5-5946-4382-B9A853E23D11}"/>
                </a:ext>
              </a:extLst>
            </p:cNvPr>
            <p:cNvSpPr/>
            <p:nvPr/>
          </p:nvSpPr>
          <p:spPr>
            <a:xfrm>
              <a:off x="5964557"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8" name="Freeform 171">
              <a:extLst>
                <a:ext uri="{FF2B5EF4-FFF2-40B4-BE49-F238E27FC236}">
                  <a16:creationId xmlns:a16="http://schemas.microsoft.com/office/drawing/2014/main" id="{3CA165C8-FDCA-F5B9-400C-78D574701EC6}"/>
                </a:ext>
              </a:extLst>
            </p:cNvPr>
            <p:cNvSpPr/>
            <p:nvPr/>
          </p:nvSpPr>
          <p:spPr>
            <a:xfrm>
              <a:off x="5994774"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9" name="Freeform 172">
              <a:extLst>
                <a:ext uri="{FF2B5EF4-FFF2-40B4-BE49-F238E27FC236}">
                  <a16:creationId xmlns:a16="http://schemas.microsoft.com/office/drawing/2014/main" id="{898673E3-0558-AB40-904D-0CE287BB3A62}"/>
                </a:ext>
              </a:extLst>
            </p:cNvPr>
            <p:cNvSpPr/>
            <p:nvPr/>
          </p:nvSpPr>
          <p:spPr>
            <a:xfrm>
              <a:off x="5972111"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0" name="Freeform 173">
              <a:extLst>
                <a:ext uri="{FF2B5EF4-FFF2-40B4-BE49-F238E27FC236}">
                  <a16:creationId xmlns:a16="http://schemas.microsoft.com/office/drawing/2014/main" id="{EF7C1392-9320-F89B-BB4A-32750C5F1CC1}"/>
                </a:ext>
              </a:extLst>
            </p:cNvPr>
            <p:cNvSpPr/>
            <p:nvPr/>
          </p:nvSpPr>
          <p:spPr>
            <a:xfrm>
              <a:off x="6002328"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1" name="Freeform 174">
              <a:extLst>
                <a:ext uri="{FF2B5EF4-FFF2-40B4-BE49-F238E27FC236}">
                  <a16:creationId xmlns:a16="http://schemas.microsoft.com/office/drawing/2014/main" id="{0A617B62-6526-A648-5898-230C51603C60}"/>
                </a:ext>
              </a:extLst>
            </p:cNvPr>
            <p:cNvSpPr/>
            <p:nvPr/>
          </p:nvSpPr>
          <p:spPr>
            <a:xfrm>
              <a:off x="5979666"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2" name="Freeform 175">
              <a:extLst>
                <a:ext uri="{FF2B5EF4-FFF2-40B4-BE49-F238E27FC236}">
                  <a16:creationId xmlns:a16="http://schemas.microsoft.com/office/drawing/2014/main" id="{2BCA0EA6-61F3-4808-3CA7-6483FF622491}"/>
                </a:ext>
              </a:extLst>
            </p:cNvPr>
            <p:cNvSpPr/>
            <p:nvPr/>
          </p:nvSpPr>
          <p:spPr>
            <a:xfrm>
              <a:off x="6009882"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3" name="Freeform 176">
              <a:extLst>
                <a:ext uri="{FF2B5EF4-FFF2-40B4-BE49-F238E27FC236}">
                  <a16:creationId xmlns:a16="http://schemas.microsoft.com/office/drawing/2014/main" id="{F911ACC4-D5A4-A78C-353F-8E6BE15F7ABB}"/>
                </a:ext>
              </a:extLst>
            </p:cNvPr>
            <p:cNvSpPr/>
            <p:nvPr/>
          </p:nvSpPr>
          <p:spPr>
            <a:xfrm>
              <a:off x="6011393"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4" name="Freeform 177">
              <a:extLst>
                <a:ext uri="{FF2B5EF4-FFF2-40B4-BE49-F238E27FC236}">
                  <a16:creationId xmlns:a16="http://schemas.microsoft.com/office/drawing/2014/main" id="{268E630B-3631-019F-8040-6A2B65B5947F}"/>
                </a:ext>
              </a:extLst>
            </p:cNvPr>
            <p:cNvSpPr/>
            <p:nvPr/>
          </p:nvSpPr>
          <p:spPr>
            <a:xfrm>
              <a:off x="6041609"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5" name="Freeform 178">
              <a:extLst>
                <a:ext uri="{FF2B5EF4-FFF2-40B4-BE49-F238E27FC236}">
                  <a16:creationId xmlns:a16="http://schemas.microsoft.com/office/drawing/2014/main" id="{5C0833CE-FBE6-D24D-6568-6BB2D2F56A14}"/>
                </a:ext>
              </a:extLst>
            </p:cNvPr>
            <p:cNvSpPr/>
            <p:nvPr/>
          </p:nvSpPr>
          <p:spPr>
            <a:xfrm>
              <a:off x="6043120" y="32445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6" name="Freeform 179">
              <a:extLst>
                <a:ext uri="{FF2B5EF4-FFF2-40B4-BE49-F238E27FC236}">
                  <a16:creationId xmlns:a16="http://schemas.microsoft.com/office/drawing/2014/main" id="{CF96833D-576F-BB6E-A292-91593C85A894}"/>
                </a:ext>
              </a:extLst>
            </p:cNvPr>
            <p:cNvSpPr/>
            <p:nvPr/>
          </p:nvSpPr>
          <p:spPr>
            <a:xfrm>
              <a:off x="6073336" y="32143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7" name="Freeform 180">
              <a:extLst>
                <a:ext uri="{FF2B5EF4-FFF2-40B4-BE49-F238E27FC236}">
                  <a16:creationId xmlns:a16="http://schemas.microsoft.com/office/drawing/2014/main" id="{51DB9748-F5AD-51B8-4F38-A7FC8D721BBB}"/>
                </a:ext>
              </a:extLst>
            </p:cNvPr>
            <p:cNvSpPr/>
            <p:nvPr/>
          </p:nvSpPr>
          <p:spPr>
            <a:xfrm>
              <a:off x="6058228"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8" name="Freeform 181">
              <a:extLst>
                <a:ext uri="{FF2B5EF4-FFF2-40B4-BE49-F238E27FC236}">
                  <a16:creationId xmlns:a16="http://schemas.microsoft.com/office/drawing/2014/main" id="{C940B2BB-9383-A110-E347-6F55AEF7CA02}"/>
                </a:ext>
              </a:extLst>
            </p:cNvPr>
            <p:cNvSpPr/>
            <p:nvPr/>
          </p:nvSpPr>
          <p:spPr>
            <a:xfrm>
              <a:off x="6088444"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9" name="Freeform 182">
              <a:extLst>
                <a:ext uri="{FF2B5EF4-FFF2-40B4-BE49-F238E27FC236}">
                  <a16:creationId xmlns:a16="http://schemas.microsoft.com/office/drawing/2014/main" id="{4D0203C1-0A3F-8267-9B91-75CDE4B882A3}"/>
                </a:ext>
              </a:extLst>
            </p:cNvPr>
            <p:cNvSpPr/>
            <p:nvPr/>
          </p:nvSpPr>
          <p:spPr>
            <a:xfrm>
              <a:off x="6097509" y="326119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0" name="Freeform 183">
              <a:extLst>
                <a:ext uri="{FF2B5EF4-FFF2-40B4-BE49-F238E27FC236}">
                  <a16:creationId xmlns:a16="http://schemas.microsoft.com/office/drawing/2014/main" id="{898DC484-8491-20CF-EE56-A758D1650F29}"/>
                </a:ext>
              </a:extLst>
            </p:cNvPr>
            <p:cNvSpPr/>
            <p:nvPr/>
          </p:nvSpPr>
          <p:spPr>
            <a:xfrm>
              <a:off x="6127726" y="323096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1" name="Freeform 184">
              <a:extLst>
                <a:ext uri="{FF2B5EF4-FFF2-40B4-BE49-F238E27FC236}">
                  <a16:creationId xmlns:a16="http://schemas.microsoft.com/office/drawing/2014/main" id="{CA89EA09-61ED-87CF-44AE-26CD8F625C81}"/>
                </a:ext>
              </a:extLst>
            </p:cNvPr>
            <p:cNvSpPr/>
            <p:nvPr/>
          </p:nvSpPr>
          <p:spPr>
            <a:xfrm>
              <a:off x="6207799"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2" name="Freeform 185">
              <a:extLst>
                <a:ext uri="{FF2B5EF4-FFF2-40B4-BE49-F238E27FC236}">
                  <a16:creationId xmlns:a16="http://schemas.microsoft.com/office/drawing/2014/main" id="{542CF5CE-9E09-5D12-6114-DF16B1DAA681}"/>
                </a:ext>
              </a:extLst>
            </p:cNvPr>
            <p:cNvSpPr/>
            <p:nvPr/>
          </p:nvSpPr>
          <p:spPr>
            <a:xfrm>
              <a:off x="6238015"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3" name="Freeform 186">
              <a:extLst>
                <a:ext uri="{FF2B5EF4-FFF2-40B4-BE49-F238E27FC236}">
                  <a16:creationId xmlns:a16="http://schemas.microsoft.com/office/drawing/2014/main" id="{56B88699-1D5A-81F7-AF8B-B009492869AE}"/>
                </a:ext>
              </a:extLst>
            </p:cNvPr>
            <p:cNvSpPr/>
            <p:nvPr/>
          </p:nvSpPr>
          <p:spPr>
            <a:xfrm>
              <a:off x="6231972" y="32929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4" name="Freeform 187">
              <a:extLst>
                <a:ext uri="{FF2B5EF4-FFF2-40B4-BE49-F238E27FC236}">
                  <a16:creationId xmlns:a16="http://schemas.microsoft.com/office/drawing/2014/main" id="{7AEFFDCA-9754-EF6A-604C-D4124E7B5C73}"/>
                </a:ext>
              </a:extLst>
            </p:cNvPr>
            <p:cNvSpPr/>
            <p:nvPr/>
          </p:nvSpPr>
          <p:spPr>
            <a:xfrm>
              <a:off x="6262188" y="32627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5" name="Freeform 188">
              <a:extLst>
                <a:ext uri="{FF2B5EF4-FFF2-40B4-BE49-F238E27FC236}">
                  <a16:creationId xmlns:a16="http://schemas.microsoft.com/office/drawing/2014/main" id="{7BD53B23-1B83-1EB1-A2E8-A648FBEDDAD0}"/>
                </a:ext>
              </a:extLst>
            </p:cNvPr>
            <p:cNvSpPr/>
            <p:nvPr/>
          </p:nvSpPr>
          <p:spPr>
            <a:xfrm>
              <a:off x="6247080"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6" name="Freeform 189">
              <a:extLst>
                <a:ext uri="{FF2B5EF4-FFF2-40B4-BE49-F238E27FC236}">
                  <a16:creationId xmlns:a16="http://schemas.microsoft.com/office/drawing/2014/main" id="{678FBD02-7B42-2D45-FED3-FB74D703FAAA}"/>
                </a:ext>
              </a:extLst>
            </p:cNvPr>
            <p:cNvSpPr/>
            <p:nvPr/>
          </p:nvSpPr>
          <p:spPr>
            <a:xfrm>
              <a:off x="6277297"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7" name="Freeform 190">
              <a:extLst>
                <a:ext uri="{FF2B5EF4-FFF2-40B4-BE49-F238E27FC236}">
                  <a16:creationId xmlns:a16="http://schemas.microsoft.com/office/drawing/2014/main" id="{E83850BB-BB0B-D017-77A2-F56BAB16E524}"/>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8" name="Freeform 191">
              <a:extLst>
                <a:ext uri="{FF2B5EF4-FFF2-40B4-BE49-F238E27FC236}">
                  <a16:creationId xmlns:a16="http://schemas.microsoft.com/office/drawing/2014/main" id="{A352082B-BEC8-F889-D0C6-826D792612FE}"/>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9" name="Freeform 192">
              <a:extLst>
                <a:ext uri="{FF2B5EF4-FFF2-40B4-BE49-F238E27FC236}">
                  <a16:creationId xmlns:a16="http://schemas.microsoft.com/office/drawing/2014/main" id="{89129680-9EE9-410C-6774-E62760D5E407}"/>
                </a:ext>
              </a:extLst>
            </p:cNvPr>
            <p:cNvSpPr/>
            <p:nvPr/>
          </p:nvSpPr>
          <p:spPr>
            <a:xfrm>
              <a:off x="6263699"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0" name="Freeform 193">
              <a:extLst>
                <a:ext uri="{FF2B5EF4-FFF2-40B4-BE49-F238E27FC236}">
                  <a16:creationId xmlns:a16="http://schemas.microsoft.com/office/drawing/2014/main" id="{584FE521-AA0A-C779-66AA-E859DDAF14AC}"/>
                </a:ext>
              </a:extLst>
            </p:cNvPr>
            <p:cNvSpPr/>
            <p:nvPr/>
          </p:nvSpPr>
          <p:spPr>
            <a:xfrm>
              <a:off x="6293916"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1" name="Freeform 194">
              <a:extLst>
                <a:ext uri="{FF2B5EF4-FFF2-40B4-BE49-F238E27FC236}">
                  <a16:creationId xmlns:a16="http://schemas.microsoft.com/office/drawing/2014/main" id="{E6759BEC-93E7-BC7C-E972-57F0CA22B86D}"/>
                </a:ext>
              </a:extLst>
            </p:cNvPr>
            <p:cNvSpPr/>
            <p:nvPr/>
          </p:nvSpPr>
          <p:spPr>
            <a:xfrm>
              <a:off x="627125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2" name="Freeform 195">
              <a:extLst>
                <a:ext uri="{FF2B5EF4-FFF2-40B4-BE49-F238E27FC236}">
                  <a16:creationId xmlns:a16="http://schemas.microsoft.com/office/drawing/2014/main" id="{9F1361D7-5BBB-6AA5-6D07-324A96F04FE9}"/>
                </a:ext>
              </a:extLst>
            </p:cNvPr>
            <p:cNvSpPr/>
            <p:nvPr/>
          </p:nvSpPr>
          <p:spPr>
            <a:xfrm>
              <a:off x="6301470"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3" name="Freeform 196">
              <a:extLst>
                <a:ext uri="{FF2B5EF4-FFF2-40B4-BE49-F238E27FC236}">
                  <a16:creationId xmlns:a16="http://schemas.microsoft.com/office/drawing/2014/main" id="{2E665848-661F-612B-6E54-3222F895E419}"/>
                </a:ext>
              </a:extLst>
            </p:cNvPr>
            <p:cNvSpPr/>
            <p:nvPr/>
          </p:nvSpPr>
          <p:spPr>
            <a:xfrm>
              <a:off x="6295426"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4" name="Freeform 197">
              <a:extLst>
                <a:ext uri="{FF2B5EF4-FFF2-40B4-BE49-F238E27FC236}">
                  <a16:creationId xmlns:a16="http://schemas.microsoft.com/office/drawing/2014/main" id="{0BA6B84F-B361-A013-3A0F-42B72C115A09}"/>
                </a:ext>
              </a:extLst>
            </p:cNvPr>
            <p:cNvSpPr/>
            <p:nvPr/>
          </p:nvSpPr>
          <p:spPr>
            <a:xfrm>
              <a:off x="632564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5" name="Freeform 198">
              <a:extLst>
                <a:ext uri="{FF2B5EF4-FFF2-40B4-BE49-F238E27FC236}">
                  <a16:creationId xmlns:a16="http://schemas.microsoft.com/office/drawing/2014/main" id="{DF07118E-A009-C049-8EE2-849394761B28}"/>
                </a:ext>
              </a:extLst>
            </p:cNvPr>
            <p:cNvSpPr/>
            <p:nvPr/>
          </p:nvSpPr>
          <p:spPr>
            <a:xfrm>
              <a:off x="6381543"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6" name="Freeform 199">
              <a:extLst>
                <a:ext uri="{FF2B5EF4-FFF2-40B4-BE49-F238E27FC236}">
                  <a16:creationId xmlns:a16="http://schemas.microsoft.com/office/drawing/2014/main" id="{95035EAF-8A7E-A97B-5094-11AF99E5591D}"/>
                </a:ext>
              </a:extLst>
            </p:cNvPr>
            <p:cNvSpPr/>
            <p:nvPr/>
          </p:nvSpPr>
          <p:spPr>
            <a:xfrm>
              <a:off x="641175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7" name="Freeform 200">
              <a:extLst>
                <a:ext uri="{FF2B5EF4-FFF2-40B4-BE49-F238E27FC236}">
                  <a16:creationId xmlns:a16="http://schemas.microsoft.com/office/drawing/2014/main" id="{C36604AE-C9AF-844A-5C92-34B51A9EA86C}"/>
                </a:ext>
              </a:extLst>
            </p:cNvPr>
            <p:cNvSpPr/>
            <p:nvPr/>
          </p:nvSpPr>
          <p:spPr>
            <a:xfrm>
              <a:off x="6389097"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8" name="Freeform 201">
              <a:extLst>
                <a:ext uri="{FF2B5EF4-FFF2-40B4-BE49-F238E27FC236}">
                  <a16:creationId xmlns:a16="http://schemas.microsoft.com/office/drawing/2014/main" id="{D269F446-3A02-C3F0-1A47-E829F09B2F37}"/>
                </a:ext>
              </a:extLst>
            </p:cNvPr>
            <p:cNvSpPr/>
            <p:nvPr/>
          </p:nvSpPr>
          <p:spPr>
            <a:xfrm>
              <a:off x="6419313"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9" name="Freeform 202">
              <a:extLst>
                <a:ext uri="{FF2B5EF4-FFF2-40B4-BE49-F238E27FC236}">
                  <a16:creationId xmlns:a16="http://schemas.microsoft.com/office/drawing/2014/main" id="{8306C935-0163-3E8A-24F1-4462B0DF1C0D}"/>
                </a:ext>
              </a:extLst>
            </p:cNvPr>
            <p:cNvSpPr/>
            <p:nvPr/>
          </p:nvSpPr>
          <p:spPr>
            <a:xfrm>
              <a:off x="6396651"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0" name="Freeform 203">
              <a:extLst>
                <a:ext uri="{FF2B5EF4-FFF2-40B4-BE49-F238E27FC236}">
                  <a16:creationId xmlns:a16="http://schemas.microsoft.com/office/drawing/2014/main" id="{46FFD15D-0366-ADF2-8250-082B0289960D}"/>
                </a:ext>
              </a:extLst>
            </p:cNvPr>
            <p:cNvSpPr/>
            <p:nvPr/>
          </p:nvSpPr>
          <p:spPr>
            <a:xfrm>
              <a:off x="6426868"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1" name="Freeform 204">
              <a:extLst>
                <a:ext uri="{FF2B5EF4-FFF2-40B4-BE49-F238E27FC236}">
                  <a16:creationId xmlns:a16="http://schemas.microsoft.com/office/drawing/2014/main" id="{7521AB00-CCDB-6838-BEF6-6FA355C1CB48}"/>
                </a:ext>
              </a:extLst>
            </p:cNvPr>
            <p:cNvSpPr/>
            <p:nvPr/>
          </p:nvSpPr>
          <p:spPr>
            <a:xfrm>
              <a:off x="6435932" y="33095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2" name="Freeform 205">
              <a:extLst>
                <a:ext uri="{FF2B5EF4-FFF2-40B4-BE49-F238E27FC236}">
                  <a16:creationId xmlns:a16="http://schemas.microsoft.com/office/drawing/2014/main" id="{65B3E87B-29A0-B6F2-A427-1E0B9C8ACE7A}"/>
                </a:ext>
              </a:extLst>
            </p:cNvPr>
            <p:cNvSpPr/>
            <p:nvPr/>
          </p:nvSpPr>
          <p:spPr>
            <a:xfrm>
              <a:off x="6466149" y="32793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3" name="Freeform 206">
              <a:extLst>
                <a:ext uri="{FF2B5EF4-FFF2-40B4-BE49-F238E27FC236}">
                  <a16:creationId xmlns:a16="http://schemas.microsoft.com/office/drawing/2014/main" id="{B143D85C-0448-133D-302C-D9340FCFA98B}"/>
                </a:ext>
              </a:extLst>
            </p:cNvPr>
            <p:cNvSpPr/>
            <p:nvPr/>
          </p:nvSpPr>
          <p:spPr>
            <a:xfrm>
              <a:off x="6602122"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4" name="Freeform 207">
              <a:extLst>
                <a:ext uri="{FF2B5EF4-FFF2-40B4-BE49-F238E27FC236}">
                  <a16:creationId xmlns:a16="http://schemas.microsoft.com/office/drawing/2014/main" id="{7024F11B-ED98-2656-7FBF-B013A8B15F05}"/>
                </a:ext>
              </a:extLst>
            </p:cNvPr>
            <p:cNvSpPr/>
            <p:nvPr/>
          </p:nvSpPr>
          <p:spPr>
            <a:xfrm>
              <a:off x="6632339"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5" name="Freeform 208">
              <a:extLst>
                <a:ext uri="{FF2B5EF4-FFF2-40B4-BE49-F238E27FC236}">
                  <a16:creationId xmlns:a16="http://schemas.microsoft.com/office/drawing/2014/main" id="{62330F27-A0E8-7353-FFAF-976FB27C22B5}"/>
                </a:ext>
              </a:extLst>
            </p:cNvPr>
            <p:cNvSpPr/>
            <p:nvPr/>
          </p:nvSpPr>
          <p:spPr>
            <a:xfrm>
              <a:off x="6617231"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6" name="Freeform 209">
              <a:extLst>
                <a:ext uri="{FF2B5EF4-FFF2-40B4-BE49-F238E27FC236}">
                  <a16:creationId xmlns:a16="http://schemas.microsoft.com/office/drawing/2014/main" id="{F7E7BA57-69CE-337B-1EF1-1FD0322E6A3E}"/>
                </a:ext>
              </a:extLst>
            </p:cNvPr>
            <p:cNvSpPr/>
            <p:nvPr/>
          </p:nvSpPr>
          <p:spPr>
            <a:xfrm>
              <a:off x="6647447"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7" name="Freeform 210">
              <a:extLst>
                <a:ext uri="{FF2B5EF4-FFF2-40B4-BE49-F238E27FC236}">
                  <a16:creationId xmlns:a16="http://schemas.microsoft.com/office/drawing/2014/main" id="{FB2D5844-2CC5-FB8C-6E98-341EB513F9E9}"/>
                </a:ext>
              </a:extLst>
            </p:cNvPr>
            <p:cNvSpPr/>
            <p:nvPr/>
          </p:nvSpPr>
          <p:spPr>
            <a:xfrm>
              <a:off x="6626295"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8" name="Freeform 211">
              <a:extLst>
                <a:ext uri="{FF2B5EF4-FFF2-40B4-BE49-F238E27FC236}">
                  <a16:creationId xmlns:a16="http://schemas.microsoft.com/office/drawing/2014/main" id="{354FEBF4-589F-E649-AFBC-6C144EC9AA94}"/>
                </a:ext>
              </a:extLst>
            </p:cNvPr>
            <p:cNvSpPr/>
            <p:nvPr/>
          </p:nvSpPr>
          <p:spPr>
            <a:xfrm>
              <a:off x="6656512"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9" name="Freeform 212">
              <a:extLst>
                <a:ext uri="{FF2B5EF4-FFF2-40B4-BE49-F238E27FC236}">
                  <a16:creationId xmlns:a16="http://schemas.microsoft.com/office/drawing/2014/main" id="{ABD00E9E-C0CB-7CF1-689B-BA1E5262A639}"/>
                </a:ext>
              </a:extLst>
            </p:cNvPr>
            <p:cNvSpPr/>
            <p:nvPr/>
          </p:nvSpPr>
          <p:spPr>
            <a:xfrm>
              <a:off x="6648958"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0" name="Freeform 213">
              <a:extLst>
                <a:ext uri="{FF2B5EF4-FFF2-40B4-BE49-F238E27FC236}">
                  <a16:creationId xmlns:a16="http://schemas.microsoft.com/office/drawing/2014/main" id="{A1592142-2C6C-66FC-AE88-5C4704767324}"/>
                </a:ext>
              </a:extLst>
            </p:cNvPr>
            <p:cNvSpPr/>
            <p:nvPr/>
          </p:nvSpPr>
          <p:spPr>
            <a:xfrm>
              <a:off x="6679174"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1" name="Freeform 214">
              <a:extLst>
                <a:ext uri="{FF2B5EF4-FFF2-40B4-BE49-F238E27FC236}">
                  <a16:creationId xmlns:a16="http://schemas.microsoft.com/office/drawing/2014/main" id="{095B43EC-85C0-5501-6438-66C36577354F}"/>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2" name="Freeform 215">
              <a:extLst>
                <a:ext uri="{FF2B5EF4-FFF2-40B4-BE49-F238E27FC236}">
                  <a16:creationId xmlns:a16="http://schemas.microsoft.com/office/drawing/2014/main" id="{8D6502D6-33A9-2C04-DFA4-A644000024F2}"/>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3" name="Freeform 216">
              <a:extLst>
                <a:ext uri="{FF2B5EF4-FFF2-40B4-BE49-F238E27FC236}">
                  <a16:creationId xmlns:a16="http://schemas.microsoft.com/office/drawing/2014/main" id="{7FB4BF51-8E9D-A5BA-8BCE-DE3F5D62F5B3}"/>
                </a:ext>
              </a:extLst>
            </p:cNvPr>
            <p:cNvSpPr/>
            <p:nvPr/>
          </p:nvSpPr>
          <p:spPr>
            <a:xfrm>
              <a:off x="6798529"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4" name="Freeform 217">
              <a:extLst>
                <a:ext uri="{FF2B5EF4-FFF2-40B4-BE49-F238E27FC236}">
                  <a16:creationId xmlns:a16="http://schemas.microsoft.com/office/drawing/2014/main" id="{44E63B7E-D43B-8F06-7945-6454E4116F8D}"/>
                </a:ext>
              </a:extLst>
            </p:cNvPr>
            <p:cNvSpPr/>
            <p:nvPr/>
          </p:nvSpPr>
          <p:spPr>
            <a:xfrm>
              <a:off x="6828745"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5" name="Freeform 218">
              <a:extLst>
                <a:ext uri="{FF2B5EF4-FFF2-40B4-BE49-F238E27FC236}">
                  <a16:creationId xmlns:a16="http://schemas.microsoft.com/office/drawing/2014/main" id="{6F4BACE1-2CFB-5483-2D78-8266A4B237CF}"/>
                </a:ext>
              </a:extLst>
            </p:cNvPr>
            <p:cNvSpPr/>
            <p:nvPr/>
          </p:nvSpPr>
          <p:spPr>
            <a:xfrm>
              <a:off x="6807594" y="342295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6" name="Freeform 219">
              <a:extLst>
                <a:ext uri="{FF2B5EF4-FFF2-40B4-BE49-F238E27FC236}">
                  <a16:creationId xmlns:a16="http://schemas.microsoft.com/office/drawing/2014/main" id="{F1D6B667-5B46-A9F0-EED2-AE5BCB98DA15}"/>
                </a:ext>
              </a:extLst>
            </p:cNvPr>
            <p:cNvSpPr/>
            <p:nvPr/>
          </p:nvSpPr>
          <p:spPr>
            <a:xfrm>
              <a:off x="6837810" y="339271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7" name="Freeform 220">
              <a:extLst>
                <a:ext uri="{FF2B5EF4-FFF2-40B4-BE49-F238E27FC236}">
                  <a16:creationId xmlns:a16="http://schemas.microsoft.com/office/drawing/2014/main" id="{A87CEBEB-4A8C-E212-B996-6FD47F7ED672}"/>
                </a:ext>
              </a:extLst>
            </p:cNvPr>
            <p:cNvSpPr/>
            <p:nvPr/>
          </p:nvSpPr>
          <p:spPr>
            <a:xfrm>
              <a:off x="692543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8" name="Freeform 221">
              <a:extLst>
                <a:ext uri="{FF2B5EF4-FFF2-40B4-BE49-F238E27FC236}">
                  <a16:creationId xmlns:a16="http://schemas.microsoft.com/office/drawing/2014/main" id="{161CB47C-79C4-FD0A-54D2-F8D443BAF5BC}"/>
                </a:ext>
              </a:extLst>
            </p:cNvPr>
            <p:cNvSpPr/>
            <p:nvPr/>
          </p:nvSpPr>
          <p:spPr>
            <a:xfrm>
              <a:off x="6955654"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9" name="Freeform 222">
              <a:extLst>
                <a:ext uri="{FF2B5EF4-FFF2-40B4-BE49-F238E27FC236}">
                  <a16:creationId xmlns:a16="http://schemas.microsoft.com/office/drawing/2014/main" id="{CFBC6132-E975-7B90-EAB8-E3CC466805D5}"/>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0" name="Freeform 223">
              <a:extLst>
                <a:ext uri="{FF2B5EF4-FFF2-40B4-BE49-F238E27FC236}">
                  <a16:creationId xmlns:a16="http://schemas.microsoft.com/office/drawing/2014/main" id="{303EF0BA-CDCE-A881-1D9F-B3AA87C414E7}"/>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1" name="Freeform 224">
              <a:extLst>
                <a:ext uri="{FF2B5EF4-FFF2-40B4-BE49-F238E27FC236}">
                  <a16:creationId xmlns:a16="http://schemas.microsoft.com/office/drawing/2014/main" id="{2789B3C4-999D-4832-7B79-EC0F03E65958}"/>
                </a:ext>
              </a:extLst>
            </p:cNvPr>
            <p:cNvSpPr/>
            <p:nvPr/>
          </p:nvSpPr>
          <p:spPr>
            <a:xfrm>
              <a:off x="693299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2" name="Freeform 225">
              <a:extLst>
                <a:ext uri="{FF2B5EF4-FFF2-40B4-BE49-F238E27FC236}">
                  <a16:creationId xmlns:a16="http://schemas.microsoft.com/office/drawing/2014/main" id="{1780ACBF-DA02-66AC-FA21-A41878CB7BD1}"/>
                </a:ext>
              </a:extLst>
            </p:cNvPr>
            <p:cNvSpPr/>
            <p:nvPr/>
          </p:nvSpPr>
          <p:spPr>
            <a:xfrm>
              <a:off x="6963208"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3" name="Freeform 226">
              <a:extLst>
                <a:ext uri="{FF2B5EF4-FFF2-40B4-BE49-F238E27FC236}">
                  <a16:creationId xmlns:a16="http://schemas.microsoft.com/office/drawing/2014/main" id="{5824A631-819C-7788-F7DA-21C7C607552C}"/>
                </a:ext>
              </a:extLst>
            </p:cNvPr>
            <p:cNvSpPr/>
            <p:nvPr/>
          </p:nvSpPr>
          <p:spPr>
            <a:xfrm>
              <a:off x="6957164"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4" name="Freeform 227">
              <a:extLst>
                <a:ext uri="{FF2B5EF4-FFF2-40B4-BE49-F238E27FC236}">
                  <a16:creationId xmlns:a16="http://schemas.microsoft.com/office/drawing/2014/main" id="{3E5AF241-5488-8D85-A257-8D55AFAB2979}"/>
                </a:ext>
              </a:extLst>
            </p:cNvPr>
            <p:cNvSpPr/>
            <p:nvPr/>
          </p:nvSpPr>
          <p:spPr>
            <a:xfrm>
              <a:off x="6987381"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5" name="Freeform 228">
              <a:extLst>
                <a:ext uri="{FF2B5EF4-FFF2-40B4-BE49-F238E27FC236}">
                  <a16:creationId xmlns:a16="http://schemas.microsoft.com/office/drawing/2014/main" id="{72DDA38B-9FA3-1F53-FDB8-F021973039EF}"/>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6" name="Freeform 229">
              <a:extLst>
                <a:ext uri="{FF2B5EF4-FFF2-40B4-BE49-F238E27FC236}">
                  <a16:creationId xmlns:a16="http://schemas.microsoft.com/office/drawing/2014/main" id="{61B42AD7-B212-FF27-B5AE-C785F9C334F7}"/>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7" name="Freeform 230">
              <a:extLst>
                <a:ext uri="{FF2B5EF4-FFF2-40B4-BE49-F238E27FC236}">
                  <a16:creationId xmlns:a16="http://schemas.microsoft.com/office/drawing/2014/main" id="{87D23038-2B42-168D-2ED2-83F164FAE425}"/>
                </a:ext>
              </a:extLst>
            </p:cNvPr>
            <p:cNvSpPr/>
            <p:nvPr/>
          </p:nvSpPr>
          <p:spPr>
            <a:xfrm>
              <a:off x="6972273"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8" name="Freeform 231">
              <a:extLst>
                <a:ext uri="{FF2B5EF4-FFF2-40B4-BE49-F238E27FC236}">
                  <a16:creationId xmlns:a16="http://schemas.microsoft.com/office/drawing/2014/main" id="{1F8FB44D-5A93-9B3D-E6B5-BD281CC62EEB}"/>
                </a:ext>
              </a:extLst>
            </p:cNvPr>
            <p:cNvSpPr/>
            <p:nvPr/>
          </p:nvSpPr>
          <p:spPr>
            <a:xfrm>
              <a:off x="7002489"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9" name="Freeform 232">
              <a:extLst>
                <a:ext uri="{FF2B5EF4-FFF2-40B4-BE49-F238E27FC236}">
                  <a16:creationId xmlns:a16="http://schemas.microsoft.com/office/drawing/2014/main" id="{BA979F99-512E-AA3C-2789-8CF899D7B1FD}"/>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0" name="Freeform 233">
              <a:extLst>
                <a:ext uri="{FF2B5EF4-FFF2-40B4-BE49-F238E27FC236}">
                  <a16:creationId xmlns:a16="http://schemas.microsoft.com/office/drawing/2014/main" id="{284686A5-850E-1041-7011-F4E81AF7CA5F}"/>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1" name="Freeform 234">
              <a:extLst>
                <a:ext uri="{FF2B5EF4-FFF2-40B4-BE49-F238E27FC236}">
                  <a16:creationId xmlns:a16="http://schemas.microsoft.com/office/drawing/2014/main" id="{81C3F4D2-02D3-AC72-5064-1EBB5AC36EF5}"/>
                </a:ext>
              </a:extLst>
            </p:cNvPr>
            <p:cNvSpPr/>
            <p:nvPr/>
          </p:nvSpPr>
          <p:spPr>
            <a:xfrm>
              <a:off x="6979827"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2" name="Freeform 235">
              <a:extLst>
                <a:ext uri="{FF2B5EF4-FFF2-40B4-BE49-F238E27FC236}">
                  <a16:creationId xmlns:a16="http://schemas.microsoft.com/office/drawing/2014/main" id="{E9406E1C-89A4-939E-B395-66D91F13485C}"/>
                </a:ext>
              </a:extLst>
            </p:cNvPr>
            <p:cNvSpPr/>
            <p:nvPr/>
          </p:nvSpPr>
          <p:spPr>
            <a:xfrm>
              <a:off x="701004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3" name="Freeform 236">
              <a:extLst>
                <a:ext uri="{FF2B5EF4-FFF2-40B4-BE49-F238E27FC236}">
                  <a16:creationId xmlns:a16="http://schemas.microsoft.com/office/drawing/2014/main" id="{9B90A1E3-53B1-FDCF-ED90-52DE7E9910BA}"/>
                </a:ext>
              </a:extLst>
            </p:cNvPr>
            <p:cNvSpPr/>
            <p:nvPr/>
          </p:nvSpPr>
          <p:spPr>
            <a:xfrm>
              <a:off x="7090116"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4" name="Freeform 237">
              <a:extLst>
                <a:ext uri="{FF2B5EF4-FFF2-40B4-BE49-F238E27FC236}">
                  <a16:creationId xmlns:a16="http://schemas.microsoft.com/office/drawing/2014/main" id="{1D704698-D2F4-491A-EF59-AC13B986CE05}"/>
                </a:ext>
              </a:extLst>
            </p:cNvPr>
            <p:cNvSpPr/>
            <p:nvPr/>
          </p:nvSpPr>
          <p:spPr>
            <a:xfrm>
              <a:off x="7120333"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5" name="Freeform 238">
              <a:extLst>
                <a:ext uri="{FF2B5EF4-FFF2-40B4-BE49-F238E27FC236}">
                  <a16:creationId xmlns:a16="http://schemas.microsoft.com/office/drawing/2014/main" id="{89EA309C-74B7-D5EC-C1E1-B6AE3722B096}"/>
                </a:ext>
              </a:extLst>
            </p:cNvPr>
            <p:cNvSpPr/>
            <p:nvPr/>
          </p:nvSpPr>
          <p:spPr>
            <a:xfrm>
              <a:off x="7153571" y="35272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6" name="Freeform 239">
              <a:extLst>
                <a:ext uri="{FF2B5EF4-FFF2-40B4-BE49-F238E27FC236}">
                  <a16:creationId xmlns:a16="http://schemas.microsoft.com/office/drawing/2014/main" id="{64D0C9CB-6434-9DB2-8774-A6E2E2B63659}"/>
                </a:ext>
              </a:extLst>
            </p:cNvPr>
            <p:cNvSpPr/>
            <p:nvPr/>
          </p:nvSpPr>
          <p:spPr>
            <a:xfrm>
              <a:off x="7183787" y="34970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7" name="Freeform 240">
              <a:extLst>
                <a:ext uri="{FF2B5EF4-FFF2-40B4-BE49-F238E27FC236}">
                  <a16:creationId xmlns:a16="http://schemas.microsoft.com/office/drawing/2014/main" id="{037C573C-8899-7452-508A-122092A270A1}"/>
                </a:ext>
              </a:extLst>
            </p:cNvPr>
            <p:cNvSpPr/>
            <p:nvPr/>
          </p:nvSpPr>
          <p:spPr>
            <a:xfrm>
              <a:off x="7200406"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8" name="Freeform 241">
              <a:extLst>
                <a:ext uri="{FF2B5EF4-FFF2-40B4-BE49-F238E27FC236}">
                  <a16:creationId xmlns:a16="http://schemas.microsoft.com/office/drawing/2014/main" id="{A1307B8B-9E8A-8DF6-2E8B-CED8D0EACE98}"/>
                </a:ext>
              </a:extLst>
            </p:cNvPr>
            <p:cNvSpPr/>
            <p:nvPr/>
          </p:nvSpPr>
          <p:spPr>
            <a:xfrm>
              <a:off x="7230622"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9" name="Freeform 242">
              <a:extLst>
                <a:ext uri="{FF2B5EF4-FFF2-40B4-BE49-F238E27FC236}">
                  <a16:creationId xmlns:a16="http://schemas.microsoft.com/office/drawing/2014/main" id="{010E7D8C-94C5-B8FE-4092-55F7BB7F4C69}"/>
                </a:ext>
              </a:extLst>
            </p:cNvPr>
            <p:cNvSpPr/>
            <p:nvPr/>
          </p:nvSpPr>
          <p:spPr>
            <a:xfrm>
              <a:off x="7207960"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0" name="Freeform 243">
              <a:extLst>
                <a:ext uri="{FF2B5EF4-FFF2-40B4-BE49-F238E27FC236}">
                  <a16:creationId xmlns:a16="http://schemas.microsoft.com/office/drawing/2014/main" id="{9A386438-A65E-EE10-34A7-DBDF610D0513}"/>
                </a:ext>
              </a:extLst>
            </p:cNvPr>
            <p:cNvSpPr/>
            <p:nvPr/>
          </p:nvSpPr>
          <p:spPr>
            <a:xfrm>
              <a:off x="7238176"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1" name="Freeform 244">
              <a:extLst>
                <a:ext uri="{FF2B5EF4-FFF2-40B4-BE49-F238E27FC236}">
                  <a16:creationId xmlns:a16="http://schemas.microsoft.com/office/drawing/2014/main" id="{FCCAE71F-28F1-3062-F222-B70880184081}"/>
                </a:ext>
              </a:extLst>
            </p:cNvPr>
            <p:cNvSpPr/>
            <p:nvPr/>
          </p:nvSpPr>
          <p:spPr>
            <a:xfrm>
              <a:off x="7217025" y="355296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2" name="Freeform 245">
              <a:extLst>
                <a:ext uri="{FF2B5EF4-FFF2-40B4-BE49-F238E27FC236}">
                  <a16:creationId xmlns:a16="http://schemas.microsoft.com/office/drawing/2014/main" id="{B102E656-82A3-2E9A-0B3A-ABBCCEEEC6E6}"/>
                </a:ext>
              </a:extLst>
            </p:cNvPr>
            <p:cNvSpPr/>
            <p:nvPr/>
          </p:nvSpPr>
          <p:spPr>
            <a:xfrm>
              <a:off x="7247241" y="352272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3" name="Freeform 246">
              <a:extLst>
                <a:ext uri="{FF2B5EF4-FFF2-40B4-BE49-F238E27FC236}">
                  <a16:creationId xmlns:a16="http://schemas.microsoft.com/office/drawing/2014/main" id="{1F6BA584-444E-51C6-E2F5-01E72244E8DA}"/>
                </a:ext>
              </a:extLst>
            </p:cNvPr>
            <p:cNvSpPr/>
            <p:nvPr/>
          </p:nvSpPr>
          <p:spPr>
            <a:xfrm>
              <a:off x="7239687"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4" name="Freeform 247">
              <a:extLst>
                <a:ext uri="{FF2B5EF4-FFF2-40B4-BE49-F238E27FC236}">
                  <a16:creationId xmlns:a16="http://schemas.microsoft.com/office/drawing/2014/main" id="{3A1A7ED1-F33C-1662-93FD-F0E82D2CC891}"/>
                </a:ext>
              </a:extLst>
            </p:cNvPr>
            <p:cNvSpPr/>
            <p:nvPr/>
          </p:nvSpPr>
          <p:spPr>
            <a:xfrm>
              <a:off x="7269904"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5" name="Freeform 248">
              <a:extLst>
                <a:ext uri="{FF2B5EF4-FFF2-40B4-BE49-F238E27FC236}">
                  <a16:creationId xmlns:a16="http://schemas.microsoft.com/office/drawing/2014/main" id="{B24172CB-CD07-CC71-2A30-994E46FEA515}"/>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6" name="Freeform 249">
              <a:extLst>
                <a:ext uri="{FF2B5EF4-FFF2-40B4-BE49-F238E27FC236}">
                  <a16:creationId xmlns:a16="http://schemas.microsoft.com/office/drawing/2014/main" id="{47288540-7CCA-0837-1378-45BC081EB1D0}"/>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7" name="Freeform 250">
              <a:extLst>
                <a:ext uri="{FF2B5EF4-FFF2-40B4-BE49-F238E27FC236}">
                  <a16:creationId xmlns:a16="http://schemas.microsoft.com/office/drawing/2014/main" id="{FD068406-1A88-032D-4519-3C9901224353}"/>
                </a:ext>
              </a:extLst>
            </p:cNvPr>
            <p:cNvSpPr/>
            <p:nvPr/>
          </p:nvSpPr>
          <p:spPr>
            <a:xfrm>
              <a:off x="7247241"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8" name="Freeform 251">
              <a:extLst>
                <a:ext uri="{FF2B5EF4-FFF2-40B4-BE49-F238E27FC236}">
                  <a16:creationId xmlns:a16="http://schemas.microsoft.com/office/drawing/2014/main" id="{1B45E350-942C-2CCD-F43C-378F09CC9884}"/>
                </a:ext>
              </a:extLst>
            </p:cNvPr>
            <p:cNvSpPr/>
            <p:nvPr/>
          </p:nvSpPr>
          <p:spPr>
            <a:xfrm>
              <a:off x="7277458"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9" name="Freeform 252">
              <a:extLst>
                <a:ext uri="{FF2B5EF4-FFF2-40B4-BE49-F238E27FC236}">
                  <a16:creationId xmlns:a16="http://schemas.microsoft.com/office/drawing/2014/main" id="{C5DE031C-FE88-640D-5C07-846CCF196A95}"/>
                </a:ext>
              </a:extLst>
            </p:cNvPr>
            <p:cNvSpPr/>
            <p:nvPr/>
          </p:nvSpPr>
          <p:spPr>
            <a:xfrm>
              <a:off x="7256306"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0" name="Freeform 253">
              <a:extLst>
                <a:ext uri="{FF2B5EF4-FFF2-40B4-BE49-F238E27FC236}">
                  <a16:creationId xmlns:a16="http://schemas.microsoft.com/office/drawing/2014/main" id="{0365E8AD-0F55-BB25-BCB6-758B33D8B784}"/>
                </a:ext>
              </a:extLst>
            </p:cNvPr>
            <p:cNvSpPr/>
            <p:nvPr/>
          </p:nvSpPr>
          <p:spPr>
            <a:xfrm>
              <a:off x="7286523"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1" name="Freeform 254">
              <a:extLst>
                <a:ext uri="{FF2B5EF4-FFF2-40B4-BE49-F238E27FC236}">
                  <a16:creationId xmlns:a16="http://schemas.microsoft.com/office/drawing/2014/main" id="{A877CA08-C124-CAFD-44E3-18089822F3B9}"/>
                </a:ext>
              </a:extLst>
            </p:cNvPr>
            <p:cNvSpPr/>
            <p:nvPr/>
          </p:nvSpPr>
          <p:spPr>
            <a:xfrm>
              <a:off x="7263860" y="35801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2" name="Freeform 255">
              <a:extLst>
                <a:ext uri="{FF2B5EF4-FFF2-40B4-BE49-F238E27FC236}">
                  <a16:creationId xmlns:a16="http://schemas.microsoft.com/office/drawing/2014/main" id="{06493A40-DC55-93B3-3742-AC1B4460A7C9}"/>
                </a:ext>
              </a:extLst>
            </p:cNvPr>
            <p:cNvSpPr/>
            <p:nvPr/>
          </p:nvSpPr>
          <p:spPr>
            <a:xfrm>
              <a:off x="7294077" y="35499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3" name="Freeform 256">
              <a:extLst>
                <a:ext uri="{FF2B5EF4-FFF2-40B4-BE49-F238E27FC236}">
                  <a16:creationId xmlns:a16="http://schemas.microsoft.com/office/drawing/2014/main" id="{0F7EEE92-F6B3-8C99-7D3D-ECBA979ADB96}"/>
                </a:ext>
              </a:extLst>
            </p:cNvPr>
            <p:cNvSpPr/>
            <p:nvPr/>
          </p:nvSpPr>
          <p:spPr>
            <a:xfrm>
              <a:off x="7349977" y="36119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4" name="Freeform 257">
              <a:extLst>
                <a:ext uri="{FF2B5EF4-FFF2-40B4-BE49-F238E27FC236}">
                  <a16:creationId xmlns:a16="http://schemas.microsoft.com/office/drawing/2014/main" id="{AFF73109-2F0C-73D9-9F09-399AC4ED11DF}"/>
                </a:ext>
              </a:extLst>
            </p:cNvPr>
            <p:cNvSpPr/>
            <p:nvPr/>
          </p:nvSpPr>
          <p:spPr>
            <a:xfrm>
              <a:off x="7380193" y="35816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5" name="Freeform 258">
              <a:extLst>
                <a:ext uri="{FF2B5EF4-FFF2-40B4-BE49-F238E27FC236}">
                  <a16:creationId xmlns:a16="http://schemas.microsoft.com/office/drawing/2014/main" id="{3FB00F53-5FE0-F2C5-F8E8-529F7DD995E0}"/>
                </a:ext>
              </a:extLst>
            </p:cNvPr>
            <p:cNvSpPr/>
            <p:nvPr/>
          </p:nvSpPr>
          <p:spPr>
            <a:xfrm>
              <a:off x="7437604" y="36436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6" name="Freeform 259">
              <a:extLst>
                <a:ext uri="{FF2B5EF4-FFF2-40B4-BE49-F238E27FC236}">
                  <a16:creationId xmlns:a16="http://schemas.microsoft.com/office/drawing/2014/main" id="{EE772710-9E94-0B4D-C25E-C72327EEACFF}"/>
                </a:ext>
              </a:extLst>
            </p:cNvPr>
            <p:cNvSpPr/>
            <p:nvPr/>
          </p:nvSpPr>
          <p:spPr>
            <a:xfrm>
              <a:off x="7467821" y="36134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7" name="Freeform 260">
              <a:extLst>
                <a:ext uri="{FF2B5EF4-FFF2-40B4-BE49-F238E27FC236}">
                  <a16:creationId xmlns:a16="http://schemas.microsoft.com/office/drawing/2014/main" id="{48DD60E9-9B96-C261-90B6-72A4D51D52DE}"/>
                </a:ext>
              </a:extLst>
            </p:cNvPr>
            <p:cNvSpPr/>
            <p:nvPr/>
          </p:nvSpPr>
          <p:spPr>
            <a:xfrm>
              <a:off x="7594729" y="37101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8" name="Freeform 261">
              <a:extLst>
                <a:ext uri="{FF2B5EF4-FFF2-40B4-BE49-F238E27FC236}">
                  <a16:creationId xmlns:a16="http://schemas.microsoft.com/office/drawing/2014/main" id="{CD7BBC98-702B-5F16-8C62-F984DD3E5901}"/>
                </a:ext>
              </a:extLst>
            </p:cNvPr>
            <p:cNvSpPr/>
            <p:nvPr/>
          </p:nvSpPr>
          <p:spPr>
            <a:xfrm>
              <a:off x="7624946" y="36799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9" name="Freeform 262">
              <a:extLst>
                <a:ext uri="{FF2B5EF4-FFF2-40B4-BE49-F238E27FC236}">
                  <a16:creationId xmlns:a16="http://schemas.microsoft.com/office/drawing/2014/main" id="{4B3FB424-206A-8682-9E38-998E46A3052B}"/>
                </a:ext>
              </a:extLst>
            </p:cNvPr>
            <p:cNvSpPr/>
            <p:nvPr/>
          </p:nvSpPr>
          <p:spPr>
            <a:xfrm>
              <a:off x="7759409"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0" name="Freeform 263">
              <a:extLst>
                <a:ext uri="{FF2B5EF4-FFF2-40B4-BE49-F238E27FC236}">
                  <a16:creationId xmlns:a16="http://schemas.microsoft.com/office/drawing/2014/main" id="{B3E5A78D-4547-887A-A07F-7265EC8145BE}"/>
                </a:ext>
              </a:extLst>
            </p:cNvPr>
            <p:cNvSpPr/>
            <p:nvPr/>
          </p:nvSpPr>
          <p:spPr>
            <a:xfrm>
              <a:off x="778962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1" name="Freeform 264">
              <a:extLst>
                <a:ext uri="{FF2B5EF4-FFF2-40B4-BE49-F238E27FC236}">
                  <a16:creationId xmlns:a16="http://schemas.microsoft.com/office/drawing/2014/main" id="{E6FEF5BC-2E78-418E-8452-E441B6D4D1A6}"/>
                </a:ext>
              </a:extLst>
            </p:cNvPr>
            <p:cNvSpPr/>
            <p:nvPr/>
          </p:nvSpPr>
          <p:spPr>
            <a:xfrm>
              <a:off x="78696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2" name="Freeform 265">
              <a:extLst>
                <a:ext uri="{FF2B5EF4-FFF2-40B4-BE49-F238E27FC236}">
                  <a16:creationId xmlns:a16="http://schemas.microsoft.com/office/drawing/2014/main" id="{50F5B46F-3DED-A8CE-2C2B-B950C43C6016}"/>
                </a:ext>
              </a:extLst>
            </p:cNvPr>
            <p:cNvSpPr/>
            <p:nvPr/>
          </p:nvSpPr>
          <p:spPr>
            <a:xfrm>
              <a:off x="78999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3" name="Freeform 266">
              <a:extLst>
                <a:ext uri="{FF2B5EF4-FFF2-40B4-BE49-F238E27FC236}">
                  <a16:creationId xmlns:a16="http://schemas.microsoft.com/office/drawing/2014/main" id="{B6B61AA4-2983-688A-5F5C-246F73915EF4}"/>
                </a:ext>
              </a:extLst>
            </p:cNvPr>
            <p:cNvSpPr/>
            <p:nvPr/>
          </p:nvSpPr>
          <p:spPr>
            <a:xfrm>
              <a:off x="7918044"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4" name="Freeform 267">
              <a:extLst>
                <a:ext uri="{FF2B5EF4-FFF2-40B4-BE49-F238E27FC236}">
                  <a16:creationId xmlns:a16="http://schemas.microsoft.com/office/drawing/2014/main" id="{A6F5C40B-2880-6CF1-AED5-587CE07CEA7E}"/>
                </a:ext>
              </a:extLst>
            </p:cNvPr>
            <p:cNvSpPr/>
            <p:nvPr/>
          </p:nvSpPr>
          <p:spPr>
            <a:xfrm>
              <a:off x="7948261"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5" name="Freeform 268">
              <a:extLst>
                <a:ext uri="{FF2B5EF4-FFF2-40B4-BE49-F238E27FC236}">
                  <a16:creationId xmlns:a16="http://schemas.microsoft.com/office/drawing/2014/main" id="{BB6A45FD-8A76-07BB-207B-0C99C07C7137}"/>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6" name="Freeform 269">
              <a:extLst>
                <a:ext uri="{FF2B5EF4-FFF2-40B4-BE49-F238E27FC236}">
                  <a16:creationId xmlns:a16="http://schemas.microsoft.com/office/drawing/2014/main" id="{21C24889-6E1E-955B-4FC7-8BF2B898DD1A}"/>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7" name="Freeform 270">
              <a:extLst>
                <a:ext uri="{FF2B5EF4-FFF2-40B4-BE49-F238E27FC236}">
                  <a16:creationId xmlns:a16="http://schemas.microsoft.com/office/drawing/2014/main" id="{BE765163-2A4F-6B3F-F2C5-C0DABD765A8E}"/>
                </a:ext>
              </a:extLst>
            </p:cNvPr>
            <p:cNvSpPr/>
            <p:nvPr/>
          </p:nvSpPr>
          <p:spPr>
            <a:xfrm>
              <a:off x="7925598" y="37782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8" name="Freeform 271">
              <a:extLst>
                <a:ext uri="{FF2B5EF4-FFF2-40B4-BE49-F238E27FC236}">
                  <a16:creationId xmlns:a16="http://schemas.microsoft.com/office/drawing/2014/main" id="{85EEA001-63C7-3C23-FD0F-226B892C3525}"/>
                </a:ext>
              </a:extLst>
            </p:cNvPr>
            <p:cNvSpPr/>
            <p:nvPr/>
          </p:nvSpPr>
          <p:spPr>
            <a:xfrm>
              <a:off x="7955815" y="37479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9" name="Freeform 272">
              <a:extLst>
                <a:ext uri="{FF2B5EF4-FFF2-40B4-BE49-F238E27FC236}">
                  <a16:creationId xmlns:a16="http://schemas.microsoft.com/office/drawing/2014/main" id="{55D51229-38E9-545C-D104-106D3FCA56AC}"/>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0" name="Freeform 273">
              <a:extLst>
                <a:ext uri="{FF2B5EF4-FFF2-40B4-BE49-F238E27FC236}">
                  <a16:creationId xmlns:a16="http://schemas.microsoft.com/office/drawing/2014/main" id="{851E1E0B-1191-4C15-DF99-75C45B22F920}"/>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1" name="Freeform 274">
              <a:extLst>
                <a:ext uri="{FF2B5EF4-FFF2-40B4-BE49-F238E27FC236}">
                  <a16:creationId xmlns:a16="http://schemas.microsoft.com/office/drawing/2014/main" id="{A3AB4CBA-50CE-5B57-B065-67D277C5A8DB}"/>
                </a:ext>
              </a:extLst>
            </p:cNvPr>
            <p:cNvSpPr/>
            <p:nvPr/>
          </p:nvSpPr>
          <p:spPr>
            <a:xfrm>
              <a:off x="796488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2" name="Freeform 275">
              <a:extLst>
                <a:ext uri="{FF2B5EF4-FFF2-40B4-BE49-F238E27FC236}">
                  <a16:creationId xmlns:a16="http://schemas.microsoft.com/office/drawing/2014/main" id="{30A4DD68-8DDD-BDB8-6DE7-B13ADAF1D148}"/>
                </a:ext>
              </a:extLst>
            </p:cNvPr>
            <p:cNvSpPr/>
            <p:nvPr/>
          </p:nvSpPr>
          <p:spPr>
            <a:xfrm>
              <a:off x="7995096"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3" name="Freeform 276">
              <a:extLst>
                <a:ext uri="{FF2B5EF4-FFF2-40B4-BE49-F238E27FC236}">
                  <a16:creationId xmlns:a16="http://schemas.microsoft.com/office/drawing/2014/main" id="{17E0899D-A168-5809-3D35-DE7DC24A7454}"/>
                </a:ext>
              </a:extLst>
            </p:cNvPr>
            <p:cNvSpPr/>
            <p:nvPr/>
          </p:nvSpPr>
          <p:spPr>
            <a:xfrm>
              <a:off x="7972434"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4" name="Freeform 277">
              <a:extLst>
                <a:ext uri="{FF2B5EF4-FFF2-40B4-BE49-F238E27FC236}">
                  <a16:creationId xmlns:a16="http://schemas.microsoft.com/office/drawing/2014/main" id="{02AEB551-B66D-BB2D-4E7F-E0DDD2E7E4B1}"/>
                </a:ext>
              </a:extLst>
            </p:cNvPr>
            <p:cNvSpPr/>
            <p:nvPr/>
          </p:nvSpPr>
          <p:spPr>
            <a:xfrm>
              <a:off x="8002650"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5" name="Freeform 278">
              <a:extLst>
                <a:ext uri="{FF2B5EF4-FFF2-40B4-BE49-F238E27FC236}">
                  <a16:creationId xmlns:a16="http://schemas.microsoft.com/office/drawing/2014/main" id="{B257731E-3B02-326C-6FF4-75BC30ABF3AE}"/>
                </a:ext>
              </a:extLst>
            </p:cNvPr>
            <p:cNvSpPr/>
            <p:nvPr/>
          </p:nvSpPr>
          <p:spPr>
            <a:xfrm>
              <a:off x="8011715"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6" name="Freeform 279">
              <a:extLst>
                <a:ext uri="{FF2B5EF4-FFF2-40B4-BE49-F238E27FC236}">
                  <a16:creationId xmlns:a16="http://schemas.microsoft.com/office/drawing/2014/main" id="{794ACA85-EF6E-85B2-6E88-7B981FE17831}"/>
                </a:ext>
              </a:extLst>
            </p:cNvPr>
            <p:cNvSpPr/>
            <p:nvPr/>
          </p:nvSpPr>
          <p:spPr>
            <a:xfrm>
              <a:off x="8041931"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7" name="Freeform 280">
              <a:extLst>
                <a:ext uri="{FF2B5EF4-FFF2-40B4-BE49-F238E27FC236}">
                  <a16:creationId xmlns:a16="http://schemas.microsoft.com/office/drawing/2014/main" id="{41888E49-8494-B93E-8399-73E8864B759E}"/>
                </a:ext>
              </a:extLst>
            </p:cNvPr>
            <p:cNvSpPr/>
            <p:nvPr/>
          </p:nvSpPr>
          <p:spPr>
            <a:xfrm>
              <a:off x="809934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8" name="Freeform 281">
              <a:extLst>
                <a:ext uri="{FF2B5EF4-FFF2-40B4-BE49-F238E27FC236}">
                  <a16:creationId xmlns:a16="http://schemas.microsoft.com/office/drawing/2014/main" id="{50AD6E1B-44FC-D3AF-E771-5C60598B075D}"/>
                </a:ext>
              </a:extLst>
            </p:cNvPr>
            <p:cNvSpPr/>
            <p:nvPr/>
          </p:nvSpPr>
          <p:spPr>
            <a:xfrm>
              <a:off x="812955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9" name="Freeform 282">
              <a:extLst>
                <a:ext uri="{FF2B5EF4-FFF2-40B4-BE49-F238E27FC236}">
                  <a16:creationId xmlns:a16="http://schemas.microsoft.com/office/drawing/2014/main" id="{9106BE08-181A-4BAA-E0D3-44A37D87BF55}"/>
                </a:ext>
              </a:extLst>
            </p:cNvPr>
            <p:cNvSpPr/>
            <p:nvPr/>
          </p:nvSpPr>
          <p:spPr>
            <a:xfrm>
              <a:off x="8106897"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0" name="Freeform 283">
              <a:extLst>
                <a:ext uri="{FF2B5EF4-FFF2-40B4-BE49-F238E27FC236}">
                  <a16:creationId xmlns:a16="http://schemas.microsoft.com/office/drawing/2014/main" id="{7FCE68C8-2DFD-E74E-1303-EE4F1BFB820C}"/>
                </a:ext>
              </a:extLst>
            </p:cNvPr>
            <p:cNvSpPr/>
            <p:nvPr/>
          </p:nvSpPr>
          <p:spPr>
            <a:xfrm>
              <a:off x="8137113"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1" name="Freeform 284">
              <a:extLst>
                <a:ext uri="{FF2B5EF4-FFF2-40B4-BE49-F238E27FC236}">
                  <a16:creationId xmlns:a16="http://schemas.microsoft.com/office/drawing/2014/main" id="{7040A469-8E38-32E5-7339-4C55EEF7E808}"/>
                </a:ext>
              </a:extLst>
            </p:cNvPr>
            <p:cNvSpPr/>
            <p:nvPr/>
          </p:nvSpPr>
          <p:spPr>
            <a:xfrm>
              <a:off x="826402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2" name="Freeform 285">
              <a:extLst>
                <a:ext uri="{FF2B5EF4-FFF2-40B4-BE49-F238E27FC236}">
                  <a16:creationId xmlns:a16="http://schemas.microsoft.com/office/drawing/2014/main" id="{04E1434E-2B18-7205-4884-998ABAB4FDD6}"/>
                </a:ext>
              </a:extLst>
            </p:cNvPr>
            <p:cNvSpPr/>
            <p:nvPr/>
          </p:nvSpPr>
          <p:spPr>
            <a:xfrm>
              <a:off x="8294238"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3" name="Freeform 286">
              <a:extLst>
                <a:ext uri="{FF2B5EF4-FFF2-40B4-BE49-F238E27FC236}">
                  <a16:creationId xmlns:a16="http://schemas.microsoft.com/office/drawing/2014/main" id="{9154EFF9-FDA8-DF00-66B1-75B562198C2E}"/>
                </a:ext>
              </a:extLst>
            </p:cNvPr>
            <p:cNvSpPr/>
            <p:nvPr/>
          </p:nvSpPr>
          <p:spPr>
            <a:xfrm>
              <a:off x="8406038"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4" name="Freeform 287">
              <a:extLst>
                <a:ext uri="{FF2B5EF4-FFF2-40B4-BE49-F238E27FC236}">
                  <a16:creationId xmlns:a16="http://schemas.microsoft.com/office/drawing/2014/main" id="{3FC0A75B-9CA5-8137-35F6-E4421F9756B8}"/>
                </a:ext>
              </a:extLst>
            </p:cNvPr>
            <p:cNvSpPr/>
            <p:nvPr/>
          </p:nvSpPr>
          <p:spPr>
            <a:xfrm>
              <a:off x="8436255"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5" name="Freeform 288">
              <a:extLst>
                <a:ext uri="{FF2B5EF4-FFF2-40B4-BE49-F238E27FC236}">
                  <a16:creationId xmlns:a16="http://schemas.microsoft.com/office/drawing/2014/main" id="{29A09214-41BC-4EF2-B731-26CA281367EF}"/>
                </a:ext>
              </a:extLst>
            </p:cNvPr>
            <p:cNvSpPr/>
            <p:nvPr/>
          </p:nvSpPr>
          <p:spPr>
            <a:xfrm>
              <a:off x="8538990"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6" name="Freeform 289">
              <a:extLst>
                <a:ext uri="{FF2B5EF4-FFF2-40B4-BE49-F238E27FC236}">
                  <a16:creationId xmlns:a16="http://schemas.microsoft.com/office/drawing/2014/main" id="{212A8278-398C-F205-4EEA-198B24726EC7}"/>
                </a:ext>
              </a:extLst>
            </p:cNvPr>
            <p:cNvSpPr/>
            <p:nvPr/>
          </p:nvSpPr>
          <p:spPr>
            <a:xfrm>
              <a:off x="8569207"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7" name="Freeform 290">
              <a:extLst>
                <a:ext uri="{FF2B5EF4-FFF2-40B4-BE49-F238E27FC236}">
                  <a16:creationId xmlns:a16="http://schemas.microsoft.com/office/drawing/2014/main" id="{BC88628D-E877-A687-AF2E-A2705BC024D0}"/>
                </a:ext>
              </a:extLst>
            </p:cNvPr>
            <p:cNvSpPr/>
            <p:nvPr/>
          </p:nvSpPr>
          <p:spPr>
            <a:xfrm>
              <a:off x="8579782" y="386136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8" name="Freeform 291">
              <a:extLst>
                <a:ext uri="{FF2B5EF4-FFF2-40B4-BE49-F238E27FC236}">
                  <a16:creationId xmlns:a16="http://schemas.microsoft.com/office/drawing/2014/main" id="{51343E54-3B71-08EC-0D19-CC588A6DECEA}"/>
                </a:ext>
              </a:extLst>
            </p:cNvPr>
            <p:cNvSpPr/>
            <p:nvPr/>
          </p:nvSpPr>
          <p:spPr>
            <a:xfrm>
              <a:off x="8609999" y="383112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9" name="Freeform 292">
              <a:extLst>
                <a:ext uri="{FF2B5EF4-FFF2-40B4-BE49-F238E27FC236}">
                  <a16:creationId xmlns:a16="http://schemas.microsoft.com/office/drawing/2014/main" id="{D8BC9048-9939-D661-745B-04471A7DD7BA}"/>
                </a:ext>
              </a:extLst>
            </p:cNvPr>
            <p:cNvSpPr/>
            <p:nvPr/>
          </p:nvSpPr>
          <p:spPr>
            <a:xfrm>
              <a:off x="8634172"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0" name="Freeform 293">
              <a:extLst>
                <a:ext uri="{FF2B5EF4-FFF2-40B4-BE49-F238E27FC236}">
                  <a16:creationId xmlns:a16="http://schemas.microsoft.com/office/drawing/2014/main" id="{979FC96D-AD83-1243-672A-1353052E08D4}"/>
                </a:ext>
              </a:extLst>
            </p:cNvPr>
            <p:cNvSpPr/>
            <p:nvPr/>
          </p:nvSpPr>
          <p:spPr>
            <a:xfrm>
              <a:off x="8664388"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1" name="Freeform 294">
              <a:extLst>
                <a:ext uri="{FF2B5EF4-FFF2-40B4-BE49-F238E27FC236}">
                  <a16:creationId xmlns:a16="http://schemas.microsoft.com/office/drawing/2014/main" id="{EC570AA5-1DBF-4265-14F4-C1BEB25B026C}"/>
                </a:ext>
              </a:extLst>
            </p:cNvPr>
            <p:cNvSpPr/>
            <p:nvPr/>
          </p:nvSpPr>
          <p:spPr>
            <a:xfrm>
              <a:off x="8641726" y="39460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2" name="Freeform 295">
              <a:extLst>
                <a:ext uri="{FF2B5EF4-FFF2-40B4-BE49-F238E27FC236}">
                  <a16:creationId xmlns:a16="http://schemas.microsoft.com/office/drawing/2014/main" id="{0ADEE1BC-EB89-014B-501C-9F05EB1DA9BB}"/>
                </a:ext>
              </a:extLst>
            </p:cNvPr>
            <p:cNvSpPr/>
            <p:nvPr/>
          </p:nvSpPr>
          <p:spPr>
            <a:xfrm>
              <a:off x="8671942" y="39157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3" name="Freeform 296">
              <a:extLst>
                <a:ext uri="{FF2B5EF4-FFF2-40B4-BE49-F238E27FC236}">
                  <a16:creationId xmlns:a16="http://schemas.microsoft.com/office/drawing/2014/main" id="{D07E88D7-564E-5644-689C-0A075C83B275}"/>
                </a:ext>
              </a:extLst>
            </p:cNvPr>
            <p:cNvSpPr/>
            <p:nvPr/>
          </p:nvSpPr>
          <p:spPr>
            <a:xfrm>
              <a:off x="8886478"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4" name="Freeform 297">
              <a:extLst>
                <a:ext uri="{FF2B5EF4-FFF2-40B4-BE49-F238E27FC236}">
                  <a16:creationId xmlns:a16="http://schemas.microsoft.com/office/drawing/2014/main" id="{29954ADB-539A-1232-FBC3-A530731F8BAF}"/>
                </a:ext>
              </a:extLst>
            </p:cNvPr>
            <p:cNvSpPr/>
            <p:nvPr/>
          </p:nvSpPr>
          <p:spPr>
            <a:xfrm>
              <a:off x="8916695"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5" name="Freeform 298">
              <a:extLst>
                <a:ext uri="{FF2B5EF4-FFF2-40B4-BE49-F238E27FC236}">
                  <a16:creationId xmlns:a16="http://schemas.microsoft.com/office/drawing/2014/main" id="{1E652504-82F8-F3F2-DC60-D11C372306B7}"/>
                </a:ext>
              </a:extLst>
            </p:cNvPr>
            <p:cNvSpPr/>
            <p:nvPr/>
          </p:nvSpPr>
          <p:spPr>
            <a:xfrm>
              <a:off x="8894032" y="40533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6" name="Freeform 299">
              <a:extLst>
                <a:ext uri="{FF2B5EF4-FFF2-40B4-BE49-F238E27FC236}">
                  <a16:creationId xmlns:a16="http://schemas.microsoft.com/office/drawing/2014/main" id="{A786BCB2-AF6E-D4BB-93E8-80018AE2878F}"/>
                </a:ext>
              </a:extLst>
            </p:cNvPr>
            <p:cNvSpPr/>
            <p:nvPr/>
          </p:nvSpPr>
          <p:spPr>
            <a:xfrm>
              <a:off x="8924249" y="40231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7" name="Freeform 300">
              <a:extLst>
                <a:ext uri="{FF2B5EF4-FFF2-40B4-BE49-F238E27FC236}">
                  <a16:creationId xmlns:a16="http://schemas.microsoft.com/office/drawing/2014/main" id="{D6F9025F-CC6F-1F41-E764-6C4471AA46B5}"/>
                </a:ext>
              </a:extLst>
            </p:cNvPr>
            <p:cNvSpPr/>
            <p:nvPr/>
          </p:nvSpPr>
          <p:spPr>
            <a:xfrm>
              <a:off x="9350299" y="43768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8" name="Freeform 301">
              <a:extLst>
                <a:ext uri="{FF2B5EF4-FFF2-40B4-BE49-F238E27FC236}">
                  <a16:creationId xmlns:a16="http://schemas.microsoft.com/office/drawing/2014/main" id="{D6F3A7E0-6983-922F-FA9C-F1D53909C85E}"/>
                </a:ext>
              </a:extLst>
            </p:cNvPr>
            <p:cNvSpPr/>
            <p:nvPr/>
          </p:nvSpPr>
          <p:spPr>
            <a:xfrm>
              <a:off x="9380516" y="43466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158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889" name="Graphic 4">
            <a:extLst>
              <a:ext uri="{FF2B5EF4-FFF2-40B4-BE49-F238E27FC236}">
                <a16:creationId xmlns:a16="http://schemas.microsoft.com/office/drawing/2014/main" id="{A23AD121-AAC9-674E-77F7-5D6048E47335}"/>
              </a:ext>
            </a:extLst>
          </p:cNvPr>
          <p:cNvGrpSpPr/>
          <p:nvPr/>
        </p:nvGrpSpPr>
        <p:grpSpPr>
          <a:xfrm>
            <a:off x="921455" y="2093120"/>
            <a:ext cx="4310406" cy="2726098"/>
            <a:chOff x="2955009" y="1020778"/>
            <a:chExt cx="6102191" cy="3436213"/>
          </a:xfrm>
          <a:noFill/>
        </p:grpSpPr>
        <p:sp>
          <p:nvSpPr>
            <p:cNvPr id="1890" name="Freeform 303">
              <a:extLst>
                <a:ext uri="{FF2B5EF4-FFF2-40B4-BE49-F238E27FC236}">
                  <a16:creationId xmlns:a16="http://schemas.microsoft.com/office/drawing/2014/main" id="{7BD0E849-80D3-5F14-9F47-208B29F02802}"/>
                </a:ext>
              </a:extLst>
            </p:cNvPr>
            <p:cNvSpPr/>
            <p:nvPr/>
          </p:nvSpPr>
          <p:spPr>
            <a:xfrm>
              <a:off x="2977671" y="1051013"/>
              <a:ext cx="6049313" cy="3375743"/>
            </a:xfrm>
            <a:custGeom>
              <a:avLst/>
              <a:gdLst>
                <a:gd name="connsiteX0" fmla="*/ 0 w 6049313"/>
                <a:gd name="connsiteY0" fmla="*/ 0 h 3375743"/>
                <a:gd name="connsiteX1" fmla="*/ 86117 w 6049313"/>
                <a:gd name="connsiteY1" fmla="*/ 0 h 3375743"/>
                <a:gd name="connsiteX2" fmla="*/ 86117 w 6049313"/>
                <a:gd name="connsiteY2" fmla="*/ 24188 h 3375743"/>
                <a:gd name="connsiteX3" fmla="*/ 125398 w 6049313"/>
                <a:gd name="connsiteY3" fmla="*/ 24188 h 3375743"/>
                <a:gd name="connsiteX4" fmla="*/ 125398 w 6049313"/>
                <a:gd name="connsiteY4" fmla="*/ 48376 h 3375743"/>
                <a:gd name="connsiteX5" fmla="*/ 142017 w 6049313"/>
                <a:gd name="connsiteY5" fmla="*/ 48376 h 3375743"/>
                <a:gd name="connsiteX6" fmla="*/ 142017 w 6049313"/>
                <a:gd name="connsiteY6" fmla="*/ 72564 h 3375743"/>
                <a:gd name="connsiteX7" fmla="*/ 243242 w 6049313"/>
                <a:gd name="connsiteY7" fmla="*/ 72564 h 3375743"/>
                <a:gd name="connsiteX8" fmla="*/ 243242 w 6049313"/>
                <a:gd name="connsiteY8" fmla="*/ 96752 h 3375743"/>
                <a:gd name="connsiteX9" fmla="*/ 291588 w 6049313"/>
                <a:gd name="connsiteY9" fmla="*/ 96752 h 3375743"/>
                <a:gd name="connsiteX10" fmla="*/ 291588 w 6049313"/>
                <a:gd name="connsiteY10" fmla="*/ 122452 h 3375743"/>
                <a:gd name="connsiteX11" fmla="*/ 299142 w 6049313"/>
                <a:gd name="connsiteY11" fmla="*/ 122452 h 3375743"/>
                <a:gd name="connsiteX12" fmla="*/ 299142 w 6049313"/>
                <a:gd name="connsiteY12" fmla="*/ 244904 h 3375743"/>
                <a:gd name="connsiteX13" fmla="*/ 306696 w 6049313"/>
                <a:gd name="connsiteY13" fmla="*/ 244904 h 3375743"/>
                <a:gd name="connsiteX14" fmla="*/ 306696 w 6049313"/>
                <a:gd name="connsiteY14" fmla="*/ 270604 h 3375743"/>
                <a:gd name="connsiteX15" fmla="*/ 314250 w 6049313"/>
                <a:gd name="connsiteY15" fmla="*/ 270604 h 3375743"/>
                <a:gd name="connsiteX16" fmla="*/ 314250 w 6049313"/>
                <a:gd name="connsiteY16" fmla="*/ 344680 h 3375743"/>
                <a:gd name="connsiteX17" fmla="*/ 323315 w 6049313"/>
                <a:gd name="connsiteY17" fmla="*/ 344680 h 3375743"/>
                <a:gd name="connsiteX18" fmla="*/ 323315 w 6049313"/>
                <a:gd name="connsiteY18" fmla="*/ 368868 h 3375743"/>
                <a:gd name="connsiteX19" fmla="*/ 330869 w 6049313"/>
                <a:gd name="connsiteY19" fmla="*/ 368868 h 3375743"/>
                <a:gd name="connsiteX20" fmla="*/ 330869 w 6049313"/>
                <a:gd name="connsiteY20" fmla="*/ 470155 h 3375743"/>
                <a:gd name="connsiteX21" fmla="*/ 338423 w 6049313"/>
                <a:gd name="connsiteY21" fmla="*/ 470155 h 3375743"/>
                <a:gd name="connsiteX22" fmla="*/ 338423 w 6049313"/>
                <a:gd name="connsiteY22" fmla="*/ 569931 h 3375743"/>
                <a:gd name="connsiteX23" fmla="*/ 345977 w 6049313"/>
                <a:gd name="connsiteY23" fmla="*/ 569931 h 3375743"/>
                <a:gd name="connsiteX24" fmla="*/ 345977 w 6049313"/>
                <a:gd name="connsiteY24" fmla="*/ 672730 h 3375743"/>
                <a:gd name="connsiteX25" fmla="*/ 353531 w 6049313"/>
                <a:gd name="connsiteY25" fmla="*/ 672730 h 3375743"/>
                <a:gd name="connsiteX26" fmla="*/ 353531 w 6049313"/>
                <a:gd name="connsiteY26" fmla="*/ 722618 h 3375743"/>
                <a:gd name="connsiteX27" fmla="*/ 377704 w 6049313"/>
                <a:gd name="connsiteY27" fmla="*/ 722618 h 3375743"/>
                <a:gd name="connsiteX28" fmla="*/ 377704 w 6049313"/>
                <a:gd name="connsiteY28" fmla="*/ 748317 h 3375743"/>
                <a:gd name="connsiteX29" fmla="*/ 385258 w 6049313"/>
                <a:gd name="connsiteY29" fmla="*/ 748317 h 3375743"/>
                <a:gd name="connsiteX30" fmla="*/ 385258 w 6049313"/>
                <a:gd name="connsiteY30" fmla="*/ 799717 h 3375743"/>
                <a:gd name="connsiteX31" fmla="*/ 394323 w 6049313"/>
                <a:gd name="connsiteY31" fmla="*/ 799717 h 3375743"/>
                <a:gd name="connsiteX32" fmla="*/ 394323 w 6049313"/>
                <a:gd name="connsiteY32" fmla="*/ 851117 h 3375743"/>
                <a:gd name="connsiteX33" fmla="*/ 472886 w 6049313"/>
                <a:gd name="connsiteY33" fmla="*/ 851117 h 3375743"/>
                <a:gd name="connsiteX34" fmla="*/ 472886 w 6049313"/>
                <a:gd name="connsiteY34" fmla="*/ 876816 h 3375743"/>
                <a:gd name="connsiteX35" fmla="*/ 559002 w 6049313"/>
                <a:gd name="connsiteY35" fmla="*/ 876816 h 3375743"/>
                <a:gd name="connsiteX36" fmla="*/ 559002 w 6049313"/>
                <a:gd name="connsiteY36" fmla="*/ 904028 h 3375743"/>
                <a:gd name="connsiteX37" fmla="*/ 566557 w 6049313"/>
                <a:gd name="connsiteY37" fmla="*/ 904028 h 3375743"/>
                <a:gd name="connsiteX38" fmla="*/ 566557 w 6049313"/>
                <a:gd name="connsiteY38" fmla="*/ 929728 h 3375743"/>
                <a:gd name="connsiteX39" fmla="*/ 605838 w 6049313"/>
                <a:gd name="connsiteY39" fmla="*/ 929728 h 3375743"/>
                <a:gd name="connsiteX40" fmla="*/ 605838 w 6049313"/>
                <a:gd name="connsiteY40" fmla="*/ 956939 h 3375743"/>
                <a:gd name="connsiteX41" fmla="*/ 614903 w 6049313"/>
                <a:gd name="connsiteY41" fmla="*/ 956939 h 3375743"/>
                <a:gd name="connsiteX42" fmla="*/ 614903 w 6049313"/>
                <a:gd name="connsiteY42" fmla="*/ 982639 h 3375743"/>
                <a:gd name="connsiteX43" fmla="*/ 622457 w 6049313"/>
                <a:gd name="connsiteY43" fmla="*/ 982639 h 3375743"/>
                <a:gd name="connsiteX44" fmla="*/ 622457 w 6049313"/>
                <a:gd name="connsiteY44" fmla="*/ 1009851 h 3375743"/>
                <a:gd name="connsiteX45" fmla="*/ 630011 w 6049313"/>
                <a:gd name="connsiteY45" fmla="*/ 1009851 h 3375743"/>
                <a:gd name="connsiteX46" fmla="*/ 630011 w 6049313"/>
                <a:gd name="connsiteY46" fmla="*/ 1037062 h 3375743"/>
                <a:gd name="connsiteX47" fmla="*/ 637565 w 6049313"/>
                <a:gd name="connsiteY47" fmla="*/ 1037062 h 3375743"/>
                <a:gd name="connsiteX48" fmla="*/ 637565 w 6049313"/>
                <a:gd name="connsiteY48" fmla="*/ 1062762 h 3375743"/>
                <a:gd name="connsiteX49" fmla="*/ 654184 w 6049313"/>
                <a:gd name="connsiteY49" fmla="*/ 1062762 h 3375743"/>
                <a:gd name="connsiteX50" fmla="*/ 654184 w 6049313"/>
                <a:gd name="connsiteY50" fmla="*/ 1089974 h 3375743"/>
                <a:gd name="connsiteX51" fmla="*/ 661738 w 6049313"/>
                <a:gd name="connsiteY51" fmla="*/ 1089974 h 3375743"/>
                <a:gd name="connsiteX52" fmla="*/ 661738 w 6049313"/>
                <a:gd name="connsiteY52" fmla="*/ 1117185 h 3375743"/>
                <a:gd name="connsiteX53" fmla="*/ 669292 w 6049313"/>
                <a:gd name="connsiteY53" fmla="*/ 1117185 h 3375743"/>
                <a:gd name="connsiteX54" fmla="*/ 669292 w 6049313"/>
                <a:gd name="connsiteY54" fmla="*/ 1142885 h 3375743"/>
                <a:gd name="connsiteX55" fmla="*/ 676846 w 6049313"/>
                <a:gd name="connsiteY55" fmla="*/ 1142885 h 3375743"/>
                <a:gd name="connsiteX56" fmla="*/ 676846 w 6049313"/>
                <a:gd name="connsiteY56" fmla="*/ 1197308 h 3375743"/>
                <a:gd name="connsiteX57" fmla="*/ 701019 w 6049313"/>
                <a:gd name="connsiteY57" fmla="*/ 1197308 h 3375743"/>
                <a:gd name="connsiteX58" fmla="*/ 701019 w 6049313"/>
                <a:gd name="connsiteY58" fmla="*/ 1251731 h 3375743"/>
                <a:gd name="connsiteX59" fmla="*/ 708573 w 6049313"/>
                <a:gd name="connsiteY59" fmla="*/ 1251731 h 3375743"/>
                <a:gd name="connsiteX60" fmla="*/ 708573 w 6049313"/>
                <a:gd name="connsiteY60" fmla="*/ 1307666 h 3375743"/>
                <a:gd name="connsiteX61" fmla="*/ 960880 w 6049313"/>
                <a:gd name="connsiteY61" fmla="*/ 1307666 h 3375743"/>
                <a:gd name="connsiteX62" fmla="*/ 960880 w 6049313"/>
                <a:gd name="connsiteY62" fmla="*/ 1334877 h 3375743"/>
                <a:gd name="connsiteX63" fmla="*/ 992607 w 6049313"/>
                <a:gd name="connsiteY63" fmla="*/ 1334877 h 3375743"/>
                <a:gd name="connsiteX64" fmla="*/ 992607 w 6049313"/>
                <a:gd name="connsiteY64" fmla="*/ 1363601 h 3375743"/>
                <a:gd name="connsiteX65" fmla="*/ 1000161 w 6049313"/>
                <a:gd name="connsiteY65" fmla="*/ 1363601 h 3375743"/>
                <a:gd name="connsiteX66" fmla="*/ 1000161 w 6049313"/>
                <a:gd name="connsiteY66" fmla="*/ 1419536 h 3375743"/>
                <a:gd name="connsiteX67" fmla="*/ 1007715 w 6049313"/>
                <a:gd name="connsiteY67" fmla="*/ 1419536 h 3375743"/>
                <a:gd name="connsiteX68" fmla="*/ 1007715 w 6049313"/>
                <a:gd name="connsiteY68" fmla="*/ 1448259 h 3375743"/>
                <a:gd name="connsiteX69" fmla="*/ 1031888 w 6049313"/>
                <a:gd name="connsiteY69" fmla="*/ 1448259 h 3375743"/>
                <a:gd name="connsiteX70" fmla="*/ 1031888 w 6049313"/>
                <a:gd name="connsiteY70" fmla="*/ 1475470 h 3375743"/>
                <a:gd name="connsiteX71" fmla="*/ 1039442 w 6049313"/>
                <a:gd name="connsiteY71" fmla="*/ 1475470 h 3375743"/>
                <a:gd name="connsiteX72" fmla="*/ 1039442 w 6049313"/>
                <a:gd name="connsiteY72" fmla="*/ 1504194 h 3375743"/>
                <a:gd name="connsiteX73" fmla="*/ 1046996 w 6049313"/>
                <a:gd name="connsiteY73" fmla="*/ 1504194 h 3375743"/>
                <a:gd name="connsiteX74" fmla="*/ 1046996 w 6049313"/>
                <a:gd name="connsiteY74" fmla="*/ 1532917 h 3375743"/>
                <a:gd name="connsiteX75" fmla="*/ 1054551 w 6049313"/>
                <a:gd name="connsiteY75" fmla="*/ 1532917 h 3375743"/>
                <a:gd name="connsiteX76" fmla="*/ 1054551 w 6049313"/>
                <a:gd name="connsiteY76" fmla="*/ 1560129 h 3375743"/>
                <a:gd name="connsiteX77" fmla="*/ 1071170 w 6049313"/>
                <a:gd name="connsiteY77" fmla="*/ 1560129 h 3375743"/>
                <a:gd name="connsiteX78" fmla="*/ 1071170 w 6049313"/>
                <a:gd name="connsiteY78" fmla="*/ 1588852 h 3375743"/>
                <a:gd name="connsiteX79" fmla="*/ 1095343 w 6049313"/>
                <a:gd name="connsiteY79" fmla="*/ 1588852 h 3375743"/>
                <a:gd name="connsiteX80" fmla="*/ 1095343 w 6049313"/>
                <a:gd name="connsiteY80" fmla="*/ 1644787 h 3375743"/>
                <a:gd name="connsiteX81" fmla="*/ 1142178 w 6049313"/>
                <a:gd name="connsiteY81" fmla="*/ 1644787 h 3375743"/>
                <a:gd name="connsiteX82" fmla="*/ 1142178 w 6049313"/>
                <a:gd name="connsiteY82" fmla="*/ 1673510 h 3375743"/>
                <a:gd name="connsiteX83" fmla="*/ 1157286 w 6049313"/>
                <a:gd name="connsiteY83" fmla="*/ 1673510 h 3375743"/>
                <a:gd name="connsiteX84" fmla="*/ 1157286 w 6049313"/>
                <a:gd name="connsiteY84" fmla="*/ 1702233 h 3375743"/>
                <a:gd name="connsiteX85" fmla="*/ 1267576 w 6049313"/>
                <a:gd name="connsiteY85" fmla="*/ 1702233 h 3375743"/>
                <a:gd name="connsiteX86" fmla="*/ 1267576 w 6049313"/>
                <a:gd name="connsiteY86" fmla="*/ 1729445 h 3375743"/>
                <a:gd name="connsiteX87" fmla="*/ 1275130 w 6049313"/>
                <a:gd name="connsiteY87" fmla="*/ 1729445 h 3375743"/>
                <a:gd name="connsiteX88" fmla="*/ 1275130 w 6049313"/>
                <a:gd name="connsiteY88" fmla="*/ 1758168 h 3375743"/>
                <a:gd name="connsiteX89" fmla="*/ 1284195 w 6049313"/>
                <a:gd name="connsiteY89" fmla="*/ 1758168 h 3375743"/>
                <a:gd name="connsiteX90" fmla="*/ 1284195 w 6049313"/>
                <a:gd name="connsiteY90" fmla="*/ 1814103 h 3375743"/>
                <a:gd name="connsiteX91" fmla="*/ 1299303 w 6049313"/>
                <a:gd name="connsiteY91" fmla="*/ 1814103 h 3375743"/>
                <a:gd name="connsiteX92" fmla="*/ 1299303 w 6049313"/>
                <a:gd name="connsiteY92" fmla="*/ 1842826 h 3375743"/>
                <a:gd name="connsiteX93" fmla="*/ 1331030 w 6049313"/>
                <a:gd name="connsiteY93" fmla="*/ 1842826 h 3375743"/>
                <a:gd name="connsiteX94" fmla="*/ 1331030 w 6049313"/>
                <a:gd name="connsiteY94" fmla="*/ 1871550 h 3375743"/>
                <a:gd name="connsiteX95" fmla="*/ 1394484 w 6049313"/>
                <a:gd name="connsiteY95" fmla="*/ 1871550 h 3375743"/>
                <a:gd name="connsiteX96" fmla="*/ 1394484 w 6049313"/>
                <a:gd name="connsiteY96" fmla="*/ 1900273 h 3375743"/>
                <a:gd name="connsiteX97" fmla="*/ 1409593 w 6049313"/>
                <a:gd name="connsiteY97" fmla="*/ 1900273 h 3375743"/>
                <a:gd name="connsiteX98" fmla="*/ 1409593 w 6049313"/>
                <a:gd name="connsiteY98" fmla="*/ 1930508 h 3375743"/>
                <a:gd name="connsiteX99" fmla="*/ 1488155 w 6049313"/>
                <a:gd name="connsiteY99" fmla="*/ 1930508 h 3375743"/>
                <a:gd name="connsiteX100" fmla="*/ 1488155 w 6049313"/>
                <a:gd name="connsiteY100" fmla="*/ 1960743 h 3375743"/>
                <a:gd name="connsiteX101" fmla="*/ 1527436 w 6049313"/>
                <a:gd name="connsiteY101" fmla="*/ 1960743 h 3375743"/>
                <a:gd name="connsiteX102" fmla="*/ 1527436 w 6049313"/>
                <a:gd name="connsiteY102" fmla="*/ 1990978 h 3375743"/>
                <a:gd name="connsiteX103" fmla="*/ 1637726 w 6049313"/>
                <a:gd name="connsiteY103" fmla="*/ 1990978 h 3375743"/>
                <a:gd name="connsiteX104" fmla="*/ 1637726 w 6049313"/>
                <a:gd name="connsiteY104" fmla="*/ 2021213 h 3375743"/>
                <a:gd name="connsiteX105" fmla="*/ 1654345 w 6049313"/>
                <a:gd name="connsiteY105" fmla="*/ 2021213 h 3375743"/>
                <a:gd name="connsiteX106" fmla="*/ 1654345 w 6049313"/>
                <a:gd name="connsiteY106" fmla="*/ 2051448 h 3375743"/>
                <a:gd name="connsiteX107" fmla="*/ 1661899 w 6049313"/>
                <a:gd name="connsiteY107" fmla="*/ 2051448 h 3375743"/>
                <a:gd name="connsiteX108" fmla="*/ 1661899 w 6049313"/>
                <a:gd name="connsiteY108" fmla="*/ 2083195 h 3375743"/>
                <a:gd name="connsiteX109" fmla="*/ 1677008 w 6049313"/>
                <a:gd name="connsiteY109" fmla="*/ 2083195 h 3375743"/>
                <a:gd name="connsiteX110" fmla="*/ 1677008 w 6049313"/>
                <a:gd name="connsiteY110" fmla="*/ 2113430 h 3375743"/>
                <a:gd name="connsiteX111" fmla="*/ 1701180 w 6049313"/>
                <a:gd name="connsiteY111" fmla="*/ 2113430 h 3375743"/>
                <a:gd name="connsiteX112" fmla="*/ 1701180 w 6049313"/>
                <a:gd name="connsiteY112" fmla="*/ 2145177 h 3375743"/>
                <a:gd name="connsiteX113" fmla="*/ 1708735 w 6049313"/>
                <a:gd name="connsiteY113" fmla="*/ 2145177 h 3375743"/>
                <a:gd name="connsiteX114" fmla="*/ 1708735 w 6049313"/>
                <a:gd name="connsiteY114" fmla="*/ 2176924 h 3375743"/>
                <a:gd name="connsiteX115" fmla="*/ 1748016 w 6049313"/>
                <a:gd name="connsiteY115" fmla="*/ 2176924 h 3375743"/>
                <a:gd name="connsiteX116" fmla="*/ 1748016 w 6049313"/>
                <a:gd name="connsiteY116" fmla="*/ 2210182 h 3375743"/>
                <a:gd name="connsiteX117" fmla="*/ 1865860 w 6049313"/>
                <a:gd name="connsiteY117" fmla="*/ 2210182 h 3375743"/>
                <a:gd name="connsiteX118" fmla="*/ 1865860 w 6049313"/>
                <a:gd name="connsiteY118" fmla="*/ 2241929 h 3375743"/>
                <a:gd name="connsiteX119" fmla="*/ 1882479 w 6049313"/>
                <a:gd name="connsiteY119" fmla="*/ 2241929 h 3375743"/>
                <a:gd name="connsiteX120" fmla="*/ 1882479 w 6049313"/>
                <a:gd name="connsiteY120" fmla="*/ 2273676 h 3375743"/>
                <a:gd name="connsiteX121" fmla="*/ 1953487 w 6049313"/>
                <a:gd name="connsiteY121" fmla="*/ 2273676 h 3375743"/>
                <a:gd name="connsiteX122" fmla="*/ 1953487 w 6049313"/>
                <a:gd name="connsiteY122" fmla="*/ 2305422 h 3375743"/>
                <a:gd name="connsiteX123" fmla="*/ 1961041 w 6049313"/>
                <a:gd name="connsiteY123" fmla="*/ 2305422 h 3375743"/>
                <a:gd name="connsiteX124" fmla="*/ 1961041 w 6049313"/>
                <a:gd name="connsiteY124" fmla="*/ 2337169 h 3375743"/>
                <a:gd name="connsiteX125" fmla="*/ 1976149 w 6049313"/>
                <a:gd name="connsiteY125" fmla="*/ 2337169 h 3375743"/>
                <a:gd name="connsiteX126" fmla="*/ 1976149 w 6049313"/>
                <a:gd name="connsiteY126" fmla="*/ 2370428 h 3375743"/>
                <a:gd name="connsiteX127" fmla="*/ 1992768 w 6049313"/>
                <a:gd name="connsiteY127" fmla="*/ 2370428 h 3375743"/>
                <a:gd name="connsiteX128" fmla="*/ 1992768 w 6049313"/>
                <a:gd name="connsiteY128" fmla="*/ 2435433 h 3375743"/>
                <a:gd name="connsiteX129" fmla="*/ 2000322 w 6049313"/>
                <a:gd name="connsiteY129" fmla="*/ 2435433 h 3375743"/>
                <a:gd name="connsiteX130" fmla="*/ 2000322 w 6049313"/>
                <a:gd name="connsiteY130" fmla="*/ 2468692 h 3375743"/>
                <a:gd name="connsiteX131" fmla="*/ 2024496 w 6049313"/>
                <a:gd name="connsiteY131" fmla="*/ 2468692 h 3375743"/>
                <a:gd name="connsiteX132" fmla="*/ 2024496 w 6049313"/>
                <a:gd name="connsiteY132" fmla="*/ 2501950 h 3375743"/>
                <a:gd name="connsiteX133" fmla="*/ 2047158 w 6049313"/>
                <a:gd name="connsiteY133" fmla="*/ 2501950 h 3375743"/>
                <a:gd name="connsiteX134" fmla="*/ 2047158 w 6049313"/>
                <a:gd name="connsiteY134" fmla="*/ 2535209 h 3375743"/>
                <a:gd name="connsiteX135" fmla="*/ 2086439 w 6049313"/>
                <a:gd name="connsiteY135" fmla="*/ 2535209 h 3375743"/>
                <a:gd name="connsiteX136" fmla="*/ 2086439 w 6049313"/>
                <a:gd name="connsiteY136" fmla="*/ 2568468 h 3375743"/>
                <a:gd name="connsiteX137" fmla="*/ 2394646 w 6049313"/>
                <a:gd name="connsiteY137" fmla="*/ 2568468 h 3375743"/>
                <a:gd name="connsiteX138" fmla="*/ 2394646 w 6049313"/>
                <a:gd name="connsiteY138" fmla="*/ 2603238 h 3375743"/>
                <a:gd name="connsiteX139" fmla="*/ 2566879 w 6049313"/>
                <a:gd name="connsiteY139" fmla="*/ 2603238 h 3375743"/>
                <a:gd name="connsiteX140" fmla="*/ 2566879 w 6049313"/>
                <a:gd name="connsiteY140" fmla="*/ 2638008 h 3375743"/>
                <a:gd name="connsiteX141" fmla="*/ 2575944 w 6049313"/>
                <a:gd name="connsiteY141" fmla="*/ 2638008 h 3375743"/>
                <a:gd name="connsiteX142" fmla="*/ 2575944 w 6049313"/>
                <a:gd name="connsiteY142" fmla="*/ 2672778 h 3375743"/>
                <a:gd name="connsiteX143" fmla="*/ 2591052 w 6049313"/>
                <a:gd name="connsiteY143" fmla="*/ 2672778 h 3375743"/>
                <a:gd name="connsiteX144" fmla="*/ 2591052 w 6049313"/>
                <a:gd name="connsiteY144" fmla="*/ 2707549 h 3375743"/>
                <a:gd name="connsiteX145" fmla="*/ 2637887 w 6049313"/>
                <a:gd name="connsiteY145" fmla="*/ 2707549 h 3375743"/>
                <a:gd name="connsiteX146" fmla="*/ 2637887 w 6049313"/>
                <a:gd name="connsiteY146" fmla="*/ 2777089 h 3375743"/>
                <a:gd name="connsiteX147" fmla="*/ 2662061 w 6049313"/>
                <a:gd name="connsiteY147" fmla="*/ 2777089 h 3375743"/>
                <a:gd name="connsiteX148" fmla="*/ 2662061 w 6049313"/>
                <a:gd name="connsiteY148" fmla="*/ 2811860 h 3375743"/>
                <a:gd name="connsiteX149" fmla="*/ 2968757 w 6049313"/>
                <a:gd name="connsiteY149" fmla="*/ 2811860 h 3375743"/>
                <a:gd name="connsiteX150" fmla="*/ 2968757 w 6049313"/>
                <a:gd name="connsiteY150" fmla="*/ 2848142 h 3375743"/>
                <a:gd name="connsiteX151" fmla="*/ 3032211 w 6049313"/>
                <a:gd name="connsiteY151" fmla="*/ 2848142 h 3375743"/>
                <a:gd name="connsiteX152" fmla="*/ 3032211 w 6049313"/>
                <a:gd name="connsiteY152" fmla="*/ 2882912 h 3375743"/>
                <a:gd name="connsiteX153" fmla="*/ 3063938 w 6049313"/>
                <a:gd name="connsiteY153" fmla="*/ 2882912 h 3375743"/>
                <a:gd name="connsiteX154" fmla="*/ 3063938 w 6049313"/>
                <a:gd name="connsiteY154" fmla="*/ 2952453 h 3375743"/>
                <a:gd name="connsiteX155" fmla="*/ 3331353 w 6049313"/>
                <a:gd name="connsiteY155" fmla="*/ 2952453 h 3375743"/>
                <a:gd name="connsiteX156" fmla="*/ 3331353 w 6049313"/>
                <a:gd name="connsiteY156" fmla="*/ 2999317 h 3375743"/>
                <a:gd name="connsiteX157" fmla="*/ 3402361 w 6049313"/>
                <a:gd name="connsiteY157" fmla="*/ 2999317 h 3375743"/>
                <a:gd name="connsiteX158" fmla="*/ 3402361 w 6049313"/>
                <a:gd name="connsiteY158" fmla="*/ 3044670 h 3375743"/>
                <a:gd name="connsiteX159" fmla="*/ 3630494 w 6049313"/>
                <a:gd name="connsiteY159" fmla="*/ 3044670 h 3375743"/>
                <a:gd name="connsiteX160" fmla="*/ 3630494 w 6049313"/>
                <a:gd name="connsiteY160" fmla="*/ 3100604 h 3375743"/>
                <a:gd name="connsiteX161" fmla="*/ 3890355 w 6049313"/>
                <a:gd name="connsiteY161" fmla="*/ 3100604 h 3375743"/>
                <a:gd name="connsiteX162" fmla="*/ 3890355 w 6049313"/>
                <a:gd name="connsiteY162" fmla="*/ 3168633 h 3375743"/>
                <a:gd name="connsiteX163" fmla="*/ 3953809 w 6049313"/>
                <a:gd name="connsiteY163" fmla="*/ 3168633 h 3375743"/>
                <a:gd name="connsiteX164" fmla="*/ 3953809 w 6049313"/>
                <a:gd name="connsiteY164" fmla="*/ 3238174 h 3375743"/>
                <a:gd name="connsiteX165" fmla="*/ 4331514 w 6049313"/>
                <a:gd name="connsiteY165" fmla="*/ 3238174 h 3375743"/>
                <a:gd name="connsiteX166" fmla="*/ 4331514 w 6049313"/>
                <a:gd name="connsiteY166" fmla="*/ 3375743 h 3375743"/>
                <a:gd name="connsiteX167" fmla="*/ 6049313 w 6049313"/>
                <a:gd name="connsiteY167" fmla="*/ 3375743 h 337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049313" h="3375743">
                  <a:moveTo>
                    <a:pt x="0" y="0"/>
                  </a:moveTo>
                  <a:lnTo>
                    <a:pt x="86117" y="0"/>
                  </a:lnTo>
                  <a:lnTo>
                    <a:pt x="86117" y="24188"/>
                  </a:lnTo>
                  <a:lnTo>
                    <a:pt x="125398" y="24188"/>
                  </a:lnTo>
                  <a:lnTo>
                    <a:pt x="125398" y="48376"/>
                  </a:lnTo>
                  <a:lnTo>
                    <a:pt x="142017" y="48376"/>
                  </a:lnTo>
                  <a:lnTo>
                    <a:pt x="142017" y="72564"/>
                  </a:lnTo>
                  <a:lnTo>
                    <a:pt x="243242" y="72564"/>
                  </a:lnTo>
                  <a:lnTo>
                    <a:pt x="243242" y="96752"/>
                  </a:lnTo>
                  <a:lnTo>
                    <a:pt x="291588" y="96752"/>
                  </a:lnTo>
                  <a:lnTo>
                    <a:pt x="291588" y="122452"/>
                  </a:lnTo>
                  <a:lnTo>
                    <a:pt x="299142" y="122452"/>
                  </a:lnTo>
                  <a:lnTo>
                    <a:pt x="299142" y="244904"/>
                  </a:lnTo>
                  <a:lnTo>
                    <a:pt x="306696" y="244904"/>
                  </a:lnTo>
                  <a:lnTo>
                    <a:pt x="306696" y="270604"/>
                  </a:lnTo>
                  <a:lnTo>
                    <a:pt x="314250" y="270604"/>
                  </a:lnTo>
                  <a:lnTo>
                    <a:pt x="314250" y="344680"/>
                  </a:lnTo>
                  <a:lnTo>
                    <a:pt x="323315" y="344680"/>
                  </a:lnTo>
                  <a:lnTo>
                    <a:pt x="323315" y="368868"/>
                  </a:lnTo>
                  <a:lnTo>
                    <a:pt x="330869" y="368868"/>
                  </a:lnTo>
                  <a:lnTo>
                    <a:pt x="330869" y="470155"/>
                  </a:lnTo>
                  <a:lnTo>
                    <a:pt x="338423" y="470155"/>
                  </a:lnTo>
                  <a:lnTo>
                    <a:pt x="338423" y="569931"/>
                  </a:lnTo>
                  <a:lnTo>
                    <a:pt x="345977" y="569931"/>
                  </a:lnTo>
                  <a:lnTo>
                    <a:pt x="345977" y="672730"/>
                  </a:lnTo>
                  <a:lnTo>
                    <a:pt x="353531" y="672730"/>
                  </a:lnTo>
                  <a:lnTo>
                    <a:pt x="353531" y="722618"/>
                  </a:lnTo>
                  <a:lnTo>
                    <a:pt x="377704" y="722618"/>
                  </a:lnTo>
                  <a:lnTo>
                    <a:pt x="377704" y="748317"/>
                  </a:lnTo>
                  <a:lnTo>
                    <a:pt x="385258" y="748317"/>
                  </a:lnTo>
                  <a:lnTo>
                    <a:pt x="385258" y="799717"/>
                  </a:lnTo>
                  <a:lnTo>
                    <a:pt x="394323" y="799717"/>
                  </a:lnTo>
                  <a:lnTo>
                    <a:pt x="394323" y="851117"/>
                  </a:lnTo>
                  <a:lnTo>
                    <a:pt x="472886" y="851117"/>
                  </a:lnTo>
                  <a:lnTo>
                    <a:pt x="472886" y="876816"/>
                  </a:lnTo>
                  <a:lnTo>
                    <a:pt x="559002" y="876816"/>
                  </a:lnTo>
                  <a:lnTo>
                    <a:pt x="559002" y="904028"/>
                  </a:lnTo>
                  <a:lnTo>
                    <a:pt x="566557" y="904028"/>
                  </a:lnTo>
                  <a:lnTo>
                    <a:pt x="566557" y="929728"/>
                  </a:lnTo>
                  <a:lnTo>
                    <a:pt x="605838" y="929728"/>
                  </a:lnTo>
                  <a:lnTo>
                    <a:pt x="605838" y="956939"/>
                  </a:lnTo>
                  <a:lnTo>
                    <a:pt x="614903" y="956939"/>
                  </a:lnTo>
                  <a:lnTo>
                    <a:pt x="614903" y="982639"/>
                  </a:lnTo>
                  <a:lnTo>
                    <a:pt x="622457" y="982639"/>
                  </a:lnTo>
                  <a:lnTo>
                    <a:pt x="622457" y="1009851"/>
                  </a:lnTo>
                  <a:lnTo>
                    <a:pt x="630011" y="1009851"/>
                  </a:lnTo>
                  <a:lnTo>
                    <a:pt x="630011" y="1037062"/>
                  </a:lnTo>
                  <a:lnTo>
                    <a:pt x="637565" y="1037062"/>
                  </a:lnTo>
                  <a:lnTo>
                    <a:pt x="637565" y="1062762"/>
                  </a:lnTo>
                  <a:lnTo>
                    <a:pt x="654184" y="1062762"/>
                  </a:lnTo>
                  <a:lnTo>
                    <a:pt x="654184" y="1089974"/>
                  </a:lnTo>
                  <a:lnTo>
                    <a:pt x="661738" y="1089974"/>
                  </a:lnTo>
                  <a:lnTo>
                    <a:pt x="661738" y="1117185"/>
                  </a:lnTo>
                  <a:lnTo>
                    <a:pt x="669292" y="1117185"/>
                  </a:lnTo>
                  <a:lnTo>
                    <a:pt x="669292" y="1142885"/>
                  </a:lnTo>
                  <a:lnTo>
                    <a:pt x="676846" y="1142885"/>
                  </a:lnTo>
                  <a:lnTo>
                    <a:pt x="676846" y="1197308"/>
                  </a:lnTo>
                  <a:lnTo>
                    <a:pt x="701019" y="1197308"/>
                  </a:lnTo>
                  <a:lnTo>
                    <a:pt x="701019" y="1251731"/>
                  </a:lnTo>
                  <a:lnTo>
                    <a:pt x="708573" y="1251731"/>
                  </a:lnTo>
                  <a:lnTo>
                    <a:pt x="708573" y="1307666"/>
                  </a:lnTo>
                  <a:lnTo>
                    <a:pt x="960880" y="1307666"/>
                  </a:lnTo>
                  <a:lnTo>
                    <a:pt x="960880" y="1334877"/>
                  </a:lnTo>
                  <a:lnTo>
                    <a:pt x="992607" y="1334877"/>
                  </a:lnTo>
                  <a:lnTo>
                    <a:pt x="992607" y="1363601"/>
                  </a:lnTo>
                  <a:lnTo>
                    <a:pt x="1000161" y="1363601"/>
                  </a:lnTo>
                  <a:lnTo>
                    <a:pt x="1000161" y="1419536"/>
                  </a:lnTo>
                  <a:lnTo>
                    <a:pt x="1007715" y="1419536"/>
                  </a:lnTo>
                  <a:lnTo>
                    <a:pt x="1007715" y="1448259"/>
                  </a:lnTo>
                  <a:lnTo>
                    <a:pt x="1031888" y="1448259"/>
                  </a:lnTo>
                  <a:lnTo>
                    <a:pt x="1031888" y="1475470"/>
                  </a:lnTo>
                  <a:lnTo>
                    <a:pt x="1039442" y="1475470"/>
                  </a:lnTo>
                  <a:lnTo>
                    <a:pt x="1039442" y="1504194"/>
                  </a:lnTo>
                  <a:lnTo>
                    <a:pt x="1046996" y="1504194"/>
                  </a:lnTo>
                  <a:lnTo>
                    <a:pt x="1046996" y="1532917"/>
                  </a:lnTo>
                  <a:lnTo>
                    <a:pt x="1054551" y="1532917"/>
                  </a:lnTo>
                  <a:lnTo>
                    <a:pt x="1054551" y="1560129"/>
                  </a:lnTo>
                  <a:lnTo>
                    <a:pt x="1071170" y="1560129"/>
                  </a:lnTo>
                  <a:lnTo>
                    <a:pt x="1071170" y="1588852"/>
                  </a:lnTo>
                  <a:lnTo>
                    <a:pt x="1095343" y="1588852"/>
                  </a:lnTo>
                  <a:lnTo>
                    <a:pt x="1095343" y="1644787"/>
                  </a:lnTo>
                  <a:lnTo>
                    <a:pt x="1142178" y="1644787"/>
                  </a:lnTo>
                  <a:lnTo>
                    <a:pt x="1142178" y="1673510"/>
                  </a:lnTo>
                  <a:lnTo>
                    <a:pt x="1157286" y="1673510"/>
                  </a:lnTo>
                  <a:lnTo>
                    <a:pt x="1157286" y="1702233"/>
                  </a:lnTo>
                  <a:lnTo>
                    <a:pt x="1267576" y="1702233"/>
                  </a:lnTo>
                  <a:lnTo>
                    <a:pt x="1267576" y="1729445"/>
                  </a:lnTo>
                  <a:lnTo>
                    <a:pt x="1275130" y="1729445"/>
                  </a:lnTo>
                  <a:lnTo>
                    <a:pt x="1275130" y="1758168"/>
                  </a:lnTo>
                  <a:lnTo>
                    <a:pt x="1284195" y="1758168"/>
                  </a:lnTo>
                  <a:lnTo>
                    <a:pt x="1284195" y="1814103"/>
                  </a:lnTo>
                  <a:lnTo>
                    <a:pt x="1299303" y="1814103"/>
                  </a:lnTo>
                  <a:lnTo>
                    <a:pt x="1299303" y="1842826"/>
                  </a:lnTo>
                  <a:lnTo>
                    <a:pt x="1331030" y="1842826"/>
                  </a:lnTo>
                  <a:lnTo>
                    <a:pt x="1331030" y="1871550"/>
                  </a:lnTo>
                  <a:lnTo>
                    <a:pt x="1394484" y="1871550"/>
                  </a:lnTo>
                  <a:lnTo>
                    <a:pt x="1394484" y="1900273"/>
                  </a:lnTo>
                  <a:lnTo>
                    <a:pt x="1409593" y="1900273"/>
                  </a:lnTo>
                  <a:lnTo>
                    <a:pt x="1409593" y="1930508"/>
                  </a:lnTo>
                  <a:lnTo>
                    <a:pt x="1488155" y="1930508"/>
                  </a:lnTo>
                  <a:lnTo>
                    <a:pt x="1488155" y="1960743"/>
                  </a:lnTo>
                  <a:lnTo>
                    <a:pt x="1527436" y="1960743"/>
                  </a:lnTo>
                  <a:lnTo>
                    <a:pt x="1527436" y="1990978"/>
                  </a:lnTo>
                  <a:lnTo>
                    <a:pt x="1637726" y="1990978"/>
                  </a:lnTo>
                  <a:lnTo>
                    <a:pt x="1637726" y="2021213"/>
                  </a:lnTo>
                  <a:lnTo>
                    <a:pt x="1654345" y="2021213"/>
                  </a:lnTo>
                  <a:lnTo>
                    <a:pt x="1654345" y="2051448"/>
                  </a:lnTo>
                  <a:lnTo>
                    <a:pt x="1661899" y="2051448"/>
                  </a:lnTo>
                  <a:lnTo>
                    <a:pt x="1661899" y="2083195"/>
                  </a:lnTo>
                  <a:lnTo>
                    <a:pt x="1677008" y="2083195"/>
                  </a:lnTo>
                  <a:lnTo>
                    <a:pt x="1677008" y="2113430"/>
                  </a:lnTo>
                  <a:lnTo>
                    <a:pt x="1701180" y="2113430"/>
                  </a:lnTo>
                  <a:lnTo>
                    <a:pt x="1701180" y="2145177"/>
                  </a:lnTo>
                  <a:lnTo>
                    <a:pt x="1708735" y="2145177"/>
                  </a:lnTo>
                  <a:lnTo>
                    <a:pt x="1708735" y="2176924"/>
                  </a:lnTo>
                  <a:lnTo>
                    <a:pt x="1748016" y="2176924"/>
                  </a:lnTo>
                  <a:lnTo>
                    <a:pt x="1748016" y="2210182"/>
                  </a:lnTo>
                  <a:lnTo>
                    <a:pt x="1865860" y="2210182"/>
                  </a:lnTo>
                  <a:lnTo>
                    <a:pt x="1865860" y="2241929"/>
                  </a:lnTo>
                  <a:lnTo>
                    <a:pt x="1882479" y="2241929"/>
                  </a:lnTo>
                  <a:lnTo>
                    <a:pt x="1882479" y="2273676"/>
                  </a:lnTo>
                  <a:lnTo>
                    <a:pt x="1953487" y="2273676"/>
                  </a:lnTo>
                  <a:lnTo>
                    <a:pt x="1953487" y="2305422"/>
                  </a:lnTo>
                  <a:lnTo>
                    <a:pt x="1961041" y="2305422"/>
                  </a:lnTo>
                  <a:lnTo>
                    <a:pt x="1961041" y="2337169"/>
                  </a:lnTo>
                  <a:lnTo>
                    <a:pt x="1976149" y="2337169"/>
                  </a:lnTo>
                  <a:lnTo>
                    <a:pt x="1976149" y="2370428"/>
                  </a:lnTo>
                  <a:lnTo>
                    <a:pt x="1992768" y="2370428"/>
                  </a:lnTo>
                  <a:lnTo>
                    <a:pt x="1992768" y="2435433"/>
                  </a:lnTo>
                  <a:lnTo>
                    <a:pt x="2000322" y="2435433"/>
                  </a:lnTo>
                  <a:lnTo>
                    <a:pt x="2000322" y="2468692"/>
                  </a:lnTo>
                  <a:lnTo>
                    <a:pt x="2024496" y="2468692"/>
                  </a:lnTo>
                  <a:lnTo>
                    <a:pt x="2024496" y="2501950"/>
                  </a:lnTo>
                  <a:lnTo>
                    <a:pt x="2047158" y="2501950"/>
                  </a:lnTo>
                  <a:lnTo>
                    <a:pt x="2047158" y="2535209"/>
                  </a:lnTo>
                  <a:lnTo>
                    <a:pt x="2086439" y="2535209"/>
                  </a:lnTo>
                  <a:lnTo>
                    <a:pt x="2086439" y="2568468"/>
                  </a:lnTo>
                  <a:lnTo>
                    <a:pt x="2394646" y="2568468"/>
                  </a:lnTo>
                  <a:lnTo>
                    <a:pt x="2394646" y="2603238"/>
                  </a:lnTo>
                  <a:lnTo>
                    <a:pt x="2566879" y="2603238"/>
                  </a:lnTo>
                  <a:lnTo>
                    <a:pt x="2566879" y="2638008"/>
                  </a:lnTo>
                  <a:lnTo>
                    <a:pt x="2575944" y="2638008"/>
                  </a:lnTo>
                  <a:lnTo>
                    <a:pt x="2575944" y="2672778"/>
                  </a:lnTo>
                  <a:lnTo>
                    <a:pt x="2591052" y="2672778"/>
                  </a:lnTo>
                  <a:lnTo>
                    <a:pt x="2591052" y="2707549"/>
                  </a:lnTo>
                  <a:lnTo>
                    <a:pt x="2637887" y="2707549"/>
                  </a:lnTo>
                  <a:lnTo>
                    <a:pt x="2637887" y="2777089"/>
                  </a:lnTo>
                  <a:lnTo>
                    <a:pt x="2662061" y="2777089"/>
                  </a:lnTo>
                  <a:lnTo>
                    <a:pt x="2662061" y="2811860"/>
                  </a:lnTo>
                  <a:lnTo>
                    <a:pt x="2968757" y="2811860"/>
                  </a:lnTo>
                  <a:lnTo>
                    <a:pt x="2968757" y="2848142"/>
                  </a:lnTo>
                  <a:lnTo>
                    <a:pt x="3032211" y="2848142"/>
                  </a:lnTo>
                  <a:lnTo>
                    <a:pt x="3032211" y="2882912"/>
                  </a:lnTo>
                  <a:lnTo>
                    <a:pt x="3063938" y="2882912"/>
                  </a:lnTo>
                  <a:lnTo>
                    <a:pt x="3063938" y="2952453"/>
                  </a:lnTo>
                  <a:lnTo>
                    <a:pt x="3331353" y="2952453"/>
                  </a:lnTo>
                  <a:lnTo>
                    <a:pt x="3331353" y="2999317"/>
                  </a:lnTo>
                  <a:lnTo>
                    <a:pt x="3402361" y="2999317"/>
                  </a:lnTo>
                  <a:lnTo>
                    <a:pt x="3402361" y="3044670"/>
                  </a:lnTo>
                  <a:lnTo>
                    <a:pt x="3630494" y="3044670"/>
                  </a:lnTo>
                  <a:lnTo>
                    <a:pt x="3630494" y="3100604"/>
                  </a:lnTo>
                  <a:lnTo>
                    <a:pt x="3890355" y="3100604"/>
                  </a:lnTo>
                  <a:lnTo>
                    <a:pt x="3890355" y="3168633"/>
                  </a:lnTo>
                  <a:lnTo>
                    <a:pt x="3953809" y="3168633"/>
                  </a:lnTo>
                  <a:lnTo>
                    <a:pt x="3953809" y="3238174"/>
                  </a:lnTo>
                  <a:lnTo>
                    <a:pt x="4331514" y="3238174"/>
                  </a:lnTo>
                  <a:lnTo>
                    <a:pt x="4331514" y="3375743"/>
                  </a:lnTo>
                  <a:lnTo>
                    <a:pt x="6049313" y="3375743"/>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1" name="Freeform 304">
              <a:extLst>
                <a:ext uri="{FF2B5EF4-FFF2-40B4-BE49-F238E27FC236}">
                  <a16:creationId xmlns:a16="http://schemas.microsoft.com/office/drawing/2014/main" id="{41A4B1E6-28E7-370D-385A-AFFEBD12C21F}"/>
                </a:ext>
              </a:extLst>
            </p:cNvPr>
            <p:cNvSpPr/>
            <p:nvPr/>
          </p:nvSpPr>
          <p:spPr>
            <a:xfrm>
              <a:off x="9023963" y="4426756"/>
              <a:ext cx="3021" cy="1511"/>
            </a:xfrm>
            <a:custGeom>
              <a:avLst/>
              <a:gdLst>
                <a:gd name="connsiteX0" fmla="*/ 0 w 3021"/>
                <a:gd name="connsiteY0" fmla="*/ 1512 h 1511"/>
                <a:gd name="connsiteX1" fmla="*/ 3022 w 3021"/>
                <a:gd name="connsiteY1" fmla="*/ 0 h 1511"/>
              </a:gdLst>
              <a:ahLst/>
              <a:cxnLst>
                <a:cxn ang="0">
                  <a:pos x="connsiteX0" y="connsiteY0"/>
                </a:cxn>
                <a:cxn ang="0">
                  <a:pos x="connsiteX1" y="connsiteY1"/>
                </a:cxn>
              </a:cxnLst>
              <a:rect l="l" t="t" r="r" b="b"/>
              <a:pathLst>
                <a:path w="3021" h="1511">
                  <a:moveTo>
                    <a:pt x="0" y="1512"/>
                  </a:moveTo>
                  <a:lnTo>
                    <a:pt x="3022" y="0"/>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2" name="Freeform 305">
              <a:extLst>
                <a:ext uri="{FF2B5EF4-FFF2-40B4-BE49-F238E27FC236}">
                  <a16:creationId xmlns:a16="http://schemas.microsoft.com/office/drawing/2014/main" id="{9430F1F4-0A17-BD4E-C13E-8477FA7CBE9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3" name="Freeform 306">
              <a:extLst>
                <a:ext uri="{FF2B5EF4-FFF2-40B4-BE49-F238E27FC236}">
                  <a16:creationId xmlns:a16="http://schemas.microsoft.com/office/drawing/2014/main" id="{62D07DD3-36DB-50B4-2E7E-1F7CDB9B004C}"/>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4" name="Freeform 307">
              <a:extLst>
                <a:ext uri="{FF2B5EF4-FFF2-40B4-BE49-F238E27FC236}">
                  <a16:creationId xmlns:a16="http://schemas.microsoft.com/office/drawing/2014/main" id="{14DA4FEB-C197-4945-8E3A-A28DD75754F9}"/>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5" name="Freeform 308">
              <a:extLst>
                <a:ext uri="{FF2B5EF4-FFF2-40B4-BE49-F238E27FC236}">
                  <a16:creationId xmlns:a16="http://schemas.microsoft.com/office/drawing/2014/main" id="{7FB3EF38-1303-613A-44F4-0F672E1FF653}"/>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6" name="Freeform 309">
              <a:extLst>
                <a:ext uri="{FF2B5EF4-FFF2-40B4-BE49-F238E27FC236}">
                  <a16:creationId xmlns:a16="http://schemas.microsoft.com/office/drawing/2014/main" id="{E33A996A-F4BB-BB6C-EE34-F3D55227660C}"/>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7" name="Freeform 310">
              <a:extLst>
                <a:ext uri="{FF2B5EF4-FFF2-40B4-BE49-F238E27FC236}">
                  <a16:creationId xmlns:a16="http://schemas.microsoft.com/office/drawing/2014/main" id="{D8E7DA82-0AF3-8ACE-3103-4C0431021AA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8" name="Freeform 311">
              <a:extLst>
                <a:ext uri="{FF2B5EF4-FFF2-40B4-BE49-F238E27FC236}">
                  <a16:creationId xmlns:a16="http://schemas.microsoft.com/office/drawing/2014/main" id="{556D1AB8-5852-DF75-A4EE-BDC8E1AA960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9" name="Freeform 312">
              <a:extLst>
                <a:ext uri="{FF2B5EF4-FFF2-40B4-BE49-F238E27FC236}">
                  <a16:creationId xmlns:a16="http://schemas.microsoft.com/office/drawing/2014/main" id="{9619A082-D50D-776A-C6C0-09E06E7222BD}"/>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0" name="Freeform 313">
              <a:extLst>
                <a:ext uri="{FF2B5EF4-FFF2-40B4-BE49-F238E27FC236}">
                  <a16:creationId xmlns:a16="http://schemas.microsoft.com/office/drawing/2014/main" id="{BC98B95B-8227-3397-82D9-2A531D7C7BF2}"/>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1" name="Freeform 314">
              <a:extLst>
                <a:ext uri="{FF2B5EF4-FFF2-40B4-BE49-F238E27FC236}">
                  <a16:creationId xmlns:a16="http://schemas.microsoft.com/office/drawing/2014/main" id="{838B84EB-1E68-7DCB-135D-4200DA7E8F75}"/>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2" name="Freeform 315">
              <a:extLst>
                <a:ext uri="{FF2B5EF4-FFF2-40B4-BE49-F238E27FC236}">
                  <a16:creationId xmlns:a16="http://schemas.microsoft.com/office/drawing/2014/main" id="{3E992C1E-F29C-2F2F-DE27-765FB24FF93B}"/>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3" name="Freeform 316">
              <a:extLst>
                <a:ext uri="{FF2B5EF4-FFF2-40B4-BE49-F238E27FC236}">
                  <a16:creationId xmlns:a16="http://schemas.microsoft.com/office/drawing/2014/main" id="{85A7484C-09E8-574D-CCB4-47E5BC37BB08}"/>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4" name="Freeform 317">
              <a:extLst>
                <a:ext uri="{FF2B5EF4-FFF2-40B4-BE49-F238E27FC236}">
                  <a16:creationId xmlns:a16="http://schemas.microsoft.com/office/drawing/2014/main" id="{57D3BCE8-C13B-3BAC-6380-228856D390FD}"/>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5" name="Freeform 318">
              <a:extLst>
                <a:ext uri="{FF2B5EF4-FFF2-40B4-BE49-F238E27FC236}">
                  <a16:creationId xmlns:a16="http://schemas.microsoft.com/office/drawing/2014/main" id="{39374985-CDCF-10A8-C702-F8337444533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6" name="Freeform 319">
              <a:extLst>
                <a:ext uri="{FF2B5EF4-FFF2-40B4-BE49-F238E27FC236}">
                  <a16:creationId xmlns:a16="http://schemas.microsoft.com/office/drawing/2014/main" id="{57AE0068-7C52-37FD-0576-09A8D610ECB5}"/>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7" name="Freeform 320">
              <a:extLst>
                <a:ext uri="{FF2B5EF4-FFF2-40B4-BE49-F238E27FC236}">
                  <a16:creationId xmlns:a16="http://schemas.microsoft.com/office/drawing/2014/main" id="{F69E0EB4-FBA4-236E-FA22-2D987A37A40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8" name="Freeform 321">
              <a:extLst>
                <a:ext uri="{FF2B5EF4-FFF2-40B4-BE49-F238E27FC236}">
                  <a16:creationId xmlns:a16="http://schemas.microsoft.com/office/drawing/2014/main" id="{F980CC32-952B-28B2-7D84-2F54ED6E987A}"/>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9" name="Freeform 322">
              <a:extLst>
                <a:ext uri="{FF2B5EF4-FFF2-40B4-BE49-F238E27FC236}">
                  <a16:creationId xmlns:a16="http://schemas.microsoft.com/office/drawing/2014/main" id="{08A3AD71-2202-0217-CCD0-3B47DF80EC9E}"/>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0" name="Freeform 323">
              <a:extLst>
                <a:ext uri="{FF2B5EF4-FFF2-40B4-BE49-F238E27FC236}">
                  <a16:creationId xmlns:a16="http://schemas.microsoft.com/office/drawing/2014/main" id="{6C00BE44-334A-BDA2-5AD7-7F46802AD035}"/>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1" name="Freeform 324">
              <a:extLst>
                <a:ext uri="{FF2B5EF4-FFF2-40B4-BE49-F238E27FC236}">
                  <a16:creationId xmlns:a16="http://schemas.microsoft.com/office/drawing/2014/main" id="{0405729C-96B3-C137-14F7-591A30B0EBBF}"/>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2" name="Freeform 325">
              <a:extLst>
                <a:ext uri="{FF2B5EF4-FFF2-40B4-BE49-F238E27FC236}">
                  <a16:creationId xmlns:a16="http://schemas.microsoft.com/office/drawing/2014/main" id="{B74AE5BE-8B7F-5DB6-8614-C30DCDFA1F44}"/>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3" name="Freeform 326">
              <a:extLst>
                <a:ext uri="{FF2B5EF4-FFF2-40B4-BE49-F238E27FC236}">
                  <a16:creationId xmlns:a16="http://schemas.microsoft.com/office/drawing/2014/main" id="{3CA877E7-A3C7-E58C-9026-E5E3D8FC7F6B}"/>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4" name="Freeform 327">
              <a:extLst>
                <a:ext uri="{FF2B5EF4-FFF2-40B4-BE49-F238E27FC236}">
                  <a16:creationId xmlns:a16="http://schemas.microsoft.com/office/drawing/2014/main" id="{CF995E1B-64AB-7E6F-8EF4-0886C23F3FE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5" name="Freeform 328">
              <a:extLst>
                <a:ext uri="{FF2B5EF4-FFF2-40B4-BE49-F238E27FC236}">
                  <a16:creationId xmlns:a16="http://schemas.microsoft.com/office/drawing/2014/main" id="{6F6D8B61-207D-39E1-EA9A-B71E47145EFA}"/>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6" name="Freeform 329">
              <a:extLst>
                <a:ext uri="{FF2B5EF4-FFF2-40B4-BE49-F238E27FC236}">
                  <a16:creationId xmlns:a16="http://schemas.microsoft.com/office/drawing/2014/main" id="{F39E164E-38AF-6FED-0F4A-99BD9D45B68E}"/>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7" name="Freeform 330">
              <a:extLst>
                <a:ext uri="{FF2B5EF4-FFF2-40B4-BE49-F238E27FC236}">
                  <a16:creationId xmlns:a16="http://schemas.microsoft.com/office/drawing/2014/main" id="{95A879D6-F300-9AF2-73B5-3DF1C88015D4}"/>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8" name="Freeform 331">
              <a:extLst>
                <a:ext uri="{FF2B5EF4-FFF2-40B4-BE49-F238E27FC236}">
                  <a16:creationId xmlns:a16="http://schemas.microsoft.com/office/drawing/2014/main" id="{42D8BD20-3235-0306-38E0-A9F5F22AA857}"/>
                </a:ext>
              </a:extLst>
            </p:cNvPr>
            <p:cNvSpPr/>
            <p:nvPr/>
          </p:nvSpPr>
          <p:spPr>
            <a:xfrm>
              <a:off x="2955009"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9" name="Freeform 332">
              <a:extLst>
                <a:ext uri="{FF2B5EF4-FFF2-40B4-BE49-F238E27FC236}">
                  <a16:creationId xmlns:a16="http://schemas.microsoft.com/office/drawing/2014/main" id="{3EFFF4AD-9855-A2C5-A7E2-E60C2D918AFA}"/>
                </a:ext>
              </a:extLst>
            </p:cNvPr>
            <p:cNvSpPr/>
            <p:nvPr/>
          </p:nvSpPr>
          <p:spPr>
            <a:xfrm>
              <a:off x="298522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0" name="Freeform 333">
              <a:extLst>
                <a:ext uri="{FF2B5EF4-FFF2-40B4-BE49-F238E27FC236}">
                  <a16:creationId xmlns:a16="http://schemas.microsoft.com/office/drawing/2014/main" id="{506910DD-BD0C-1614-B5CF-CADBE2F055C9}"/>
                </a:ext>
              </a:extLst>
            </p:cNvPr>
            <p:cNvSpPr/>
            <p:nvPr/>
          </p:nvSpPr>
          <p:spPr>
            <a:xfrm>
              <a:off x="3239043" y="117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1" name="Freeform 334">
              <a:extLst>
                <a:ext uri="{FF2B5EF4-FFF2-40B4-BE49-F238E27FC236}">
                  <a16:creationId xmlns:a16="http://schemas.microsoft.com/office/drawing/2014/main" id="{C66599F6-7545-D1D4-5FE4-7621B0A2FF46}"/>
                </a:ext>
              </a:extLst>
            </p:cNvPr>
            <p:cNvSpPr/>
            <p:nvPr/>
          </p:nvSpPr>
          <p:spPr>
            <a:xfrm>
              <a:off x="3269259" y="114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2" name="Freeform 335">
              <a:extLst>
                <a:ext uri="{FF2B5EF4-FFF2-40B4-BE49-F238E27FC236}">
                  <a16:creationId xmlns:a16="http://schemas.microsoft.com/office/drawing/2014/main" id="{0F5E3050-D50A-3D9A-85A5-F908D6FFF5C5}"/>
                </a:ext>
              </a:extLst>
            </p:cNvPr>
            <p:cNvSpPr/>
            <p:nvPr/>
          </p:nvSpPr>
          <p:spPr>
            <a:xfrm>
              <a:off x="3254151" y="132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3" name="Freeform 336">
              <a:extLst>
                <a:ext uri="{FF2B5EF4-FFF2-40B4-BE49-F238E27FC236}">
                  <a16:creationId xmlns:a16="http://schemas.microsoft.com/office/drawing/2014/main" id="{95452B04-3F46-3C4C-140C-5631B9748CBA}"/>
                </a:ext>
              </a:extLst>
            </p:cNvPr>
            <p:cNvSpPr/>
            <p:nvPr/>
          </p:nvSpPr>
          <p:spPr>
            <a:xfrm>
              <a:off x="3284367" y="129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4" name="Freeform 337">
              <a:extLst>
                <a:ext uri="{FF2B5EF4-FFF2-40B4-BE49-F238E27FC236}">
                  <a16:creationId xmlns:a16="http://schemas.microsoft.com/office/drawing/2014/main" id="{E9292912-8076-CE17-E93D-739893F4BE3D}"/>
                </a:ext>
              </a:extLst>
            </p:cNvPr>
            <p:cNvSpPr/>
            <p:nvPr/>
          </p:nvSpPr>
          <p:spPr>
            <a:xfrm>
              <a:off x="3270770" y="14198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5" name="Freeform 338">
              <a:extLst>
                <a:ext uri="{FF2B5EF4-FFF2-40B4-BE49-F238E27FC236}">
                  <a16:creationId xmlns:a16="http://schemas.microsoft.com/office/drawing/2014/main" id="{34559D34-110E-33F4-3F0B-50883C6741DE}"/>
                </a:ext>
              </a:extLst>
            </p:cNvPr>
            <p:cNvSpPr/>
            <p:nvPr/>
          </p:nvSpPr>
          <p:spPr>
            <a:xfrm>
              <a:off x="3300986" y="13896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6" name="Freeform 339">
              <a:extLst>
                <a:ext uri="{FF2B5EF4-FFF2-40B4-BE49-F238E27FC236}">
                  <a16:creationId xmlns:a16="http://schemas.microsoft.com/office/drawing/2014/main" id="{61AC046C-8D63-D873-AC48-2BF68F4E5A76}"/>
                </a:ext>
              </a:extLst>
            </p:cNvPr>
            <p:cNvSpPr/>
            <p:nvPr/>
          </p:nvSpPr>
          <p:spPr>
            <a:xfrm>
              <a:off x="3278324" y="152116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7" name="Freeform 340">
              <a:extLst>
                <a:ext uri="{FF2B5EF4-FFF2-40B4-BE49-F238E27FC236}">
                  <a16:creationId xmlns:a16="http://schemas.microsoft.com/office/drawing/2014/main" id="{80421164-DF01-D077-BCCB-3DA5CC82AF5B}"/>
                </a:ext>
              </a:extLst>
            </p:cNvPr>
            <p:cNvSpPr/>
            <p:nvPr/>
          </p:nvSpPr>
          <p:spPr>
            <a:xfrm>
              <a:off x="3308540" y="149093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8" name="Freeform 341">
              <a:extLst>
                <a:ext uri="{FF2B5EF4-FFF2-40B4-BE49-F238E27FC236}">
                  <a16:creationId xmlns:a16="http://schemas.microsoft.com/office/drawing/2014/main" id="{6CD5FA88-3B3E-0142-DC9A-96051B5D53C7}"/>
                </a:ext>
              </a:extLst>
            </p:cNvPr>
            <p:cNvSpPr/>
            <p:nvPr/>
          </p:nvSpPr>
          <p:spPr>
            <a:xfrm>
              <a:off x="3285878" y="162094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9" name="Freeform 342">
              <a:extLst>
                <a:ext uri="{FF2B5EF4-FFF2-40B4-BE49-F238E27FC236}">
                  <a16:creationId xmlns:a16="http://schemas.microsoft.com/office/drawing/2014/main" id="{C1077C85-06B2-AEE4-1B2A-06F5E486822B}"/>
                </a:ext>
              </a:extLst>
            </p:cNvPr>
            <p:cNvSpPr/>
            <p:nvPr/>
          </p:nvSpPr>
          <p:spPr>
            <a:xfrm>
              <a:off x="3316094" y="159070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0" name="Freeform 343">
              <a:extLst>
                <a:ext uri="{FF2B5EF4-FFF2-40B4-BE49-F238E27FC236}">
                  <a16:creationId xmlns:a16="http://schemas.microsoft.com/office/drawing/2014/main" id="{F4A89243-B543-7CF4-988C-945AEF7A0F08}"/>
                </a:ext>
              </a:extLst>
            </p:cNvPr>
            <p:cNvSpPr/>
            <p:nvPr/>
          </p:nvSpPr>
          <p:spPr>
            <a:xfrm>
              <a:off x="3371995"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1" name="Freeform 344">
              <a:extLst>
                <a:ext uri="{FF2B5EF4-FFF2-40B4-BE49-F238E27FC236}">
                  <a16:creationId xmlns:a16="http://schemas.microsoft.com/office/drawing/2014/main" id="{52358D3D-BBAE-A230-8152-84D1DC4A5275}"/>
                </a:ext>
              </a:extLst>
            </p:cNvPr>
            <p:cNvSpPr/>
            <p:nvPr/>
          </p:nvSpPr>
          <p:spPr>
            <a:xfrm>
              <a:off x="3402211"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2" name="Freeform 345">
              <a:extLst>
                <a:ext uri="{FF2B5EF4-FFF2-40B4-BE49-F238E27FC236}">
                  <a16:creationId xmlns:a16="http://schemas.microsoft.com/office/drawing/2014/main" id="{0D4FBE62-7E46-5921-9ECE-37109FB51F9C}"/>
                </a:ext>
              </a:extLst>
            </p:cNvPr>
            <p:cNvSpPr/>
            <p:nvPr/>
          </p:nvSpPr>
          <p:spPr>
            <a:xfrm>
              <a:off x="3381060"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3" name="Freeform 346">
              <a:extLst>
                <a:ext uri="{FF2B5EF4-FFF2-40B4-BE49-F238E27FC236}">
                  <a16:creationId xmlns:a16="http://schemas.microsoft.com/office/drawing/2014/main" id="{EFDD115F-DF66-B8F1-92F5-1351182CDFB4}"/>
                </a:ext>
              </a:extLst>
            </p:cNvPr>
            <p:cNvSpPr/>
            <p:nvPr/>
          </p:nvSpPr>
          <p:spPr>
            <a:xfrm>
              <a:off x="3411276"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4" name="Freeform 347">
              <a:extLst>
                <a:ext uri="{FF2B5EF4-FFF2-40B4-BE49-F238E27FC236}">
                  <a16:creationId xmlns:a16="http://schemas.microsoft.com/office/drawing/2014/main" id="{5051B092-B0C7-85EB-C5CB-3D581D4D6086}"/>
                </a:ext>
              </a:extLst>
            </p:cNvPr>
            <p:cNvSpPr/>
            <p:nvPr/>
          </p:nvSpPr>
          <p:spPr>
            <a:xfrm>
              <a:off x="3388614"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5" name="Freeform 348">
              <a:extLst>
                <a:ext uri="{FF2B5EF4-FFF2-40B4-BE49-F238E27FC236}">
                  <a16:creationId xmlns:a16="http://schemas.microsoft.com/office/drawing/2014/main" id="{A2F060A9-8871-475C-3A58-E7510CCF2768}"/>
                </a:ext>
              </a:extLst>
            </p:cNvPr>
            <p:cNvSpPr/>
            <p:nvPr/>
          </p:nvSpPr>
          <p:spPr>
            <a:xfrm>
              <a:off x="3418830"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6" name="Freeform 349">
              <a:extLst>
                <a:ext uri="{FF2B5EF4-FFF2-40B4-BE49-F238E27FC236}">
                  <a16:creationId xmlns:a16="http://schemas.microsoft.com/office/drawing/2014/main" id="{D05D005E-C77D-A269-98F1-C570ADC50CFF}"/>
                </a:ext>
              </a:extLst>
            </p:cNvPr>
            <p:cNvSpPr/>
            <p:nvPr/>
          </p:nvSpPr>
          <p:spPr>
            <a:xfrm>
              <a:off x="3411276" y="19021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7" name="Freeform 350">
              <a:extLst>
                <a:ext uri="{FF2B5EF4-FFF2-40B4-BE49-F238E27FC236}">
                  <a16:creationId xmlns:a16="http://schemas.microsoft.com/office/drawing/2014/main" id="{CAA4E72B-A58E-A326-1057-1096C1BFAECD}"/>
                </a:ext>
              </a:extLst>
            </p:cNvPr>
            <p:cNvSpPr/>
            <p:nvPr/>
          </p:nvSpPr>
          <p:spPr>
            <a:xfrm>
              <a:off x="3441492" y="18718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8" name="Freeform 351">
              <a:extLst>
                <a:ext uri="{FF2B5EF4-FFF2-40B4-BE49-F238E27FC236}">
                  <a16:creationId xmlns:a16="http://schemas.microsoft.com/office/drawing/2014/main" id="{D345F2A3-F358-748D-3602-C22F14BD0CBB}"/>
                </a:ext>
              </a:extLst>
            </p:cNvPr>
            <p:cNvSpPr/>
            <p:nvPr/>
          </p:nvSpPr>
          <p:spPr>
            <a:xfrm>
              <a:off x="3514011" y="19807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9" name="Freeform 352">
              <a:extLst>
                <a:ext uri="{FF2B5EF4-FFF2-40B4-BE49-F238E27FC236}">
                  <a16:creationId xmlns:a16="http://schemas.microsoft.com/office/drawing/2014/main" id="{274B0119-5EBA-B6DF-46B4-4EC30F8847F6}"/>
                </a:ext>
              </a:extLst>
            </p:cNvPr>
            <p:cNvSpPr/>
            <p:nvPr/>
          </p:nvSpPr>
          <p:spPr>
            <a:xfrm>
              <a:off x="3544228" y="19505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0" name="Freeform 353">
              <a:extLst>
                <a:ext uri="{FF2B5EF4-FFF2-40B4-BE49-F238E27FC236}">
                  <a16:creationId xmlns:a16="http://schemas.microsoft.com/office/drawing/2014/main" id="{AFC5A134-5785-F666-DC59-30FBD93F51C1}"/>
                </a:ext>
              </a:extLst>
            </p:cNvPr>
            <p:cNvSpPr/>
            <p:nvPr/>
          </p:nvSpPr>
          <p:spPr>
            <a:xfrm>
              <a:off x="3609193"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1" name="Freeform 354">
              <a:extLst>
                <a:ext uri="{FF2B5EF4-FFF2-40B4-BE49-F238E27FC236}">
                  <a16:creationId xmlns:a16="http://schemas.microsoft.com/office/drawing/2014/main" id="{99CD0271-56A1-4A5F-CE08-B857EC5B8AAA}"/>
                </a:ext>
              </a:extLst>
            </p:cNvPr>
            <p:cNvSpPr/>
            <p:nvPr/>
          </p:nvSpPr>
          <p:spPr>
            <a:xfrm>
              <a:off x="363940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2" name="Freeform 355">
              <a:extLst>
                <a:ext uri="{FF2B5EF4-FFF2-40B4-BE49-F238E27FC236}">
                  <a16:creationId xmlns:a16="http://schemas.microsoft.com/office/drawing/2014/main" id="{21E8CB99-0C3B-568E-B0AC-FE9B7090E19F}"/>
                </a:ext>
              </a:extLst>
            </p:cNvPr>
            <p:cNvSpPr/>
            <p:nvPr/>
          </p:nvSpPr>
          <p:spPr>
            <a:xfrm>
              <a:off x="3616747" y="21938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3" name="Freeform 356">
              <a:extLst>
                <a:ext uri="{FF2B5EF4-FFF2-40B4-BE49-F238E27FC236}">
                  <a16:creationId xmlns:a16="http://schemas.microsoft.com/office/drawing/2014/main" id="{BE9D6656-3720-CFD1-E3F4-8CACE5ACB7DA}"/>
                </a:ext>
              </a:extLst>
            </p:cNvPr>
            <p:cNvSpPr/>
            <p:nvPr/>
          </p:nvSpPr>
          <p:spPr>
            <a:xfrm>
              <a:off x="3646963" y="21636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4" name="Freeform 357">
              <a:extLst>
                <a:ext uri="{FF2B5EF4-FFF2-40B4-BE49-F238E27FC236}">
                  <a16:creationId xmlns:a16="http://schemas.microsoft.com/office/drawing/2014/main" id="{533FB9F5-6B1B-8E89-B469-54481DB98074}"/>
                </a:ext>
              </a:extLst>
            </p:cNvPr>
            <p:cNvSpPr/>
            <p:nvPr/>
          </p:nvSpPr>
          <p:spPr>
            <a:xfrm>
              <a:off x="366358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5" name="Freeform 358">
              <a:extLst>
                <a:ext uri="{FF2B5EF4-FFF2-40B4-BE49-F238E27FC236}">
                  <a16:creationId xmlns:a16="http://schemas.microsoft.com/office/drawing/2014/main" id="{260E3DD8-4A28-9B44-92B3-05473416F565}"/>
                </a:ext>
              </a:extLst>
            </p:cNvPr>
            <p:cNvSpPr/>
            <p:nvPr/>
          </p:nvSpPr>
          <p:spPr>
            <a:xfrm>
              <a:off x="3693799"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6" name="Freeform 359">
              <a:extLst>
                <a:ext uri="{FF2B5EF4-FFF2-40B4-BE49-F238E27FC236}">
                  <a16:creationId xmlns:a16="http://schemas.microsoft.com/office/drawing/2014/main" id="{80CD441B-1C01-8731-F586-A3715F762C0E}"/>
                </a:ext>
              </a:extLst>
            </p:cNvPr>
            <p:cNvSpPr/>
            <p:nvPr/>
          </p:nvSpPr>
          <p:spPr>
            <a:xfrm>
              <a:off x="3773872" y="23586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7" name="Freeform 360">
              <a:extLst>
                <a:ext uri="{FF2B5EF4-FFF2-40B4-BE49-F238E27FC236}">
                  <a16:creationId xmlns:a16="http://schemas.microsoft.com/office/drawing/2014/main" id="{286902AE-641F-2F5F-5495-EE65E7DA295C}"/>
                </a:ext>
              </a:extLst>
            </p:cNvPr>
            <p:cNvSpPr/>
            <p:nvPr/>
          </p:nvSpPr>
          <p:spPr>
            <a:xfrm>
              <a:off x="3804088" y="2326932"/>
              <a:ext cx="15108" cy="61981"/>
            </a:xfrm>
            <a:custGeom>
              <a:avLst/>
              <a:gdLst>
                <a:gd name="connsiteX0" fmla="*/ 0 w 15108"/>
                <a:gd name="connsiteY0" fmla="*/ 0 h 61981"/>
                <a:gd name="connsiteX1" fmla="*/ 0 w 15108"/>
                <a:gd name="connsiteY1" fmla="*/ 61982 h 61981"/>
              </a:gdLst>
              <a:ahLst/>
              <a:cxnLst>
                <a:cxn ang="0">
                  <a:pos x="connsiteX0" y="connsiteY0"/>
                </a:cxn>
                <a:cxn ang="0">
                  <a:pos x="connsiteX1" y="connsiteY1"/>
                </a:cxn>
              </a:cxnLst>
              <a:rect l="l" t="t" r="r" b="b"/>
              <a:pathLst>
                <a:path w="15108" h="61981">
                  <a:moveTo>
                    <a:pt x="0" y="0"/>
                  </a:moveTo>
                  <a:lnTo>
                    <a:pt x="0" y="61982"/>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8" name="Freeform 361">
              <a:extLst>
                <a:ext uri="{FF2B5EF4-FFF2-40B4-BE49-F238E27FC236}">
                  <a16:creationId xmlns:a16="http://schemas.microsoft.com/office/drawing/2014/main" id="{999E28AE-2CB5-BFEA-31B3-62EFC623AD1B}"/>
                </a:ext>
              </a:extLst>
            </p:cNvPr>
            <p:cNvSpPr/>
            <p:nvPr/>
          </p:nvSpPr>
          <p:spPr>
            <a:xfrm>
              <a:off x="3915889" y="238589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9" name="Freeform 362">
              <a:extLst>
                <a:ext uri="{FF2B5EF4-FFF2-40B4-BE49-F238E27FC236}">
                  <a16:creationId xmlns:a16="http://schemas.microsoft.com/office/drawing/2014/main" id="{0E26C008-4A51-B440-4323-E6583D77832D}"/>
                </a:ext>
              </a:extLst>
            </p:cNvPr>
            <p:cNvSpPr/>
            <p:nvPr/>
          </p:nvSpPr>
          <p:spPr>
            <a:xfrm>
              <a:off x="3946105" y="235565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0" name="Freeform 363">
              <a:extLst>
                <a:ext uri="{FF2B5EF4-FFF2-40B4-BE49-F238E27FC236}">
                  <a16:creationId xmlns:a16="http://schemas.microsoft.com/office/drawing/2014/main" id="{6D6174EA-B06E-CFC8-F8BF-BD30C1BF9831}"/>
                </a:ext>
              </a:extLst>
            </p:cNvPr>
            <p:cNvSpPr/>
            <p:nvPr/>
          </p:nvSpPr>
          <p:spPr>
            <a:xfrm>
              <a:off x="4246758" y="28938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1" name="Freeform 364">
              <a:extLst>
                <a:ext uri="{FF2B5EF4-FFF2-40B4-BE49-F238E27FC236}">
                  <a16:creationId xmlns:a16="http://schemas.microsoft.com/office/drawing/2014/main" id="{E8ACCFA9-7F90-64A2-13CD-D26B9EF4CA41}"/>
                </a:ext>
              </a:extLst>
            </p:cNvPr>
            <p:cNvSpPr/>
            <p:nvPr/>
          </p:nvSpPr>
          <p:spPr>
            <a:xfrm>
              <a:off x="4276974" y="28636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2" name="Freeform 365">
              <a:extLst>
                <a:ext uri="{FF2B5EF4-FFF2-40B4-BE49-F238E27FC236}">
                  <a16:creationId xmlns:a16="http://schemas.microsoft.com/office/drawing/2014/main" id="{B9CD8938-0308-AC5C-5794-8377941F6680}"/>
                </a:ext>
              </a:extLst>
            </p:cNvPr>
            <p:cNvSpPr/>
            <p:nvPr/>
          </p:nvSpPr>
          <p:spPr>
            <a:xfrm>
              <a:off x="4317766" y="292256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3" name="Freeform 366">
              <a:extLst>
                <a:ext uri="{FF2B5EF4-FFF2-40B4-BE49-F238E27FC236}">
                  <a16:creationId xmlns:a16="http://schemas.microsoft.com/office/drawing/2014/main" id="{0E3DFBA5-F797-7C74-B9B7-273EBEFA6BDB}"/>
                </a:ext>
              </a:extLst>
            </p:cNvPr>
            <p:cNvSpPr/>
            <p:nvPr/>
          </p:nvSpPr>
          <p:spPr>
            <a:xfrm>
              <a:off x="4347983" y="289232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4" name="Freeform 367">
              <a:extLst>
                <a:ext uri="{FF2B5EF4-FFF2-40B4-BE49-F238E27FC236}">
                  <a16:creationId xmlns:a16="http://schemas.microsoft.com/office/drawing/2014/main" id="{BC429F25-8534-F91D-B439-3A9026DAA256}"/>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5" name="Freeform 368">
              <a:extLst>
                <a:ext uri="{FF2B5EF4-FFF2-40B4-BE49-F238E27FC236}">
                  <a16:creationId xmlns:a16="http://schemas.microsoft.com/office/drawing/2014/main" id="{B40CD8D1-2E92-08AE-B6B8-CFE4E086D06F}"/>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6" name="Freeform 369">
              <a:extLst>
                <a:ext uri="{FF2B5EF4-FFF2-40B4-BE49-F238E27FC236}">
                  <a16:creationId xmlns:a16="http://schemas.microsoft.com/office/drawing/2014/main" id="{C543B4FF-82C6-3077-A8A7-176BA4756DCB}"/>
                </a:ext>
              </a:extLst>
            </p:cNvPr>
            <p:cNvSpPr/>
            <p:nvPr/>
          </p:nvSpPr>
          <p:spPr>
            <a:xfrm>
              <a:off x="4381221" y="298152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7" name="Freeform 370">
              <a:extLst>
                <a:ext uri="{FF2B5EF4-FFF2-40B4-BE49-F238E27FC236}">
                  <a16:creationId xmlns:a16="http://schemas.microsoft.com/office/drawing/2014/main" id="{BA91477E-8620-8F1F-0DC3-21DB438C4A9C}"/>
                </a:ext>
              </a:extLst>
            </p:cNvPr>
            <p:cNvSpPr/>
            <p:nvPr/>
          </p:nvSpPr>
          <p:spPr>
            <a:xfrm>
              <a:off x="4411437" y="295128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8" name="Freeform 371">
              <a:extLst>
                <a:ext uri="{FF2B5EF4-FFF2-40B4-BE49-F238E27FC236}">
                  <a16:creationId xmlns:a16="http://schemas.microsoft.com/office/drawing/2014/main" id="{9D955267-D112-C092-06AE-CEF9AD690C05}"/>
                </a:ext>
              </a:extLst>
            </p:cNvPr>
            <p:cNvSpPr/>
            <p:nvPr/>
          </p:nvSpPr>
          <p:spPr>
            <a:xfrm>
              <a:off x="4538346" y="30419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9" name="Freeform 372">
              <a:extLst>
                <a:ext uri="{FF2B5EF4-FFF2-40B4-BE49-F238E27FC236}">
                  <a16:creationId xmlns:a16="http://schemas.microsoft.com/office/drawing/2014/main" id="{0D9E28A2-4AE7-3C58-8BDC-3DAACB45FFF5}"/>
                </a:ext>
              </a:extLst>
            </p:cNvPr>
            <p:cNvSpPr/>
            <p:nvPr/>
          </p:nvSpPr>
          <p:spPr>
            <a:xfrm>
              <a:off x="4568562" y="30117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0" name="Freeform 373">
              <a:extLst>
                <a:ext uri="{FF2B5EF4-FFF2-40B4-BE49-F238E27FC236}">
                  <a16:creationId xmlns:a16="http://schemas.microsoft.com/office/drawing/2014/main" id="{D1E96D11-C9DC-A78F-4CB9-053F062F9990}"/>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1" name="Freeform 374">
              <a:extLst>
                <a:ext uri="{FF2B5EF4-FFF2-40B4-BE49-F238E27FC236}">
                  <a16:creationId xmlns:a16="http://schemas.microsoft.com/office/drawing/2014/main" id="{1D4E2DEF-655F-7F93-661A-5D558A9DAF60}"/>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2" name="Freeform 375">
              <a:extLst>
                <a:ext uri="{FF2B5EF4-FFF2-40B4-BE49-F238E27FC236}">
                  <a16:creationId xmlns:a16="http://schemas.microsoft.com/office/drawing/2014/main" id="{F6D2185A-1187-1608-156F-1550CC7EE6D6}"/>
                </a:ext>
              </a:extLst>
            </p:cNvPr>
            <p:cNvSpPr/>
            <p:nvPr/>
          </p:nvSpPr>
          <p:spPr>
            <a:xfrm>
              <a:off x="4624462" y="31644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3" name="Freeform 376">
              <a:extLst>
                <a:ext uri="{FF2B5EF4-FFF2-40B4-BE49-F238E27FC236}">
                  <a16:creationId xmlns:a16="http://schemas.microsoft.com/office/drawing/2014/main" id="{D0C44649-14DB-C5CB-3CD3-C5B56E722531}"/>
                </a:ext>
              </a:extLst>
            </p:cNvPr>
            <p:cNvSpPr/>
            <p:nvPr/>
          </p:nvSpPr>
          <p:spPr>
            <a:xfrm>
              <a:off x="4654679" y="31342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4" name="Freeform 377">
              <a:extLst>
                <a:ext uri="{FF2B5EF4-FFF2-40B4-BE49-F238E27FC236}">
                  <a16:creationId xmlns:a16="http://schemas.microsoft.com/office/drawing/2014/main" id="{25110C1D-68E3-7A67-1A15-576949AF34D3}"/>
                </a:ext>
              </a:extLst>
            </p:cNvPr>
            <p:cNvSpPr/>
            <p:nvPr/>
          </p:nvSpPr>
          <p:spPr>
            <a:xfrm>
              <a:off x="4908496" y="33881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5" name="Freeform 378">
              <a:extLst>
                <a:ext uri="{FF2B5EF4-FFF2-40B4-BE49-F238E27FC236}">
                  <a16:creationId xmlns:a16="http://schemas.microsoft.com/office/drawing/2014/main" id="{9A4582BD-589E-63AE-77D6-B0830D6D3765}"/>
                </a:ext>
              </a:extLst>
            </p:cNvPr>
            <p:cNvSpPr/>
            <p:nvPr/>
          </p:nvSpPr>
          <p:spPr>
            <a:xfrm>
              <a:off x="4938712" y="33579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6" name="Freeform 379">
              <a:extLst>
                <a:ext uri="{FF2B5EF4-FFF2-40B4-BE49-F238E27FC236}">
                  <a16:creationId xmlns:a16="http://schemas.microsoft.com/office/drawing/2014/main" id="{51695A57-5D2A-926C-938C-46279B913C87}"/>
                </a:ext>
              </a:extLst>
            </p:cNvPr>
            <p:cNvSpPr/>
            <p:nvPr/>
          </p:nvSpPr>
          <p:spPr>
            <a:xfrm>
              <a:off x="5003677" y="358622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7" name="Freeform 380">
              <a:extLst>
                <a:ext uri="{FF2B5EF4-FFF2-40B4-BE49-F238E27FC236}">
                  <a16:creationId xmlns:a16="http://schemas.microsoft.com/office/drawing/2014/main" id="{FB50AFF0-7304-B346-135B-A64DE777594A}"/>
                </a:ext>
              </a:extLst>
            </p:cNvPr>
            <p:cNvSpPr/>
            <p:nvPr/>
          </p:nvSpPr>
          <p:spPr>
            <a:xfrm>
              <a:off x="5033894" y="355598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8" name="Freeform 381">
              <a:extLst>
                <a:ext uri="{FF2B5EF4-FFF2-40B4-BE49-F238E27FC236}">
                  <a16:creationId xmlns:a16="http://schemas.microsoft.com/office/drawing/2014/main" id="{5841206D-2AC2-A866-496D-FB237A708AB6}"/>
                </a:ext>
              </a:extLst>
            </p:cNvPr>
            <p:cNvSpPr/>
            <p:nvPr/>
          </p:nvSpPr>
          <p:spPr>
            <a:xfrm>
              <a:off x="5286200" y="36194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9" name="Freeform 382">
              <a:extLst>
                <a:ext uri="{FF2B5EF4-FFF2-40B4-BE49-F238E27FC236}">
                  <a16:creationId xmlns:a16="http://schemas.microsoft.com/office/drawing/2014/main" id="{3193BB6F-B65C-B97A-109F-F26C2712B5EA}"/>
                </a:ext>
              </a:extLst>
            </p:cNvPr>
            <p:cNvSpPr/>
            <p:nvPr/>
          </p:nvSpPr>
          <p:spPr>
            <a:xfrm>
              <a:off x="5316417" y="35892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0" name="Freeform 383">
              <a:extLst>
                <a:ext uri="{FF2B5EF4-FFF2-40B4-BE49-F238E27FC236}">
                  <a16:creationId xmlns:a16="http://schemas.microsoft.com/office/drawing/2014/main" id="{B29AFA48-5302-99A8-D982-5C5E22A614F9}"/>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1" name="Freeform 384">
              <a:extLst>
                <a:ext uri="{FF2B5EF4-FFF2-40B4-BE49-F238E27FC236}">
                  <a16:creationId xmlns:a16="http://schemas.microsoft.com/office/drawing/2014/main" id="{AB15C26C-2588-4BC4-81BE-7B761DE726EB}"/>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2" name="Freeform 385">
              <a:extLst>
                <a:ext uri="{FF2B5EF4-FFF2-40B4-BE49-F238E27FC236}">
                  <a16:creationId xmlns:a16="http://schemas.microsoft.com/office/drawing/2014/main" id="{7D6D22E1-3C84-240E-D33E-183C6A25756F}"/>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3" name="Freeform 386">
              <a:extLst>
                <a:ext uri="{FF2B5EF4-FFF2-40B4-BE49-F238E27FC236}">
                  <a16:creationId xmlns:a16="http://schemas.microsoft.com/office/drawing/2014/main" id="{EFC7F1DF-0CF7-2211-34DD-199C089FCBDD}"/>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4" name="Freeform 387">
              <a:extLst>
                <a:ext uri="{FF2B5EF4-FFF2-40B4-BE49-F238E27FC236}">
                  <a16:creationId xmlns:a16="http://schemas.microsoft.com/office/drawing/2014/main" id="{171DA8D3-1EDF-43CF-7F1B-5E0B31F242C9}"/>
                </a:ext>
              </a:extLst>
            </p:cNvPr>
            <p:cNvSpPr/>
            <p:nvPr/>
          </p:nvSpPr>
          <p:spPr>
            <a:xfrm>
              <a:off x="610506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5" name="Freeform 388">
              <a:extLst>
                <a:ext uri="{FF2B5EF4-FFF2-40B4-BE49-F238E27FC236}">
                  <a16:creationId xmlns:a16="http://schemas.microsoft.com/office/drawing/2014/main" id="{87D6E1A6-C53D-4BC0-4477-98AF4E5D79F7}"/>
                </a:ext>
              </a:extLst>
            </p:cNvPr>
            <p:cNvSpPr/>
            <p:nvPr/>
          </p:nvSpPr>
          <p:spPr>
            <a:xfrm>
              <a:off x="6135280"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6" name="Freeform 389">
              <a:extLst>
                <a:ext uri="{FF2B5EF4-FFF2-40B4-BE49-F238E27FC236}">
                  <a16:creationId xmlns:a16="http://schemas.microsoft.com/office/drawing/2014/main" id="{3A117283-804B-CAEF-2916-D32925699F2F}"/>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7" name="Freeform 390">
              <a:extLst>
                <a:ext uri="{FF2B5EF4-FFF2-40B4-BE49-F238E27FC236}">
                  <a16:creationId xmlns:a16="http://schemas.microsoft.com/office/drawing/2014/main" id="{809A9B43-934F-1A3C-5507-C1D5277A8481}"/>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8" name="Freeform 391">
              <a:extLst>
                <a:ext uri="{FF2B5EF4-FFF2-40B4-BE49-F238E27FC236}">
                  <a16:creationId xmlns:a16="http://schemas.microsoft.com/office/drawing/2014/main" id="{08F8266C-8E20-3EDF-98D5-E331786E47F4}"/>
                </a:ext>
              </a:extLst>
            </p:cNvPr>
            <p:cNvSpPr/>
            <p:nvPr/>
          </p:nvSpPr>
          <p:spPr>
            <a:xfrm>
              <a:off x="6215353" y="400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9" name="Freeform 392">
              <a:extLst>
                <a:ext uri="{FF2B5EF4-FFF2-40B4-BE49-F238E27FC236}">
                  <a16:creationId xmlns:a16="http://schemas.microsoft.com/office/drawing/2014/main" id="{2800542E-8777-5EFF-DD29-A789C9C1A88C}"/>
                </a:ext>
              </a:extLst>
            </p:cNvPr>
            <p:cNvSpPr/>
            <p:nvPr/>
          </p:nvSpPr>
          <p:spPr>
            <a:xfrm>
              <a:off x="6245569" y="397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0" name="Freeform 393">
              <a:extLst>
                <a:ext uri="{FF2B5EF4-FFF2-40B4-BE49-F238E27FC236}">
                  <a16:creationId xmlns:a16="http://schemas.microsoft.com/office/drawing/2014/main" id="{8FF81D91-8C9C-39FA-72B2-0D97130B32ED}"/>
                </a:ext>
              </a:extLst>
            </p:cNvPr>
            <p:cNvSpPr/>
            <p:nvPr/>
          </p:nvSpPr>
          <p:spPr>
            <a:xfrm>
              <a:off x="6389097"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1" name="Freeform 394">
              <a:extLst>
                <a:ext uri="{FF2B5EF4-FFF2-40B4-BE49-F238E27FC236}">
                  <a16:creationId xmlns:a16="http://schemas.microsoft.com/office/drawing/2014/main" id="{F2743264-C34D-3E7E-E9B4-1A0F9CDFB076}"/>
                </a:ext>
              </a:extLst>
            </p:cNvPr>
            <p:cNvSpPr/>
            <p:nvPr/>
          </p:nvSpPr>
          <p:spPr>
            <a:xfrm>
              <a:off x="6419313"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2" name="Freeform 395">
              <a:extLst>
                <a:ext uri="{FF2B5EF4-FFF2-40B4-BE49-F238E27FC236}">
                  <a16:creationId xmlns:a16="http://schemas.microsoft.com/office/drawing/2014/main" id="{9E430F77-806E-FC7F-AFE0-E9D51585B72F}"/>
                </a:ext>
              </a:extLst>
            </p:cNvPr>
            <p:cNvSpPr/>
            <p:nvPr/>
          </p:nvSpPr>
          <p:spPr>
            <a:xfrm>
              <a:off x="6562841" y="409568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3" name="Freeform 396">
              <a:extLst>
                <a:ext uri="{FF2B5EF4-FFF2-40B4-BE49-F238E27FC236}">
                  <a16:creationId xmlns:a16="http://schemas.microsoft.com/office/drawing/2014/main" id="{E9A0D3C2-805D-10D7-79F7-F52D77C9B2F0}"/>
                </a:ext>
              </a:extLst>
            </p:cNvPr>
            <p:cNvSpPr/>
            <p:nvPr/>
          </p:nvSpPr>
          <p:spPr>
            <a:xfrm>
              <a:off x="6593057" y="406544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4" name="Freeform 397">
              <a:extLst>
                <a:ext uri="{FF2B5EF4-FFF2-40B4-BE49-F238E27FC236}">
                  <a16:creationId xmlns:a16="http://schemas.microsoft.com/office/drawing/2014/main" id="{910950F0-E622-9EC6-E2B4-EA343EC8B4A3}"/>
                </a:ext>
              </a:extLst>
            </p:cNvPr>
            <p:cNvSpPr/>
            <p:nvPr/>
          </p:nvSpPr>
          <p:spPr>
            <a:xfrm>
              <a:off x="6633850"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5" name="Freeform 398">
              <a:extLst>
                <a:ext uri="{FF2B5EF4-FFF2-40B4-BE49-F238E27FC236}">
                  <a16:creationId xmlns:a16="http://schemas.microsoft.com/office/drawing/2014/main" id="{36869EA9-0DE9-F2D8-C85B-07B16A12C55C}"/>
                </a:ext>
              </a:extLst>
            </p:cNvPr>
            <p:cNvSpPr/>
            <p:nvPr/>
          </p:nvSpPr>
          <p:spPr>
            <a:xfrm>
              <a:off x="6664066"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6" name="Freeform 399">
              <a:extLst>
                <a:ext uri="{FF2B5EF4-FFF2-40B4-BE49-F238E27FC236}">
                  <a16:creationId xmlns:a16="http://schemas.microsoft.com/office/drawing/2014/main" id="{072AFE73-2871-9D94-3944-AB634DF01851}"/>
                </a:ext>
              </a:extLst>
            </p:cNvPr>
            <p:cNvSpPr/>
            <p:nvPr/>
          </p:nvSpPr>
          <p:spPr>
            <a:xfrm>
              <a:off x="6641404" y="415161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7" name="Freeform 400">
              <a:extLst>
                <a:ext uri="{FF2B5EF4-FFF2-40B4-BE49-F238E27FC236}">
                  <a16:creationId xmlns:a16="http://schemas.microsoft.com/office/drawing/2014/main" id="{E1417F39-39BD-835C-0118-8001A63DFB57}"/>
                </a:ext>
              </a:extLst>
            </p:cNvPr>
            <p:cNvSpPr/>
            <p:nvPr/>
          </p:nvSpPr>
          <p:spPr>
            <a:xfrm>
              <a:off x="6671620" y="412138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8" name="Freeform 401">
              <a:extLst>
                <a:ext uri="{FF2B5EF4-FFF2-40B4-BE49-F238E27FC236}">
                  <a16:creationId xmlns:a16="http://schemas.microsoft.com/office/drawing/2014/main" id="{A52290F2-C3DE-0D8A-390B-4A98007DA62D}"/>
                </a:ext>
              </a:extLst>
            </p:cNvPr>
            <p:cNvSpPr/>
            <p:nvPr/>
          </p:nvSpPr>
          <p:spPr>
            <a:xfrm>
              <a:off x="6917883"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9" name="Freeform 402">
              <a:extLst>
                <a:ext uri="{FF2B5EF4-FFF2-40B4-BE49-F238E27FC236}">
                  <a16:creationId xmlns:a16="http://schemas.microsoft.com/office/drawing/2014/main" id="{A9D7E19D-7252-F770-A7BE-71C6EC2B10B0}"/>
                </a:ext>
              </a:extLst>
            </p:cNvPr>
            <p:cNvSpPr/>
            <p:nvPr/>
          </p:nvSpPr>
          <p:spPr>
            <a:xfrm>
              <a:off x="6948100"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0" name="Freeform 403">
              <a:extLst>
                <a:ext uri="{FF2B5EF4-FFF2-40B4-BE49-F238E27FC236}">
                  <a16:creationId xmlns:a16="http://schemas.microsoft.com/office/drawing/2014/main" id="{3F5C4C04-24D7-8D9A-2332-7C4EF6B6719E}"/>
                </a:ext>
              </a:extLst>
            </p:cNvPr>
            <p:cNvSpPr/>
            <p:nvPr/>
          </p:nvSpPr>
          <p:spPr>
            <a:xfrm>
              <a:off x="6979827"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1" name="Freeform 404">
              <a:extLst>
                <a:ext uri="{FF2B5EF4-FFF2-40B4-BE49-F238E27FC236}">
                  <a16:creationId xmlns:a16="http://schemas.microsoft.com/office/drawing/2014/main" id="{1BE1A3F8-CB8C-1713-2FA3-9DC08CD6B4CF}"/>
                </a:ext>
              </a:extLst>
            </p:cNvPr>
            <p:cNvSpPr/>
            <p:nvPr/>
          </p:nvSpPr>
          <p:spPr>
            <a:xfrm>
              <a:off x="7010043"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2" name="Freeform 405">
              <a:extLst>
                <a:ext uri="{FF2B5EF4-FFF2-40B4-BE49-F238E27FC236}">
                  <a16:creationId xmlns:a16="http://schemas.microsoft.com/office/drawing/2014/main" id="{6CCBE1F3-0C75-9677-3CB4-95C23AA2DB8C}"/>
                </a:ext>
              </a:extLst>
            </p:cNvPr>
            <p:cNvSpPr/>
            <p:nvPr/>
          </p:nvSpPr>
          <p:spPr>
            <a:xfrm>
              <a:off x="7082562" y="428918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3" name="Freeform 406">
              <a:extLst>
                <a:ext uri="{FF2B5EF4-FFF2-40B4-BE49-F238E27FC236}">
                  <a16:creationId xmlns:a16="http://schemas.microsoft.com/office/drawing/2014/main" id="{4564CD11-885D-4CE6-25CA-5A55310ED8E8}"/>
                </a:ext>
              </a:extLst>
            </p:cNvPr>
            <p:cNvSpPr/>
            <p:nvPr/>
          </p:nvSpPr>
          <p:spPr>
            <a:xfrm>
              <a:off x="7112779" y="425895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4" name="Freeform 407">
              <a:extLst>
                <a:ext uri="{FF2B5EF4-FFF2-40B4-BE49-F238E27FC236}">
                  <a16:creationId xmlns:a16="http://schemas.microsoft.com/office/drawing/2014/main" id="{5D01B8E9-04E4-11CA-9A04-350DCE3CE205}"/>
                </a:ext>
              </a:extLst>
            </p:cNvPr>
            <p:cNvSpPr/>
            <p:nvPr/>
          </p:nvSpPr>
          <p:spPr>
            <a:xfrm>
              <a:off x="7531275"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5" name="Freeform 408">
              <a:extLst>
                <a:ext uri="{FF2B5EF4-FFF2-40B4-BE49-F238E27FC236}">
                  <a16:creationId xmlns:a16="http://schemas.microsoft.com/office/drawing/2014/main" id="{55C370C0-F93B-38D2-F8FD-22E62B3FDD77}"/>
                </a:ext>
              </a:extLst>
            </p:cNvPr>
            <p:cNvSpPr/>
            <p:nvPr/>
          </p:nvSpPr>
          <p:spPr>
            <a:xfrm>
              <a:off x="7561491"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6" name="Freeform 409">
              <a:extLst>
                <a:ext uri="{FF2B5EF4-FFF2-40B4-BE49-F238E27FC236}">
                  <a16:creationId xmlns:a16="http://schemas.microsoft.com/office/drawing/2014/main" id="{1A2201A1-0B92-C2C9-3D2A-F642B7E19D90}"/>
                </a:ext>
              </a:extLst>
            </p:cNvPr>
            <p:cNvSpPr/>
            <p:nvPr/>
          </p:nvSpPr>
          <p:spPr>
            <a:xfrm>
              <a:off x="8996768" y="442675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7" name="Freeform 410">
              <a:extLst>
                <a:ext uri="{FF2B5EF4-FFF2-40B4-BE49-F238E27FC236}">
                  <a16:creationId xmlns:a16="http://schemas.microsoft.com/office/drawing/2014/main" id="{3BE8F954-C24A-9B3C-C054-667E9D59DE74}"/>
                </a:ext>
              </a:extLst>
            </p:cNvPr>
            <p:cNvSpPr/>
            <p:nvPr/>
          </p:nvSpPr>
          <p:spPr>
            <a:xfrm>
              <a:off x="9026984" y="439652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1998" name="Graphic 4">
            <a:extLst>
              <a:ext uri="{FF2B5EF4-FFF2-40B4-BE49-F238E27FC236}">
                <a16:creationId xmlns:a16="http://schemas.microsoft.com/office/drawing/2014/main" id="{FEE8F003-734E-B839-D631-784FFC0E56DF}"/>
              </a:ext>
            </a:extLst>
          </p:cNvPr>
          <p:cNvGrpSpPr/>
          <p:nvPr/>
        </p:nvGrpSpPr>
        <p:grpSpPr>
          <a:xfrm>
            <a:off x="770980" y="2052342"/>
            <a:ext cx="5198314" cy="3075106"/>
            <a:chOff x="2741984" y="969378"/>
            <a:chExt cx="7359191" cy="3876133"/>
          </a:xfrm>
        </p:grpSpPr>
        <p:sp>
          <p:nvSpPr>
            <p:cNvPr id="1999" name="Freeform 5">
              <a:extLst>
                <a:ext uri="{FF2B5EF4-FFF2-40B4-BE49-F238E27FC236}">
                  <a16:creationId xmlns:a16="http://schemas.microsoft.com/office/drawing/2014/main" id="{ED0F3654-3F67-4D9E-80AB-282A0152CB78}"/>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0" name="Freeform 6">
              <a:extLst>
                <a:ext uri="{FF2B5EF4-FFF2-40B4-BE49-F238E27FC236}">
                  <a16:creationId xmlns:a16="http://schemas.microsoft.com/office/drawing/2014/main" id="{6077A3A6-96C4-9AB2-02B3-8F3728488CD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1" name="Freeform 7">
              <a:extLst>
                <a:ext uri="{FF2B5EF4-FFF2-40B4-BE49-F238E27FC236}">
                  <a16:creationId xmlns:a16="http://schemas.microsoft.com/office/drawing/2014/main" id="{B5B71EEE-C079-2195-24DA-9A2F437C6DEC}"/>
                </a:ext>
              </a:extLst>
            </p:cNvPr>
            <p:cNvSpPr/>
            <p:nvPr/>
          </p:nvSpPr>
          <p:spPr>
            <a:xfrm>
              <a:off x="2806949" y="4782018"/>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2" name="Freeform 8">
              <a:extLst>
                <a:ext uri="{FF2B5EF4-FFF2-40B4-BE49-F238E27FC236}">
                  <a16:creationId xmlns:a16="http://schemas.microsoft.com/office/drawing/2014/main" id="{288A8520-85DA-3B22-3BB1-D3C88A318D1F}"/>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3" name="Freeform 9">
              <a:extLst>
                <a:ext uri="{FF2B5EF4-FFF2-40B4-BE49-F238E27FC236}">
                  <a16:creationId xmlns:a16="http://schemas.microsoft.com/office/drawing/2014/main" id="{FAF477D1-F1AA-584A-C512-C1B43A35C177}"/>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4" name="Freeform 10">
              <a:extLst>
                <a:ext uri="{FF2B5EF4-FFF2-40B4-BE49-F238E27FC236}">
                  <a16:creationId xmlns:a16="http://schemas.microsoft.com/office/drawing/2014/main" id="{620332CF-9DBC-B2F9-8866-2715434B6542}"/>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5" name="Freeform 11">
              <a:extLst>
                <a:ext uri="{FF2B5EF4-FFF2-40B4-BE49-F238E27FC236}">
                  <a16:creationId xmlns:a16="http://schemas.microsoft.com/office/drawing/2014/main" id="{CE2A5DFB-F1A3-E4C8-122E-0348E85A042B}"/>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6" name="Freeform 12">
              <a:extLst>
                <a:ext uri="{FF2B5EF4-FFF2-40B4-BE49-F238E27FC236}">
                  <a16:creationId xmlns:a16="http://schemas.microsoft.com/office/drawing/2014/main" id="{F89FE056-CDC3-D862-2E94-1F2FA20A1949}"/>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7" name="Freeform 13">
              <a:extLst>
                <a:ext uri="{FF2B5EF4-FFF2-40B4-BE49-F238E27FC236}">
                  <a16:creationId xmlns:a16="http://schemas.microsoft.com/office/drawing/2014/main" id="{BD01A9CC-E266-6846-769F-0C08523DF9BE}"/>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8" name="Freeform 14">
              <a:extLst>
                <a:ext uri="{FF2B5EF4-FFF2-40B4-BE49-F238E27FC236}">
                  <a16:creationId xmlns:a16="http://schemas.microsoft.com/office/drawing/2014/main" id="{75341076-96B4-06A0-80E5-DD4CE40204E2}"/>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09" name="Freeform 15">
              <a:extLst>
                <a:ext uri="{FF2B5EF4-FFF2-40B4-BE49-F238E27FC236}">
                  <a16:creationId xmlns:a16="http://schemas.microsoft.com/office/drawing/2014/main" id="{ED6E275F-E5C5-8E71-4F1E-7AC73AFFC212}"/>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0" name="Freeform 16">
              <a:extLst>
                <a:ext uri="{FF2B5EF4-FFF2-40B4-BE49-F238E27FC236}">
                  <a16:creationId xmlns:a16="http://schemas.microsoft.com/office/drawing/2014/main" id="{85F430E0-355D-0A81-0F61-068B4402B0F9}"/>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1" name="Freeform 17">
              <a:extLst>
                <a:ext uri="{FF2B5EF4-FFF2-40B4-BE49-F238E27FC236}">
                  <a16:creationId xmlns:a16="http://schemas.microsoft.com/office/drawing/2014/main" id="{D273249C-B8B2-F12D-5172-936752B2E394}"/>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2" name="Freeform 18">
              <a:extLst>
                <a:ext uri="{FF2B5EF4-FFF2-40B4-BE49-F238E27FC236}">
                  <a16:creationId xmlns:a16="http://schemas.microsoft.com/office/drawing/2014/main" id="{D86ADE62-9430-8868-4DB8-161A4A87BF59}"/>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3" name="Freeform 19">
              <a:extLst>
                <a:ext uri="{FF2B5EF4-FFF2-40B4-BE49-F238E27FC236}">
                  <a16:creationId xmlns:a16="http://schemas.microsoft.com/office/drawing/2014/main" id="{B37A9F48-D7C5-1769-0635-59D4626F5B94}"/>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4" name="Freeform 20">
              <a:extLst>
                <a:ext uri="{FF2B5EF4-FFF2-40B4-BE49-F238E27FC236}">
                  <a16:creationId xmlns:a16="http://schemas.microsoft.com/office/drawing/2014/main" id="{663C300E-25DF-AAE1-FE8C-07DC10D24973}"/>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5" name="Freeform 21">
              <a:extLst>
                <a:ext uri="{FF2B5EF4-FFF2-40B4-BE49-F238E27FC236}">
                  <a16:creationId xmlns:a16="http://schemas.microsoft.com/office/drawing/2014/main" id="{E5702F61-E746-75F2-00BA-554AA2086DF8}"/>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6" name="Freeform 22">
              <a:extLst>
                <a:ext uri="{FF2B5EF4-FFF2-40B4-BE49-F238E27FC236}">
                  <a16:creationId xmlns:a16="http://schemas.microsoft.com/office/drawing/2014/main" id="{BCEDFC4D-8517-392C-B236-E8FE9E310FB2}"/>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7" name="Freeform 23">
              <a:extLst>
                <a:ext uri="{FF2B5EF4-FFF2-40B4-BE49-F238E27FC236}">
                  <a16:creationId xmlns:a16="http://schemas.microsoft.com/office/drawing/2014/main" id="{0E196647-3F35-1A16-F636-AA4C56B8845B}"/>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8" name="Freeform 24">
              <a:extLst>
                <a:ext uri="{FF2B5EF4-FFF2-40B4-BE49-F238E27FC236}">
                  <a16:creationId xmlns:a16="http://schemas.microsoft.com/office/drawing/2014/main" id="{FB987AEA-6B1E-7F8E-7FEA-0D12A65586F2}"/>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19" name="Freeform 25">
              <a:extLst>
                <a:ext uri="{FF2B5EF4-FFF2-40B4-BE49-F238E27FC236}">
                  <a16:creationId xmlns:a16="http://schemas.microsoft.com/office/drawing/2014/main" id="{8A6F866C-B3D5-B235-46B3-B030E7FD7E62}"/>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0" name="Freeform 26">
              <a:extLst>
                <a:ext uri="{FF2B5EF4-FFF2-40B4-BE49-F238E27FC236}">
                  <a16:creationId xmlns:a16="http://schemas.microsoft.com/office/drawing/2014/main" id="{1AAC3A83-1400-7381-7044-EA8046AA9F8A}"/>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1" name="Freeform 27">
              <a:extLst>
                <a:ext uri="{FF2B5EF4-FFF2-40B4-BE49-F238E27FC236}">
                  <a16:creationId xmlns:a16="http://schemas.microsoft.com/office/drawing/2014/main" id="{B82E6F61-4821-6957-C4CB-66C282F853FF}"/>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2" name="Freeform 28">
              <a:extLst>
                <a:ext uri="{FF2B5EF4-FFF2-40B4-BE49-F238E27FC236}">
                  <a16:creationId xmlns:a16="http://schemas.microsoft.com/office/drawing/2014/main" id="{17D4F789-11EA-5DF8-4D5D-8F7E8B85EF02}"/>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3" name="Freeform 29">
              <a:extLst>
                <a:ext uri="{FF2B5EF4-FFF2-40B4-BE49-F238E27FC236}">
                  <a16:creationId xmlns:a16="http://schemas.microsoft.com/office/drawing/2014/main" id="{EBB124FE-0B38-8ED5-8827-0D5F9F060607}"/>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4" name="Freeform 30">
              <a:extLst>
                <a:ext uri="{FF2B5EF4-FFF2-40B4-BE49-F238E27FC236}">
                  <a16:creationId xmlns:a16="http://schemas.microsoft.com/office/drawing/2014/main" id="{D3D67CB5-CAEE-8424-727A-C2DD73FFC3E9}"/>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5" name="Freeform 31">
              <a:extLst>
                <a:ext uri="{FF2B5EF4-FFF2-40B4-BE49-F238E27FC236}">
                  <a16:creationId xmlns:a16="http://schemas.microsoft.com/office/drawing/2014/main" id="{7834090F-B18E-6385-111B-23AD5347D10B}"/>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6" name="Freeform 32">
              <a:extLst>
                <a:ext uri="{FF2B5EF4-FFF2-40B4-BE49-F238E27FC236}">
                  <a16:creationId xmlns:a16="http://schemas.microsoft.com/office/drawing/2014/main" id="{36F129FD-49E8-4E2D-3F93-383119EA72C0}"/>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7" name="Freeform 33">
              <a:extLst>
                <a:ext uri="{FF2B5EF4-FFF2-40B4-BE49-F238E27FC236}">
                  <a16:creationId xmlns:a16="http://schemas.microsoft.com/office/drawing/2014/main" id="{C2C86DD9-E588-3316-3420-0E9D897EFE69}"/>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8" name="Freeform 34">
              <a:extLst>
                <a:ext uri="{FF2B5EF4-FFF2-40B4-BE49-F238E27FC236}">
                  <a16:creationId xmlns:a16="http://schemas.microsoft.com/office/drawing/2014/main" id="{171C957E-DE2E-9F2B-21F0-3682A1664A87}"/>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29" name="Freeform 35">
              <a:extLst>
                <a:ext uri="{FF2B5EF4-FFF2-40B4-BE49-F238E27FC236}">
                  <a16:creationId xmlns:a16="http://schemas.microsoft.com/office/drawing/2014/main" id="{BC80218B-D1B3-7D89-8298-312A279D8912}"/>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0" name="Freeform 36">
              <a:extLst>
                <a:ext uri="{FF2B5EF4-FFF2-40B4-BE49-F238E27FC236}">
                  <a16:creationId xmlns:a16="http://schemas.microsoft.com/office/drawing/2014/main" id="{2D6D47AF-DFDB-E605-79B2-7E2517C59216}"/>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1" name="Freeform 37">
              <a:extLst>
                <a:ext uri="{FF2B5EF4-FFF2-40B4-BE49-F238E27FC236}">
                  <a16:creationId xmlns:a16="http://schemas.microsoft.com/office/drawing/2014/main" id="{E670F9E6-E06C-961B-37A7-460022F205F7}"/>
                </a:ext>
              </a:extLst>
            </p:cNvPr>
            <p:cNvSpPr/>
            <p:nvPr/>
          </p:nvSpPr>
          <p:spPr>
            <a:xfrm>
              <a:off x="993045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2" name="Freeform 38">
              <a:extLst>
                <a:ext uri="{FF2B5EF4-FFF2-40B4-BE49-F238E27FC236}">
                  <a16:creationId xmlns:a16="http://schemas.microsoft.com/office/drawing/2014/main" id="{5B5C08ED-1BA0-AB8D-96BF-F042F0B5CAB1}"/>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8" name="Freeform 44">
              <a:extLst>
                <a:ext uri="{FF2B5EF4-FFF2-40B4-BE49-F238E27FC236}">
                  <a16:creationId xmlns:a16="http://schemas.microsoft.com/office/drawing/2014/main" id="{4706E941-CB5A-02AB-43BF-C8B2C1ED055C}"/>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39" name="Freeform 45">
              <a:extLst>
                <a:ext uri="{FF2B5EF4-FFF2-40B4-BE49-F238E27FC236}">
                  <a16:creationId xmlns:a16="http://schemas.microsoft.com/office/drawing/2014/main" id="{703AD2B8-69A5-991D-A15A-D5B66A94B136}"/>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0" name="Freeform 46">
              <a:extLst>
                <a:ext uri="{FF2B5EF4-FFF2-40B4-BE49-F238E27FC236}">
                  <a16:creationId xmlns:a16="http://schemas.microsoft.com/office/drawing/2014/main" id="{63E5B552-B192-5296-ED93-9979E4A4E1C4}"/>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1" name="Freeform 47">
              <a:extLst>
                <a:ext uri="{FF2B5EF4-FFF2-40B4-BE49-F238E27FC236}">
                  <a16:creationId xmlns:a16="http://schemas.microsoft.com/office/drawing/2014/main" id="{F8450F7B-B913-F2A2-4CEF-11BD2B97B7AD}"/>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2" name="Freeform 48">
              <a:extLst>
                <a:ext uri="{FF2B5EF4-FFF2-40B4-BE49-F238E27FC236}">
                  <a16:creationId xmlns:a16="http://schemas.microsoft.com/office/drawing/2014/main" id="{820822AB-C6D1-0EBF-803E-C335C66D903B}"/>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043" name="Freeform 49">
              <a:extLst>
                <a:ext uri="{FF2B5EF4-FFF2-40B4-BE49-F238E27FC236}">
                  <a16:creationId xmlns:a16="http://schemas.microsoft.com/office/drawing/2014/main" id="{A2964CCA-C4EA-B110-A53A-894CE9AC5556}"/>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nvGrpSpPr>
          <p:cNvPr id="2044" name="Group 2043">
            <a:extLst>
              <a:ext uri="{FF2B5EF4-FFF2-40B4-BE49-F238E27FC236}">
                <a16:creationId xmlns:a16="http://schemas.microsoft.com/office/drawing/2014/main" id="{ACF6C01F-03AB-6040-E10E-908D8B7B042B}"/>
              </a:ext>
            </a:extLst>
          </p:cNvPr>
          <p:cNvGrpSpPr/>
          <p:nvPr/>
        </p:nvGrpSpPr>
        <p:grpSpPr>
          <a:xfrm>
            <a:off x="507520" y="4839775"/>
            <a:ext cx="5525554" cy="754457"/>
            <a:chOff x="796768" y="8269487"/>
            <a:chExt cx="11052550" cy="1509113"/>
          </a:xfrm>
        </p:grpSpPr>
        <p:sp>
          <p:nvSpPr>
            <p:cNvPr id="2045" name="TextBox 2044">
              <a:extLst>
                <a:ext uri="{FF2B5EF4-FFF2-40B4-BE49-F238E27FC236}">
                  <a16:creationId xmlns:a16="http://schemas.microsoft.com/office/drawing/2014/main" id="{0C8DAAB0-8B23-1E2E-B0C4-B3EB0F693546}"/>
                </a:ext>
              </a:extLst>
            </p:cNvPr>
            <p:cNvSpPr txBox="1"/>
            <p:nvPr/>
          </p:nvSpPr>
          <p:spPr>
            <a:xfrm>
              <a:off x="1392760"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2046" name="TextBox 2045">
              <a:extLst>
                <a:ext uri="{FF2B5EF4-FFF2-40B4-BE49-F238E27FC236}">
                  <a16:creationId xmlns:a16="http://schemas.microsoft.com/office/drawing/2014/main" id="{AC762B6D-FCF8-7927-B1D8-114D90610264}"/>
                </a:ext>
              </a:extLst>
            </p:cNvPr>
            <p:cNvSpPr txBox="1"/>
            <p:nvPr/>
          </p:nvSpPr>
          <p:spPr>
            <a:xfrm>
              <a:off x="173151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2047" name="TextBox 2046">
              <a:extLst>
                <a:ext uri="{FF2B5EF4-FFF2-40B4-BE49-F238E27FC236}">
                  <a16:creationId xmlns:a16="http://schemas.microsoft.com/office/drawing/2014/main" id="{5A4B58BA-3DAB-0AA1-31F7-9D4E3E12EE57}"/>
                </a:ext>
              </a:extLst>
            </p:cNvPr>
            <p:cNvSpPr txBox="1"/>
            <p:nvPr/>
          </p:nvSpPr>
          <p:spPr>
            <a:xfrm>
              <a:off x="207019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2048" name="TextBox 2047">
              <a:extLst>
                <a:ext uri="{FF2B5EF4-FFF2-40B4-BE49-F238E27FC236}">
                  <a16:creationId xmlns:a16="http://schemas.microsoft.com/office/drawing/2014/main" id="{205E2CCD-7483-E173-DB7E-B70F1D88D0F7}"/>
                </a:ext>
              </a:extLst>
            </p:cNvPr>
            <p:cNvSpPr txBox="1"/>
            <p:nvPr/>
          </p:nvSpPr>
          <p:spPr>
            <a:xfrm>
              <a:off x="2408966"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2049" name="TextBox 2048">
              <a:extLst>
                <a:ext uri="{FF2B5EF4-FFF2-40B4-BE49-F238E27FC236}">
                  <a16:creationId xmlns:a16="http://schemas.microsoft.com/office/drawing/2014/main" id="{EE6E1665-BAAF-7BD4-6BDE-E9AC7114C355}"/>
                </a:ext>
              </a:extLst>
            </p:cNvPr>
            <p:cNvSpPr txBox="1"/>
            <p:nvPr/>
          </p:nvSpPr>
          <p:spPr>
            <a:xfrm>
              <a:off x="2747761"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2050" name="TextBox 2049">
              <a:extLst>
                <a:ext uri="{FF2B5EF4-FFF2-40B4-BE49-F238E27FC236}">
                  <a16:creationId xmlns:a16="http://schemas.microsoft.com/office/drawing/2014/main" id="{3CA45400-A0A8-A477-A954-A3CAA71A92DF}"/>
                </a:ext>
              </a:extLst>
            </p:cNvPr>
            <p:cNvSpPr txBox="1"/>
            <p:nvPr/>
          </p:nvSpPr>
          <p:spPr>
            <a:xfrm>
              <a:off x="3086555"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2051" name="TextBox 2050">
              <a:extLst>
                <a:ext uri="{FF2B5EF4-FFF2-40B4-BE49-F238E27FC236}">
                  <a16:creationId xmlns:a16="http://schemas.microsoft.com/office/drawing/2014/main" id="{5639FF5A-CB25-49B0-A629-D54318630F09}"/>
                </a:ext>
              </a:extLst>
            </p:cNvPr>
            <p:cNvSpPr txBox="1"/>
            <p:nvPr/>
          </p:nvSpPr>
          <p:spPr>
            <a:xfrm>
              <a:off x="3425307"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2052" name="TextBox 2051">
              <a:extLst>
                <a:ext uri="{FF2B5EF4-FFF2-40B4-BE49-F238E27FC236}">
                  <a16:creationId xmlns:a16="http://schemas.microsoft.com/office/drawing/2014/main" id="{0D5DC511-EF2E-CAA2-AED3-BE10B525D543}"/>
                </a:ext>
              </a:extLst>
            </p:cNvPr>
            <p:cNvSpPr txBox="1"/>
            <p:nvPr/>
          </p:nvSpPr>
          <p:spPr>
            <a:xfrm>
              <a:off x="376412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2053" name="TextBox 2052">
              <a:extLst>
                <a:ext uri="{FF2B5EF4-FFF2-40B4-BE49-F238E27FC236}">
                  <a16:creationId xmlns:a16="http://schemas.microsoft.com/office/drawing/2014/main" id="{CD031BF6-F302-F0FE-60C6-872C46FB532F}"/>
                </a:ext>
              </a:extLst>
            </p:cNvPr>
            <p:cNvSpPr txBox="1"/>
            <p:nvPr/>
          </p:nvSpPr>
          <p:spPr>
            <a:xfrm>
              <a:off x="410270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2054" name="TextBox 2053">
              <a:extLst>
                <a:ext uri="{FF2B5EF4-FFF2-40B4-BE49-F238E27FC236}">
                  <a16:creationId xmlns:a16="http://schemas.microsoft.com/office/drawing/2014/main" id="{CD59C068-E7A6-D2C3-D86E-AAA3F448C165}"/>
                </a:ext>
              </a:extLst>
            </p:cNvPr>
            <p:cNvSpPr txBox="1"/>
            <p:nvPr/>
          </p:nvSpPr>
          <p:spPr>
            <a:xfrm>
              <a:off x="444147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2055" name="TextBox 2054">
              <a:extLst>
                <a:ext uri="{FF2B5EF4-FFF2-40B4-BE49-F238E27FC236}">
                  <a16:creationId xmlns:a16="http://schemas.microsoft.com/office/drawing/2014/main" id="{6CFE8CA5-4843-8FE6-5610-201672DE3175}"/>
                </a:ext>
              </a:extLst>
            </p:cNvPr>
            <p:cNvSpPr txBox="1"/>
            <p:nvPr/>
          </p:nvSpPr>
          <p:spPr>
            <a:xfrm>
              <a:off x="473183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2056" name="TextBox 2055">
              <a:extLst>
                <a:ext uri="{FF2B5EF4-FFF2-40B4-BE49-F238E27FC236}">
                  <a16:creationId xmlns:a16="http://schemas.microsoft.com/office/drawing/2014/main" id="{063D02D5-C806-5869-262A-22F2EA4DD3D9}"/>
                </a:ext>
              </a:extLst>
            </p:cNvPr>
            <p:cNvSpPr txBox="1"/>
            <p:nvPr/>
          </p:nvSpPr>
          <p:spPr>
            <a:xfrm>
              <a:off x="507058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2057" name="TextBox 2056">
              <a:extLst>
                <a:ext uri="{FF2B5EF4-FFF2-40B4-BE49-F238E27FC236}">
                  <a16:creationId xmlns:a16="http://schemas.microsoft.com/office/drawing/2014/main" id="{8A8D987E-CD1E-982E-2C37-37A9BD80D1BC}"/>
                </a:ext>
              </a:extLst>
            </p:cNvPr>
            <p:cNvSpPr txBox="1"/>
            <p:nvPr/>
          </p:nvSpPr>
          <p:spPr>
            <a:xfrm>
              <a:off x="540926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2058" name="TextBox 2057">
              <a:extLst>
                <a:ext uri="{FF2B5EF4-FFF2-40B4-BE49-F238E27FC236}">
                  <a16:creationId xmlns:a16="http://schemas.microsoft.com/office/drawing/2014/main" id="{0CB56858-F3FB-1624-8963-580AF288DF82}"/>
                </a:ext>
              </a:extLst>
            </p:cNvPr>
            <p:cNvSpPr txBox="1"/>
            <p:nvPr/>
          </p:nvSpPr>
          <p:spPr>
            <a:xfrm>
              <a:off x="574804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2059" name="TextBox 2058">
              <a:extLst>
                <a:ext uri="{FF2B5EF4-FFF2-40B4-BE49-F238E27FC236}">
                  <a16:creationId xmlns:a16="http://schemas.microsoft.com/office/drawing/2014/main" id="{CB790000-F57E-81A5-0DAC-3D0794FE5E2F}"/>
                </a:ext>
              </a:extLst>
            </p:cNvPr>
            <p:cNvSpPr txBox="1"/>
            <p:nvPr/>
          </p:nvSpPr>
          <p:spPr>
            <a:xfrm>
              <a:off x="608683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2060" name="TextBox 2059">
              <a:extLst>
                <a:ext uri="{FF2B5EF4-FFF2-40B4-BE49-F238E27FC236}">
                  <a16:creationId xmlns:a16="http://schemas.microsoft.com/office/drawing/2014/main" id="{2847C903-2E68-D265-2430-29D45EF2DE43}"/>
                </a:ext>
              </a:extLst>
            </p:cNvPr>
            <p:cNvSpPr txBox="1"/>
            <p:nvPr/>
          </p:nvSpPr>
          <p:spPr>
            <a:xfrm>
              <a:off x="642560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2061" name="TextBox 2060">
              <a:extLst>
                <a:ext uri="{FF2B5EF4-FFF2-40B4-BE49-F238E27FC236}">
                  <a16:creationId xmlns:a16="http://schemas.microsoft.com/office/drawing/2014/main" id="{EA2DF7A5-8E69-401F-B6F1-DD149954A0BC}"/>
                </a:ext>
              </a:extLst>
            </p:cNvPr>
            <p:cNvSpPr txBox="1"/>
            <p:nvPr/>
          </p:nvSpPr>
          <p:spPr>
            <a:xfrm>
              <a:off x="6764380"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2062" name="TextBox 2061">
              <a:extLst>
                <a:ext uri="{FF2B5EF4-FFF2-40B4-BE49-F238E27FC236}">
                  <a16:creationId xmlns:a16="http://schemas.microsoft.com/office/drawing/2014/main" id="{2976A63C-B53C-49C2-B959-0DFFCF7EE5C8}"/>
                </a:ext>
              </a:extLst>
            </p:cNvPr>
            <p:cNvSpPr txBox="1"/>
            <p:nvPr/>
          </p:nvSpPr>
          <p:spPr>
            <a:xfrm>
              <a:off x="710317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2063" name="TextBox 2062">
              <a:extLst>
                <a:ext uri="{FF2B5EF4-FFF2-40B4-BE49-F238E27FC236}">
                  <a16:creationId xmlns:a16="http://schemas.microsoft.com/office/drawing/2014/main" id="{AD2DF10F-4E1B-0533-D392-B23B8BF337DD}"/>
                </a:ext>
              </a:extLst>
            </p:cNvPr>
            <p:cNvSpPr txBox="1"/>
            <p:nvPr/>
          </p:nvSpPr>
          <p:spPr>
            <a:xfrm>
              <a:off x="744175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2064" name="TextBox 2063">
              <a:extLst>
                <a:ext uri="{FF2B5EF4-FFF2-40B4-BE49-F238E27FC236}">
                  <a16:creationId xmlns:a16="http://schemas.microsoft.com/office/drawing/2014/main" id="{A1356201-6EC4-15D6-0DA9-A95562F4CE5B}"/>
                </a:ext>
              </a:extLst>
            </p:cNvPr>
            <p:cNvSpPr txBox="1"/>
            <p:nvPr/>
          </p:nvSpPr>
          <p:spPr>
            <a:xfrm>
              <a:off x="778054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2065" name="TextBox 2064">
              <a:extLst>
                <a:ext uri="{FF2B5EF4-FFF2-40B4-BE49-F238E27FC236}">
                  <a16:creationId xmlns:a16="http://schemas.microsoft.com/office/drawing/2014/main" id="{DC584F2D-B73A-7478-C274-01DF838AE210}"/>
                </a:ext>
              </a:extLst>
            </p:cNvPr>
            <p:cNvSpPr txBox="1"/>
            <p:nvPr/>
          </p:nvSpPr>
          <p:spPr>
            <a:xfrm>
              <a:off x="811699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2066" name="TextBox 2065">
              <a:extLst>
                <a:ext uri="{FF2B5EF4-FFF2-40B4-BE49-F238E27FC236}">
                  <a16:creationId xmlns:a16="http://schemas.microsoft.com/office/drawing/2014/main" id="{478D9A55-ED0C-29D3-1A93-4D1CA7CF8C4C}"/>
                </a:ext>
              </a:extLst>
            </p:cNvPr>
            <p:cNvSpPr txBox="1"/>
            <p:nvPr/>
          </p:nvSpPr>
          <p:spPr>
            <a:xfrm>
              <a:off x="845576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2067" name="TextBox 2066">
              <a:extLst>
                <a:ext uri="{FF2B5EF4-FFF2-40B4-BE49-F238E27FC236}">
                  <a16:creationId xmlns:a16="http://schemas.microsoft.com/office/drawing/2014/main" id="{2FF95186-F086-119C-DB5F-F19D0D8907F7}"/>
                </a:ext>
              </a:extLst>
            </p:cNvPr>
            <p:cNvSpPr txBox="1"/>
            <p:nvPr/>
          </p:nvSpPr>
          <p:spPr>
            <a:xfrm>
              <a:off x="8794432"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2068" name="TextBox 2067">
              <a:extLst>
                <a:ext uri="{FF2B5EF4-FFF2-40B4-BE49-F238E27FC236}">
                  <a16:creationId xmlns:a16="http://schemas.microsoft.com/office/drawing/2014/main" id="{0A5F8B93-29D6-5A76-B2B6-5943D7E04B4C}"/>
                </a:ext>
              </a:extLst>
            </p:cNvPr>
            <p:cNvSpPr txBox="1"/>
            <p:nvPr/>
          </p:nvSpPr>
          <p:spPr>
            <a:xfrm>
              <a:off x="913322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2069" name="TextBox 2068">
              <a:extLst>
                <a:ext uri="{FF2B5EF4-FFF2-40B4-BE49-F238E27FC236}">
                  <a16:creationId xmlns:a16="http://schemas.microsoft.com/office/drawing/2014/main" id="{3850C6A6-7CC6-4811-054F-8EEFE374F79A}"/>
                </a:ext>
              </a:extLst>
            </p:cNvPr>
            <p:cNvSpPr txBox="1"/>
            <p:nvPr/>
          </p:nvSpPr>
          <p:spPr>
            <a:xfrm>
              <a:off x="947199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2070" name="TextBox 2069">
              <a:extLst>
                <a:ext uri="{FF2B5EF4-FFF2-40B4-BE49-F238E27FC236}">
                  <a16:creationId xmlns:a16="http://schemas.microsoft.com/office/drawing/2014/main" id="{D860B12B-971C-F04E-53F8-A16CCF7402F5}"/>
                </a:ext>
              </a:extLst>
            </p:cNvPr>
            <p:cNvSpPr txBox="1"/>
            <p:nvPr/>
          </p:nvSpPr>
          <p:spPr>
            <a:xfrm>
              <a:off x="981079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2071" name="TextBox 2070">
              <a:extLst>
                <a:ext uri="{FF2B5EF4-FFF2-40B4-BE49-F238E27FC236}">
                  <a16:creationId xmlns:a16="http://schemas.microsoft.com/office/drawing/2014/main" id="{C8AF188A-193A-6308-A6A5-97EAE23A74BA}"/>
                </a:ext>
              </a:extLst>
            </p:cNvPr>
            <p:cNvSpPr txBox="1"/>
            <p:nvPr/>
          </p:nvSpPr>
          <p:spPr>
            <a:xfrm>
              <a:off x="1014956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2072" name="TextBox 2071">
              <a:extLst>
                <a:ext uri="{FF2B5EF4-FFF2-40B4-BE49-F238E27FC236}">
                  <a16:creationId xmlns:a16="http://schemas.microsoft.com/office/drawing/2014/main" id="{60A04F86-7B50-77B2-FF18-9F4B98D1B01E}"/>
                </a:ext>
              </a:extLst>
            </p:cNvPr>
            <p:cNvSpPr txBox="1"/>
            <p:nvPr/>
          </p:nvSpPr>
          <p:spPr>
            <a:xfrm>
              <a:off x="10488357"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2073" name="TextBox 2072">
              <a:extLst>
                <a:ext uri="{FF2B5EF4-FFF2-40B4-BE49-F238E27FC236}">
                  <a16:creationId xmlns:a16="http://schemas.microsoft.com/office/drawing/2014/main" id="{454469FB-3C90-2365-58DC-8D1AD42DB9DE}"/>
                </a:ext>
              </a:extLst>
            </p:cNvPr>
            <p:cNvSpPr txBox="1"/>
            <p:nvPr/>
          </p:nvSpPr>
          <p:spPr>
            <a:xfrm>
              <a:off x="1082693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2074" name="TextBox 2073">
              <a:extLst>
                <a:ext uri="{FF2B5EF4-FFF2-40B4-BE49-F238E27FC236}">
                  <a16:creationId xmlns:a16="http://schemas.microsoft.com/office/drawing/2014/main" id="{10ECC12F-1A18-059D-98B2-EE03C70F97EB}"/>
                </a:ext>
              </a:extLst>
            </p:cNvPr>
            <p:cNvSpPr txBox="1"/>
            <p:nvPr/>
          </p:nvSpPr>
          <p:spPr>
            <a:xfrm>
              <a:off x="1116570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29</a:t>
              </a:r>
            </a:p>
          </p:txBody>
        </p:sp>
        <p:sp>
          <p:nvSpPr>
            <p:cNvPr id="2075" name="TextBox 2074">
              <a:extLst>
                <a:ext uri="{FF2B5EF4-FFF2-40B4-BE49-F238E27FC236}">
                  <a16:creationId xmlns:a16="http://schemas.microsoft.com/office/drawing/2014/main" id="{BF49C55E-F014-3936-18EB-BD362ABD51F6}"/>
                </a:ext>
              </a:extLst>
            </p:cNvPr>
            <p:cNvSpPr txBox="1"/>
            <p:nvPr/>
          </p:nvSpPr>
          <p:spPr>
            <a:xfrm>
              <a:off x="5782867" y="9162965"/>
              <a:ext cx="875994" cy="615635"/>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sp>
          <p:nvSpPr>
            <p:cNvPr id="2076" name="TextBox 2075">
              <a:extLst>
                <a:ext uri="{FF2B5EF4-FFF2-40B4-BE49-F238E27FC236}">
                  <a16:creationId xmlns:a16="http://schemas.microsoft.com/office/drawing/2014/main" id="{DFC8CFCE-A2C2-BE70-DB44-0DB99DD605EE}"/>
                </a:ext>
              </a:extLst>
            </p:cNvPr>
            <p:cNvSpPr txBox="1"/>
            <p:nvPr/>
          </p:nvSpPr>
          <p:spPr>
            <a:xfrm>
              <a:off x="796768" y="8269487"/>
              <a:ext cx="577799" cy="677197"/>
            </a:xfrm>
            <a:prstGeom prst="rect">
              <a:avLst/>
            </a:prstGeom>
            <a:noFill/>
          </p:spPr>
          <p:txBody>
            <a:bodyPr wrap="none" rtlCol="0">
              <a:spAutoFit/>
            </a:bodyPr>
            <a:lstStyle/>
            <a:p>
              <a:pPr defTabSz="457109" eaLnBrk="1" fontAlgn="auto" hangingPunct="1">
                <a:spcBef>
                  <a:spcPts val="0"/>
                </a:spcBef>
                <a:spcAft>
                  <a:spcPts val="0"/>
                </a:spcAft>
                <a:defRPr/>
              </a:pPr>
              <a:r>
                <a:rPr lang="en-US" sz="1600" b="0" kern="0" dirty="0">
                  <a:solidFill>
                    <a:srgbClr val="000000"/>
                  </a:solidFill>
                  <a:latin typeface="+mn-lt"/>
                  <a:cs typeface="+mn-cs"/>
                  <a:sym typeface="Helvetica"/>
                  <a:rtl val="0"/>
                </a:rPr>
                <a:t>0</a:t>
              </a:r>
            </a:p>
          </p:txBody>
        </p:sp>
      </p:grpSp>
      <p:sp>
        <p:nvSpPr>
          <p:cNvPr id="2082" name="TextBox 2081">
            <a:extLst>
              <a:ext uri="{FF2B5EF4-FFF2-40B4-BE49-F238E27FC236}">
                <a16:creationId xmlns:a16="http://schemas.microsoft.com/office/drawing/2014/main" id="{640313F9-72D0-1408-2B41-ECFD67174546}"/>
              </a:ext>
            </a:extLst>
          </p:cNvPr>
          <p:cNvSpPr txBox="1"/>
          <p:nvPr/>
        </p:nvSpPr>
        <p:spPr>
          <a:xfrm rot="16200000">
            <a:off x="-53702" y="3402833"/>
            <a:ext cx="809837" cy="338554"/>
          </a:xfrm>
          <a:prstGeom prst="rect">
            <a:avLst/>
          </a:prstGeom>
          <a:noFill/>
        </p:spPr>
        <p:txBody>
          <a:bodyPr wrap="none" rtlCol="0">
            <a:spAutoFit/>
          </a:bodyPr>
          <a:lstStyle/>
          <a:p>
            <a:pPr defTabSz="457109" eaLnBrk="1" fontAlgn="auto" hangingPunct="1">
              <a:spcBef>
                <a:spcPts val="0"/>
              </a:spcBef>
              <a:spcAft>
                <a:spcPts val="0"/>
              </a:spcAft>
              <a:defRPr/>
            </a:pPr>
            <a:r>
              <a:rPr lang="en-US" sz="1600" b="1" kern="0" dirty="0">
                <a:solidFill>
                  <a:srgbClr val="000000"/>
                </a:solidFill>
                <a:latin typeface="+mn-lt"/>
                <a:cs typeface="+mn-cs"/>
                <a:sym typeface="Helvetica-Bold"/>
                <a:rtl val="0"/>
              </a:rPr>
              <a:t>PFS (%)</a:t>
            </a:r>
          </a:p>
        </p:txBody>
      </p:sp>
      <p:cxnSp>
        <p:nvCxnSpPr>
          <p:cNvPr id="2083" name="Straight Connector 2082">
            <a:extLst>
              <a:ext uri="{FF2B5EF4-FFF2-40B4-BE49-F238E27FC236}">
                <a16:creationId xmlns:a16="http://schemas.microsoft.com/office/drawing/2014/main" id="{E5F09C25-AE0A-6474-D82E-5D8E6500B8B2}"/>
              </a:ext>
            </a:extLst>
          </p:cNvPr>
          <p:cNvCxnSpPr>
            <a:cxnSpLocks/>
            <a:endCxn id="1648" idx="209"/>
          </p:cNvCxnSpPr>
          <p:nvPr/>
        </p:nvCxnSpPr>
        <p:spPr>
          <a:xfrm>
            <a:off x="816870" y="3564709"/>
            <a:ext cx="1862258" cy="1200"/>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084" name="Straight Connector 2083">
            <a:extLst>
              <a:ext uri="{FF2B5EF4-FFF2-40B4-BE49-F238E27FC236}">
                <a16:creationId xmlns:a16="http://schemas.microsoft.com/office/drawing/2014/main" id="{32AFE9C5-9837-CD7E-352E-7FF5B5889BF1}"/>
              </a:ext>
            </a:extLst>
          </p:cNvPr>
          <p:cNvCxnSpPr>
            <a:cxnSpLocks/>
          </p:cNvCxnSpPr>
          <p:nvPr/>
        </p:nvCxnSpPr>
        <p:spPr>
          <a:xfrm flipV="1">
            <a:off x="1860587" y="3559020"/>
            <a:ext cx="0" cy="151770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85" name="Straight Connector 2084">
            <a:extLst>
              <a:ext uri="{FF2B5EF4-FFF2-40B4-BE49-F238E27FC236}">
                <a16:creationId xmlns:a16="http://schemas.microsoft.com/office/drawing/2014/main" id="{BD788D53-DE49-C687-C8D1-4B10866DCB22}"/>
              </a:ext>
            </a:extLst>
          </p:cNvPr>
          <p:cNvCxnSpPr>
            <a:cxnSpLocks/>
          </p:cNvCxnSpPr>
          <p:nvPr/>
        </p:nvCxnSpPr>
        <p:spPr>
          <a:xfrm flipV="1">
            <a:off x="2655026" y="3559020"/>
            <a:ext cx="0" cy="15177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086" name="TextBox 2085">
            <a:extLst>
              <a:ext uri="{FF2B5EF4-FFF2-40B4-BE49-F238E27FC236}">
                <a16:creationId xmlns:a16="http://schemas.microsoft.com/office/drawing/2014/main" id="{A11BBDC8-72DA-ECD5-6187-40F32F7D2165}"/>
              </a:ext>
            </a:extLst>
          </p:cNvPr>
          <p:cNvSpPr txBox="1"/>
          <p:nvPr/>
        </p:nvSpPr>
        <p:spPr>
          <a:xfrm>
            <a:off x="1735081" y="4679717"/>
            <a:ext cx="1030666" cy="374571"/>
          </a:xfrm>
          <a:prstGeom prst="roundRect">
            <a:avLst/>
          </a:prstGeom>
          <a:noFill/>
        </p:spPr>
        <p:txBody>
          <a:bodyPr wrap="square" rtlCol="0">
            <a:spAutoFit/>
          </a:bodyPr>
          <a:lstStyle/>
          <a:p>
            <a:pPr algn="ctr" defTabSz="457109" eaLnBrk="1" fontAlgn="auto" hangingPunct="1">
              <a:spcBef>
                <a:spcPts val="0"/>
              </a:spcBef>
              <a:spcAft>
                <a:spcPts val="0"/>
              </a:spcAft>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4.7 mo</a:t>
            </a:r>
            <a:endParaRPr lang="en-US" sz="1600" kern="0" dirty="0">
              <a:solidFill>
                <a:srgbClr val="000000"/>
              </a:solidFill>
              <a:latin typeface="+mn-lt"/>
              <a:cs typeface="+mn-cs"/>
              <a:sym typeface="Helvetica-Bold"/>
              <a:rtl val="0"/>
            </a:endParaRPr>
          </a:p>
        </p:txBody>
      </p:sp>
      <p:cxnSp>
        <p:nvCxnSpPr>
          <p:cNvPr id="2087" name="Straight Connector 2086">
            <a:extLst>
              <a:ext uri="{FF2B5EF4-FFF2-40B4-BE49-F238E27FC236}">
                <a16:creationId xmlns:a16="http://schemas.microsoft.com/office/drawing/2014/main" id="{E8B5BDB3-83E8-5D2F-81A3-2E0C72A4F159}"/>
              </a:ext>
            </a:extLst>
          </p:cNvPr>
          <p:cNvCxnSpPr>
            <a:cxnSpLocks/>
            <a:endCxn id="1062" idx="222"/>
          </p:cNvCxnSpPr>
          <p:nvPr/>
        </p:nvCxnSpPr>
        <p:spPr>
          <a:xfrm>
            <a:off x="6821607" y="3557219"/>
            <a:ext cx="1768732" cy="6185"/>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088" name="Straight Connector 2087">
            <a:extLst>
              <a:ext uri="{FF2B5EF4-FFF2-40B4-BE49-F238E27FC236}">
                <a16:creationId xmlns:a16="http://schemas.microsoft.com/office/drawing/2014/main" id="{6AF9EC55-CD98-0A43-A516-097BD6A62219}"/>
              </a:ext>
            </a:extLst>
          </p:cNvPr>
          <p:cNvCxnSpPr>
            <a:cxnSpLocks/>
          </p:cNvCxnSpPr>
          <p:nvPr/>
        </p:nvCxnSpPr>
        <p:spPr>
          <a:xfrm flipV="1">
            <a:off x="8584028" y="3559020"/>
            <a:ext cx="0" cy="15177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89" name="Straight Connector 2088">
            <a:extLst>
              <a:ext uri="{FF2B5EF4-FFF2-40B4-BE49-F238E27FC236}">
                <a16:creationId xmlns:a16="http://schemas.microsoft.com/office/drawing/2014/main" id="{9B0D0869-11BC-E8C3-A51E-5DD418F49FA6}"/>
              </a:ext>
            </a:extLst>
          </p:cNvPr>
          <p:cNvCxnSpPr>
            <a:cxnSpLocks/>
          </p:cNvCxnSpPr>
          <p:nvPr/>
        </p:nvCxnSpPr>
        <p:spPr>
          <a:xfrm flipV="1">
            <a:off x="7778646" y="3559020"/>
            <a:ext cx="0" cy="151770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090" name="TextBox 2089">
            <a:extLst>
              <a:ext uri="{FF2B5EF4-FFF2-40B4-BE49-F238E27FC236}">
                <a16:creationId xmlns:a16="http://schemas.microsoft.com/office/drawing/2014/main" id="{9124212E-4300-9F7A-CFE8-C55D670E1765}"/>
              </a:ext>
            </a:extLst>
          </p:cNvPr>
          <p:cNvSpPr txBox="1"/>
          <p:nvPr/>
        </p:nvSpPr>
        <p:spPr>
          <a:xfrm>
            <a:off x="7647304" y="4679717"/>
            <a:ext cx="1035366" cy="374571"/>
          </a:xfrm>
          <a:prstGeom prst="roundRect">
            <a:avLst/>
          </a:prstGeom>
          <a:noFill/>
        </p:spPr>
        <p:txBody>
          <a:bodyPr wrap="square" rtlCol="0">
            <a:spAutoFit/>
          </a:bodyPr>
          <a:lstStyle/>
          <a:p>
            <a:pPr algn="ctr" defTabSz="457109" eaLnBrk="1" fontAlgn="auto" hangingPunct="1">
              <a:spcBef>
                <a:spcPts val="0"/>
              </a:spcBef>
              <a:spcAft>
                <a:spcPts val="0"/>
              </a:spcAft>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4.8 mo</a:t>
            </a:r>
            <a:endParaRPr lang="en-US" sz="1600" kern="0" dirty="0">
              <a:solidFill>
                <a:srgbClr val="000000"/>
              </a:solidFill>
              <a:latin typeface="+mn-lt"/>
              <a:cs typeface="+mn-cs"/>
              <a:sym typeface="Helvetica-Bold"/>
              <a:rtl val="0"/>
            </a:endParaRPr>
          </a:p>
        </p:txBody>
      </p:sp>
      <p:sp>
        <p:nvSpPr>
          <p:cNvPr id="2091" name="TextBox 2090">
            <a:extLst>
              <a:ext uri="{FF2B5EF4-FFF2-40B4-BE49-F238E27FC236}">
                <a16:creationId xmlns:a16="http://schemas.microsoft.com/office/drawing/2014/main" id="{732D7EDB-F11A-8984-E7D3-CE500888C38F}"/>
              </a:ext>
            </a:extLst>
          </p:cNvPr>
          <p:cNvSpPr txBox="1"/>
          <p:nvPr/>
        </p:nvSpPr>
        <p:spPr>
          <a:xfrm>
            <a:off x="8629409" y="1310279"/>
            <a:ext cx="1507592"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All Patients</a:t>
            </a:r>
          </a:p>
        </p:txBody>
      </p:sp>
      <p:sp>
        <p:nvSpPr>
          <p:cNvPr id="2092" name="TextBox 2091">
            <a:extLst>
              <a:ext uri="{FF2B5EF4-FFF2-40B4-BE49-F238E27FC236}">
                <a16:creationId xmlns:a16="http://schemas.microsoft.com/office/drawing/2014/main" id="{1682940C-DD4C-B8BB-E793-3CB4F77BFD26}"/>
              </a:ext>
            </a:extLst>
          </p:cNvPr>
          <p:cNvSpPr txBox="1"/>
          <p:nvPr/>
        </p:nvSpPr>
        <p:spPr>
          <a:xfrm rot="16200000">
            <a:off x="5948964" y="3402834"/>
            <a:ext cx="809837" cy="338554"/>
          </a:xfrm>
          <a:prstGeom prst="rect">
            <a:avLst/>
          </a:prstGeom>
          <a:noFill/>
        </p:spPr>
        <p:txBody>
          <a:bodyPr wrap="none" rtlCol="0">
            <a:spAutoFit/>
          </a:bodyPr>
          <a:lstStyle/>
          <a:p>
            <a:pPr defTabSz="457109" eaLnBrk="1" fontAlgn="auto" hangingPunct="1">
              <a:spcBef>
                <a:spcPts val="0"/>
              </a:spcBef>
              <a:spcAft>
                <a:spcPts val="0"/>
              </a:spcAft>
              <a:defRPr/>
            </a:pPr>
            <a:r>
              <a:rPr lang="en-US" sz="1600" b="1" kern="0" dirty="0">
                <a:solidFill>
                  <a:srgbClr val="000000"/>
                </a:solidFill>
                <a:latin typeface="+mn-lt"/>
                <a:cs typeface="+mn-cs"/>
                <a:sym typeface="Helvetica-Bold"/>
                <a:rtl val="0"/>
              </a:rPr>
              <a:t>PFS (%)</a:t>
            </a:r>
          </a:p>
        </p:txBody>
      </p:sp>
      <p:graphicFrame>
        <p:nvGraphicFramePr>
          <p:cNvPr id="2093" name="Table 5">
            <a:extLst>
              <a:ext uri="{FF2B5EF4-FFF2-40B4-BE49-F238E27FC236}">
                <a16:creationId xmlns:a16="http://schemas.microsoft.com/office/drawing/2014/main" id="{78BA4D7D-E469-C250-B858-7EBF766FF73E}"/>
              </a:ext>
            </a:extLst>
          </p:cNvPr>
          <p:cNvGraphicFramePr>
            <a:graphicFrameLocks noGrp="1"/>
          </p:cNvGraphicFramePr>
          <p:nvPr>
            <p:extLst>
              <p:ext uri="{D42A27DB-BD31-4B8C-83A1-F6EECF244321}">
                <p14:modId xmlns:p14="http://schemas.microsoft.com/office/powerpoint/2010/main" val="295616335"/>
              </p:ext>
            </p:extLst>
          </p:nvPr>
        </p:nvGraphicFramePr>
        <p:xfrm>
          <a:off x="2272769" y="1801203"/>
          <a:ext cx="4078049" cy="1234440"/>
        </p:xfrm>
        <a:graphic>
          <a:graphicData uri="http://schemas.openxmlformats.org/drawingml/2006/table">
            <a:tbl>
              <a:tblPr firstRow="1" bandRow="1">
                <a:tableStyleId>{5C22544A-7EE6-4342-B048-85BDC9FD1C3A}</a:tableStyleId>
              </a:tblPr>
              <a:tblGrid>
                <a:gridCol w="1246460">
                  <a:extLst>
                    <a:ext uri="{9D8B030D-6E8A-4147-A177-3AD203B41FA5}">
                      <a16:colId xmlns:a16="http://schemas.microsoft.com/office/drawing/2014/main" val="1330018236"/>
                    </a:ext>
                  </a:extLst>
                </a:gridCol>
                <a:gridCol w="1329671">
                  <a:extLst>
                    <a:ext uri="{9D8B030D-6E8A-4147-A177-3AD203B41FA5}">
                      <a16:colId xmlns:a16="http://schemas.microsoft.com/office/drawing/2014/main" val="3495904850"/>
                    </a:ext>
                  </a:extLst>
                </a:gridCol>
                <a:gridCol w="1501918">
                  <a:extLst>
                    <a:ext uri="{9D8B030D-6E8A-4147-A177-3AD203B41FA5}">
                      <a16:colId xmlns:a16="http://schemas.microsoft.com/office/drawing/2014/main" val="1641263818"/>
                    </a:ext>
                  </a:extLst>
                </a:gridCol>
              </a:tblGrid>
              <a:tr h="166492">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283036">
                <a:tc>
                  <a:txBody>
                    <a:bodyPr/>
                    <a:lstStyle/>
                    <a:p>
                      <a:pPr>
                        <a:lnSpc>
                          <a:spcPct val="90000"/>
                        </a:lnSpc>
                      </a:pPr>
                      <a:r>
                        <a:rPr lang="en-US" sz="14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10.1 (9.5-11.5)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5.4 (4.4-7.1)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283036">
                <a:tc>
                  <a:txBody>
                    <a:bodyPr/>
                    <a:lstStyle/>
                    <a:p>
                      <a:pPr>
                        <a:lnSpc>
                          <a:spcPct val="90000"/>
                        </a:lnSpc>
                      </a:pPr>
                      <a:r>
                        <a:rPr lang="en-US" sz="14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0.51 (0.40-0.64); </a:t>
                      </a:r>
                      <a:r>
                        <a:rPr lang="en-US" sz="1400" i="1" kern="0" dirty="0">
                          <a:solidFill>
                            <a:schemeClr val="bg1"/>
                          </a:solidFill>
                          <a:latin typeface="+mn-lt"/>
                          <a:cs typeface="+mn-cs"/>
                          <a:sym typeface="Helvetica-Bold"/>
                          <a:rtl val="0"/>
                        </a:rPr>
                        <a:t>P </a:t>
                      </a:r>
                      <a:r>
                        <a:rPr lang="en-US" sz="1400" kern="0" dirty="0">
                          <a:solidFill>
                            <a:schemeClr val="bg1"/>
                          </a:solidFill>
                          <a:latin typeface="+mn-lt"/>
                          <a:cs typeface="+mn-cs"/>
                          <a:sym typeface="Helvetica-Bold"/>
                          <a:rtl val="0"/>
                        </a:rPr>
                        <a:t>&lt;.001</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aphicFrame>
        <p:nvGraphicFramePr>
          <p:cNvPr id="2094" name="Table 5">
            <a:extLst>
              <a:ext uri="{FF2B5EF4-FFF2-40B4-BE49-F238E27FC236}">
                <a16:creationId xmlns:a16="http://schemas.microsoft.com/office/drawing/2014/main" id="{4AE655C7-AA94-B202-4689-8A15D1FD57E7}"/>
              </a:ext>
            </a:extLst>
          </p:cNvPr>
          <p:cNvGraphicFramePr>
            <a:graphicFrameLocks noGrp="1"/>
          </p:cNvGraphicFramePr>
          <p:nvPr>
            <p:extLst>
              <p:ext uri="{D42A27DB-BD31-4B8C-83A1-F6EECF244321}">
                <p14:modId xmlns:p14="http://schemas.microsoft.com/office/powerpoint/2010/main" val="3260401767"/>
              </p:ext>
            </p:extLst>
          </p:nvPr>
        </p:nvGraphicFramePr>
        <p:xfrm>
          <a:off x="8093085" y="1801203"/>
          <a:ext cx="3836047" cy="1234440"/>
        </p:xfrm>
        <a:graphic>
          <a:graphicData uri="http://schemas.openxmlformats.org/drawingml/2006/table">
            <a:tbl>
              <a:tblPr firstRow="1" bandRow="1">
                <a:tableStyleId>{5C22544A-7EE6-4342-B048-85BDC9FD1C3A}</a:tableStyleId>
              </a:tblPr>
              <a:tblGrid>
                <a:gridCol w="1169448">
                  <a:extLst>
                    <a:ext uri="{9D8B030D-6E8A-4147-A177-3AD203B41FA5}">
                      <a16:colId xmlns:a16="http://schemas.microsoft.com/office/drawing/2014/main" val="1330018236"/>
                    </a:ext>
                  </a:extLst>
                </a:gridCol>
                <a:gridCol w="1413934">
                  <a:extLst>
                    <a:ext uri="{9D8B030D-6E8A-4147-A177-3AD203B41FA5}">
                      <a16:colId xmlns:a16="http://schemas.microsoft.com/office/drawing/2014/main" val="3495904850"/>
                    </a:ext>
                  </a:extLst>
                </a:gridCol>
                <a:gridCol w="1252665">
                  <a:extLst>
                    <a:ext uri="{9D8B030D-6E8A-4147-A177-3AD203B41FA5}">
                      <a16:colId xmlns:a16="http://schemas.microsoft.com/office/drawing/2014/main" val="1641263818"/>
                    </a:ext>
                  </a:extLst>
                </a:gridCol>
              </a:tblGrid>
              <a:tr h="0">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373)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0">
                <a:tc>
                  <a:txBody>
                    <a:bodyPr/>
                    <a:lstStyle/>
                    <a:p>
                      <a:pPr>
                        <a:lnSpc>
                          <a:spcPct val="90000"/>
                        </a:lnSpc>
                      </a:pPr>
                      <a:r>
                        <a:rPr lang="en-US" sz="14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9.9 (9.0-11.3)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5.1 (4.2-6.8)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0">
                <a:tc>
                  <a:txBody>
                    <a:bodyPr/>
                    <a:lstStyle/>
                    <a:p>
                      <a:pPr>
                        <a:lnSpc>
                          <a:spcPct val="90000"/>
                        </a:lnSpc>
                      </a:pPr>
                      <a:r>
                        <a:rPr lang="en-US" sz="14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0.50 (0.40-0.63); </a:t>
                      </a:r>
                      <a:r>
                        <a:rPr lang="en-US" sz="1400" i="1" kern="0" dirty="0">
                          <a:solidFill>
                            <a:schemeClr val="bg1"/>
                          </a:solidFill>
                          <a:latin typeface="+mn-lt"/>
                          <a:cs typeface="+mn-cs"/>
                          <a:sym typeface="Helvetica-Bold"/>
                          <a:rtl val="0"/>
                        </a:rPr>
                        <a:t>P </a:t>
                      </a:r>
                      <a:r>
                        <a:rPr lang="en-US" sz="1400" kern="0" dirty="0">
                          <a:solidFill>
                            <a:schemeClr val="bg1"/>
                          </a:solidFill>
                          <a:latin typeface="+mn-lt"/>
                          <a:cs typeface="+mn-cs"/>
                          <a:sym typeface="Helvetica-Bold"/>
                          <a:rtl val="0"/>
                        </a:rPr>
                        <a:t>&lt;.001</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Tree>
    <p:extLst>
      <p:ext uri="{BB962C8B-B14F-4D97-AF65-F5344CB8AC3E}">
        <p14:creationId xmlns:p14="http://schemas.microsoft.com/office/powerpoint/2010/main" val="2017210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4" name="Group 1113">
            <a:extLst>
              <a:ext uri="{FF2B5EF4-FFF2-40B4-BE49-F238E27FC236}">
                <a16:creationId xmlns:a16="http://schemas.microsoft.com/office/drawing/2014/main" id="{2AA2B28C-9D17-7DBC-4A5D-00231F0C5165}"/>
              </a:ext>
            </a:extLst>
          </p:cNvPr>
          <p:cNvGrpSpPr/>
          <p:nvPr/>
        </p:nvGrpSpPr>
        <p:grpSpPr>
          <a:xfrm>
            <a:off x="6376246" y="2070551"/>
            <a:ext cx="458780" cy="3173034"/>
            <a:chOff x="1113534" y="3289488"/>
            <a:chExt cx="917677" cy="6346895"/>
          </a:xfrm>
        </p:grpSpPr>
        <p:sp>
          <p:nvSpPr>
            <p:cNvPr id="1117" name="TextBox 1116">
              <a:extLst>
                <a:ext uri="{FF2B5EF4-FFF2-40B4-BE49-F238E27FC236}">
                  <a16:creationId xmlns:a16="http://schemas.microsoft.com/office/drawing/2014/main" id="{F5D97B54-A053-B9E9-36EE-767BC70A98A7}"/>
                </a:ext>
              </a:extLst>
            </p:cNvPr>
            <p:cNvSpPr txBox="1"/>
            <p:nvPr/>
          </p:nvSpPr>
          <p:spPr>
            <a:xfrm>
              <a:off x="1479065" y="9020749"/>
              <a:ext cx="552146"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0</a:t>
              </a:r>
            </a:p>
          </p:txBody>
        </p:sp>
        <p:sp>
          <p:nvSpPr>
            <p:cNvPr id="1118" name="TextBox 1117">
              <a:extLst>
                <a:ext uri="{FF2B5EF4-FFF2-40B4-BE49-F238E27FC236}">
                  <a16:creationId xmlns:a16="http://schemas.microsoft.com/office/drawing/2014/main" id="{5D7CF39A-7C2F-0071-0541-646B9133D88A}"/>
                </a:ext>
              </a:extLst>
            </p:cNvPr>
            <p:cNvSpPr txBox="1"/>
            <p:nvPr/>
          </p:nvSpPr>
          <p:spPr>
            <a:xfrm>
              <a:off x="1296301" y="7874579"/>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20</a:t>
              </a:r>
            </a:p>
          </p:txBody>
        </p:sp>
        <p:sp>
          <p:nvSpPr>
            <p:cNvPr id="1119" name="TextBox 1118">
              <a:extLst>
                <a:ext uri="{FF2B5EF4-FFF2-40B4-BE49-F238E27FC236}">
                  <a16:creationId xmlns:a16="http://schemas.microsoft.com/office/drawing/2014/main" id="{2B9F7B8D-63D4-7AB0-D214-C63309246E6F}"/>
                </a:ext>
              </a:extLst>
            </p:cNvPr>
            <p:cNvSpPr txBox="1"/>
            <p:nvPr/>
          </p:nvSpPr>
          <p:spPr>
            <a:xfrm>
              <a:off x="1296301" y="6728222"/>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40</a:t>
              </a:r>
            </a:p>
          </p:txBody>
        </p:sp>
        <p:sp>
          <p:nvSpPr>
            <p:cNvPr id="1120" name="TextBox 1119">
              <a:extLst>
                <a:ext uri="{FF2B5EF4-FFF2-40B4-BE49-F238E27FC236}">
                  <a16:creationId xmlns:a16="http://schemas.microsoft.com/office/drawing/2014/main" id="{C1028EC9-513A-1D16-7F2A-DD2F53288CEF}"/>
                </a:ext>
              </a:extLst>
            </p:cNvPr>
            <p:cNvSpPr txBox="1"/>
            <p:nvPr/>
          </p:nvSpPr>
          <p:spPr>
            <a:xfrm>
              <a:off x="1296301" y="5582055"/>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60</a:t>
              </a:r>
            </a:p>
          </p:txBody>
        </p:sp>
        <p:sp>
          <p:nvSpPr>
            <p:cNvPr id="1121" name="TextBox 1120">
              <a:extLst>
                <a:ext uri="{FF2B5EF4-FFF2-40B4-BE49-F238E27FC236}">
                  <a16:creationId xmlns:a16="http://schemas.microsoft.com/office/drawing/2014/main" id="{B75F13C3-19DB-375C-CB5F-5F1F6CD7CD87}"/>
                </a:ext>
              </a:extLst>
            </p:cNvPr>
            <p:cNvSpPr txBox="1"/>
            <p:nvPr/>
          </p:nvSpPr>
          <p:spPr>
            <a:xfrm>
              <a:off x="1296301" y="4435675"/>
              <a:ext cx="734910"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80</a:t>
              </a:r>
            </a:p>
          </p:txBody>
        </p:sp>
        <p:sp>
          <p:nvSpPr>
            <p:cNvPr id="1122" name="TextBox 1121">
              <a:extLst>
                <a:ext uri="{FF2B5EF4-FFF2-40B4-BE49-F238E27FC236}">
                  <a16:creationId xmlns:a16="http://schemas.microsoft.com/office/drawing/2014/main" id="{D75A7DFB-A004-6D9C-994C-0C233471CD82}"/>
                </a:ext>
              </a:extLst>
            </p:cNvPr>
            <p:cNvSpPr txBox="1"/>
            <p:nvPr/>
          </p:nvSpPr>
          <p:spPr>
            <a:xfrm>
              <a:off x="1113534" y="3289488"/>
              <a:ext cx="917677" cy="615634"/>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j-lt"/>
                  <a:sym typeface="Helvetica"/>
                  <a:rtl val="0"/>
                </a:rPr>
                <a:t>100</a:t>
              </a:r>
            </a:p>
          </p:txBody>
        </p:sp>
      </p:grpSp>
      <p:grpSp>
        <p:nvGrpSpPr>
          <p:cNvPr id="5" name="Group 4">
            <a:extLst>
              <a:ext uri="{FF2B5EF4-FFF2-40B4-BE49-F238E27FC236}">
                <a16:creationId xmlns:a16="http://schemas.microsoft.com/office/drawing/2014/main" id="{922E6D25-2857-F0B0-1AAE-C02BBEFC3A3E}"/>
              </a:ext>
            </a:extLst>
          </p:cNvPr>
          <p:cNvGrpSpPr/>
          <p:nvPr/>
        </p:nvGrpSpPr>
        <p:grpSpPr>
          <a:xfrm>
            <a:off x="311373" y="2077681"/>
            <a:ext cx="458780" cy="3169031"/>
            <a:chOff x="311373" y="2077681"/>
            <a:chExt cx="458780" cy="3169031"/>
          </a:xfrm>
        </p:grpSpPr>
        <p:sp>
          <p:nvSpPr>
            <p:cNvPr id="1960" name="TextBox 1959">
              <a:extLst>
                <a:ext uri="{FF2B5EF4-FFF2-40B4-BE49-F238E27FC236}">
                  <a16:creationId xmlns:a16="http://schemas.microsoft.com/office/drawing/2014/main" id="{7370743A-4690-C901-5B7C-9C4A206F42A8}"/>
                </a:ext>
              </a:extLst>
            </p:cNvPr>
            <p:cNvSpPr txBox="1"/>
            <p:nvPr/>
          </p:nvSpPr>
          <p:spPr>
            <a:xfrm>
              <a:off x="494115" y="4938935"/>
              <a:ext cx="27603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0</a:t>
              </a:r>
            </a:p>
          </p:txBody>
        </p:sp>
        <p:sp>
          <p:nvSpPr>
            <p:cNvPr id="1961" name="TextBox 1960">
              <a:extLst>
                <a:ext uri="{FF2B5EF4-FFF2-40B4-BE49-F238E27FC236}">
                  <a16:creationId xmlns:a16="http://schemas.microsoft.com/office/drawing/2014/main" id="{A05954BD-25E7-DAAE-CF5D-6248D4853E58}"/>
                </a:ext>
              </a:extLst>
            </p:cNvPr>
            <p:cNvSpPr txBox="1"/>
            <p:nvPr/>
          </p:nvSpPr>
          <p:spPr>
            <a:xfrm>
              <a:off x="402745" y="436672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20</a:t>
              </a:r>
            </a:p>
          </p:txBody>
        </p:sp>
        <p:sp>
          <p:nvSpPr>
            <p:cNvPr id="1962" name="TextBox 1961">
              <a:extLst>
                <a:ext uri="{FF2B5EF4-FFF2-40B4-BE49-F238E27FC236}">
                  <a16:creationId xmlns:a16="http://schemas.microsoft.com/office/drawing/2014/main" id="{F177DB2D-27AC-C512-1A84-2FD7F2A971CE}"/>
                </a:ext>
              </a:extLst>
            </p:cNvPr>
            <p:cNvSpPr txBox="1"/>
            <p:nvPr/>
          </p:nvSpPr>
          <p:spPr>
            <a:xfrm>
              <a:off x="402745" y="3794423"/>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40</a:t>
              </a:r>
            </a:p>
          </p:txBody>
        </p:sp>
        <p:sp>
          <p:nvSpPr>
            <p:cNvPr id="1963" name="TextBox 1962">
              <a:extLst>
                <a:ext uri="{FF2B5EF4-FFF2-40B4-BE49-F238E27FC236}">
                  <a16:creationId xmlns:a16="http://schemas.microsoft.com/office/drawing/2014/main" id="{0231AA2D-AF06-0410-B1DB-2CFC1E40C626}"/>
                </a:ext>
              </a:extLst>
            </p:cNvPr>
            <p:cNvSpPr txBox="1"/>
            <p:nvPr/>
          </p:nvSpPr>
          <p:spPr>
            <a:xfrm>
              <a:off x="402745" y="3222214"/>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60</a:t>
              </a:r>
            </a:p>
          </p:txBody>
        </p:sp>
        <p:sp>
          <p:nvSpPr>
            <p:cNvPr id="1964" name="TextBox 1963">
              <a:extLst>
                <a:ext uri="{FF2B5EF4-FFF2-40B4-BE49-F238E27FC236}">
                  <a16:creationId xmlns:a16="http://schemas.microsoft.com/office/drawing/2014/main" id="{CC02BB04-BE88-8E21-008D-9B8258F7A7CB}"/>
                </a:ext>
              </a:extLst>
            </p:cNvPr>
            <p:cNvSpPr txBox="1"/>
            <p:nvPr/>
          </p:nvSpPr>
          <p:spPr>
            <a:xfrm>
              <a:off x="402745" y="264989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80</a:t>
              </a:r>
            </a:p>
          </p:txBody>
        </p:sp>
        <p:sp>
          <p:nvSpPr>
            <p:cNvPr id="1965" name="TextBox 1964">
              <a:extLst>
                <a:ext uri="{FF2B5EF4-FFF2-40B4-BE49-F238E27FC236}">
                  <a16:creationId xmlns:a16="http://schemas.microsoft.com/office/drawing/2014/main" id="{4A58EEDB-8EBA-6BA2-C6F9-D3327DE550A0}"/>
                </a:ext>
              </a:extLst>
            </p:cNvPr>
            <p:cNvSpPr txBox="1"/>
            <p:nvPr/>
          </p:nvSpPr>
          <p:spPr>
            <a:xfrm>
              <a:off x="311373" y="2077681"/>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sym typeface="Helvetica"/>
                  <a:rtl val="0"/>
                </a:rPr>
                <a:t>100</a:t>
              </a:r>
            </a:p>
          </p:txBody>
        </p:sp>
      </p:grpSp>
      <p:sp>
        <p:nvSpPr>
          <p:cNvPr id="3" name="Title 2">
            <a:extLst>
              <a:ext uri="{FF2B5EF4-FFF2-40B4-BE49-F238E27FC236}">
                <a16:creationId xmlns:a16="http://schemas.microsoft.com/office/drawing/2014/main" id="{697F384C-FF0B-A098-2269-5723F6CC9C3B}"/>
              </a:ext>
            </a:extLst>
          </p:cNvPr>
          <p:cNvSpPr>
            <a:spLocks noGrp="1"/>
          </p:cNvSpPr>
          <p:nvPr>
            <p:ph type="title"/>
          </p:nvPr>
        </p:nvSpPr>
        <p:spPr/>
        <p:txBody>
          <a:bodyPr/>
          <a:lstStyle/>
          <a:p>
            <a:r>
              <a:rPr lang="en-US" dirty="0"/>
              <a:t>DESTINY-Breast04: OS</a:t>
            </a:r>
          </a:p>
        </p:txBody>
      </p:sp>
      <p:sp>
        <p:nvSpPr>
          <p:cNvPr id="2" name="Slide Number Placeholder 1">
            <a:extLst>
              <a:ext uri="{FF2B5EF4-FFF2-40B4-BE49-F238E27FC236}">
                <a16:creationId xmlns:a16="http://schemas.microsoft.com/office/drawing/2014/main" id="{0C73A3D1-78F8-4D6C-801A-A852A6D8599A}"/>
              </a:ext>
            </a:extLst>
          </p:cNvPr>
          <p:cNvSpPr>
            <a:spLocks noGrp="1"/>
          </p:cNvSpPr>
          <p:nvPr>
            <p:ph type="sldNum" sz="quarter" idx="4294967295"/>
          </p:nvPr>
        </p:nvSpPr>
        <p:spPr>
          <a:xfrm>
            <a:off x="0" y="0"/>
            <a:ext cx="0" cy="0"/>
          </a:xfrm>
        </p:spPr>
        <p:txBody>
          <a:bodyPr/>
          <a:lstStyle/>
          <a:p>
            <a:fld id="{2FFBAD49-1F68-914B-9DFB-5D552C1A2BEB}" type="slidenum">
              <a:rPr lang="en-US" smtClean="0"/>
              <a:pPr/>
              <a:t>8</a:t>
            </a:fld>
            <a:endParaRPr lang="en-US" dirty="0"/>
          </a:p>
        </p:txBody>
      </p:sp>
      <p:grpSp>
        <p:nvGrpSpPr>
          <p:cNvPr id="1852" name="Group 1851">
            <a:extLst>
              <a:ext uri="{FF2B5EF4-FFF2-40B4-BE49-F238E27FC236}">
                <a16:creationId xmlns:a16="http://schemas.microsoft.com/office/drawing/2014/main" id="{7BD7BEC2-3803-B206-4B07-E71BC54E791C}"/>
              </a:ext>
            </a:extLst>
          </p:cNvPr>
          <p:cNvGrpSpPr/>
          <p:nvPr/>
        </p:nvGrpSpPr>
        <p:grpSpPr>
          <a:xfrm>
            <a:off x="72493" y="5422571"/>
            <a:ext cx="5775724" cy="538039"/>
            <a:chOff x="3704589" y="10516973"/>
            <a:chExt cx="18357352" cy="1386552"/>
          </a:xfrm>
        </p:grpSpPr>
        <p:sp>
          <p:nvSpPr>
            <p:cNvPr id="1853" name="TextBox 1852">
              <a:extLst>
                <a:ext uri="{FF2B5EF4-FFF2-40B4-BE49-F238E27FC236}">
                  <a16:creationId xmlns:a16="http://schemas.microsoft.com/office/drawing/2014/main" id="{05A9A44C-F06E-2436-D6AF-B5FA8338A8EC}"/>
                </a:ext>
              </a:extLst>
            </p:cNvPr>
            <p:cNvSpPr txBox="1"/>
            <p:nvPr/>
          </p:nvSpPr>
          <p:spPr>
            <a:xfrm>
              <a:off x="3867842" y="10516973"/>
              <a:ext cx="270133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1" kern="0" dirty="0">
                  <a:solidFill>
                    <a:srgbClr val="000000"/>
                  </a:solidFill>
                  <a:cs typeface="+mn-cs"/>
                  <a:sym typeface="Helvetica-Bold"/>
                  <a:rtl val="0"/>
                </a:rPr>
                <a:t>Patients at Risk, n</a:t>
              </a:r>
            </a:p>
          </p:txBody>
        </p:sp>
        <p:sp>
          <p:nvSpPr>
            <p:cNvPr id="1854" name="TextBox 1853">
              <a:extLst>
                <a:ext uri="{FF2B5EF4-FFF2-40B4-BE49-F238E27FC236}">
                  <a16:creationId xmlns:a16="http://schemas.microsoft.com/office/drawing/2014/main" id="{5212EF71-ED41-3872-3DDB-2A8F90D227D4}"/>
                </a:ext>
              </a:extLst>
            </p:cNvPr>
            <p:cNvSpPr txBox="1"/>
            <p:nvPr/>
          </p:nvSpPr>
          <p:spPr>
            <a:xfrm>
              <a:off x="5674660"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331</a:t>
              </a:r>
            </a:p>
          </p:txBody>
        </p:sp>
        <p:sp>
          <p:nvSpPr>
            <p:cNvPr id="1855" name="TextBox 1854">
              <a:extLst>
                <a:ext uri="{FF2B5EF4-FFF2-40B4-BE49-F238E27FC236}">
                  <a16:creationId xmlns:a16="http://schemas.microsoft.com/office/drawing/2014/main" id="{1D33DCEC-E36B-3BB7-6CE9-28223F18E658}"/>
                </a:ext>
              </a:extLst>
            </p:cNvPr>
            <p:cNvSpPr txBox="1"/>
            <p:nvPr/>
          </p:nvSpPr>
          <p:spPr>
            <a:xfrm>
              <a:off x="3704589" y="11027293"/>
              <a:ext cx="2242685" cy="515551"/>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1"/>
                  </a:solidFill>
                  <a:sym typeface="Helvetica"/>
                  <a:rtl val="0"/>
                </a:rPr>
                <a:t>T-DXd</a:t>
              </a:r>
              <a:endParaRPr lang="en-US" sz="700" b="0" kern="0" dirty="0">
                <a:solidFill>
                  <a:srgbClr val="000000"/>
                </a:solidFill>
                <a:sym typeface="Helvetica"/>
                <a:rtl val="0"/>
              </a:endParaRPr>
            </a:p>
          </p:txBody>
        </p:sp>
        <p:sp>
          <p:nvSpPr>
            <p:cNvPr id="1856" name="TextBox 1855">
              <a:extLst>
                <a:ext uri="{FF2B5EF4-FFF2-40B4-BE49-F238E27FC236}">
                  <a16:creationId xmlns:a16="http://schemas.microsoft.com/office/drawing/2014/main" id="{FE9190E8-A48F-EEEA-5441-B37ACD8BD489}"/>
                </a:ext>
              </a:extLst>
            </p:cNvPr>
            <p:cNvSpPr txBox="1"/>
            <p:nvPr/>
          </p:nvSpPr>
          <p:spPr>
            <a:xfrm>
              <a:off x="6140392"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325</a:t>
              </a:r>
            </a:p>
          </p:txBody>
        </p:sp>
        <p:sp>
          <p:nvSpPr>
            <p:cNvPr id="1857" name="TextBox 1856">
              <a:extLst>
                <a:ext uri="{FF2B5EF4-FFF2-40B4-BE49-F238E27FC236}">
                  <a16:creationId xmlns:a16="http://schemas.microsoft.com/office/drawing/2014/main" id="{DAB577EE-7EE8-3773-5EBD-C4148B2F69F8}"/>
                </a:ext>
              </a:extLst>
            </p:cNvPr>
            <p:cNvSpPr txBox="1"/>
            <p:nvPr/>
          </p:nvSpPr>
          <p:spPr>
            <a:xfrm>
              <a:off x="6612747"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323</a:t>
              </a:r>
            </a:p>
          </p:txBody>
        </p:sp>
        <p:sp>
          <p:nvSpPr>
            <p:cNvPr id="1858" name="TextBox 1857">
              <a:extLst>
                <a:ext uri="{FF2B5EF4-FFF2-40B4-BE49-F238E27FC236}">
                  <a16:creationId xmlns:a16="http://schemas.microsoft.com/office/drawing/2014/main" id="{3BA7B84A-C1DA-7FC9-9EE9-CCAC78BAEE6B}"/>
                </a:ext>
              </a:extLst>
            </p:cNvPr>
            <p:cNvSpPr txBox="1"/>
            <p:nvPr/>
          </p:nvSpPr>
          <p:spPr>
            <a:xfrm>
              <a:off x="7053536"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319</a:t>
              </a:r>
            </a:p>
          </p:txBody>
        </p:sp>
        <p:sp>
          <p:nvSpPr>
            <p:cNvPr id="1859" name="TextBox 1858">
              <a:extLst>
                <a:ext uri="{FF2B5EF4-FFF2-40B4-BE49-F238E27FC236}">
                  <a16:creationId xmlns:a16="http://schemas.microsoft.com/office/drawing/2014/main" id="{901F0578-F5F1-18B4-894F-162F0CAC404A}"/>
                </a:ext>
              </a:extLst>
            </p:cNvPr>
            <p:cNvSpPr txBox="1"/>
            <p:nvPr/>
          </p:nvSpPr>
          <p:spPr>
            <a:xfrm>
              <a:off x="7509958"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314</a:t>
              </a:r>
            </a:p>
          </p:txBody>
        </p:sp>
        <p:sp>
          <p:nvSpPr>
            <p:cNvPr id="1860" name="TextBox 1859">
              <a:extLst>
                <a:ext uri="{FF2B5EF4-FFF2-40B4-BE49-F238E27FC236}">
                  <a16:creationId xmlns:a16="http://schemas.microsoft.com/office/drawing/2014/main" id="{38CCC74A-6F7B-E936-DD0A-9D8D2B91AD0F}"/>
                </a:ext>
              </a:extLst>
            </p:cNvPr>
            <p:cNvSpPr txBox="1"/>
            <p:nvPr/>
          </p:nvSpPr>
          <p:spPr>
            <a:xfrm>
              <a:off x="7966425"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309</a:t>
              </a:r>
            </a:p>
          </p:txBody>
        </p:sp>
        <p:sp>
          <p:nvSpPr>
            <p:cNvPr id="1861" name="TextBox 1860">
              <a:extLst>
                <a:ext uri="{FF2B5EF4-FFF2-40B4-BE49-F238E27FC236}">
                  <a16:creationId xmlns:a16="http://schemas.microsoft.com/office/drawing/2014/main" id="{7FCBE486-A091-71FF-ED5C-4BE773ED4A22}"/>
                </a:ext>
              </a:extLst>
            </p:cNvPr>
            <p:cNvSpPr txBox="1"/>
            <p:nvPr/>
          </p:nvSpPr>
          <p:spPr>
            <a:xfrm>
              <a:off x="8423124"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303</a:t>
              </a:r>
            </a:p>
          </p:txBody>
        </p:sp>
        <p:sp>
          <p:nvSpPr>
            <p:cNvPr id="1862" name="TextBox 1861">
              <a:extLst>
                <a:ext uri="{FF2B5EF4-FFF2-40B4-BE49-F238E27FC236}">
                  <a16:creationId xmlns:a16="http://schemas.microsoft.com/office/drawing/2014/main" id="{204EA0EF-95A1-6B46-0D0B-1C54CD7F0037}"/>
                </a:ext>
              </a:extLst>
            </p:cNvPr>
            <p:cNvSpPr txBox="1"/>
            <p:nvPr/>
          </p:nvSpPr>
          <p:spPr>
            <a:xfrm>
              <a:off x="8879592"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293</a:t>
              </a:r>
            </a:p>
          </p:txBody>
        </p:sp>
        <p:sp>
          <p:nvSpPr>
            <p:cNvPr id="1863" name="TextBox 1862">
              <a:extLst>
                <a:ext uri="{FF2B5EF4-FFF2-40B4-BE49-F238E27FC236}">
                  <a16:creationId xmlns:a16="http://schemas.microsoft.com/office/drawing/2014/main" id="{61C58582-ED03-8B6E-1A28-3CC3A6B3B8B6}"/>
                </a:ext>
              </a:extLst>
            </p:cNvPr>
            <p:cNvSpPr txBox="1"/>
            <p:nvPr/>
          </p:nvSpPr>
          <p:spPr>
            <a:xfrm>
              <a:off x="9336326"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285</a:t>
              </a:r>
            </a:p>
          </p:txBody>
        </p:sp>
        <p:sp>
          <p:nvSpPr>
            <p:cNvPr id="1864" name="TextBox 1863">
              <a:extLst>
                <a:ext uri="{FF2B5EF4-FFF2-40B4-BE49-F238E27FC236}">
                  <a16:creationId xmlns:a16="http://schemas.microsoft.com/office/drawing/2014/main" id="{42F9D504-E97E-A68C-1242-C77E2CA04373}"/>
                </a:ext>
              </a:extLst>
            </p:cNvPr>
            <p:cNvSpPr txBox="1"/>
            <p:nvPr/>
          </p:nvSpPr>
          <p:spPr>
            <a:xfrm>
              <a:off x="9792758"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280</a:t>
              </a:r>
            </a:p>
          </p:txBody>
        </p:sp>
        <p:sp>
          <p:nvSpPr>
            <p:cNvPr id="1865" name="TextBox 1864">
              <a:extLst>
                <a:ext uri="{FF2B5EF4-FFF2-40B4-BE49-F238E27FC236}">
                  <a16:creationId xmlns:a16="http://schemas.microsoft.com/office/drawing/2014/main" id="{D379436A-CCC3-25A9-8F37-A9A199BBAC9E}"/>
                </a:ext>
              </a:extLst>
            </p:cNvPr>
            <p:cNvSpPr txBox="1"/>
            <p:nvPr/>
          </p:nvSpPr>
          <p:spPr>
            <a:xfrm>
              <a:off x="10249187"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268</a:t>
              </a:r>
            </a:p>
          </p:txBody>
        </p:sp>
        <p:sp>
          <p:nvSpPr>
            <p:cNvPr id="1866" name="TextBox 1865">
              <a:extLst>
                <a:ext uri="{FF2B5EF4-FFF2-40B4-BE49-F238E27FC236}">
                  <a16:creationId xmlns:a16="http://schemas.microsoft.com/office/drawing/2014/main" id="{106BFBF4-1679-098C-B65A-3A5512EC2D59}"/>
                </a:ext>
              </a:extLst>
            </p:cNvPr>
            <p:cNvSpPr txBox="1"/>
            <p:nvPr/>
          </p:nvSpPr>
          <p:spPr>
            <a:xfrm>
              <a:off x="10705921"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260</a:t>
              </a:r>
            </a:p>
          </p:txBody>
        </p:sp>
        <p:sp>
          <p:nvSpPr>
            <p:cNvPr id="1867" name="TextBox 1866">
              <a:extLst>
                <a:ext uri="{FF2B5EF4-FFF2-40B4-BE49-F238E27FC236}">
                  <a16:creationId xmlns:a16="http://schemas.microsoft.com/office/drawing/2014/main" id="{2503153B-E4E2-A83C-6E82-FF6946305DF4}"/>
                </a:ext>
              </a:extLst>
            </p:cNvPr>
            <p:cNvSpPr txBox="1"/>
            <p:nvPr/>
          </p:nvSpPr>
          <p:spPr>
            <a:xfrm>
              <a:off x="11168560"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250</a:t>
              </a:r>
            </a:p>
          </p:txBody>
        </p:sp>
        <p:sp>
          <p:nvSpPr>
            <p:cNvPr id="1868" name="TextBox 1867">
              <a:extLst>
                <a:ext uri="{FF2B5EF4-FFF2-40B4-BE49-F238E27FC236}">
                  <a16:creationId xmlns:a16="http://schemas.microsoft.com/office/drawing/2014/main" id="{0A3BF4E7-1C3E-6CE3-321C-FFF1C77EDBDB}"/>
                </a:ext>
              </a:extLst>
            </p:cNvPr>
            <p:cNvSpPr txBox="1"/>
            <p:nvPr/>
          </p:nvSpPr>
          <p:spPr>
            <a:xfrm>
              <a:off x="11618785"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228</a:t>
              </a:r>
            </a:p>
          </p:txBody>
        </p:sp>
        <p:sp>
          <p:nvSpPr>
            <p:cNvPr id="1869" name="TextBox 1868">
              <a:extLst>
                <a:ext uri="{FF2B5EF4-FFF2-40B4-BE49-F238E27FC236}">
                  <a16:creationId xmlns:a16="http://schemas.microsoft.com/office/drawing/2014/main" id="{09A2B0F7-16D8-5F51-E515-B0836761AC21}"/>
                </a:ext>
              </a:extLst>
            </p:cNvPr>
            <p:cNvSpPr txBox="1"/>
            <p:nvPr/>
          </p:nvSpPr>
          <p:spPr>
            <a:xfrm>
              <a:off x="12075077"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199</a:t>
              </a:r>
            </a:p>
          </p:txBody>
        </p:sp>
        <p:sp>
          <p:nvSpPr>
            <p:cNvPr id="1870" name="TextBox 1869">
              <a:extLst>
                <a:ext uri="{FF2B5EF4-FFF2-40B4-BE49-F238E27FC236}">
                  <a16:creationId xmlns:a16="http://schemas.microsoft.com/office/drawing/2014/main" id="{4B7F8F3C-9FCE-F281-ED7B-08A573BC7384}"/>
                </a:ext>
              </a:extLst>
            </p:cNvPr>
            <p:cNvSpPr txBox="1"/>
            <p:nvPr/>
          </p:nvSpPr>
          <p:spPr>
            <a:xfrm>
              <a:off x="12531948"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190</a:t>
              </a:r>
            </a:p>
          </p:txBody>
        </p:sp>
        <p:sp>
          <p:nvSpPr>
            <p:cNvPr id="1871" name="TextBox 1870">
              <a:extLst>
                <a:ext uri="{FF2B5EF4-FFF2-40B4-BE49-F238E27FC236}">
                  <a16:creationId xmlns:a16="http://schemas.microsoft.com/office/drawing/2014/main" id="{D6076AC6-AAAD-CF1A-79D1-5102E5DBA893}"/>
                </a:ext>
              </a:extLst>
            </p:cNvPr>
            <p:cNvSpPr txBox="1"/>
            <p:nvPr/>
          </p:nvSpPr>
          <p:spPr>
            <a:xfrm>
              <a:off x="12988415"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168</a:t>
              </a:r>
            </a:p>
          </p:txBody>
        </p:sp>
        <p:sp>
          <p:nvSpPr>
            <p:cNvPr id="1872" name="TextBox 1871">
              <a:extLst>
                <a:ext uri="{FF2B5EF4-FFF2-40B4-BE49-F238E27FC236}">
                  <a16:creationId xmlns:a16="http://schemas.microsoft.com/office/drawing/2014/main" id="{44428574-A443-89D2-AEB9-6FAD7B3940B4}"/>
                </a:ext>
              </a:extLst>
            </p:cNvPr>
            <p:cNvSpPr txBox="1"/>
            <p:nvPr/>
          </p:nvSpPr>
          <p:spPr>
            <a:xfrm>
              <a:off x="13445051" y="11027293"/>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144</a:t>
              </a:r>
            </a:p>
          </p:txBody>
        </p:sp>
        <p:sp>
          <p:nvSpPr>
            <p:cNvPr id="1873" name="TextBox 1872">
              <a:extLst>
                <a:ext uri="{FF2B5EF4-FFF2-40B4-BE49-F238E27FC236}">
                  <a16:creationId xmlns:a16="http://schemas.microsoft.com/office/drawing/2014/main" id="{8F332F1D-F26A-39D6-5104-9F0A23FD308A}"/>
                </a:ext>
              </a:extLst>
            </p:cNvPr>
            <p:cNvSpPr txBox="1"/>
            <p:nvPr/>
          </p:nvSpPr>
          <p:spPr>
            <a:xfrm>
              <a:off x="13901073" y="11029612"/>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116</a:t>
              </a:r>
            </a:p>
          </p:txBody>
        </p:sp>
        <p:sp>
          <p:nvSpPr>
            <p:cNvPr id="1874" name="TextBox 1873">
              <a:extLst>
                <a:ext uri="{FF2B5EF4-FFF2-40B4-BE49-F238E27FC236}">
                  <a16:creationId xmlns:a16="http://schemas.microsoft.com/office/drawing/2014/main" id="{45CEEAD2-B3F6-4351-A70F-74CA4435091E}"/>
                </a:ext>
              </a:extLst>
            </p:cNvPr>
            <p:cNvSpPr txBox="1"/>
            <p:nvPr/>
          </p:nvSpPr>
          <p:spPr>
            <a:xfrm>
              <a:off x="14419467"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95</a:t>
              </a:r>
            </a:p>
          </p:txBody>
        </p:sp>
        <p:sp>
          <p:nvSpPr>
            <p:cNvPr id="1875" name="TextBox 1874">
              <a:extLst>
                <a:ext uri="{FF2B5EF4-FFF2-40B4-BE49-F238E27FC236}">
                  <a16:creationId xmlns:a16="http://schemas.microsoft.com/office/drawing/2014/main" id="{958CE32B-446F-1958-1123-750A3CBB1B46}"/>
                </a:ext>
              </a:extLst>
            </p:cNvPr>
            <p:cNvSpPr txBox="1"/>
            <p:nvPr/>
          </p:nvSpPr>
          <p:spPr>
            <a:xfrm>
              <a:off x="14876201"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81</a:t>
              </a:r>
            </a:p>
          </p:txBody>
        </p:sp>
        <p:sp>
          <p:nvSpPr>
            <p:cNvPr id="1876" name="TextBox 1875">
              <a:extLst>
                <a:ext uri="{FF2B5EF4-FFF2-40B4-BE49-F238E27FC236}">
                  <a16:creationId xmlns:a16="http://schemas.microsoft.com/office/drawing/2014/main" id="{DCF3B718-005F-CBD1-DE81-6748F474009F}"/>
                </a:ext>
              </a:extLst>
            </p:cNvPr>
            <p:cNvSpPr txBox="1"/>
            <p:nvPr/>
          </p:nvSpPr>
          <p:spPr>
            <a:xfrm>
              <a:off x="15332633"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70</a:t>
              </a:r>
            </a:p>
          </p:txBody>
        </p:sp>
        <p:sp>
          <p:nvSpPr>
            <p:cNvPr id="1877" name="TextBox 1876">
              <a:extLst>
                <a:ext uri="{FF2B5EF4-FFF2-40B4-BE49-F238E27FC236}">
                  <a16:creationId xmlns:a16="http://schemas.microsoft.com/office/drawing/2014/main" id="{73E98048-5495-D002-D55A-088FCF30AF1F}"/>
                </a:ext>
              </a:extLst>
            </p:cNvPr>
            <p:cNvSpPr txBox="1"/>
            <p:nvPr/>
          </p:nvSpPr>
          <p:spPr>
            <a:xfrm>
              <a:off x="15789097"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51</a:t>
              </a:r>
            </a:p>
          </p:txBody>
        </p:sp>
        <p:sp>
          <p:nvSpPr>
            <p:cNvPr id="1878" name="TextBox 1877">
              <a:extLst>
                <a:ext uri="{FF2B5EF4-FFF2-40B4-BE49-F238E27FC236}">
                  <a16:creationId xmlns:a16="http://schemas.microsoft.com/office/drawing/2014/main" id="{87EF4EFC-3770-02F1-8000-9A775300209D}"/>
                </a:ext>
              </a:extLst>
            </p:cNvPr>
            <p:cNvSpPr txBox="1"/>
            <p:nvPr/>
          </p:nvSpPr>
          <p:spPr>
            <a:xfrm>
              <a:off x="16245831"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40</a:t>
              </a:r>
            </a:p>
          </p:txBody>
        </p:sp>
        <p:sp>
          <p:nvSpPr>
            <p:cNvPr id="1879" name="TextBox 1878">
              <a:extLst>
                <a:ext uri="{FF2B5EF4-FFF2-40B4-BE49-F238E27FC236}">
                  <a16:creationId xmlns:a16="http://schemas.microsoft.com/office/drawing/2014/main" id="{CD31BE2F-731F-979D-D29E-BC0EA9C4C062}"/>
                </a:ext>
              </a:extLst>
            </p:cNvPr>
            <p:cNvSpPr txBox="1"/>
            <p:nvPr/>
          </p:nvSpPr>
          <p:spPr>
            <a:xfrm>
              <a:off x="16702229"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26</a:t>
              </a:r>
            </a:p>
          </p:txBody>
        </p:sp>
        <p:sp>
          <p:nvSpPr>
            <p:cNvPr id="1880" name="TextBox 1879">
              <a:extLst>
                <a:ext uri="{FF2B5EF4-FFF2-40B4-BE49-F238E27FC236}">
                  <a16:creationId xmlns:a16="http://schemas.microsoft.com/office/drawing/2014/main" id="{EC573CC3-7073-1D5F-9BF4-CD10B5B1E902}"/>
                </a:ext>
              </a:extLst>
            </p:cNvPr>
            <p:cNvSpPr txBox="1"/>
            <p:nvPr/>
          </p:nvSpPr>
          <p:spPr>
            <a:xfrm>
              <a:off x="17159001" y="11027293"/>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881" name="TextBox 1880">
              <a:extLst>
                <a:ext uri="{FF2B5EF4-FFF2-40B4-BE49-F238E27FC236}">
                  <a16:creationId xmlns:a16="http://schemas.microsoft.com/office/drawing/2014/main" id="{2CFF7D3C-C101-22E3-C2DB-2BEB21114D8E}"/>
                </a:ext>
              </a:extLst>
            </p:cNvPr>
            <p:cNvSpPr txBox="1"/>
            <p:nvPr/>
          </p:nvSpPr>
          <p:spPr>
            <a:xfrm>
              <a:off x="17676887"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a:t>
              </a:r>
            </a:p>
          </p:txBody>
        </p:sp>
        <p:sp>
          <p:nvSpPr>
            <p:cNvPr id="1882" name="TextBox 1881">
              <a:extLst>
                <a:ext uri="{FF2B5EF4-FFF2-40B4-BE49-F238E27FC236}">
                  <a16:creationId xmlns:a16="http://schemas.microsoft.com/office/drawing/2014/main" id="{E6BC9397-E91C-1546-A3D4-1E2B23E60BDD}"/>
                </a:ext>
              </a:extLst>
            </p:cNvPr>
            <p:cNvSpPr txBox="1"/>
            <p:nvPr/>
          </p:nvSpPr>
          <p:spPr>
            <a:xfrm>
              <a:off x="18133315"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a:t>
              </a:r>
            </a:p>
          </p:txBody>
        </p:sp>
        <p:sp>
          <p:nvSpPr>
            <p:cNvPr id="1883" name="TextBox 1882">
              <a:extLst>
                <a:ext uri="{FF2B5EF4-FFF2-40B4-BE49-F238E27FC236}">
                  <a16:creationId xmlns:a16="http://schemas.microsoft.com/office/drawing/2014/main" id="{088BBF16-4D57-E501-E3FE-1D8F36AF72F6}"/>
                </a:ext>
              </a:extLst>
            </p:cNvPr>
            <p:cNvSpPr txBox="1"/>
            <p:nvPr/>
          </p:nvSpPr>
          <p:spPr>
            <a:xfrm>
              <a:off x="18567722"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a:t>
              </a:r>
            </a:p>
          </p:txBody>
        </p:sp>
        <p:sp>
          <p:nvSpPr>
            <p:cNvPr id="1884" name="TextBox 1883">
              <a:extLst>
                <a:ext uri="{FF2B5EF4-FFF2-40B4-BE49-F238E27FC236}">
                  <a16:creationId xmlns:a16="http://schemas.microsoft.com/office/drawing/2014/main" id="{2CB9E0BB-7925-B3F5-B134-30DE3E2D431F}"/>
                </a:ext>
              </a:extLst>
            </p:cNvPr>
            <p:cNvSpPr txBox="1"/>
            <p:nvPr/>
          </p:nvSpPr>
          <p:spPr>
            <a:xfrm>
              <a:off x="19046513"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a:t>
              </a:r>
            </a:p>
          </p:txBody>
        </p:sp>
        <p:sp>
          <p:nvSpPr>
            <p:cNvPr id="1885" name="TextBox 1884">
              <a:extLst>
                <a:ext uri="{FF2B5EF4-FFF2-40B4-BE49-F238E27FC236}">
                  <a16:creationId xmlns:a16="http://schemas.microsoft.com/office/drawing/2014/main" id="{90960DD5-5714-F44D-A236-D19B44B839C0}"/>
                </a:ext>
              </a:extLst>
            </p:cNvPr>
            <p:cNvSpPr txBox="1"/>
            <p:nvPr/>
          </p:nvSpPr>
          <p:spPr>
            <a:xfrm>
              <a:off x="5674660" y="11385655"/>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163</a:t>
              </a:r>
            </a:p>
          </p:txBody>
        </p:sp>
        <p:sp>
          <p:nvSpPr>
            <p:cNvPr id="1886" name="TextBox 1885">
              <a:extLst>
                <a:ext uri="{FF2B5EF4-FFF2-40B4-BE49-F238E27FC236}">
                  <a16:creationId xmlns:a16="http://schemas.microsoft.com/office/drawing/2014/main" id="{0FDAE8CD-C656-AC84-0301-7AC831F6F82E}"/>
                </a:ext>
              </a:extLst>
            </p:cNvPr>
            <p:cNvSpPr txBox="1"/>
            <p:nvPr/>
          </p:nvSpPr>
          <p:spPr>
            <a:xfrm>
              <a:off x="3751400" y="11387971"/>
              <a:ext cx="2188885" cy="515551"/>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3"/>
                  </a:solidFill>
                  <a:sym typeface="Helvetica"/>
                  <a:rtl val="0"/>
                </a:rPr>
                <a:t>CT</a:t>
              </a:r>
              <a:endParaRPr lang="en-US" sz="700" b="0" kern="0" dirty="0">
                <a:solidFill>
                  <a:srgbClr val="000000"/>
                </a:solidFill>
                <a:sym typeface="Helvetica"/>
                <a:rtl val="0"/>
              </a:endParaRPr>
            </a:p>
          </p:txBody>
        </p:sp>
        <p:sp>
          <p:nvSpPr>
            <p:cNvPr id="1887" name="TextBox 1886">
              <a:extLst>
                <a:ext uri="{FF2B5EF4-FFF2-40B4-BE49-F238E27FC236}">
                  <a16:creationId xmlns:a16="http://schemas.microsoft.com/office/drawing/2014/main" id="{9B92EEB0-B267-5A7A-D34B-0B3F7C1EA029}"/>
                </a:ext>
              </a:extLst>
            </p:cNvPr>
            <p:cNvSpPr txBox="1"/>
            <p:nvPr/>
          </p:nvSpPr>
          <p:spPr>
            <a:xfrm>
              <a:off x="6140392"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151</a:t>
              </a:r>
            </a:p>
          </p:txBody>
        </p:sp>
        <p:sp>
          <p:nvSpPr>
            <p:cNvPr id="1888" name="TextBox 1887">
              <a:extLst>
                <a:ext uri="{FF2B5EF4-FFF2-40B4-BE49-F238E27FC236}">
                  <a16:creationId xmlns:a16="http://schemas.microsoft.com/office/drawing/2014/main" id="{179277FF-6928-B0E8-437F-8EAF436993EE}"/>
                </a:ext>
              </a:extLst>
            </p:cNvPr>
            <p:cNvSpPr txBox="1"/>
            <p:nvPr/>
          </p:nvSpPr>
          <p:spPr>
            <a:xfrm>
              <a:off x="6612747"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145</a:t>
              </a:r>
            </a:p>
          </p:txBody>
        </p:sp>
        <p:sp>
          <p:nvSpPr>
            <p:cNvPr id="1889" name="TextBox 1888">
              <a:extLst>
                <a:ext uri="{FF2B5EF4-FFF2-40B4-BE49-F238E27FC236}">
                  <a16:creationId xmlns:a16="http://schemas.microsoft.com/office/drawing/2014/main" id="{1671644D-8ADA-6E33-8220-4273BBBA297D}"/>
                </a:ext>
              </a:extLst>
            </p:cNvPr>
            <p:cNvSpPr txBox="1"/>
            <p:nvPr/>
          </p:nvSpPr>
          <p:spPr>
            <a:xfrm>
              <a:off x="7053536"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143</a:t>
              </a:r>
            </a:p>
          </p:txBody>
        </p:sp>
        <p:sp>
          <p:nvSpPr>
            <p:cNvPr id="1890" name="TextBox 1889">
              <a:extLst>
                <a:ext uri="{FF2B5EF4-FFF2-40B4-BE49-F238E27FC236}">
                  <a16:creationId xmlns:a16="http://schemas.microsoft.com/office/drawing/2014/main" id="{4507F72D-3F2B-7DD7-251E-92222F9A7640}"/>
                </a:ext>
              </a:extLst>
            </p:cNvPr>
            <p:cNvSpPr txBox="1"/>
            <p:nvPr/>
          </p:nvSpPr>
          <p:spPr>
            <a:xfrm>
              <a:off x="7509958"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139</a:t>
              </a:r>
            </a:p>
          </p:txBody>
        </p:sp>
        <p:sp>
          <p:nvSpPr>
            <p:cNvPr id="1891" name="TextBox 1890">
              <a:extLst>
                <a:ext uri="{FF2B5EF4-FFF2-40B4-BE49-F238E27FC236}">
                  <a16:creationId xmlns:a16="http://schemas.microsoft.com/office/drawing/2014/main" id="{E14DC568-BFC9-ADF3-21D0-EF34F188E9AD}"/>
                </a:ext>
              </a:extLst>
            </p:cNvPr>
            <p:cNvSpPr txBox="1"/>
            <p:nvPr/>
          </p:nvSpPr>
          <p:spPr>
            <a:xfrm>
              <a:off x="7966425"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135</a:t>
              </a:r>
            </a:p>
          </p:txBody>
        </p:sp>
        <p:sp>
          <p:nvSpPr>
            <p:cNvPr id="1892" name="TextBox 1891">
              <a:extLst>
                <a:ext uri="{FF2B5EF4-FFF2-40B4-BE49-F238E27FC236}">
                  <a16:creationId xmlns:a16="http://schemas.microsoft.com/office/drawing/2014/main" id="{ADF35427-646C-0839-2D45-CA3CE97BD4B9}"/>
                </a:ext>
              </a:extLst>
            </p:cNvPr>
            <p:cNvSpPr txBox="1"/>
            <p:nvPr/>
          </p:nvSpPr>
          <p:spPr>
            <a:xfrm>
              <a:off x="8423124"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130</a:t>
              </a:r>
            </a:p>
          </p:txBody>
        </p:sp>
        <p:sp>
          <p:nvSpPr>
            <p:cNvPr id="1893" name="TextBox 1892">
              <a:extLst>
                <a:ext uri="{FF2B5EF4-FFF2-40B4-BE49-F238E27FC236}">
                  <a16:creationId xmlns:a16="http://schemas.microsoft.com/office/drawing/2014/main" id="{98B942AD-63BA-CCD7-56E0-2A54ABA69A58}"/>
                </a:ext>
              </a:extLst>
            </p:cNvPr>
            <p:cNvSpPr txBox="1"/>
            <p:nvPr/>
          </p:nvSpPr>
          <p:spPr>
            <a:xfrm>
              <a:off x="8879592"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124</a:t>
              </a:r>
            </a:p>
          </p:txBody>
        </p:sp>
        <p:sp>
          <p:nvSpPr>
            <p:cNvPr id="1894" name="TextBox 1893">
              <a:extLst>
                <a:ext uri="{FF2B5EF4-FFF2-40B4-BE49-F238E27FC236}">
                  <a16:creationId xmlns:a16="http://schemas.microsoft.com/office/drawing/2014/main" id="{449BBA84-E77C-CA4C-874F-BA7964263CDE}"/>
                </a:ext>
              </a:extLst>
            </p:cNvPr>
            <p:cNvSpPr txBox="1"/>
            <p:nvPr/>
          </p:nvSpPr>
          <p:spPr>
            <a:xfrm>
              <a:off x="9336326"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115</a:t>
              </a:r>
            </a:p>
          </p:txBody>
        </p:sp>
        <p:sp>
          <p:nvSpPr>
            <p:cNvPr id="1895" name="TextBox 1894">
              <a:extLst>
                <a:ext uri="{FF2B5EF4-FFF2-40B4-BE49-F238E27FC236}">
                  <a16:creationId xmlns:a16="http://schemas.microsoft.com/office/drawing/2014/main" id="{5FA505AB-5A84-4D8A-16AB-8076343CA970}"/>
                </a:ext>
              </a:extLst>
            </p:cNvPr>
            <p:cNvSpPr txBox="1"/>
            <p:nvPr/>
          </p:nvSpPr>
          <p:spPr>
            <a:xfrm>
              <a:off x="9792758"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109</a:t>
              </a:r>
            </a:p>
          </p:txBody>
        </p:sp>
        <p:sp>
          <p:nvSpPr>
            <p:cNvPr id="1896" name="TextBox 1895">
              <a:extLst>
                <a:ext uri="{FF2B5EF4-FFF2-40B4-BE49-F238E27FC236}">
                  <a16:creationId xmlns:a16="http://schemas.microsoft.com/office/drawing/2014/main" id="{8A13999B-270D-C949-6C57-11BE5DA6CFAC}"/>
                </a:ext>
              </a:extLst>
            </p:cNvPr>
            <p:cNvSpPr txBox="1"/>
            <p:nvPr/>
          </p:nvSpPr>
          <p:spPr>
            <a:xfrm>
              <a:off x="10249187" y="11385654"/>
              <a:ext cx="1014909"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104</a:t>
              </a:r>
            </a:p>
          </p:txBody>
        </p:sp>
        <p:sp>
          <p:nvSpPr>
            <p:cNvPr id="1897" name="TextBox 1896">
              <a:extLst>
                <a:ext uri="{FF2B5EF4-FFF2-40B4-BE49-F238E27FC236}">
                  <a16:creationId xmlns:a16="http://schemas.microsoft.com/office/drawing/2014/main" id="{0D3FC172-3F43-F148-D258-432DB610DD4A}"/>
                </a:ext>
              </a:extLst>
            </p:cNvPr>
            <p:cNvSpPr txBox="1"/>
            <p:nvPr/>
          </p:nvSpPr>
          <p:spPr>
            <a:xfrm>
              <a:off x="10767378"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98</a:t>
              </a:r>
            </a:p>
          </p:txBody>
        </p:sp>
        <p:sp>
          <p:nvSpPr>
            <p:cNvPr id="1898" name="TextBox 1897">
              <a:extLst>
                <a:ext uri="{FF2B5EF4-FFF2-40B4-BE49-F238E27FC236}">
                  <a16:creationId xmlns:a16="http://schemas.microsoft.com/office/drawing/2014/main" id="{E0ABFC20-5746-5D36-4416-BFB6D9A0B464}"/>
                </a:ext>
              </a:extLst>
            </p:cNvPr>
            <p:cNvSpPr txBox="1"/>
            <p:nvPr/>
          </p:nvSpPr>
          <p:spPr>
            <a:xfrm>
              <a:off x="11230052"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96</a:t>
              </a:r>
            </a:p>
          </p:txBody>
        </p:sp>
        <p:sp>
          <p:nvSpPr>
            <p:cNvPr id="1899" name="TextBox 1898">
              <a:extLst>
                <a:ext uri="{FF2B5EF4-FFF2-40B4-BE49-F238E27FC236}">
                  <a16:creationId xmlns:a16="http://schemas.microsoft.com/office/drawing/2014/main" id="{71EA0731-79DD-7A5E-EA23-B6953ED004F8}"/>
                </a:ext>
              </a:extLst>
            </p:cNvPr>
            <p:cNvSpPr txBox="1"/>
            <p:nvPr/>
          </p:nvSpPr>
          <p:spPr>
            <a:xfrm>
              <a:off x="11680274"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89</a:t>
              </a:r>
            </a:p>
          </p:txBody>
        </p:sp>
        <p:sp>
          <p:nvSpPr>
            <p:cNvPr id="1900" name="TextBox 1899">
              <a:extLst>
                <a:ext uri="{FF2B5EF4-FFF2-40B4-BE49-F238E27FC236}">
                  <a16:creationId xmlns:a16="http://schemas.microsoft.com/office/drawing/2014/main" id="{43A8C741-C754-17D7-39D5-0A32D89345F2}"/>
                </a:ext>
              </a:extLst>
            </p:cNvPr>
            <p:cNvSpPr txBox="1"/>
            <p:nvPr/>
          </p:nvSpPr>
          <p:spPr>
            <a:xfrm>
              <a:off x="12136537"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80</a:t>
              </a:r>
            </a:p>
          </p:txBody>
        </p:sp>
        <p:sp>
          <p:nvSpPr>
            <p:cNvPr id="1901" name="TextBox 1900">
              <a:extLst>
                <a:ext uri="{FF2B5EF4-FFF2-40B4-BE49-F238E27FC236}">
                  <a16:creationId xmlns:a16="http://schemas.microsoft.com/office/drawing/2014/main" id="{9AA68F68-DB56-2981-BC1E-BB9A31DD33A7}"/>
                </a:ext>
              </a:extLst>
            </p:cNvPr>
            <p:cNvSpPr txBox="1"/>
            <p:nvPr/>
          </p:nvSpPr>
          <p:spPr>
            <a:xfrm>
              <a:off x="12593408"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71</a:t>
              </a:r>
            </a:p>
          </p:txBody>
        </p:sp>
        <p:sp>
          <p:nvSpPr>
            <p:cNvPr id="1902" name="TextBox 1901">
              <a:extLst>
                <a:ext uri="{FF2B5EF4-FFF2-40B4-BE49-F238E27FC236}">
                  <a16:creationId xmlns:a16="http://schemas.microsoft.com/office/drawing/2014/main" id="{848CE5F0-70DC-1275-0DC6-196BDC0EF29B}"/>
                </a:ext>
              </a:extLst>
            </p:cNvPr>
            <p:cNvSpPr txBox="1"/>
            <p:nvPr/>
          </p:nvSpPr>
          <p:spPr>
            <a:xfrm>
              <a:off x="13049872"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56</a:t>
              </a:r>
            </a:p>
          </p:txBody>
        </p:sp>
        <p:sp>
          <p:nvSpPr>
            <p:cNvPr id="1903" name="TextBox 1902">
              <a:extLst>
                <a:ext uri="{FF2B5EF4-FFF2-40B4-BE49-F238E27FC236}">
                  <a16:creationId xmlns:a16="http://schemas.microsoft.com/office/drawing/2014/main" id="{A82F2505-A9D7-DF52-A9BE-571A8A81FB9A}"/>
                </a:ext>
              </a:extLst>
            </p:cNvPr>
            <p:cNvSpPr txBox="1"/>
            <p:nvPr/>
          </p:nvSpPr>
          <p:spPr>
            <a:xfrm>
              <a:off x="13506504"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45</a:t>
              </a:r>
            </a:p>
          </p:txBody>
        </p:sp>
        <p:sp>
          <p:nvSpPr>
            <p:cNvPr id="1904" name="TextBox 1903">
              <a:extLst>
                <a:ext uri="{FF2B5EF4-FFF2-40B4-BE49-F238E27FC236}">
                  <a16:creationId xmlns:a16="http://schemas.microsoft.com/office/drawing/2014/main" id="{B76248DA-2B66-E9F9-ED35-3A75D191BBBD}"/>
                </a:ext>
              </a:extLst>
            </p:cNvPr>
            <p:cNvSpPr txBox="1"/>
            <p:nvPr/>
          </p:nvSpPr>
          <p:spPr>
            <a:xfrm>
              <a:off x="13962530" y="1138797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37</a:t>
              </a:r>
            </a:p>
          </p:txBody>
        </p:sp>
        <p:sp>
          <p:nvSpPr>
            <p:cNvPr id="1905" name="TextBox 1904">
              <a:extLst>
                <a:ext uri="{FF2B5EF4-FFF2-40B4-BE49-F238E27FC236}">
                  <a16:creationId xmlns:a16="http://schemas.microsoft.com/office/drawing/2014/main" id="{1FCFB0CB-C6A7-7DA7-7849-C144C308E21C}"/>
                </a:ext>
              </a:extLst>
            </p:cNvPr>
            <p:cNvSpPr txBox="1"/>
            <p:nvPr/>
          </p:nvSpPr>
          <p:spPr>
            <a:xfrm>
              <a:off x="14419467"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a:t>
              </a:r>
            </a:p>
          </p:txBody>
        </p:sp>
        <p:sp>
          <p:nvSpPr>
            <p:cNvPr id="1906" name="TextBox 1905">
              <a:extLst>
                <a:ext uri="{FF2B5EF4-FFF2-40B4-BE49-F238E27FC236}">
                  <a16:creationId xmlns:a16="http://schemas.microsoft.com/office/drawing/2014/main" id="{861C9C6D-5B07-8803-E54E-9F54A6C2B81C}"/>
                </a:ext>
              </a:extLst>
            </p:cNvPr>
            <p:cNvSpPr txBox="1"/>
            <p:nvPr/>
          </p:nvSpPr>
          <p:spPr>
            <a:xfrm>
              <a:off x="14876201"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a:t>
              </a:r>
            </a:p>
          </p:txBody>
        </p:sp>
        <p:sp>
          <p:nvSpPr>
            <p:cNvPr id="1907" name="TextBox 1906">
              <a:extLst>
                <a:ext uri="{FF2B5EF4-FFF2-40B4-BE49-F238E27FC236}">
                  <a16:creationId xmlns:a16="http://schemas.microsoft.com/office/drawing/2014/main" id="{26D463E3-4CA0-B132-E873-311B6F92560F}"/>
                </a:ext>
              </a:extLst>
            </p:cNvPr>
            <p:cNvSpPr txBox="1"/>
            <p:nvPr/>
          </p:nvSpPr>
          <p:spPr>
            <a:xfrm>
              <a:off x="15332633"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23</a:t>
              </a:r>
            </a:p>
          </p:txBody>
        </p:sp>
        <p:sp>
          <p:nvSpPr>
            <p:cNvPr id="1908" name="TextBox 1907">
              <a:extLst>
                <a:ext uri="{FF2B5EF4-FFF2-40B4-BE49-F238E27FC236}">
                  <a16:creationId xmlns:a16="http://schemas.microsoft.com/office/drawing/2014/main" id="{BD388046-7A87-1144-A2CB-02AB86073B03}"/>
                </a:ext>
              </a:extLst>
            </p:cNvPr>
            <p:cNvSpPr txBox="1"/>
            <p:nvPr/>
          </p:nvSpPr>
          <p:spPr>
            <a:xfrm>
              <a:off x="15789097"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a:t>
              </a:r>
            </a:p>
          </p:txBody>
        </p:sp>
        <p:sp>
          <p:nvSpPr>
            <p:cNvPr id="1909" name="TextBox 1908">
              <a:extLst>
                <a:ext uri="{FF2B5EF4-FFF2-40B4-BE49-F238E27FC236}">
                  <a16:creationId xmlns:a16="http://schemas.microsoft.com/office/drawing/2014/main" id="{04394031-8748-EBC4-2418-52B0CEB1DEF2}"/>
                </a:ext>
              </a:extLst>
            </p:cNvPr>
            <p:cNvSpPr txBox="1"/>
            <p:nvPr/>
          </p:nvSpPr>
          <p:spPr>
            <a:xfrm>
              <a:off x="16245831" y="11385654"/>
              <a:ext cx="872251"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910" name="TextBox 1909">
              <a:extLst>
                <a:ext uri="{FF2B5EF4-FFF2-40B4-BE49-F238E27FC236}">
                  <a16:creationId xmlns:a16="http://schemas.microsoft.com/office/drawing/2014/main" id="{5996DF17-27E3-33B3-A95E-8DDF37C22AEB}"/>
                </a:ext>
              </a:extLst>
            </p:cNvPr>
            <p:cNvSpPr txBox="1"/>
            <p:nvPr/>
          </p:nvSpPr>
          <p:spPr>
            <a:xfrm>
              <a:off x="16763689"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a:t>
              </a:r>
            </a:p>
          </p:txBody>
        </p:sp>
        <p:sp>
          <p:nvSpPr>
            <p:cNvPr id="1911" name="TextBox 1910">
              <a:extLst>
                <a:ext uri="{FF2B5EF4-FFF2-40B4-BE49-F238E27FC236}">
                  <a16:creationId xmlns:a16="http://schemas.microsoft.com/office/drawing/2014/main" id="{C9DFE7C0-E9F4-3FDE-CD0C-95954A26FB24}"/>
                </a:ext>
              </a:extLst>
            </p:cNvPr>
            <p:cNvSpPr txBox="1"/>
            <p:nvPr/>
          </p:nvSpPr>
          <p:spPr>
            <a:xfrm>
              <a:off x="17220458"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a:t>
              </a:r>
            </a:p>
          </p:txBody>
        </p:sp>
        <p:sp>
          <p:nvSpPr>
            <p:cNvPr id="1912" name="TextBox 1911">
              <a:extLst>
                <a:ext uri="{FF2B5EF4-FFF2-40B4-BE49-F238E27FC236}">
                  <a16:creationId xmlns:a16="http://schemas.microsoft.com/office/drawing/2014/main" id="{0252AF73-F37A-BAD7-0A2D-81C630BDB450}"/>
                </a:ext>
              </a:extLst>
            </p:cNvPr>
            <p:cNvSpPr txBox="1"/>
            <p:nvPr/>
          </p:nvSpPr>
          <p:spPr>
            <a:xfrm>
              <a:off x="17676887"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913" name="TextBox 1912">
              <a:extLst>
                <a:ext uri="{FF2B5EF4-FFF2-40B4-BE49-F238E27FC236}">
                  <a16:creationId xmlns:a16="http://schemas.microsoft.com/office/drawing/2014/main" id="{8DD6BFCD-661D-11FE-3343-CB0336C60A65}"/>
                </a:ext>
              </a:extLst>
            </p:cNvPr>
            <p:cNvSpPr txBox="1"/>
            <p:nvPr/>
          </p:nvSpPr>
          <p:spPr>
            <a:xfrm>
              <a:off x="18133315"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4" name="TextBox 1913">
              <a:extLst>
                <a:ext uri="{FF2B5EF4-FFF2-40B4-BE49-F238E27FC236}">
                  <a16:creationId xmlns:a16="http://schemas.microsoft.com/office/drawing/2014/main" id="{8DF07B80-8FC3-8482-837D-5E7D8682FF52}"/>
                </a:ext>
              </a:extLst>
            </p:cNvPr>
            <p:cNvSpPr txBox="1"/>
            <p:nvPr/>
          </p:nvSpPr>
          <p:spPr>
            <a:xfrm>
              <a:off x="18567722" y="11385654"/>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sp>
          <p:nvSpPr>
            <p:cNvPr id="1915" name="TextBox 1914">
              <a:extLst>
                <a:ext uri="{FF2B5EF4-FFF2-40B4-BE49-F238E27FC236}">
                  <a16:creationId xmlns:a16="http://schemas.microsoft.com/office/drawing/2014/main" id="{E057D9F6-97E4-7E02-BA72-E00BF72D1265}"/>
                </a:ext>
              </a:extLst>
            </p:cNvPr>
            <p:cNvSpPr txBox="1"/>
            <p:nvPr/>
          </p:nvSpPr>
          <p:spPr>
            <a:xfrm>
              <a:off x="19506286"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a:t>
              </a:r>
            </a:p>
          </p:txBody>
        </p:sp>
        <p:sp>
          <p:nvSpPr>
            <p:cNvPr id="1916" name="TextBox 1915">
              <a:extLst>
                <a:ext uri="{FF2B5EF4-FFF2-40B4-BE49-F238E27FC236}">
                  <a16:creationId xmlns:a16="http://schemas.microsoft.com/office/drawing/2014/main" id="{8A4B1072-86EF-E3ED-A8FA-C27809B0720F}"/>
                </a:ext>
              </a:extLst>
            </p:cNvPr>
            <p:cNvSpPr txBox="1"/>
            <p:nvPr/>
          </p:nvSpPr>
          <p:spPr>
            <a:xfrm>
              <a:off x="19962715"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7" name="TextBox 1916">
              <a:extLst>
                <a:ext uri="{FF2B5EF4-FFF2-40B4-BE49-F238E27FC236}">
                  <a16:creationId xmlns:a16="http://schemas.microsoft.com/office/drawing/2014/main" id="{D953331B-9AC1-1CDD-048D-DCCFFCE5BB3A}"/>
                </a:ext>
              </a:extLst>
            </p:cNvPr>
            <p:cNvSpPr txBox="1"/>
            <p:nvPr/>
          </p:nvSpPr>
          <p:spPr>
            <a:xfrm>
              <a:off x="20419147"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8" name="TextBox 1917">
              <a:extLst>
                <a:ext uri="{FF2B5EF4-FFF2-40B4-BE49-F238E27FC236}">
                  <a16:creationId xmlns:a16="http://schemas.microsoft.com/office/drawing/2014/main" id="{6EB4A3D9-7E29-6C77-33D4-C8B79EBEB613}"/>
                </a:ext>
              </a:extLst>
            </p:cNvPr>
            <p:cNvSpPr txBox="1"/>
            <p:nvPr/>
          </p:nvSpPr>
          <p:spPr>
            <a:xfrm>
              <a:off x="20853553"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919" name="TextBox 1918">
              <a:extLst>
                <a:ext uri="{FF2B5EF4-FFF2-40B4-BE49-F238E27FC236}">
                  <a16:creationId xmlns:a16="http://schemas.microsoft.com/office/drawing/2014/main" id="{A111099D-B445-795F-A1E7-35C79062B6BE}"/>
                </a:ext>
              </a:extLst>
            </p:cNvPr>
            <p:cNvSpPr txBox="1"/>
            <p:nvPr/>
          </p:nvSpPr>
          <p:spPr>
            <a:xfrm>
              <a:off x="21332348" y="11027293"/>
              <a:ext cx="729593" cy="515551"/>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grpSp>
      <p:grpSp>
        <p:nvGrpSpPr>
          <p:cNvPr id="1921" name="Graphic 4">
            <a:extLst>
              <a:ext uri="{FF2B5EF4-FFF2-40B4-BE49-F238E27FC236}">
                <a16:creationId xmlns:a16="http://schemas.microsoft.com/office/drawing/2014/main" id="{E7E63D01-6D51-A589-5F6A-A0F32E5C953D}"/>
              </a:ext>
            </a:extLst>
          </p:cNvPr>
          <p:cNvGrpSpPr/>
          <p:nvPr/>
        </p:nvGrpSpPr>
        <p:grpSpPr>
          <a:xfrm>
            <a:off x="861084" y="2221807"/>
            <a:ext cx="4746458" cy="1747573"/>
            <a:chOff x="2977671" y="1043454"/>
            <a:chExt cx="6801700" cy="2229834"/>
          </a:xfrm>
          <a:noFill/>
        </p:grpSpPr>
        <p:sp>
          <p:nvSpPr>
            <p:cNvPr id="2203" name="Freeform 68">
              <a:extLst>
                <a:ext uri="{FF2B5EF4-FFF2-40B4-BE49-F238E27FC236}">
                  <a16:creationId xmlns:a16="http://schemas.microsoft.com/office/drawing/2014/main" id="{00B53537-0DC8-4F44-F39B-D25594987C8E}"/>
                </a:ext>
              </a:extLst>
            </p:cNvPr>
            <p:cNvSpPr/>
            <p:nvPr/>
          </p:nvSpPr>
          <p:spPr>
            <a:xfrm>
              <a:off x="2977671" y="1051013"/>
              <a:ext cx="6771483" cy="2192040"/>
            </a:xfrm>
            <a:custGeom>
              <a:avLst/>
              <a:gdLst>
                <a:gd name="connsiteX0" fmla="*/ 0 w 6771483"/>
                <a:gd name="connsiteY0" fmla="*/ 0 h 2192040"/>
                <a:gd name="connsiteX1" fmla="*/ 80073 w 6771483"/>
                <a:gd name="connsiteY1" fmla="*/ 0 h 2192040"/>
                <a:gd name="connsiteX2" fmla="*/ 80073 w 6771483"/>
                <a:gd name="connsiteY2" fmla="*/ 12094 h 2192040"/>
                <a:gd name="connsiteX3" fmla="*/ 87627 w 6771483"/>
                <a:gd name="connsiteY3" fmla="*/ 12094 h 2192040"/>
                <a:gd name="connsiteX4" fmla="*/ 87627 w 6771483"/>
                <a:gd name="connsiteY4" fmla="*/ 22676 h 2192040"/>
                <a:gd name="connsiteX5" fmla="*/ 113311 w 6771483"/>
                <a:gd name="connsiteY5" fmla="*/ 22676 h 2192040"/>
                <a:gd name="connsiteX6" fmla="*/ 113311 w 6771483"/>
                <a:gd name="connsiteY6" fmla="*/ 33259 h 2192040"/>
                <a:gd name="connsiteX7" fmla="*/ 126909 w 6771483"/>
                <a:gd name="connsiteY7" fmla="*/ 33259 h 2192040"/>
                <a:gd name="connsiteX8" fmla="*/ 126909 w 6771483"/>
                <a:gd name="connsiteY8" fmla="*/ 45353 h 2192040"/>
                <a:gd name="connsiteX9" fmla="*/ 222090 w 6771483"/>
                <a:gd name="connsiteY9" fmla="*/ 45353 h 2192040"/>
                <a:gd name="connsiteX10" fmla="*/ 222090 w 6771483"/>
                <a:gd name="connsiteY10" fmla="*/ 55935 h 2192040"/>
                <a:gd name="connsiteX11" fmla="*/ 376194 w 6771483"/>
                <a:gd name="connsiteY11" fmla="*/ 55935 h 2192040"/>
                <a:gd name="connsiteX12" fmla="*/ 376194 w 6771483"/>
                <a:gd name="connsiteY12" fmla="*/ 66517 h 2192040"/>
                <a:gd name="connsiteX13" fmla="*/ 450224 w 6771483"/>
                <a:gd name="connsiteY13" fmla="*/ 66517 h 2192040"/>
                <a:gd name="connsiteX14" fmla="*/ 450224 w 6771483"/>
                <a:gd name="connsiteY14" fmla="*/ 78611 h 2192040"/>
                <a:gd name="connsiteX15" fmla="*/ 463821 w 6771483"/>
                <a:gd name="connsiteY15" fmla="*/ 78611 h 2192040"/>
                <a:gd name="connsiteX16" fmla="*/ 463821 w 6771483"/>
                <a:gd name="connsiteY16" fmla="*/ 89193 h 2192040"/>
                <a:gd name="connsiteX17" fmla="*/ 483462 w 6771483"/>
                <a:gd name="connsiteY17" fmla="*/ 89193 h 2192040"/>
                <a:gd name="connsiteX18" fmla="*/ 483462 w 6771483"/>
                <a:gd name="connsiteY18" fmla="*/ 99776 h 2192040"/>
                <a:gd name="connsiteX19" fmla="*/ 610370 w 6771483"/>
                <a:gd name="connsiteY19" fmla="*/ 99776 h 2192040"/>
                <a:gd name="connsiteX20" fmla="*/ 610370 w 6771483"/>
                <a:gd name="connsiteY20" fmla="*/ 111870 h 2192040"/>
                <a:gd name="connsiteX21" fmla="*/ 645119 w 6771483"/>
                <a:gd name="connsiteY21" fmla="*/ 111870 h 2192040"/>
                <a:gd name="connsiteX22" fmla="*/ 645119 w 6771483"/>
                <a:gd name="connsiteY22" fmla="*/ 122452 h 2192040"/>
                <a:gd name="connsiteX23" fmla="*/ 719149 w 6771483"/>
                <a:gd name="connsiteY23" fmla="*/ 122452 h 2192040"/>
                <a:gd name="connsiteX24" fmla="*/ 719149 w 6771483"/>
                <a:gd name="connsiteY24" fmla="*/ 133034 h 2192040"/>
                <a:gd name="connsiteX25" fmla="*/ 920088 w 6771483"/>
                <a:gd name="connsiteY25" fmla="*/ 133034 h 2192040"/>
                <a:gd name="connsiteX26" fmla="*/ 920088 w 6771483"/>
                <a:gd name="connsiteY26" fmla="*/ 145128 h 2192040"/>
                <a:gd name="connsiteX27" fmla="*/ 933685 w 6771483"/>
                <a:gd name="connsiteY27" fmla="*/ 145128 h 2192040"/>
                <a:gd name="connsiteX28" fmla="*/ 933685 w 6771483"/>
                <a:gd name="connsiteY28" fmla="*/ 155711 h 2192040"/>
                <a:gd name="connsiteX29" fmla="*/ 939729 w 6771483"/>
                <a:gd name="connsiteY29" fmla="*/ 155711 h 2192040"/>
                <a:gd name="connsiteX30" fmla="*/ 939729 w 6771483"/>
                <a:gd name="connsiteY30" fmla="*/ 167805 h 2192040"/>
                <a:gd name="connsiteX31" fmla="*/ 947283 w 6771483"/>
                <a:gd name="connsiteY31" fmla="*/ 167805 h 2192040"/>
                <a:gd name="connsiteX32" fmla="*/ 947283 w 6771483"/>
                <a:gd name="connsiteY32" fmla="*/ 178387 h 2192040"/>
                <a:gd name="connsiteX33" fmla="*/ 1007715 w 6771483"/>
                <a:gd name="connsiteY33" fmla="*/ 178387 h 2192040"/>
                <a:gd name="connsiteX34" fmla="*/ 1007715 w 6771483"/>
                <a:gd name="connsiteY34" fmla="*/ 188969 h 2192040"/>
                <a:gd name="connsiteX35" fmla="*/ 1048507 w 6771483"/>
                <a:gd name="connsiteY35" fmla="*/ 188969 h 2192040"/>
                <a:gd name="connsiteX36" fmla="*/ 1048507 w 6771483"/>
                <a:gd name="connsiteY36" fmla="*/ 201063 h 2192040"/>
                <a:gd name="connsiteX37" fmla="*/ 1134624 w 6771483"/>
                <a:gd name="connsiteY37" fmla="*/ 201063 h 2192040"/>
                <a:gd name="connsiteX38" fmla="*/ 1134624 w 6771483"/>
                <a:gd name="connsiteY38" fmla="*/ 211645 h 2192040"/>
                <a:gd name="connsiteX39" fmla="*/ 1169373 w 6771483"/>
                <a:gd name="connsiteY39" fmla="*/ 211645 h 2192040"/>
                <a:gd name="connsiteX40" fmla="*/ 1169373 w 6771483"/>
                <a:gd name="connsiteY40" fmla="*/ 234322 h 2192040"/>
                <a:gd name="connsiteX41" fmla="*/ 1309879 w 6771483"/>
                <a:gd name="connsiteY41" fmla="*/ 234322 h 2192040"/>
                <a:gd name="connsiteX42" fmla="*/ 1309879 w 6771483"/>
                <a:gd name="connsiteY42" fmla="*/ 246416 h 2192040"/>
                <a:gd name="connsiteX43" fmla="*/ 1315922 w 6771483"/>
                <a:gd name="connsiteY43" fmla="*/ 246416 h 2192040"/>
                <a:gd name="connsiteX44" fmla="*/ 1315922 w 6771483"/>
                <a:gd name="connsiteY44" fmla="*/ 256998 h 2192040"/>
                <a:gd name="connsiteX45" fmla="*/ 1343117 w 6771483"/>
                <a:gd name="connsiteY45" fmla="*/ 256998 h 2192040"/>
                <a:gd name="connsiteX46" fmla="*/ 1343117 w 6771483"/>
                <a:gd name="connsiteY46" fmla="*/ 269092 h 2192040"/>
                <a:gd name="connsiteX47" fmla="*/ 1356714 w 6771483"/>
                <a:gd name="connsiteY47" fmla="*/ 269092 h 2192040"/>
                <a:gd name="connsiteX48" fmla="*/ 1356714 w 6771483"/>
                <a:gd name="connsiteY48" fmla="*/ 279674 h 2192040"/>
                <a:gd name="connsiteX49" fmla="*/ 1370312 w 6771483"/>
                <a:gd name="connsiteY49" fmla="*/ 279674 h 2192040"/>
                <a:gd name="connsiteX50" fmla="*/ 1370312 w 6771483"/>
                <a:gd name="connsiteY50" fmla="*/ 290256 h 2192040"/>
                <a:gd name="connsiteX51" fmla="*/ 1376355 w 6771483"/>
                <a:gd name="connsiteY51" fmla="*/ 290256 h 2192040"/>
                <a:gd name="connsiteX52" fmla="*/ 1376355 w 6771483"/>
                <a:gd name="connsiteY52" fmla="*/ 302351 h 2192040"/>
                <a:gd name="connsiteX53" fmla="*/ 1383909 w 6771483"/>
                <a:gd name="connsiteY53" fmla="*/ 302351 h 2192040"/>
                <a:gd name="connsiteX54" fmla="*/ 1383909 w 6771483"/>
                <a:gd name="connsiteY54" fmla="*/ 312933 h 2192040"/>
                <a:gd name="connsiteX55" fmla="*/ 1389952 w 6771483"/>
                <a:gd name="connsiteY55" fmla="*/ 312933 h 2192040"/>
                <a:gd name="connsiteX56" fmla="*/ 1389952 w 6771483"/>
                <a:gd name="connsiteY56" fmla="*/ 325027 h 2192040"/>
                <a:gd name="connsiteX57" fmla="*/ 1424701 w 6771483"/>
                <a:gd name="connsiteY57" fmla="*/ 325027 h 2192040"/>
                <a:gd name="connsiteX58" fmla="*/ 1424701 w 6771483"/>
                <a:gd name="connsiteY58" fmla="*/ 335609 h 2192040"/>
                <a:gd name="connsiteX59" fmla="*/ 1485134 w 6771483"/>
                <a:gd name="connsiteY59" fmla="*/ 335609 h 2192040"/>
                <a:gd name="connsiteX60" fmla="*/ 1485134 w 6771483"/>
                <a:gd name="connsiteY60" fmla="*/ 347703 h 2192040"/>
                <a:gd name="connsiteX61" fmla="*/ 1565207 w 6771483"/>
                <a:gd name="connsiteY61" fmla="*/ 347703 h 2192040"/>
                <a:gd name="connsiteX62" fmla="*/ 1565207 w 6771483"/>
                <a:gd name="connsiteY62" fmla="*/ 370379 h 2192040"/>
                <a:gd name="connsiteX63" fmla="*/ 1571250 w 6771483"/>
                <a:gd name="connsiteY63" fmla="*/ 370379 h 2192040"/>
                <a:gd name="connsiteX64" fmla="*/ 1571250 w 6771483"/>
                <a:gd name="connsiteY64" fmla="*/ 380962 h 2192040"/>
                <a:gd name="connsiteX65" fmla="*/ 1584848 w 6771483"/>
                <a:gd name="connsiteY65" fmla="*/ 380962 h 2192040"/>
                <a:gd name="connsiteX66" fmla="*/ 1584848 w 6771483"/>
                <a:gd name="connsiteY66" fmla="*/ 393056 h 2192040"/>
                <a:gd name="connsiteX67" fmla="*/ 1605999 w 6771483"/>
                <a:gd name="connsiteY67" fmla="*/ 393056 h 2192040"/>
                <a:gd name="connsiteX68" fmla="*/ 1605999 w 6771483"/>
                <a:gd name="connsiteY68" fmla="*/ 403638 h 2192040"/>
                <a:gd name="connsiteX69" fmla="*/ 1631683 w 6771483"/>
                <a:gd name="connsiteY69" fmla="*/ 403638 h 2192040"/>
                <a:gd name="connsiteX70" fmla="*/ 1631683 w 6771483"/>
                <a:gd name="connsiteY70" fmla="*/ 426314 h 2192040"/>
                <a:gd name="connsiteX71" fmla="*/ 1645280 w 6771483"/>
                <a:gd name="connsiteY71" fmla="*/ 426314 h 2192040"/>
                <a:gd name="connsiteX72" fmla="*/ 1645280 w 6771483"/>
                <a:gd name="connsiteY72" fmla="*/ 438408 h 2192040"/>
                <a:gd name="connsiteX73" fmla="*/ 1686072 w 6771483"/>
                <a:gd name="connsiteY73" fmla="*/ 438408 h 2192040"/>
                <a:gd name="connsiteX74" fmla="*/ 1686072 w 6771483"/>
                <a:gd name="connsiteY74" fmla="*/ 448990 h 2192040"/>
                <a:gd name="connsiteX75" fmla="*/ 1812981 w 6771483"/>
                <a:gd name="connsiteY75" fmla="*/ 448990 h 2192040"/>
                <a:gd name="connsiteX76" fmla="*/ 1812981 w 6771483"/>
                <a:gd name="connsiteY76" fmla="*/ 461085 h 2192040"/>
                <a:gd name="connsiteX77" fmla="*/ 1861327 w 6771483"/>
                <a:gd name="connsiteY77" fmla="*/ 461085 h 2192040"/>
                <a:gd name="connsiteX78" fmla="*/ 1861327 w 6771483"/>
                <a:gd name="connsiteY78" fmla="*/ 471667 h 2192040"/>
                <a:gd name="connsiteX79" fmla="*/ 1887011 w 6771483"/>
                <a:gd name="connsiteY79" fmla="*/ 471667 h 2192040"/>
                <a:gd name="connsiteX80" fmla="*/ 1887011 w 6771483"/>
                <a:gd name="connsiteY80" fmla="*/ 483761 h 2192040"/>
                <a:gd name="connsiteX81" fmla="*/ 1914206 w 6771483"/>
                <a:gd name="connsiteY81" fmla="*/ 483761 h 2192040"/>
                <a:gd name="connsiteX82" fmla="*/ 1914206 w 6771483"/>
                <a:gd name="connsiteY82" fmla="*/ 494343 h 2192040"/>
                <a:gd name="connsiteX83" fmla="*/ 1935357 w 6771483"/>
                <a:gd name="connsiteY83" fmla="*/ 494343 h 2192040"/>
                <a:gd name="connsiteX84" fmla="*/ 1935357 w 6771483"/>
                <a:gd name="connsiteY84" fmla="*/ 506437 h 2192040"/>
                <a:gd name="connsiteX85" fmla="*/ 1947444 w 6771483"/>
                <a:gd name="connsiteY85" fmla="*/ 506437 h 2192040"/>
                <a:gd name="connsiteX86" fmla="*/ 1947444 w 6771483"/>
                <a:gd name="connsiteY86" fmla="*/ 518531 h 2192040"/>
                <a:gd name="connsiteX87" fmla="*/ 1961041 w 6771483"/>
                <a:gd name="connsiteY87" fmla="*/ 518531 h 2192040"/>
                <a:gd name="connsiteX88" fmla="*/ 1961041 w 6771483"/>
                <a:gd name="connsiteY88" fmla="*/ 529113 h 2192040"/>
                <a:gd name="connsiteX89" fmla="*/ 2029028 w 6771483"/>
                <a:gd name="connsiteY89" fmla="*/ 529113 h 2192040"/>
                <a:gd name="connsiteX90" fmla="*/ 2029028 w 6771483"/>
                <a:gd name="connsiteY90" fmla="*/ 541207 h 2192040"/>
                <a:gd name="connsiteX91" fmla="*/ 2035071 w 6771483"/>
                <a:gd name="connsiteY91" fmla="*/ 541207 h 2192040"/>
                <a:gd name="connsiteX92" fmla="*/ 2035071 w 6771483"/>
                <a:gd name="connsiteY92" fmla="*/ 563884 h 2192040"/>
                <a:gd name="connsiteX93" fmla="*/ 2081906 w 6771483"/>
                <a:gd name="connsiteY93" fmla="*/ 563884 h 2192040"/>
                <a:gd name="connsiteX94" fmla="*/ 2081906 w 6771483"/>
                <a:gd name="connsiteY94" fmla="*/ 575978 h 2192040"/>
                <a:gd name="connsiteX95" fmla="*/ 2116655 w 6771483"/>
                <a:gd name="connsiteY95" fmla="*/ 575978 h 2192040"/>
                <a:gd name="connsiteX96" fmla="*/ 2116655 w 6771483"/>
                <a:gd name="connsiteY96" fmla="*/ 586560 h 2192040"/>
                <a:gd name="connsiteX97" fmla="*/ 2155937 w 6771483"/>
                <a:gd name="connsiteY97" fmla="*/ 586560 h 2192040"/>
                <a:gd name="connsiteX98" fmla="*/ 2155937 w 6771483"/>
                <a:gd name="connsiteY98" fmla="*/ 598654 h 2192040"/>
                <a:gd name="connsiteX99" fmla="*/ 2223923 w 6771483"/>
                <a:gd name="connsiteY99" fmla="*/ 598654 h 2192040"/>
                <a:gd name="connsiteX100" fmla="*/ 2223923 w 6771483"/>
                <a:gd name="connsiteY100" fmla="*/ 610748 h 2192040"/>
                <a:gd name="connsiteX101" fmla="*/ 2251118 w 6771483"/>
                <a:gd name="connsiteY101" fmla="*/ 610748 h 2192040"/>
                <a:gd name="connsiteX102" fmla="*/ 2251118 w 6771483"/>
                <a:gd name="connsiteY102" fmla="*/ 621330 h 2192040"/>
                <a:gd name="connsiteX103" fmla="*/ 2317594 w 6771483"/>
                <a:gd name="connsiteY103" fmla="*/ 621330 h 2192040"/>
                <a:gd name="connsiteX104" fmla="*/ 2317594 w 6771483"/>
                <a:gd name="connsiteY104" fmla="*/ 633424 h 2192040"/>
                <a:gd name="connsiteX105" fmla="*/ 2331191 w 6771483"/>
                <a:gd name="connsiteY105" fmla="*/ 633424 h 2192040"/>
                <a:gd name="connsiteX106" fmla="*/ 2331191 w 6771483"/>
                <a:gd name="connsiteY106" fmla="*/ 645518 h 2192040"/>
                <a:gd name="connsiteX107" fmla="*/ 2350832 w 6771483"/>
                <a:gd name="connsiteY107" fmla="*/ 645518 h 2192040"/>
                <a:gd name="connsiteX108" fmla="*/ 2350832 w 6771483"/>
                <a:gd name="connsiteY108" fmla="*/ 657612 h 2192040"/>
                <a:gd name="connsiteX109" fmla="*/ 2358386 w 6771483"/>
                <a:gd name="connsiteY109" fmla="*/ 657612 h 2192040"/>
                <a:gd name="connsiteX110" fmla="*/ 2358386 w 6771483"/>
                <a:gd name="connsiteY110" fmla="*/ 668195 h 2192040"/>
                <a:gd name="connsiteX111" fmla="*/ 2391624 w 6771483"/>
                <a:gd name="connsiteY111" fmla="*/ 668195 h 2192040"/>
                <a:gd name="connsiteX112" fmla="*/ 2391624 w 6771483"/>
                <a:gd name="connsiteY112" fmla="*/ 680289 h 2192040"/>
                <a:gd name="connsiteX113" fmla="*/ 2411265 w 6771483"/>
                <a:gd name="connsiteY113" fmla="*/ 680289 h 2192040"/>
                <a:gd name="connsiteX114" fmla="*/ 2411265 w 6771483"/>
                <a:gd name="connsiteY114" fmla="*/ 692383 h 2192040"/>
                <a:gd name="connsiteX115" fmla="*/ 2432416 w 6771483"/>
                <a:gd name="connsiteY115" fmla="*/ 692383 h 2192040"/>
                <a:gd name="connsiteX116" fmla="*/ 2432416 w 6771483"/>
                <a:gd name="connsiteY116" fmla="*/ 704477 h 2192040"/>
                <a:gd name="connsiteX117" fmla="*/ 2485295 w 6771483"/>
                <a:gd name="connsiteY117" fmla="*/ 704477 h 2192040"/>
                <a:gd name="connsiteX118" fmla="*/ 2485295 w 6771483"/>
                <a:gd name="connsiteY118" fmla="*/ 715059 h 2192040"/>
                <a:gd name="connsiteX119" fmla="*/ 2498892 w 6771483"/>
                <a:gd name="connsiteY119" fmla="*/ 715059 h 2192040"/>
                <a:gd name="connsiteX120" fmla="*/ 2498892 w 6771483"/>
                <a:gd name="connsiteY120" fmla="*/ 727153 h 2192040"/>
                <a:gd name="connsiteX121" fmla="*/ 2512489 w 6771483"/>
                <a:gd name="connsiteY121" fmla="*/ 727153 h 2192040"/>
                <a:gd name="connsiteX122" fmla="*/ 2512489 w 6771483"/>
                <a:gd name="connsiteY122" fmla="*/ 763435 h 2192040"/>
                <a:gd name="connsiteX123" fmla="*/ 2545728 w 6771483"/>
                <a:gd name="connsiteY123" fmla="*/ 763435 h 2192040"/>
                <a:gd name="connsiteX124" fmla="*/ 2545728 w 6771483"/>
                <a:gd name="connsiteY124" fmla="*/ 775529 h 2192040"/>
                <a:gd name="connsiteX125" fmla="*/ 2687744 w 6771483"/>
                <a:gd name="connsiteY125" fmla="*/ 775529 h 2192040"/>
                <a:gd name="connsiteX126" fmla="*/ 2687744 w 6771483"/>
                <a:gd name="connsiteY126" fmla="*/ 787623 h 2192040"/>
                <a:gd name="connsiteX127" fmla="*/ 2720982 w 6771483"/>
                <a:gd name="connsiteY127" fmla="*/ 787623 h 2192040"/>
                <a:gd name="connsiteX128" fmla="*/ 2720982 w 6771483"/>
                <a:gd name="connsiteY128" fmla="*/ 799717 h 2192040"/>
                <a:gd name="connsiteX129" fmla="*/ 2727026 w 6771483"/>
                <a:gd name="connsiteY129" fmla="*/ 799717 h 2192040"/>
                <a:gd name="connsiteX130" fmla="*/ 2727026 w 6771483"/>
                <a:gd name="connsiteY130" fmla="*/ 813323 h 2192040"/>
                <a:gd name="connsiteX131" fmla="*/ 2734580 w 6771483"/>
                <a:gd name="connsiteY131" fmla="*/ 813323 h 2192040"/>
                <a:gd name="connsiteX132" fmla="*/ 2734580 w 6771483"/>
                <a:gd name="connsiteY132" fmla="*/ 825417 h 2192040"/>
                <a:gd name="connsiteX133" fmla="*/ 2760264 w 6771483"/>
                <a:gd name="connsiteY133" fmla="*/ 825417 h 2192040"/>
                <a:gd name="connsiteX134" fmla="*/ 2760264 w 6771483"/>
                <a:gd name="connsiteY134" fmla="*/ 839023 h 2192040"/>
                <a:gd name="connsiteX135" fmla="*/ 2781415 w 6771483"/>
                <a:gd name="connsiteY135" fmla="*/ 839023 h 2192040"/>
                <a:gd name="connsiteX136" fmla="*/ 2781415 w 6771483"/>
                <a:gd name="connsiteY136" fmla="*/ 852628 h 2192040"/>
                <a:gd name="connsiteX137" fmla="*/ 2801056 w 6771483"/>
                <a:gd name="connsiteY137" fmla="*/ 852628 h 2192040"/>
                <a:gd name="connsiteX138" fmla="*/ 2801056 w 6771483"/>
                <a:gd name="connsiteY138" fmla="*/ 866234 h 2192040"/>
                <a:gd name="connsiteX139" fmla="*/ 2822207 w 6771483"/>
                <a:gd name="connsiteY139" fmla="*/ 866234 h 2192040"/>
                <a:gd name="connsiteX140" fmla="*/ 2822207 w 6771483"/>
                <a:gd name="connsiteY140" fmla="*/ 879840 h 2192040"/>
                <a:gd name="connsiteX141" fmla="*/ 2841848 w 6771483"/>
                <a:gd name="connsiteY141" fmla="*/ 879840 h 2192040"/>
                <a:gd name="connsiteX142" fmla="*/ 2841848 w 6771483"/>
                <a:gd name="connsiteY142" fmla="*/ 893446 h 2192040"/>
                <a:gd name="connsiteX143" fmla="*/ 3009548 w 6771483"/>
                <a:gd name="connsiteY143" fmla="*/ 893446 h 2192040"/>
                <a:gd name="connsiteX144" fmla="*/ 3009548 w 6771483"/>
                <a:gd name="connsiteY144" fmla="*/ 907051 h 2192040"/>
                <a:gd name="connsiteX145" fmla="*/ 3023146 w 6771483"/>
                <a:gd name="connsiteY145" fmla="*/ 907051 h 2192040"/>
                <a:gd name="connsiteX146" fmla="*/ 3023146 w 6771483"/>
                <a:gd name="connsiteY146" fmla="*/ 920657 h 2192040"/>
                <a:gd name="connsiteX147" fmla="*/ 3069981 w 6771483"/>
                <a:gd name="connsiteY147" fmla="*/ 920657 h 2192040"/>
                <a:gd name="connsiteX148" fmla="*/ 3069981 w 6771483"/>
                <a:gd name="connsiteY148" fmla="*/ 935775 h 2192040"/>
                <a:gd name="connsiteX149" fmla="*/ 3089622 w 6771483"/>
                <a:gd name="connsiteY149" fmla="*/ 935775 h 2192040"/>
                <a:gd name="connsiteX150" fmla="*/ 3089622 w 6771483"/>
                <a:gd name="connsiteY150" fmla="*/ 949381 h 2192040"/>
                <a:gd name="connsiteX151" fmla="*/ 3171206 w 6771483"/>
                <a:gd name="connsiteY151" fmla="*/ 949381 h 2192040"/>
                <a:gd name="connsiteX152" fmla="*/ 3171206 w 6771483"/>
                <a:gd name="connsiteY152" fmla="*/ 964498 h 2192040"/>
                <a:gd name="connsiteX153" fmla="*/ 3177249 w 6771483"/>
                <a:gd name="connsiteY153" fmla="*/ 964498 h 2192040"/>
                <a:gd name="connsiteX154" fmla="*/ 3177249 w 6771483"/>
                <a:gd name="connsiteY154" fmla="*/ 994733 h 2192040"/>
                <a:gd name="connsiteX155" fmla="*/ 3198400 w 6771483"/>
                <a:gd name="connsiteY155" fmla="*/ 994733 h 2192040"/>
                <a:gd name="connsiteX156" fmla="*/ 3198400 w 6771483"/>
                <a:gd name="connsiteY156" fmla="*/ 1009851 h 2192040"/>
                <a:gd name="connsiteX157" fmla="*/ 3210487 w 6771483"/>
                <a:gd name="connsiteY157" fmla="*/ 1009851 h 2192040"/>
                <a:gd name="connsiteX158" fmla="*/ 3210487 w 6771483"/>
                <a:gd name="connsiteY158" fmla="*/ 1024968 h 2192040"/>
                <a:gd name="connsiteX159" fmla="*/ 3237682 w 6771483"/>
                <a:gd name="connsiteY159" fmla="*/ 1024968 h 2192040"/>
                <a:gd name="connsiteX160" fmla="*/ 3237682 w 6771483"/>
                <a:gd name="connsiteY160" fmla="*/ 1055203 h 2192040"/>
                <a:gd name="connsiteX161" fmla="*/ 3258833 w 6771483"/>
                <a:gd name="connsiteY161" fmla="*/ 1055203 h 2192040"/>
                <a:gd name="connsiteX162" fmla="*/ 3258833 w 6771483"/>
                <a:gd name="connsiteY162" fmla="*/ 1070321 h 2192040"/>
                <a:gd name="connsiteX163" fmla="*/ 3298115 w 6771483"/>
                <a:gd name="connsiteY163" fmla="*/ 1070321 h 2192040"/>
                <a:gd name="connsiteX164" fmla="*/ 3298115 w 6771483"/>
                <a:gd name="connsiteY164" fmla="*/ 1085438 h 2192040"/>
                <a:gd name="connsiteX165" fmla="*/ 3311712 w 6771483"/>
                <a:gd name="connsiteY165" fmla="*/ 1085438 h 2192040"/>
                <a:gd name="connsiteX166" fmla="*/ 3311712 w 6771483"/>
                <a:gd name="connsiteY166" fmla="*/ 1102068 h 2192040"/>
                <a:gd name="connsiteX167" fmla="*/ 3405383 w 6771483"/>
                <a:gd name="connsiteY167" fmla="*/ 1102068 h 2192040"/>
                <a:gd name="connsiteX168" fmla="*/ 3405383 w 6771483"/>
                <a:gd name="connsiteY168" fmla="*/ 1117185 h 2192040"/>
                <a:gd name="connsiteX169" fmla="*/ 3446175 w 6771483"/>
                <a:gd name="connsiteY169" fmla="*/ 1117185 h 2192040"/>
                <a:gd name="connsiteX170" fmla="*/ 3446175 w 6771483"/>
                <a:gd name="connsiteY170" fmla="*/ 1135326 h 2192040"/>
                <a:gd name="connsiteX171" fmla="*/ 3473369 w 6771483"/>
                <a:gd name="connsiteY171" fmla="*/ 1135326 h 2192040"/>
                <a:gd name="connsiteX172" fmla="*/ 3473369 w 6771483"/>
                <a:gd name="connsiteY172" fmla="*/ 1151955 h 2192040"/>
                <a:gd name="connsiteX173" fmla="*/ 3479413 w 6771483"/>
                <a:gd name="connsiteY173" fmla="*/ 1151955 h 2192040"/>
                <a:gd name="connsiteX174" fmla="*/ 3479413 w 6771483"/>
                <a:gd name="connsiteY174" fmla="*/ 1170096 h 2192040"/>
                <a:gd name="connsiteX175" fmla="*/ 3493010 w 6771483"/>
                <a:gd name="connsiteY175" fmla="*/ 1170096 h 2192040"/>
                <a:gd name="connsiteX176" fmla="*/ 3493010 w 6771483"/>
                <a:gd name="connsiteY176" fmla="*/ 1186726 h 2192040"/>
                <a:gd name="connsiteX177" fmla="*/ 3506608 w 6771483"/>
                <a:gd name="connsiteY177" fmla="*/ 1186726 h 2192040"/>
                <a:gd name="connsiteX178" fmla="*/ 3506608 w 6771483"/>
                <a:gd name="connsiteY178" fmla="*/ 1204867 h 2192040"/>
                <a:gd name="connsiteX179" fmla="*/ 3514162 w 6771483"/>
                <a:gd name="connsiteY179" fmla="*/ 1204867 h 2192040"/>
                <a:gd name="connsiteX180" fmla="*/ 3514162 w 6771483"/>
                <a:gd name="connsiteY180" fmla="*/ 1221496 h 2192040"/>
                <a:gd name="connsiteX181" fmla="*/ 3526248 w 6771483"/>
                <a:gd name="connsiteY181" fmla="*/ 1221496 h 2192040"/>
                <a:gd name="connsiteX182" fmla="*/ 3526248 w 6771483"/>
                <a:gd name="connsiteY182" fmla="*/ 1239637 h 2192040"/>
                <a:gd name="connsiteX183" fmla="*/ 3539845 w 6771483"/>
                <a:gd name="connsiteY183" fmla="*/ 1239637 h 2192040"/>
                <a:gd name="connsiteX184" fmla="*/ 3539845 w 6771483"/>
                <a:gd name="connsiteY184" fmla="*/ 1257778 h 2192040"/>
                <a:gd name="connsiteX185" fmla="*/ 3560997 w 6771483"/>
                <a:gd name="connsiteY185" fmla="*/ 1257778 h 2192040"/>
                <a:gd name="connsiteX186" fmla="*/ 3560997 w 6771483"/>
                <a:gd name="connsiteY186" fmla="*/ 1275919 h 2192040"/>
                <a:gd name="connsiteX187" fmla="*/ 3635027 w 6771483"/>
                <a:gd name="connsiteY187" fmla="*/ 1275919 h 2192040"/>
                <a:gd name="connsiteX188" fmla="*/ 3635027 w 6771483"/>
                <a:gd name="connsiteY188" fmla="*/ 1295572 h 2192040"/>
                <a:gd name="connsiteX189" fmla="*/ 3641070 w 6771483"/>
                <a:gd name="connsiteY189" fmla="*/ 1295572 h 2192040"/>
                <a:gd name="connsiteX190" fmla="*/ 3641070 w 6771483"/>
                <a:gd name="connsiteY190" fmla="*/ 1313713 h 2192040"/>
                <a:gd name="connsiteX191" fmla="*/ 3660711 w 6771483"/>
                <a:gd name="connsiteY191" fmla="*/ 1313713 h 2192040"/>
                <a:gd name="connsiteX192" fmla="*/ 3660711 w 6771483"/>
                <a:gd name="connsiteY192" fmla="*/ 1333366 h 2192040"/>
                <a:gd name="connsiteX193" fmla="*/ 3707546 w 6771483"/>
                <a:gd name="connsiteY193" fmla="*/ 1333366 h 2192040"/>
                <a:gd name="connsiteX194" fmla="*/ 3707546 w 6771483"/>
                <a:gd name="connsiteY194" fmla="*/ 1354530 h 2192040"/>
                <a:gd name="connsiteX195" fmla="*/ 3715100 w 6771483"/>
                <a:gd name="connsiteY195" fmla="*/ 1354530 h 2192040"/>
                <a:gd name="connsiteX196" fmla="*/ 3715100 w 6771483"/>
                <a:gd name="connsiteY196" fmla="*/ 1374183 h 2192040"/>
                <a:gd name="connsiteX197" fmla="*/ 3728697 w 6771483"/>
                <a:gd name="connsiteY197" fmla="*/ 1374183 h 2192040"/>
                <a:gd name="connsiteX198" fmla="*/ 3728697 w 6771483"/>
                <a:gd name="connsiteY198" fmla="*/ 1395348 h 2192040"/>
                <a:gd name="connsiteX199" fmla="*/ 3789130 w 6771483"/>
                <a:gd name="connsiteY199" fmla="*/ 1395348 h 2192040"/>
                <a:gd name="connsiteX200" fmla="*/ 3789130 w 6771483"/>
                <a:gd name="connsiteY200" fmla="*/ 1416512 h 2192040"/>
                <a:gd name="connsiteX201" fmla="*/ 3842009 w 6771483"/>
                <a:gd name="connsiteY201" fmla="*/ 1416512 h 2192040"/>
                <a:gd name="connsiteX202" fmla="*/ 3842009 w 6771483"/>
                <a:gd name="connsiteY202" fmla="*/ 1439188 h 2192040"/>
                <a:gd name="connsiteX203" fmla="*/ 3882801 w 6771483"/>
                <a:gd name="connsiteY203" fmla="*/ 1439188 h 2192040"/>
                <a:gd name="connsiteX204" fmla="*/ 3882801 w 6771483"/>
                <a:gd name="connsiteY204" fmla="*/ 1461865 h 2192040"/>
                <a:gd name="connsiteX205" fmla="*/ 3997623 w 6771483"/>
                <a:gd name="connsiteY205" fmla="*/ 1461865 h 2192040"/>
                <a:gd name="connsiteX206" fmla="*/ 3997623 w 6771483"/>
                <a:gd name="connsiteY206" fmla="*/ 1487564 h 2192040"/>
                <a:gd name="connsiteX207" fmla="*/ 4030861 w 6771483"/>
                <a:gd name="connsiteY207" fmla="*/ 1487564 h 2192040"/>
                <a:gd name="connsiteX208" fmla="*/ 4030861 w 6771483"/>
                <a:gd name="connsiteY208" fmla="*/ 1513264 h 2192040"/>
                <a:gd name="connsiteX209" fmla="*/ 4044458 w 6771483"/>
                <a:gd name="connsiteY209" fmla="*/ 1513264 h 2192040"/>
                <a:gd name="connsiteX210" fmla="*/ 4044458 w 6771483"/>
                <a:gd name="connsiteY210" fmla="*/ 1538964 h 2192040"/>
                <a:gd name="connsiteX211" fmla="*/ 4097337 w 6771483"/>
                <a:gd name="connsiteY211" fmla="*/ 1538964 h 2192040"/>
                <a:gd name="connsiteX212" fmla="*/ 4097337 w 6771483"/>
                <a:gd name="connsiteY212" fmla="*/ 1564664 h 2192040"/>
                <a:gd name="connsiteX213" fmla="*/ 4252951 w 6771483"/>
                <a:gd name="connsiteY213" fmla="*/ 1564664 h 2192040"/>
                <a:gd name="connsiteX214" fmla="*/ 4252951 w 6771483"/>
                <a:gd name="connsiteY214" fmla="*/ 1619087 h 2192040"/>
                <a:gd name="connsiteX215" fmla="*/ 4401011 w 6771483"/>
                <a:gd name="connsiteY215" fmla="*/ 1619087 h 2192040"/>
                <a:gd name="connsiteX216" fmla="*/ 4401011 w 6771483"/>
                <a:gd name="connsiteY216" fmla="*/ 1652345 h 2192040"/>
                <a:gd name="connsiteX217" fmla="*/ 4434250 w 6771483"/>
                <a:gd name="connsiteY217" fmla="*/ 1652345 h 2192040"/>
                <a:gd name="connsiteX218" fmla="*/ 4434250 w 6771483"/>
                <a:gd name="connsiteY218" fmla="*/ 1720374 h 2192040"/>
                <a:gd name="connsiteX219" fmla="*/ 4440293 w 6771483"/>
                <a:gd name="connsiteY219" fmla="*/ 1720374 h 2192040"/>
                <a:gd name="connsiteX220" fmla="*/ 4440293 w 6771483"/>
                <a:gd name="connsiteY220" fmla="*/ 1753633 h 2192040"/>
                <a:gd name="connsiteX221" fmla="*/ 4789292 w 6771483"/>
                <a:gd name="connsiteY221" fmla="*/ 1753633 h 2192040"/>
                <a:gd name="connsiteX222" fmla="*/ 4789292 w 6771483"/>
                <a:gd name="connsiteY222" fmla="*/ 1805033 h 2192040"/>
                <a:gd name="connsiteX223" fmla="*/ 4890516 w 6771483"/>
                <a:gd name="connsiteY223" fmla="*/ 1805033 h 2192040"/>
                <a:gd name="connsiteX224" fmla="*/ 4890516 w 6771483"/>
                <a:gd name="connsiteY224" fmla="*/ 1863991 h 2192040"/>
                <a:gd name="connsiteX225" fmla="*/ 5011382 w 6771483"/>
                <a:gd name="connsiteY225" fmla="*/ 1863991 h 2192040"/>
                <a:gd name="connsiteX226" fmla="*/ 5011382 w 6771483"/>
                <a:gd name="connsiteY226" fmla="*/ 2019701 h 2192040"/>
                <a:gd name="connsiteX227" fmla="*/ 5044620 w 6771483"/>
                <a:gd name="connsiteY227" fmla="*/ 2019701 h 2192040"/>
                <a:gd name="connsiteX228" fmla="*/ 5044620 w 6771483"/>
                <a:gd name="connsiteY228" fmla="*/ 2105871 h 2192040"/>
                <a:gd name="connsiteX229" fmla="*/ 5065771 w 6771483"/>
                <a:gd name="connsiteY229" fmla="*/ 2105871 h 2192040"/>
                <a:gd name="connsiteX230" fmla="*/ 5065771 w 6771483"/>
                <a:gd name="connsiteY230" fmla="*/ 2192041 h 2192040"/>
                <a:gd name="connsiteX231" fmla="*/ 6771484 w 6771483"/>
                <a:gd name="connsiteY231" fmla="*/ 2192041 h 219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6771483" h="2192040">
                  <a:moveTo>
                    <a:pt x="0" y="0"/>
                  </a:moveTo>
                  <a:lnTo>
                    <a:pt x="80073" y="0"/>
                  </a:lnTo>
                  <a:lnTo>
                    <a:pt x="80073" y="12094"/>
                  </a:lnTo>
                  <a:lnTo>
                    <a:pt x="87627" y="12094"/>
                  </a:lnTo>
                  <a:lnTo>
                    <a:pt x="87627" y="22676"/>
                  </a:lnTo>
                  <a:lnTo>
                    <a:pt x="113311" y="22676"/>
                  </a:lnTo>
                  <a:lnTo>
                    <a:pt x="113311" y="33259"/>
                  </a:lnTo>
                  <a:lnTo>
                    <a:pt x="126909" y="33259"/>
                  </a:lnTo>
                  <a:lnTo>
                    <a:pt x="126909" y="45353"/>
                  </a:lnTo>
                  <a:lnTo>
                    <a:pt x="222090" y="45353"/>
                  </a:lnTo>
                  <a:lnTo>
                    <a:pt x="222090" y="55935"/>
                  </a:lnTo>
                  <a:lnTo>
                    <a:pt x="376194" y="55935"/>
                  </a:lnTo>
                  <a:lnTo>
                    <a:pt x="376194" y="66517"/>
                  </a:lnTo>
                  <a:lnTo>
                    <a:pt x="450224" y="66517"/>
                  </a:lnTo>
                  <a:lnTo>
                    <a:pt x="450224" y="78611"/>
                  </a:lnTo>
                  <a:lnTo>
                    <a:pt x="463821" y="78611"/>
                  </a:lnTo>
                  <a:lnTo>
                    <a:pt x="463821" y="89193"/>
                  </a:lnTo>
                  <a:lnTo>
                    <a:pt x="483462" y="89193"/>
                  </a:lnTo>
                  <a:lnTo>
                    <a:pt x="483462" y="99776"/>
                  </a:lnTo>
                  <a:lnTo>
                    <a:pt x="610370" y="99776"/>
                  </a:lnTo>
                  <a:lnTo>
                    <a:pt x="610370" y="111870"/>
                  </a:lnTo>
                  <a:lnTo>
                    <a:pt x="645119" y="111870"/>
                  </a:lnTo>
                  <a:lnTo>
                    <a:pt x="645119" y="122452"/>
                  </a:lnTo>
                  <a:lnTo>
                    <a:pt x="719149" y="122452"/>
                  </a:lnTo>
                  <a:lnTo>
                    <a:pt x="719149" y="133034"/>
                  </a:lnTo>
                  <a:lnTo>
                    <a:pt x="920088" y="133034"/>
                  </a:lnTo>
                  <a:lnTo>
                    <a:pt x="920088" y="145128"/>
                  </a:lnTo>
                  <a:lnTo>
                    <a:pt x="933685" y="145128"/>
                  </a:lnTo>
                  <a:lnTo>
                    <a:pt x="933685" y="155711"/>
                  </a:lnTo>
                  <a:lnTo>
                    <a:pt x="939729" y="155711"/>
                  </a:lnTo>
                  <a:lnTo>
                    <a:pt x="939729" y="167805"/>
                  </a:lnTo>
                  <a:lnTo>
                    <a:pt x="947283" y="167805"/>
                  </a:lnTo>
                  <a:lnTo>
                    <a:pt x="947283" y="178387"/>
                  </a:lnTo>
                  <a:lnTo>
                    <a:pt x="1007715" y="178387"/>
                  </a:lnTo>
                  <a:lnTo>
                    <a:pt x="1007715" y="188969"/>
                  </a:lnTo>
                  <a:lnTo>
                    <a:pt x="1048507" y="188969"/>
                  </a:lnTo>
                  <a:lnTo>
                    <a:pt x="1048507" y="201063"/>
                  </a:lnTo>
                  <a:lnTo>
                    <a:pt x="1134624" y="201063"/>
                  </a:lnTo>
                  <a:lnTo>
                    <a:pt x="1134624" y="211645"/>
                  </a:lnTo>
                  <a:lnTo>
                    <a:pt x="1169373" y="211645"/>
                  </a:lnTo>
                  <a:lnTo>
                    <a:pt x="1169373" y="234322"/>
                  </a:lnTo>
                  <a:lnTo>
                    <a:pt x="1309879" y="234322"/>
                  </a:lnTo>
                  <a:lnTo>
                    <a:pt x="1309879" y="246416"/>
                  </a:lnTo>
                  <a:lnTo>
                    <a:pt x="1315922" y="246416"/>
                  </a:lnTo>
                  <a:lnTo>
                    <a:pt x="1315922" y="256998"/>
                  </a:lnTo>
                  <a:lnTo>
                    <a:pt x="1343117" y="256998"/>
                  </a:lnTo>
                  <a:lnTo>
                    <a:pt x="1343117" y="269092"/>
                  </a:lnTo>
                  <a:lnTo>
                    <a:pt x="1356714" y="269092"/>
                  </a:lnTo>
                  <a:lnTo>
                    <a:pt x="1356714" y="279674"/>
                  </a:lnTo>
                  <a:lnTo>
                    <a:pt x="1370312" y="279674"/>
                  </a:lnTo>
                  <a:lnTo>
                    <a:pt x="1370312" y="290256"/>
                  </a:lnTo>
                  <a:lnTo>
                    <a:pt x="1376355" y="290256"/>
                  </a:lnTo>
                  <a:lnTo>
                    <a:pt x="1376355" y="302351"/>
                  </a:lnTo>
                  <a:lnTo>
                    <a:pt x="1383909" y="302351"/>
                  </a:lnTo>
                  <a:lnTo>
                    <a:pt x="1383909" y="312933"/>
                  </a:lnTo>
                  <a:lnTo>
                    <a:pt x="1389952" y="312933"/>
                  </a:lnTo>
                  <a:lnTo>
                    <a:pt x="1389952" y="325027"/>
                  </a:lnTo>
                  <a:lnTo>
                    <a:pt x="1424701" y="325027"/>
                  </a:lnTo>
                  <a:lnTo>
                    <a:pt x="1424701" y="335609"/>
                  </a:lnTo>
                  <a:lnTo>
                    <a:pt x="1485134" y="335609"/>
                  </a:lnTo>
                  <a:lnTo>
                    <a:pt x="1485134" y="347703"/>
                  </a:lnTo>
                  <a:lnTo>
                    <a:pt x="1565207" y="347703"/>
                  </a:lnTo>
                  <a:lnTo>
                    <a:pt x="1565207" y="370379"/>
                  </a:lnTo>
                  <a:lnTo>
                    <a:pt x="1571250" y="370379"/>
                  </a:lnTo>
                  <a:lnTo>
                    <a:pt x="1571250" y="380962"/>
                  </a:lnTo>
                  <a:lnTo>
                    <a:pt x="1584848" y="380962"/>
                  </a:lnTo>
                  <a:lnTo>
                    <a:pt x="1584848" y="393056"/>
                  </a:lnTo>
                  <a:lnTo>
                    <a:pt x="1605999" y="393056"/>
                  </a:lnTo>
                  <a:lnTo>
                    <a:pt x="1605999" y="403638"/>
                  </a:lnTo>
                  <a:lnTo>
                    <a:pt x="1631683" y="403638"/>
                  </a:lnTo>
                  <a:lnTo>
                    <a:pt x="1631683" y="426314"/>
                  </a:lnTo>
                  <a:lnTo>
                    <a:pt x="1645280" y="426314"/>
                  </a:lnTo>
                  <a:lnTo>
                    <a:pt x="1645280" y="438408"/>
                  </a:lnTo>
                  <a:lnTo>
                    <a:pt x="1686072" y="438408"/>
                  </a:lnTo>
                  <a:lnTo>
                    <a:pt x="1686072" y="448990"/>
                  </a:lnTo>
                  <a:lnTo>
                    <a:pt x="1812981" y="448990"/>
                  </a:lnTo>
                  <a:lnTo>
                    <a:pt x="1812981" y="461085"/>
                  </a:lnTo>
                  <a:lnTo>
                    <a:pt x="1861327" y="461085"/>
                  </a:lnTo>
                  <a:lnTo>
                    <a:pt x="1861327" y="471667"/>
                  </a:lnTo>
                  <a:lnTo>
                    <a:pt x="1887011" y="471667"/>
                  </a:lnTo>
                  <a:lnTo>
                    <a:pt x="1887011" y="483761"/>
                  </a:lnTo>
                  <a:lnTo>
                    <a:pt x="1914206" y="483761"/>
                  </a:lnTo>
                  <a:lnTo>
                    <a:pt x="1914206" y="494343"/>
                  </a:lnTo>
                  <a:lnTo>
                    <a:pt x="1935357" y="494343"/>
                  </a:lnTo>
                  <a:lnTo>
                    <a:pt x="1935357" y="506437"/>
                  </a:lnTo>
                  <a:lnTo>
                    <a:pt x="1947444" y="506437"/>
                  </a:lnTo>
                  <a:lnTo>
                    <a:pt x="1947444" y="518531"/>
                  </a:lnTo>
                  <a:lnTo>
                    <a:pt x="1961041" y="518531"/>
                  </a:lnTo>
                  <a:lnTo>
                    <a:pt x="1961041" y="529113"/>
                  </a:lnTo>
                  <a:lnTo>
                    <a:pt x="2029028" y="529113"/>
                  </a:lnTo>
                  <a:lnTo>
                    <a:pt x="2029028" y="541207"/>
                  </a:lnTo>
                  <a:lnTo>
                    <a:pt x="2035071" y="541207"/>
                  </a:lnTo>
                  <a:lnTo>
                    <a:pt x="2035071" y="563884"/>
                  </a:lnTo>
                  <a:lnTo>
                    <a:pt x="2081906" y="563884"/>
                  </a:lnTo>
                  <a:lnTo>
                    <a:pt x="2081906" y="575978"/>
                  </a:lnTo>
                  <a:lnTo>
                    <a:pt x="2116655" y="575978"/>
                  </a:lnTo>
                  <a:lnTo>
                    <a:pt x="2116655" y="586560"/>
                  </a:lnTo>
                  <a:lnTo>
                    <a:pt x="2155937" y="586560"/>
                  </a:lnTo>
                  <a:lnTo>
                    <a:pt x="2155937" y="598654"/>
                  </a:lnTo>
                  <a:lnTo>
                    <a:pt x="2223923" y="598654"/>
                  </a:lnTo>
                  <a:lnTo>
                    <a:pt x="2223923" y="610748"/>
                  </a:lnTo>
                  <a:lnTo>
                    <a:pt x="2251118" y="610748"/>
                  </a:lnTo>
                  <a:lnTo>
                    <a:pt x="2251118" y="621330"/>
                  </a:lnTo>
                  <a:lnTo>
                    <a:pt x="2317594" y="621330"/>
                  </a:lnTo>
                  <a:lnTo>
                    <a:pt x="2317594" y="633424"/>
                  </a:lnTo>
                  <a:lnTo>
                    <a:pt x="2331191" y="633424"/>
                  </a:lnTo>
                  <a:lnTo>
                    <a:pt x="2331191" y="645518"/>
                  </a:lnTo>
                  <a:lnTo>
                    <a:pt x="2350832" y="645518"/>
                  </a:lnTo>
                  <a:lnTo>
                    <a:pt x="2350832" y="657612"/>
                  </a:lnTo>
                  <a:lnTo>
                    <a:pt x="2358386" y="657612"/>
                  </a:lnTo>
                  <a:lnTo>
                    <a:pt x="2358386" y="668195"/>
                  </a:lnTo>
                  <a:lnTo>
                    <a:pt x="2391624" y="668195"/>
                  </a:lnTo>
                  <a:lnTo>
                    <a:pt x="2391624" y="680289"/>
                  </a:lnTo>
                  <a:lnTo>
                    <a:pt x="2411265" y="680289"/>
                  </a:lnTo>
                  <a:lnTo>
                    <a:pt x="2411265" y="692383"/>
                  </a:lnTo>
                  <a:lnTo>
                    <a:pt x="2432416" y="692383"/>
                  </a:lnTo>
                  <a:lnTo>
                    <a:pt x="2432416" y="704477"/>
                  </a:lnTo>
                  <a:lnTo>
                    <a:pt x="2485295" y="704477"/>
                  </a:lnTo>
                  <a:lnTo>
                    <a:pt x="2485295" y="715059"/>
                  </a:lnTo>
                  <a:lnTo>
                    <a:pt x="2498892" y="715059"/>
                  </a:lnTo>
                  <a:lnTo>
                    <a:pt x="2498892" y="727153"/>
                  </a:lnTo>
                  <a:lnTo>
                    <a:pt x="2512489" y="727153"/>
                  </a:lnTo>
                  <a:lnTo>
                    <a:pt x="2512489" y="763435"/>
                  </a:lnTo>
                  <a:lnTo>
                    <a:pt x="2545728" y="763435"/>
                  </a:lnTo>
                  <a:lnTo>
                    <a:pt x="2545728" y="775529"/>
                  </a:lnTo>
                  <a:lnTo>
                    <a:pt x="2687744" y="775529"/>
                  </a:lnTo>
                  <a:lnTo>
                    <a:pt x="2687744" y="787623"/>
                  </a:lnTo>
                  <a:lnTo>
                    <a:pt x="2720982" y="787623"/>
                  </a:lnTo>
                  <a:lnTo>
                    <a:pt x="2720982" y="799717"/>
                  </a:lnTo>
                  <a:lnTo>
                    <a:pt x="2727026" y="799717"/>
                  </a:lnTo>
                  <a:lnTo>
                    <a:pt x="2727026" y="813323"/>
                  </a:lnTo>
                  <a:lnTo>
                    <a:pt x="2734580" y="813323"/>
                  </a:lnTo>
                  <a:lnTo>
                    <a:pt x="2734580" y="825417"/>
                  </a:lnTo>
                  <a:lnTo>
                    <a:pt x="2760264" y="825417"/>
                  </a:lnTo>
                  <a:lnTo>
                    <a:pt x="2760264" y="839023"/>
                  </a:lnTo>
                  <a:lnTo>
                    <a:pt x="2781415" y="839023"/>
                  </a:lnTo>
                  <a:lnTo>
                    <a:pt x="2781415" y="852628"/>
                  </a:lnTo>
                  <a:lnTo>
                    <a:pt x="2801056" y="852628"/>
                  </a:lnTo>
                  <a:lnTo>
                    <a:pt x="2801056" y="866234"/>
                  </a:lnTo>
                  <a:lnTo>
                    <a:pt x="2822207" y="866234"/>
                  </a:lnTo>
                  <a:lnTo>
                    <a:pt x="2822207" y="879840"/>
                  </a:lnTo>
                  <a:lnTo>
                    <a:pt x="2841848" y="879840"/>
                  </a:lnTo>
                  <a:lnTo>
                    <a:pt x="2841848" y="893446"/>
                  </a:lnTo>
                  <a:lnTo>
                    <a:pt x="3009548" y="893446"/>
                  </a:lnTo>
                  <a:lnTo>
                    <a:pt x="3009548" y="907051"/>
                  </a:lnTo>
                  <a:lnTo>
                    <a:pt x="3023146" y="907051"/>
                  </a:lnTo>
                  <a:lnTo>
                    <a:pt x="3023146" y="920657"/>
                  </a:lnTo>
                  <a:lnTo>
                    <a:pt x="3069981" y="920657"/>
                  </a:lnTo>
                  <a:lnTo>
                    <a:pt x="3069981" y="935775"/>
                  </a:lnTo>
                  <a:lnTo>
                    <a:pt x="3089622" y="935775"/>
                  </a:lnTo>
                  <a:lnTo>
                    <a:pt x="3089622" y="949381"/>
                  </a:lnTo>
                  <a:lnTo>
                    <a:pt x="3171206" y="949381"/>
                  </a:lnTo>
                  <a:lnTo>
                    <a:pt x="3171206" y="964498"/>
                  </a:lnTo>
                  <a:lnTo>
                    <a:pt x="3177249" y="964498"/>
                  </a:lnTo>
                  <a:lnTo>
                    <a:pt x="3177249" y="994733"/>
                  </a:lnTo>
                  <a:lnTo>
                    <a:pt x="3198400" y="994733"/>
                  </a:lnTo>
                  <a:lnTo>
                    <a:pt x="3198400" y="1009851"/>
                  </a:lnTo>
                  <a:lnTo>
                    <a:pt x="3210487" y="1009851"/>
                  </a:lnTo>
                  <a:lnTo>
                    <a:pt x="3210487" y="1024968"/>
                  </a:lnTo>
                  <a:lnTo>
                    <a:pt x="3237682" y="1024968"/>
                  </a:lnTo>
                  <a:lnTo>
                    <a:pt x="3237682" y="1055203"/>
                  </a:lnTo>
                  <a:lnTo>
                    <a:pt x="3258833" y="1055203"/>
                  </a:lnTo>
                  <a:lnTo>
                    <a:pt x="3258833" y="1070321"/>
                  </a:lnTo>
                  <a:lnTo>
                    <a:pt x="3298115" y="1070321"/>
                  </a:lnTo>
                  <a:lnTo>
                    <a:pt x="3298115" y="1085438"/>
                  </a:lnTo>
                  <a:lnTo>
                    <a:pt x="3311712" y="1085438"/>
                  </a:lnTo>
                  <a:lnTo>
                    <a:pt x="3311712" y="1102068"/>
                  </a:lnTo>
                  <a:lnTo>
                    <a:pt x="3405383" y="1102068"/>
                  </a:lnTo>
                  <a:lnTo>
                    <a:pt x="3405383" y="1117185"/>
                  </a:lnTo>
                  <a:lnTo>
                    <a:pt x="3446175" y="1117185"/>
                  </a:lnTo>
                  <a:lnTo>
                    <a:pt x="3446175" y="1135326"/>
                  </a:lnTo>
                  <a:lnTo>
                    <a:pt x="3473369" y="1135326"/>
                  </a:lnTo>
                  <a:lnTo>
                    <a:pt x="3473369" y="1151955"/>
                  </a:lnTo>
                  <a:lnTo>
                    <a:pt x="3479413" y="1151955"/>
                  </a:lnTo>
                  <a:lnTo>
                    <a:pt x="3479413" y="1170096"/>
                  </a:lnTo>
                  <a:lnTo>
                    <a:pt x="3493010" y="1170096"/>
                  </a:lnTo>
                  <a:lnTo>
                    <a:pt x="3493010" y="1186726"/>
                  </a:lnTo>
                  <a:lnTo>
                    <a:pt x="3506608" y="1186726"/>
                  </a:lnTo>
                  <a:lnTo>
                    <a:pt x="3506608" y="1204867"/>
                  </a:lnTo>
                  <a:lnTo>
                    <a:pt x="3514162" y="1204867"/>
                  </a:lnTo>
                  <a:lnTo>
                    <a:pt x="3514162" y="1221496"/>
                  </a:lnTo>
                  <a:lnTo>
                    <a:pt x="3526248" y="1221496"/>
                  </a:lnTo>
                  <a:lnTo>
                    <a:pt x="3526248" y="1239637"/>
                  </a:lnTo>
                  <a:lnTo>
                    <a:pt x="3539845" y="1239637"/>
                  </a:lnTo>
                  <a:lnTo>
                    <a:pt x="3539845" y="1257778"/>
                  </a:lnTo>
                  <a:lnTo>
                    <a:pt x="3560997" y="1257778"/>
                  </a:lnTo>
                  <a:lnTo>
                    <a:pt x="3560997" y="1275919"/>
                  </a:lnTo>
                  <a:lnTo>
                    <a:pt x="3635027" y="1275919"/>
                  </a:lnTo>
                  <a:lnTo>
                    <a:pt x="3635027" y="1295572"/>
                  </a:lnTo>
                  <a:lnTo>
                    <a:pt x="3641070" y="1295572"/>
                  </a:lnTo>
                  <a:lnTo>
                    <a:pt x="3641070" y="1313713"/>
                  </a:lnTo>
                  <a:lnTo>
                    <a:pt x="3660711" y="1313713"/>
                  </a:lnTo>
                  <a:lnTo>
                    <a:pt x="3660711" y="1333366"/>
                  </a:lnTo>
                  <a:lnTo>
                    <a:pt x="3707546" y="1333366"/>
                  </a:lnTo>
                  <a:lnTo>
                    <a:pt x="3707546" y="1354530"/>
                  </a:lnTo>
                  <a:lnTo>
                    <a:pt x="3715100" y="1354530"/>
                  </a:lnTo>
                  <a:lnTo>
                    <a:pt x="3715100" y="1374183"/>
                  </a:lnTo>
                  <a:lnTo>
                    <a:pt x="3728697" y="1374183"/>
                  </a:lnTo>
                  <a:lnTo>
                    <a:pt x="3728697" y="1395348"/>
                  </a:lnTo>
                  <a:lnTo>
                    <a:pt x="3789130" y="1395348"/>
                  </a:lnTo>
                  <a:lnTo>
                    <a:pt x="3789130" y="1416512"/>
                  </a:lnTo>
                  <a:lnTo>
                    <a:pt x="3842009" y="1416512"/>
                  </a:lnTo>
                  <a:lnTo>
                    <a:pt x="3842009" y="1439188"/>
                  </a:lnTo>
                  <a:lnTo>
                    <a:pt x="3882801" y="1439188"/>
                  </a:lnTo>
                  <a:lnTo>
                    <a:pt x="3882801" y="1461865"/>
                  </a:lnTo>
                  <a:lnTo>
                    <a:pt x="3997623" y="1461865"/>
                  </a:lnTo>
                  <a:lnTo>
                    <a:pt x="3997623" y="1487564"/>
                  </a:lnTo>
                  <a:lnTo>
                    <a:pt x="4030861" y="1487564"/>
                  </a:lnTo>
                  <a:lnTo>
                    <a:pt x="4030861" y="1513264"/>
                  </a:lnTo>
                  <a:lnTo>
                    <a:pt x="4044458" y="1513264"/>
                  </a:lnTo>
                  <a:lnTo>
                    <a:pt x="4044458" y="1538964"/>
                  </a:lnTo>
                  <a:lnTo>
                    <a:pt x="4097337" y="1538964"/>
                  </a:lnTo>
                  <a:lnTo>
                    <a:pt x="4097337" y="1564664"/>
                  </a:lnTo>
                  <a:lnTo>
                    <a:pt x="4252951" y="1564664"/>
                  </a:lnTo>
                  <a:lnTo>
                    <a:pt x="4252951" y="1619087"/>
                  </a:lnTo>
                  <a:lnTo>
                    <a:pt x="4401011" y="1619087"/>
                  </a:lnTo>
                  <a:lnTo>
                    <a:pt x="4401011" y="1652345"/>
                  </a:lnTo>
                  <a:lnTo>
                    <a:pt x="4434250" y="1652345"/>
                  </a:lnTo>
                  <a:lnTo>
                    <a:pt x="4434250" y="1720374"/>
                  </a:lnTo>
                  <a:lnTo>
                    <a:pt x="4440293" y="1720374"/>
                  </a:lnTo>
                  <a:lnTo>
                    <a:pt x="4440293" y="1753633"/>
                  </a:lnTo>
                  <a:lnTo>
                    <a:pt x="4789292" y="1753633"/>
                  </a:lnTo>
                  <a:lnTo>
                    <a:pt x="4789292" y="1805033"/>
                  </a:lnTo>
                  <a:lnTo>
                    <a:pt x="4890516" y="1805033"/>
                  </a:lnTo>
                  <a:lnTo>
                    <a:pt x="4890516" y="1863991"/>
                  </a:lnTo>
                  <a:lnTo>
                    <a:pt x="5011382" y="1863991"/>
                  </a:lnTo>
                  <a:lnTo>
                    <a:pt x="5011382" y="2019701"/>
                  </a:lnTo>
                  <a:lnTo>
                    <a:pt x="5044620" y="2019701"/>
                  </a:lnTo>
                  <a:lnTo>
                    <a:pt x="5044620" y="2105871"/>
                  </a:lnTo>
                  <a:lnTo>
                    <a:pt x="5065771" y="2105871"/>
                  </a:lnTo>
                  <a:lnTo>
                    <a:pt x="5065771" y="2192041"/>
                  </a:lnTo>
                  <a:lnTo>
                    <a:pt x="6771484" y="2192041"/>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4" name="Freeform 69">
              <a:extLst>
                <a:ext uri="{FF2B5EF4-FFF2-40B4-BE49-F238E27FC236}">
                  <a16:creationId xmlns:a16="http://schemas.microsoft.com/office/drawing/2014/main" id="{710D5A57-6189-A6CE-4568-B2870FA6F6AB}"/>
                </a:ext>
              </a:extLst>
            </p:cNvPr>
            <p:cNvSpPr/>
            <p:nvPr/>
          </p:nvSpPr>
          <p:spPr>
            <a:xfrm>
              <a:off x="3054723" y="10736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5" name="Freeform 70">
              <a:extLst>
                <a:ext uri="{FF2B5EF4-FFF2-40B4-BE49-F238E27FC236}">
                  <a16:creationId xmlns:a16="http://schemas.microsoft.com/office/drawing/2014/main" id="{36CB4A87-1BAB-EEEF-B91B-8030647B56DD}"/>
                </a:ext>
              </a:extLst>
            </p:cNvPr>
            <p:cNvSpPr/>
            <p:nvPr/>
          </p:nvSpPr>
          <p:spPr>
            <a:xfrm>
              <a:off x="3084939" y="10434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6" name="Freeform 71">
              <a:extLst>
                <a:ext uri="{FF2B5EF4-FFF2-40B4-BE49-F238E27FC236}">
                  <a16:creationId xmlns:a16="http://schemas.microsoft.com/office/drawing/2014/main" id="{D39CAA89-2896-69AA-9A3C-67E767D26903}"/>
                </a:ext>
              </a:extLst>
            </p:cNvPr>
            <p:cNvSpPr/>
            <p:nvPr/>
          </p:nvSpPr>
          <p:spPr>
            <a:xfrm>
              <a:off x="3095515" y="10963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7" name="Freeform 72">
              <a:extLst>
                <a:ext uri="{FF2B5EF4-FFF2-40B4-BE49-F238E27FC236}">
                  <a16:creationId xmlns:a16="http://schemas.microsoft.com/office/drawing/2014/main" id="{8133AF40-F57F-5B46-8378-DBE2F3977AF9}"/>
                </a:ext>
              </a:extLst>
            </p:cNvPr>
            <p:cNvSpPr/>
            <p:nvPr/>
          </p:nvSpPr>
          <p:spPr>
            <a:xfrm>
              <a:off x="3125731" y="10661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8" name="Freeform 73">
              <a:extLst>
                <a:ext uri="{FF2B5EF4-FFF2-40B4-BE49-F238E27FC236}">
                  <a16:creationId xmlns:a16="http://schemas.microsoft.com/office/drawing/2014/main" id="{5C8780B3-E3BA-39F7-1D33-109DA789D8CE}"/>
                </a:ext>
              </a:extLst>
            </p:cNvPr>
            <p:cNvSpPr/>
            <p:nvPr/>
          </p:nvSpPr>
          <p:spPr>
            <a:xfrm>
              <a:off x="3659050" y="11734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9" name="Freeform 74">
              <a:extLst>
                <a:ext uri="{FF2B5EF4-FFF2-40B4-BE49-F238E27FC236}">
                  <a16:creationId xmlns:a16="http://schemas.microsoft.com/office/drawing/2014/main" id="{755B84A0-A18B-E619-2107-152C58666E65}"/>
                </a:ext>
              </a:extLst>
            </p:cNvPr>
            <p:cNvSpPr/>
            <p:nvPr/>
          </p:nvSpPr>
          <p:spPr>
            <a:xfrm>
              <a:off x="3689266" y="11432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0" name="Freeform 75">
              <a:extLst>
                <a:ext uri="{FF2B5EF4-FFF2-40B4-BE49-F238E27FC236}">
                  <a16:creationId xmlns:a16="http://schemas.microsoft.com/office/drawing/2014/main" id="{3AFC5AB9-9399-6B3D-4FD5-8A19BE8EECDB}"/>
                </a:ext>
              </a:extLst>
            </p:cNvPr>
            <p:cNvSpPr/>
            <p:nvPr/>
          </p:nvSpPr>
          <p:spPr>
            <a:xfrm>
              <a:off x="3666604" y="11840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1" name="Freeform 76">
              <a:extLst>
                <a:ext uri="{FF2B5EF4-FFF2-40B4-BE49-F238E27FC236}">
                  <a16:creationId xmlns:a16="http://schemas.microsoft.com/office/drawing/2014/main" id="{2833472A-372B-8677-BADC-66EDC0E29B70}"/>
                </a:ext>
              </a:extLst>
            </p:cNvPr>
            <p:cNvSpPr/>
            <p:nvPr/>
          </p:nvSpPr>
          <p:spPr>
            <a:xfrm>
              <a:off x="3696820"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2" name="Freeform 77">
              <a:extLst>
                <a:ext uri="{FF2B5EF4-FFF2-40B4-BE49-F238E27FC236}">
                  <a16:creationId xmlns:a16="http://schemas.microsoft.com/office/drawing/2014/main" id="{AB2C4FD1-E610-7805-B7C6-22E292CA827D}"/>
                </a:ext>
              </a:extLst>
            </p:cNvPr>
            <p:cNvSpPr/>
            <p:nvPr/>
          </p:nvSpPr>
          <p:spPr>
            <a:xfrm>
              <a:off x="3678691" y="1184047"/>
              <a:ext cx="61943" cy="15117"/>
            </a:xfrm>
            <a:custGeom>
              <a:avLst/>
              <a:gdLst>
                <a:gd name="connsiteX0" fmla="*/ 0 w 61943"/>
                <a:gd name="connsiteY0" fmla="*/ 0 h 15117"/>
                <a:gd name="connsiteX1" fmla="*/ 61943 w 61943"/>
                <a:gd name="connsiteY1" fmla="*/ 0 h 15117"/>
              </a:gdLst>
              <a:ahLst/>
              <a:cxnLst>
                <a:cxn ang="0">
                  <a:pos x="connsiteX0" y="connsiteY0"/>
                </a:cxn>
                <a:cxn ang="0">
                  <a:pos x="connsiteX1" y="connsiteY1"/>
                </a:cxn>
              </a:cxnLst>
              <a:rect l="l" t="t" r="r" b="b"/>
              <a:pathLst>
                <a:path w="61943" h="15117">
                  <a:moveTo>
                    <a:pt x="0" y="0"/>
                  </a:moveTo>
                  <a:lnTo>
                    <a:pt x="6194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3" name="Freeform 78">
              <a:extLst>
                <a:ext uri="{FF2B5EF4-FFF2-40B4-BE49-F238E27FC236}">
                  <a16:creationId xmlns:a16="http://schemas.microsoft.com/office/drawing/2014/main" id="{2A0FA573-BBEB-E464-6126-AE1B86172F62}"/>
                </a:ext>
              </a:extLst>
            </p:cNvPr>
            <p:cNvSpPr/>
            <p:nvPr/>
          </p:nvSpPr>
          <p:spPr>
            <a:xfrm>
              <a:off x="3710418" y="11538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4" name="Freeform 79">
              <a:extLst>
                <a:ext uri="{FF2B5EF4-FFF2-40B4-BE49-F238E27FC236}">
                  <a16:creationId xmlns:a16="http://schemas.microsoft.com/office/drawing/2014/main" id="{459EA90A-F4D0-739A-938B-24502055A2A7}"/>
                </a:ext>
              </a:extLst>
            </p:cNvPr>
            <p:cNvSpPr/>
            <p:nvPr/>
          </p:nvSpPr>
          <p:spPr>
            <a:xfrm>
              <a:off x="4021646" y="125207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5" name="Freeform 80">
              <a:extLst>
                <a:ext uri="{FF2B5EF4-FFF2-40B4-BE49-F238E27FC236}">
                  <a16:creationId xmlns:a16="http://schemas.microsoft.com/office/drawing/2014/main" id="{3B216E64-2227-3C12-0E8F-D531EECF2116}"/>
                </a:ext>
              </a:extLst>
            </p:cNvPr>
            <p:cNvSpPr/>
            <p:nvPr/>
          </p:nvSpPr>
          <p:spPr>
            <a:xfrm>
              <a:off x="4051863" y="122184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6" name="Freeform 81">
              <a:extLst>
                <a:ext uri="{FF2B5EF4-FFF2-40B4-BE49-F238E27FC236}">
                  <a16:creationId xmlns:a16="http://schemas.microsoft.com/office/drawing/2014/main" id="{F34FD299-7479-4228-042A-32D7940BD43C}"/>
                </a:ext>
              </a:extLst>
            </p:cNvPr>
            <p:cNvSpPr/>
            <p:nvPr/>
          </p:nvSpPr>
          <p:spPr>
            <a:xfrm>
              <a:off x="4076036" y="125207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7" name="Freeform 82">
              <a:extLst>
                <a:ext uri="{FF2B5EF4-FFF2-40B4-BE49-F238E27FC236}">
                  <a16:creationId xmlns:a16="http://schemas.microsoft.com/office/drawing/2014/main" id="{50BDA519-D0BC-5D1B-C584-E7FC8F09D1F3}"/>
                </a:ext>
              </a:extLst>
            </p:cNvPr>
            <p:cNvSpPr/>
            <p:nvPr/>
          </p:nvSpPr>
          <p:spPr>
            <a:xfrm>
              <a:off x="4106252" y="122184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8" name="Freeform 83">
              <a:extLst>
                <a:ext uri="{FF2B5EF4-FFF2-40B4-BE49-F238E27FC236}">
                  <a16:creationId xmlns:a16="http://schemas.microsoft.com/office/drawing/2014/main" id="{4F9DC8FF-8C18-F305-8F9A-FA60926B2A95}"/>
                </a:ext>
              </a:extLst>
            </p:cNvPr>
            <p:cNvSpPr/>
            <p:nvPr/>
          </p:nvSpPr>
          <p:spPr>
            <a:xfrm>
              <a:off x="4364602" y="137604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19" name="Freeform 84">
              <a:extLst>
                <a:ext uri="{FF2B5EF4-FFF2-40B4-BE49-F238E27FC236}">
                  <a16:creationId xmlns:a16="http://schemas.microsoft.com/office/drawing/2014/main" id="{50BACE9A-24D6-33C5-FFB4-096A135EF37B}"/>
                </a:ext>
              </a:extLst>
            </p:cNvPr>
            <p:cNvSpPr/>
            <p:nvPr/>
          </p:nvSpPr>
          <p:spPr>
            <a:xfrm>
              <a:off x="4394818" y="134580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0" name="Freeform 85">
              <a:extLst>
                <a:ext uri="{FF2B5EF4-FFF2-40B4-BE49-F238E27FC236}">
                  <a16:creationId xmlns:a16="http://schemas.microsoft.com/office/drawing/2014/main" id="{66F04419-EB21-A03C-E065-EE9602EEE6E6}"/>
                </a:ext>
              </a:extLst>
            </p:cNvPr>
            <p:cNvSpPr/>
            <p:nvPr/>
          </p:nvSpPr>
          <p:spPr>
            <a:xfrm>
              <a:off x="4700003" y="15000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1" name="Freeform 86">
              <a:extLst>
                <a:ext uri="{FF2B5EF4-FFF2-40B4-BE49-F238E27FC236}">
                  <a16:creationId xmlns:a16="http://schemas.microsoft.com/office/drawing/2014/main" id="{BDA19C9B-6BA1-3DD6-A327-3C74855106C3}"/>
                </a:ext>
              </a:extLst>
            </p:cNvPr>
            <p:cNvSpPr/>
            <p:nvPr/>
          </p:nvSpPr>
          <p:spPr>
            <a:xfrm>
              <a:off x="4730220" y="14697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2" name="Freeform 87">
              <a:extLst>
                <a:ext uri="{FF2B5EF4-FFF2-40B4-BE49-F238E27FC236}">
                  <a16:creationId xmlns:a16="http://schemas.microsoft.com/office/drawing/2014/main" id="{0FE072FC-2553-FE0C-C7E1-02B647475D2D}"/>
                </a:ext>
              </a:extLst>
            </p:cNvPr>
            <p:cNvSpPr/>
            <p:nvPr/>
          </p:nvSpPr>
          <p:spPr>
            <a:xfrm>
              <a:off x="4727198" y="150000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3" name="Freeform 88">
              <a:extLst>
                <a:ext uri="{FF2B5EF4-FFF2-40B4-BE49-F238E27FC236}">
                  <a16:creationId xmlns:a16="http://schemas.microsoft.com/office/drawing/2014/main" id="{C3F9AA4B-1531-7275-8414-4201E2DF80FD}"/>
                </a:ext>
              </a:extLst>
            </p:cNvPr>
            <p:cNvSpPr/>
            <p:nvPr/>
          </p:nvSpPr>
          <p:spPr>
            <a:xfrm>
              <a:off x="4757414" y="146976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4" name="Freeform 89">
              <a:extLst>
                <a:ext uri="{FF2B5EF4-FFF2-40B4-BE49-F238E27FC236}">
                  <a16:creationId xmlns:a16="http://schemas.microsoft.com/office/drawing/2014/main" id="{4A6C89E5-9E0F-E6C6-7C74-FAE9E76E1FBE}"/>
                </a:ext>
              </a:extLst>
            </p:cNvPr>
            <p:cNvSpPr/>
            <p:nvPr/>
          </p:nvSpPr>
          <p:spPr>
            <a:xfrm>
              <a:off x="4822379" y="15226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5" name="Freeform 90">
              <a:extLst>
                <a:ext uri="{FF2B5EF4-FFF2-40B4-BE49-F238E27FC236}">
                  <a16:creationId xmlns:a16="http://schemas.microsoft.com/office/drawing/2014/main" id="{FDB61400-B064-762A-FE3C-8020F6985AAB}"/>
                </a:ext>
              </a:extLst>
            </p:cNvPr>
            <p:cNvSpPr/>
            <p:nvPr/>
          </p:nvSpPr>
          <p:spPr>
            <a:xfrm>
              <a:off x="4852596" y="14924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6" name="Freeform 91">
              <a:extLst>
                <a:ext uri="{FF2B5EF4-FFF2-40B4-BE49-F238E27FC236}">
                  <a16:creationId xmlns:a16="http://schemas.microsoft.com/office/drawing/2014/main" id="{E5BA69E6-FAA7-4B15-0D19-15EEAFBA3BEB}"/>
                </a:ext>
              </a:extLst>
            </p:cNvPr>
            <p:cNvSpPr/>
            <p:nvPr/>
          </p:nvSpPr>
          <p:spPr>
            <a:xfrm>
              <a:off x="4842020" y="15347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7" name="Freeform 92">
              <a:extLst>
                <a:ext uri="{FF2B5EF4-FFF2-40B4-BE49-F238E27FC236}">
                  <a16:creationId xmlns:a16="http://schemas.microsoft.com/office/drawing/2014/main" id="{3EA59D2F-929F-5E3D-5499-F6F95BC1FB5D}"/>
                </a:ext>
              </a:extLst>
            </p:cNvPr>
            <p:cNvSpPr/>
            <p:nvPr/>
          </p:nvSpPr>
          <p:spPr>
            <a:xfrm>
              <a:off x="4872236" y="15045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8" name="Freeform 93">
              <a:extLst>
                <a:ext uri="{FF2B5EF4-FFF2-40B4-BE49-F238E27FC236}">
                  <a16:creationId xmlns:a16="http://schemas.microsoft.com/office/drawing/2014/main" id="{6DBE1BE5-5551-9128-1861-4B3BB0572FAF}"/>
                </a:ext>
              </a:extLst>
            </p:cNvPr>
            <p:cNvSpPr/>
            <p:nvPr/>
          </p:nvSpPr>
          <p:spPr>
            <a:xfrm>
              <a:off x="4976483" y="159222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29" name="Freeform 94">
              <a:extLst>
                <a:ext uri="{FF2B5EF4-FFF2-40B4-BE49-F238E27FC236}">
                  <a16:creationId xmlns:a16="http://schemas.microsoft.com/office/drawing/2014/main" id="{248FC035-9E89-8C11-9804-CDBF014A9BF3}"/>
                </a:ext>
              </a:extLst>
            </p:cNvPr>
            <p:cNvSpPr/>
            <p:nvPr/>
          </p:nvSpPr>
          <p:spPr>
            <a:xfrm>
              <a:off x="5006699" y="156198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0" name="Freeform 95">
              <a:extLst>
                <a:ext uri="{FF2B5EF4-FFF2-40B4-BE49-F238E27FC236}">
                  <a16:creationId xmlns:a16="http://schemas.microsoft.com/office/drawing/2014/main" id="{1264264A-E36D-24B4-F6CE-4536B66F080D}"/>
                </a:ext>
              </a:extLst>
            </p:cNvPr>
            <p:cNvSpPr/>
            <p:nvPr/>
          </p:nvSpPr>
          <p:spPr>
            <a:xfrm>
              <a:off x="5077708" y="163757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1" name="Freeform 96">
              <a:extLst>
                <a:ext uri="{FF2B5EF4-FFF2-40B4-BE49-F238E27FC236}">
                  <a16:creationId xmlns:a16="http://schemas.microsoft.com/office/drawing/2014/main" id="{9222B9E7-24CA-6D67-2E71-B7353FA171D1}"/>
                </a:ext>
              </a:extLst>
            </p:cNvPr>
            <p:cNvSpPr/>
            <p:nvPr/>
          </p:nvSpPr>
          <p:spPr>
            <a:xfrm>
              <a:off x="5107924" y="160733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2" name="Freeform 97">
              <a:extLst>
                <a:ext uri="{FF2B5EF4-FFF2-40B4-BE49-F238E27FC236}">
                  <a16:creationId xmlns:a16="http://schemas.microsoft.com/office/drawing/2014/main" id="{918AE8E3-CEC3-C524-B7D1-191C4CF92DBD}"/>
                </a:ext>
              </a:extLst>
            </p:cNvPr>
            <p:cNvSpPr/>
            <p:nvPr/>
          </p:nvSpPr>
          <p:spPr>
            <a:xfrm>
              <a:off x="5124543" y="16496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3" name="Freeform 98">
              <a:extLst>
                <a:ext uri="{FF2B5EF4-FFF2-40B4-BE49-F238E27FC236}">
                  <a16:creationId xmlns:a16="http://schemas.microsoft.com/office/drawing/2014/main" id="{6DED5A3F-BFD2-884D-39FF-AC3A7F92953B}"/>
                </a:ext>
              </a:extLst>
            </p:cNvPr>
            <p:cNvSpPr/>
            <p:nvPr/>
          </p:nvSpPr>
          <p:spPr>
            <a:xfrm>
              <a:off x="5154759" y="161943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4" name="Freeform 99">
              <a:extLst>
                <a:ext uri="{FF2B5EF4-FFF2-40B4-BE49-F238E27FC236}">
                  <a16:creationId xmlns:a16="http://schemas.microsoft.com/office/drawing/2014/main" id="{9EB43E04-C355-41D6-E0D0-0F5231C601A6}"/>
                </a:ext>
              </a:extLst>
            </p:cNvPr>
            <p:cNvSpPr/>
            <p:nvPr/>
          </p:nvSpPr>
          <p:spPr>
            <a:xfrm>
              <a:off x="5163824" y="16496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5" name="Freeform 100">
              <a:extLst>
                <a:ext uri="{FF2B5EF4-FFF2-40B4-BE49-F238E27FC236}">
                  <a16:creationId xmlns:a16="http://schemas.microsoft.com/office/drawing/2014/main" id="{C1132CFA-763B-F3F0-82B2-8B67995FE89D}"/>
                </a:ext>
              </a:extLst>
            </p:cNvPr>
            <p:cNvSpPr/>
            <p:nvPr/>
          </p:nvSpPr>
          <p:spPr>
            <a:xfrm>
              <a:off x="5194040" y="161943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6" name="Freeform 101">
              <a:extLst>
                <a:ext uri="{FF2B5EF4-FFF2-40B4-BE49-F238E27FC236}">
                  <a16:creationId xmlns:a16="http://schemas.microsoft.com/office/drawing/2014/main" id="{B742CF42-48DC-21AF-79F3-CD14C92A52AF}"/>
                </a:ext>
              </a:extLst>
            </p:cNvPr>
            <p:cNvSpPr/>
            <p:nvPr/>
          </p:nvSpPr>
          <p:spPr>
            <a:xfrm>
              <a:off x="5163824" y="164966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7" name="Freeform 102">
              <a:extLst>
                <a:ext uri="{FF2B5EF4-FFF2-40B4-BE49-F238E27FC236}">
                  <a16:creationId xmlns:a16="http://schemas.microsoft.com/office/drawing/2014/main" id="{75ED6052-3810-93CA-97F1-B3B3C26792A7}"/>
                </a:ext>
              </a:extLst>
            </p:cNvPr>
            <p:cNvSpPr/>
            <p:nvPr/>
          </p:nvSpPr>
          <p:spPr>
            <a:xfrm>
              <a:off x="5194040" y="161943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8" name="Freeform 103">
              <a:extLst>
                <a:ext uri="{FF2B5EF4-FFF2-40B4-BE49-F238E27FC236}">
                  <a16:creationId xmlns:a16="http://schemas.microsoft.com/office/drawing/2014/main" id="{2BDAA678-326C-C8E4-E265-0B84810F1A3D}"/>
                </a:ext>
              </a:extLst>
            </p:cNvPr>
            <p:cNvSpPr/>
            <p:nvPr/>
          </p:nvSpPr>
          <p:spPr>
            <a:xfrm>
              <a:off x="5311884" y="171920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39" name="Freeform 104">
              <a:extLst>
                <a:ext uri="{FF2B5EF4-FFF2-40B4-BE49-F238E27FC236}">
                  <a16:creationId xmlns:a16="http://schemas.microsoft.com/office/drawing/2014/main" id="{D31624EA-994B-B227-A0AB-3686E3804476}"/>
                </a:ext>
              </a:extLst>
            </p:cNvPr>
            <p:cNvSpPr/>
            <p:nvPr/>
          </p:nvSpPr>
          <p:spPr>
            <a:xfrm>
              <a:off x="5342101" y="16889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0" name="Freeform 105">
              <a:extLst>
                <a:ext uri="{FF2B5EF4-FFF2-40B4-BE49-F238E27FC236}">
                  <a16:creationId xmlns:a16="http://schemas.microsoft.com/office/drawing/2014/main" id="{B81CE823-956F-7DA0-150E-97D613CE3BBD}"/>
                </a:ext>
              </a:extLst>
            </p:cNvPr>
            <p:cNvSpPr/>
            <p:nvPr/>
          </p:nvSpPr>
          <p:spPr>
            <a:xfrm>
              <a:off x="5372317" y="17433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1" name="Freeform 106">
              <a:extLst>
                <a:ext uri="{FF2B5EF4-FFF2-40B4-BE49-F238E27FC236}">
                  <a16:creationId xmlns:a16="http://schemas.microsoft.com/office/drawing/2014/main" id="{7D06DE2E-7570-D45A-D8FB-37C97F6BAD18}"/>
                </a:ext>
              </a:extLst>
            </p:cNvPr>
            <p:cNvSpPr/>
            <p:nvPr/>
          </p:nvSpPr>
          <p:spPr>
            <a:xfrm>
              <a:off x="5402533" y="17131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2" name="Freeform 107">
              <a:extLst>
                <a:ext uri="{FF2B5EF4-FFF2-40B4-BE49-F238E27FC236}">
                  <a16:creationId xmlns:a16="http://schemas.microsoft.com/office/drawing/2014/main" id="{8B1C0728-015C-40F3-02BE-C2FD6C8D4D46}"/>
                </a:ext>
              </a:extLst>
            </p:cNvPr>
            <p:cNvSpPr/>
            <p:nvPr/>
          </p:nvSpPr>
          <p:spPr>
            <a:xfrm>
              <a:off x="5453901" y="177816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3" name="Freeform 108">
              <a:extLst>
                <a:ext uri="{FF2B5EF4-FFF2-40B4-BE49-F238E27FC236}">
                  <a16:creationId xmlns:a16="http://schemas.microsoft.com/office/drawing/2014/main" id="{DCBD9A32-EC11-BD0A-C7F0-04864AB967FC}"/>
                </a:ext>
              </a:extLst>
            </p:cNvPr>
            <p:cNvSpPr/>
            <p:nvPr/>
          </p:nvSpPr>
          <p:spPr>
            <a:xfrm>
              <a:off x="5484117" y="174793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4" name="Freeform 109">
              <a:extLst>
                <a:ext uri="{FF2B5EF4-FFF2-40B4-BE49-F238E27FC236}">
                  <a16:creationId xmlns:a16="http://schemas.microsoft.com/office/drawing/2014/main" id="{40D84D49-A9C7-8DE1-3F6B-3D8303545C32}"/>
                </a:ext>
              </a:extLst>
            </p:cNvPr>
            <p:cNvSpPr/>
            <p:nvPr/>
          </p:nvSpPr>
          <p:spPr>
            <a:xfrm>
              <a:off x="5479585" y="181444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5" name="Freeform 110">
              <a:extLst>
                <a:ext uri="{FF2B5EF4-FFF2-40B4-BE49-F238E27FC236}">
                  <a16:creationId xmlns:a16="http://schemas.microsoft.com/office/drawing/2014/main" id="{767D7BFB-A2E5-83EB-4CEF-649083FF8376}"/>
                </a:ext>
              </a:extLst>
            </p:cNvPr>
            <p:cNvSpPr/>
            <p:nvPr/>
          </p:nvSpPr>
          <p:spPr>
            <a:xfrm>
              <a:off x="5509801" y="178421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6" name="Freeform 111">
              <a:extLst>
                <a:ext uri="{FF2B5EF4-FFF2-40B4-BE49-F238E27FC236}">
                  <a16:creationId xmlns:a16="http://schemas.microsoft.com/office/drawing/2014/main" id="{C21E7017-1017-6617-AB9B-1A233BC0F0DD}"/>
                </a:ext>
              </a:extLst>
            </p:cNvPr>
            <p:cNvSpPr/>
            <p:nvPr/>
          </p:nvSpPr>
          <p:spPr>
            <a:xfrm>
              <a:off x="5493182"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7" name="Freeform 112">
              <a:extLst>
                <a:ext uri="{FF2B5EF4-FFF2-40B4-BE49-F238E27FC236}">
                  <a16:creationId xmlns:a16="http://schemas.microsoft.com/office/drawing/2014/main" id="{48F5C05D-A189-F9F4-9782-F5155C36B328}"/>
                </a:ext>
              </a:extLst>
            </p:cNvPr>
            <p:cNvSpPr/>
            <p:nvPr/>
          </p:nvSpPr>
          <p:spPr>
            <a:xfrm>
              <a:off x="5523399"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8" name="Freeform 113">
              <a:extLst>
                <a:ext uri="{FF2B5EF4-FFF2-40B4-BE49-F238E27FC236}">
                  <a16:creationId xmlns:a16="http://schemas.microsoft.com/office/drawing/2014/main" id="{CDBCF037-D29B-A952-C004-1726ACFB2D3B}"/>
                </a:ext>
              </a:extLst>
            </p:cNvPr>
            <p:cNvSpPr/>
            <p:nvPr/>
          </p:nvSpPr>
          <p:spPr>
            <a:xfrm>
              <a:off x="5500736"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49" name="Freeform 114">
              <a:extLst>
                <a:ext uri="{FF2B5EF4-FFF2-40B4-BE49-F238E27FC236}">
                  <a16:creationId xmlns:a16="http://schemas.microsoft.com/office/drawing/2014/main" id="{3BC90589-4E8A-F451-626F-B311EBF94C38}"/>
                </a:ext>
              </a:extLst>
            </p:cNvPr>
            <p:cNvSpPr/>
            <p:nvPr/>
          </p:nvSpPr>
          <p:spPr>
            <a:xfrm>
              <a:off x="553095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0" name="Freeform 115">
              <a:extLst>
                <a:ext uri="{FF2B5EF4-FFF2-40B4-BE49-F238E27FC236}">
                  <a16:creationId xmlns:a16="http://schemas.microsoft.com/office/drawing/2014/main" id="{DA3B6BF1-0960-ED5F-F01B-D7AC5B1EB679}"/>
                </a:ext>
              </a:extLst>
            </p:cNvPr>
            <p:cNvSpPr/>
            <p:nvPr/>
          </p:nvSpPr>
          <p:spPr>
            <a:xfrm>
              <a:off x="5500736"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1" name="Freeform 116">
              <a:extLst>
                <a:ext uri="{FF2B5EF4-FFF2-40B4-BE49-F238E27FC236}">
                  <a16:creationId xmlns:a16="http://schemas.microsoft.com/office/drawing/2014/main" id="{94441E88-EA3D-2620-D8F8-E16416AFC321}"/>
                </a:ext>
              </a:extLst>
            </p:cNvPr>
            <p:cNvSpPr/>
            <p:nvPr/>
          </p:nvSpPr>
          <p:spPr>
            <a:xfrm>
              <a:off x="553095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2" name="Freeform 117">
              <a:extLst>
                <a:ext uri="{FF2B5EF4-FFF2-40B4-BE49-F238E27FC236}">
                  <a16:creationId xmlns:a16="http://schemas.microsoft.com/office/drawing/2014/main" id="{02C1AB2C-9B16-F158-29EB-781ACF2B4655}"/>
                </a:ext>
              </a:extLst>
            </p:cNvPr>
            <p:cNvSpPr/>
            <p:nvPr/>
          </p:nvSpPr>
          <p:spPr>
            <a:xfrm>
              <a:off x="5506780"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3" name="Freeform 118">
              <a:extLst>
                <a:ext uri="{FF2B5EF4-FFF2-40B4-BE49-F238E27FC236}">
                  <a16:creationId xmlns:a16="http://schemas.microsoft.com/office/drawing/2014/main" id="{0D601382-390C-987E-C0D6-3B52A5DD8370}"/>
                </a:ext>
              </a:extLst>
            </p:cNvPr>
            <p:cNvSpPr/>
            <p:nvPr/>
          </p:nvSpPr>
          <p:spPr>
            <a:xfrm>
              <a:off x="5536996"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4" name="Freeform 119">
              <a:extLst>
                <a:ext uri="{FF2B5EF4-FFF2-40B4-BE49-F238E27FC236}">
                  <a16:creationId xmlns:a16="http://schemas.microsoft.com/office/drawing/2014/main" id="{98144B95-E934-F727-681B-996AB71ECCB8}"/>
                </a:ext>
              </a:extLst>
            </p:cNvPr>
            <p:cNvSpPr/>
            <p:nvPr/>
          </p:nvSpPr>
          <p:spPr>
            <a:xfrm>
              <a:off x="552037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5" name="Freeform 120">
              <a:extLst>
                <a:ext uri="{FF2B5EF4-FFF2-40B4-BE49-F238E27FC236}">
                  <a16:creationId xmlns:a16="http://schemas.microsoft.com/office/drawing/2014/main" id="{B460FC8C-E539-6846-7107-597903E3BFA6}"/>
                </a:ext>
              </a:extLst>
            </p:cNvPr>
            <p:cNvSpPr/>
            <p:nvPr/>
          </p:nvSpPr>
          <p:spPr>
            <a:xfrm>
              <a:off x="555059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6" name="Freeform 121">
              <a:extLst>
                <a:ext uri="{FF2B5EF4-FFF2-40B4-BE49-F238E27FC236}">
                  <a16:creationId xmlns:a16="http://schemas.microsoft.com/office/drawing/2014/main" id="{688BE6CB-26C6-12C3-201F-F807D3AFF297}"/>
                </a:ext>
              </a:extLst>
            </p:cNvPr>
            <p:cNvSpPr/>
            <p:nvPr/>
          </p:nvSpPr>
          <p:spPr>
            <a:xfrm>
              <a:off x="552037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7" name="Freeform 122">
              <a:extLst>
                <a:ext uri="{FF2B5EF4-FFF2-40B4-BE49-F238E27FC236}">
                  <a16:creationId xmlns:a16="http://schemas.microsoft.com/office/drawing/2014/main" id="{7EDB9E7E-400D-8417-C8A7-840A556F2A0F}"/>
                </a:ext>
              </a:extLst>
            </p:cNvPr>
            <p:cNvSpPr/>
            <p:nvPr/>
          </p:nvSpPr>
          <p:spPr>
            <a:xfrm>
              <a:off x="555059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8" name="Freeform 123">
              <a:extLst>
                <a:ext uri="{FF2B5EF4-FFF2-40B4-BE49-F238E27FC236}">
                  <a16:creationId xmlns:a16="http://schemas.microsoft.com/office/drawing/2014/main" id="{93B52D9F-62CE-8E8D-0E7B-AEE247C485EC}"/>
                </a:ext>
              </a:extLst>
            </p:cNvPr>
            <p:cNvSpPr/>
            <p:nvPr/>
          </p:nvSpPr>
          <p:spPr>
            <a:xfrm>
              <a:off x="552037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59" name="Freeform 124">
              <a:extLst>
                <a:ext uri="{FF2B5EF4-FFF2-40B4-BE49-F238E27FC236}">
                  <a16:creationId xmlns:a16="http://schemas.microsoft.com/office/drawing/2014/main" id="{F4AC4D0F-A6EA-33AA-7BF0-F0C618B0BF72}"/>
                </a:ext>
              </a:extLst>
            </p:cNvPr>
            <p:cNvSpPr/>
            <p:nvPr/>
          </p:nvSpPr>
          <p:spPr>
            <a:xfrm>
              <a:off x="555059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0" name="Freeform 125">
              <a:extLst>
                <a:ext uri="{FF2B5EF4-FFF2-40B4-BE49-F238E27FC236}">
                  <a16:creationId xmlns:a16="http://schemas.microsoft.com/office/drawing/2014/main" id="{95047A14-A238-03D4-09C4-607D42B22801}"/>
                </a:ext>
              </a:extLst>
            </p:cNvPr>
            <p:cNvSpPr/>
            <p:nvPr/>
          </p:nvSpPr>
          <p:spPr>
            <a:xfrm>
              <a:off x="5540018"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1" name="Freeform 126">
              <a:extLst>
                <a:ext uri="{FF2B5EF4-FFF2-40B4-BE49-F238E27FC236}">
                  <a16:creationId xmlns:a16="http://schemas.microsoft.com/office/drawing/2014/main" id="{59D32B88-8506-089A-0E8D-7BF3B1402B99}"/>
                </a:ext>
              </a:extLst>
            </p:cNvPr>
            <p:cNvSpPr/>
            <p:nvPr/>
          </p:nvSpPr>
          <p:spPr>
            <a:xfrm>
              <a:off x="5570234"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2" name="Freeform 127">
              <a:extLst>
                <a:ext uri="{FF2B5EF4-FFF2-40B4-BE49-F238E27FC236}">
                  <a16:creationId xmlns:a16="http://schemas.microsoft.com/office/drawing/2014/main" id="{C06DF04E-E623-1C82-E84B-A08BCEA9665B}"/>
                </a:ext>
              </a:extLst>
            </p:cNvPr>
            <p:cNvSpPr/>
            <p:nvPr/>
          </p:nvSpPr>
          <p:spPr>
            <a:xfrm>
              <a:off x="5540018"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3" name="Freeform 128">
              <a:extLst>
                <a:ext uri="{FF2B5EF4-FFF2-40B4-BE49-F238E27FC236}">
                  <a16:creationId xmlns:a16="http://schemas.microsoft.com/office/drawing/2014/main" id="{226BD550-5B8F-04CF-0C9F-49E69D82BF8C}"/>
                </a:ext>
              </a:extLst>
            </p:cNvPr>
            <p:cNvSpPr/>
            <p:nvPr/>
          </p:nvSpPr>
          <p:spPr>
            <a:xfrm>
              <a:off x="5570234"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4" name="Freeform 129">
              <a:extLst>
                <a:ext uri="{FF2B5EF4-FFF2-40B4-BE49-F238E27FC236}">
                  <a16:creationId xmlns:a16="http://schemas.microsoft.com/office/drawing/2014/main" id="{2A87D53D-800E-3324-98CD-6089397F4C0B}"/>
                </a:ext>
              </a:extLst>
            </p:cNvPr>
            <p:cNvSpPr/>
            <p:nvPr/>
          </p:nvSpPr>
          <p:spPr>
            <a:xfrm>
              <a:off x="5540018"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5" name="Freeform 130">
              <a:extLst>
                <a:ext uri="{FF2B5EF4-FFF2-40B4-BE49-F238E27FC236}">
                  <a16:creationId xmlns:a16="http://schemas.microsoft.com/office/drawing/2014/main" id="{706048CA-440F-3DB7-7C88-230A270533AB}"/>
                </a:ext>
              </a:extLst>
            </p:cNvPr>
            <p:cNvSpPr/>
            <p:nvPr/>
          </p:nvSpPr>
          <p:spPr>
            <a:xfrm>
              <a:off x="5570234"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6" name="Freeform 131">
              <a:extLst>
                <a:ext uri="{FF2B5EF4-FFF2-40B4-BE49-F238E27FC236}">
                  <a16:creationId xmlns:a16="http://schemas.microsoft.com/office/drawing/2014/main" id="{61D8532F-29CF-077A-4F40-C8BB427CF276}"/>
                </a:ext>
              </a:extLst>
            </p:cNvPr>
            <p:cNvSpPr/>
            <p:nvPr/>
          </p:nvSpPr>
          <p:spPr>
            <a:xfrm>
              <a:off x="5567212"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7" name="Freeform 132">
              <a:extLst>
                <a:ext uri="{FF2B5EF4-FFF2-40B4-BE49-F238E27FC236}">
                  <a16:creationId xmlns:a16="http://schemas.microsoft.com/office/drawing/2014/main" id="{41289B8D-E11B-3C96-29A8-0E073A7B41B4}"/>
                </a:ext>
              </a:extLst>
            </p:cNvPr>
            <p:cNvSpPr/>
            <p:nvPr/>
          </p:nvSpPr>
          <p:spPr>
            <a:xfrm>
              <a:off x="5597429"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8" name="Freeform 133">
              <a:extLst>
                <a:ext uri="{FF2B5EF4-FFF2-40B4-BE49-F238E27FC236}">
                  <a16:creationId xmlns:a16="http://schemas.microsoft.com/office/drawing/2014/main" id="{F1A21B8C-504E-C015-0F47-71E0C157C3C9}"/>
                </a:ext>
              </a:extLst>
            </p:cNvPr>
            <p:cNvSpPr/>
            <p:nvPr/>
          </p:nvSpPr>
          <p:spPr>
            <a:xfrm>
              <a:off x="5567212"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69" name="Freeform 134">
              <a:extLst>
                <a:ext uri="{FF2B5EF4-FFF2-40B4-BE49-F238E27FC236}">
                  <a16:creationId xmlns:a16="http://schemas.microsoft.com/office/drawing/2014/main" id="{491E0592-292E-16FD-5471-4D2221D52C48}"/>
                </a:ext>
              </a:extLst>
            </p:cNvPr>
            <p:cNvSpPr/>
            <p:nvPr/>
          </p:nvSpPr>
          <p:spPr>
            <a:xfrm>
              <a:off x="5597429"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0" name="Freeform 135">
              <a:extLst>
                <a:ext uri="{FF2B5EF4-FFF2-40B4-BE49-F238E27FC236}">
                  <a16:creationId xmlns:a16="http://schemas.microsoft.com/office/drawing/2014/main" id="{834A29CC-C642-720C-F6C5-4B00A92BF5A8}"/>
                </a:ext>
              </a:extLst>
            </p:cNvPr>
            <p:cNvSpPr/>
            <p:nvPr/>
          </p:nvSpPr>
          <p:spPr>
            <a:xfrm>
              <a:off x="5594407"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1" name="Freeform 136">
              <a:extLst>
                <a:ext uri="{FF2B5EF4-FFF2-40B4-BE49-F238E27FC236}">
                  <a16:creationId xmlns:a16="http://schemas.microsoft.com/office/drawing/2014/main" id="{84D42D51-8F4D-0523-9DD3-AE2761C03B1F}"/>
                </a:ext>
              </a:extLst>
            </p:cNvPr>
            <p:cNvSpPr/>
            <p:nvPr/>
          </p:nvSpPr>
          <p:spPr>
            <a:xfrm>
              <a:off x="5624623"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2" name="Freeform 137">
              <a:extLst>
                <a:ext uri="{FF2B5EF4-FFF2-40B4-BE49-F238E27FC236}">
                  <a16:creationId xmlns:a16="http://schemas.microsoft.com/office/drawing/2014/main" id="{91D30585-F81F-60E5-248F-CD6F616AC5AE}"/>
                </a:ext>
              </a:extLst>
            </p:cNvPr>
            <p:cNvSpPr/>
            <p:nvPr/>
          </p:nvSpPr>
          <p:spPr>
            <a:xfrm>
              <a:off x="5600450" y="18265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3" name="Freeform 138">
              <a:extLst>
                <a:ext uri="{FF2B5EF4-FFF2-40B4-BE49-F238E27FC236}">
                  <a16:creationId xmlns:a16="http://schemas.microsoft.com/office/drawing/2014/main" id="{94084189-C97B-4F0F-ECA7-E4112AF23226}"/>
                </a:ext>
              </a:extLst>
            </p:cNvPr>
            <p:cNvSpPr/>
            <p:nvPr/>
          </p:nvSpPr>
          <p:spPr>
            <a:xfrm>
              <a:off x="5630667" y="17963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4" name="Freeform 139">
              <a:extLst>
                <a:ext uri="{FF2B5EF4-FFF2-40B4-BE49-F238E27FC236}">
                  <a16:creationId xmlns:a16="http://schemas.microsoft.com/office/drawing/2014/main" id="{1ECDA1C5-C919-F996-232C-8CB074EEA96E}"/>
                </a:ext>
              </a:extLst>
            </p:cNvPr>
            <p:cNvSpPr/>
            <p:nvPr/>
          </p:nvSpPr>
          <p:spPr>
            <a:xfrm>
              <a:off x="5647286" y="18386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5" name="Freeform 140">
              <a:extLst>
                <a:ext uri="{FF2B5EF4-FFF2-40B4-BE49-F238E27FC236}">
                  <a16:creationId xmlns:a16="http://schemas.microsoft.com/office/drawing/2014/main" id="{2D8C2D63-933D-C2F3-E68F-E0CC0B76A78D}"/>
                </a:ext>
              </a:extLst>
            </p:cNvPr>
            <p:cNvSpPr/>
            <p:nvPr/>
          </p:nvSpPr>
          <p:spPr>
            <a:xfrm>
              <a:off x="5677502" y="18084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6" name="Freeform 141">
              <a:extLst>
                <a:ext uri="{FF2B5EF4-FFF2-40B4-BE49-F238E27FC236}">
                  <a16:creationId xmlns:a16="http://schemas.microsoft.com/office/drawing/2014/main" id="{A2C9A091-E470-454F-302C-34AABE4C90C2}"/>
                </a:ext>
              </a:extLst>
            </p:cNvPr>
            <p:cNvSpPr/>
            <p:nvPr/>
          </p:nvSpPr>
          <p:spPr>
            <a:xfrm>
              <a:off x="5660883" y="18386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7" name="Freeform 142">
              <a:extLst>
                <a:ext uri="{FF2B5EF4-FFF2-40B4-BE49-F238E27FC236}">
                  <a16:creationId xmlns:a16="http://schemas.microsoft.com/office/drawing/2014/main" id="{CF4D1182-9868-A4F7-2FC0-101201906146}"/>
                </a:ext>
              </a:extLst>
            </p:cNvPr>
            <p:cNvSpPr/>
            <p:nvPr/>
          </p:nvSpPr>
          <p:spPr>
            <a:xfrm>
              <a:off x="5691099" y="18084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8" name="Freeform 143">
              <a:extLst>
                <a:ext uri="{FF2B5EF4-FFF2-40B4-BE49-F238E27FC236}">
                  <a16:creationId xmlns:a16="http://schemas.microsoft.com/office/drawing/2014/main" id="{08D2D5E3-487F-CCEF-AD66-7F4CFCD9DF9F}"/>
                </a:ext>
              </a:extLst>
            </p:cNvPr>
            <p:cNvSpPr/>
            <p:nvPr/>
          </p:nvSpPr>
          <p:spPr>
            <a:xfrm>
              <a:off x="5660883" y="18386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79" name="Freeform 144">
              <a:extLst>
                <a:ext uri="{FF2B5EF4-FFF2-40B4-BE49-F238E27FC236}">
                  <a16:creationId xmlns:a16="http://schemas.microsoft.com/office/drawing/2014/main" id="{A250AC9F-B70B-F1BE-B60D-0634F0869308}"/>
                </a:ext>
              </a:extLst>
            </p:cNvPr>
            <p:cNvSpPr/>
            <p:nvPr/>
          </p:nvSpPr>
          <p:spPr>
            <a:xfrm>
              <a:off x="5691099" y="18084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0" name="Freeform 145">
              <a:extLst>
                <a:ext uri="{FF2B5EF4-FFF2-40B4-BE49-F238E27FC236}">
                  <a16:creationId xmlns:a16="http://schemas.microsoft.com/office/drawing/2014/main" id="{6F43367B-E09E-D1E3-D4EE-F8211EDA8B98}"/>
                </a:ext>
              </a:extLst>
            </p:cNvPr>
            <p:cNvSpPr/>
            <p:nvPr/>
          </p:nvSpPr>
          <p:spPr>
            <a:xfrm>
              <a:off x="5668437" y="18507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1" name="Freeform 146">
              <a:extLst>
                <a:ext uri="{FF2B5EF4-FFF2-40B4-BE49-F238E27FC236}">
                  <a16:creationId xmlns:a16="http://schemas.microsoft.com/office/drawing/2014/main" id="{00607619-2AB5-ACE9-07E0-A019A0F845E3}"/>
                </a:ext>
              </a:extLst>
            </p:cNvPr>
            <p:cNvSpPr/>
            <p:nvPr/>
          </p:nvSpPr>
          <p:spPr>
            <a:xfrm>
              <a:off x="5698654" y="18204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2" name="Freeform 147">
              <a:extLst>
                <a:ext uri="{FF2B5EF4-FFF2-40B4-BE49-F238E27FC236}">
                  <a16:creationId xmlns:a16="http://schemas.microsoft.com/office/drawing/2014/main" id="{43292D9B-E2E0-8F93-31CF-AFDDC87F78FC}"/>
                </a:ext>
              </a:extLst>
            </p:cNvPr>
            <p:cNvSpPr/>
            <p:nvPr/>
          </p:nvSpPr>
          <p:spPr>
            <a:xfrm>
              <a:off x="5674480" y="18643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3" name="Freeform 148">
              <a:extLst>
                <a:ext uri="{FF2B5EF4-FFF2-40B4-BE49-F238E27FC236}">
                  <a16:creationId xmlns:a16="http://schemas.microsoft.com/office/drawing/2014/main" id="{948F25C4-D46C-EF84-51E9-5647745FEF55}"/>
                </a:ext>
              </a:extLst>
            </p:cNvPr>
            <p:cNvSpPr/>
            <p:nvPr/>
          </p:nvSpPr>
          <p:spPr>
            <a:xfrm>
              <a:off x="5704697" y="18341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4" name="Freeform 149">
              <a:extLst>
                <a:ext uri="{FF2B5EF4-FFF2-40B4-BE49-F238E27FC236}">
                  <a16:creationId xmlns:a16="http://schemas.microsoft.com/office/drawing/2014/main" id="{DFA4D9A1-9504-901C-12DF-A2B8124920DE}"/>
                </a:ext>
              </a:extLst>
            </p:cNvPr>
            <p:cNvSpPr/>
            <p:nvPr/>
          </p:nvSpPr>
          <p:spPr>
            <a:xfrm>
              <a:off x="5674480" y="18643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5" name="Freeform 150">
              <a:extLst>
                <a:ext uri="{FF2B5EF4-FFF2-40B4-BE49-F238E27FC236}">
                  <a16:creationId xmlns:a16="http://schemas.microsoft.com/office/drawing/2014/main" id="{FA1D6D0C-EE5A-9E44-423A-C7E80A8A2F29}"/>
                </a:ext>
              </a:extLst>
            </p:cNvPr>
            <p:cNvSpPr/>
            <p:nvPr/>
          </p:nvSpPr>
          <p:spPr>
            <a:xfrm>
              <a:off x="5704697" y="18341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6" name="Freeform 151">
              <a:extLst>
                <a:ext uri="{FF2B5EF4-FFF2-40B4-BE49-F238E27FC236}">
                  <a16:creationId xmlns:a16="http://schemas.microsoft.com/office/drawing/2014/main" id="{48F699BB-63D0-EA8E-8E0B-4E90E6DF9AF5}"/>
                </a:ext>
              </a:extLst>
            </p:cNvPr>
            <p:cNvSpPr/>
            <p:nvPr/>
          </p:nvSpPr>
          <p:spPr>
            <a:xfrm>
              <a:off x="5682035"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7" name="Freeform 152">
              <a:extLst>
                <a:ext uri="{FF2B5EF4-FFF2-40B4-BE49-F238E27FC236}">
                  <a16:creationId xmlns:a16="http://schemas.microsoft.com/office/drawing/2014/main" id="{501342FF-E8FF-CD54-6779-FB8CCB45EDC3}"/>
                </a:ext>
              </a:extLst>
            </p:cNvPr>
            <p:cNvSpPr/>
            <p:nvPr/>
          </p:nvSpPr>
          <p:spPr>
            <a:xfrm>
              <a:off x="5712251"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8" name="Freeform 153">
              <a:extLst>
                <a:ext uri="{FF2B5EF4-FFF2-40B4-BE49-F238E27FC236}">
                  <a16:creationId xmlns:a16="http://schemas.microsoft.com/office/drawing/2014/main" id="{CD23572B-214E-0099-0399-49E65783F6A6}"/>
                </a:ext>
              </a:extLst>
            </p:cNvPr>
            <p:cNvSpPr/>
            <p:nvPr/>
          </p:nvSpPr>
          <p:spPr>
            <a:xfrm>
              <a:off x="5682035"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89" name="Freeform 154">
              <a:extLst>
                <a:ext uri="{FF2B5EF4-FFF2-40B4-BE49-F238E27FC236}">
                  <a16:creationId xmlns:a16="http://schemas.microsoft.com/office/drawing/2014/main" id="{5C270BE2-20B4-1FE0-3FB4-42770D96285B}"/>
                </a:ext>
              </a:extLst>
            </p:cNvPr>
            <p:cNvSpPr/>
            <p:nvPr/>
          </p:nvSpPr>
          <p:spPr>
            <a:xfrm>
              <a:off x="5712251"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0" name="Freeform 155">
              <a:extLst>
                <a:ext uri="{FF2B5EF4-FFF2-40B4-BE49-F238E27FC236}">
                  <a16:creationId xmlns:a16="http://schemas.microsoft.com/office/drawing/2014/main" id="{B170CC7B-0CCD-81D4-5F03-1C9BF73DAFE5}"/>
                </a:ext>
              </a:extLst>
            </p:cNvPr>
            <p:cNvSpPr/>
            <p:nvPr/>
          </p:nvSpPr>
          <p:spPr>
            <a:xfrm>
              <a:off x="5688078"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1" name="Freeform 156">
              <a:extLst>
                <a:ext uri="{FF2B5EF4-FFF2-40B4-BE49-F238E27FC236}">
                  <a16:creationId xmlns:a16="http://schemas.microsoft.com/office/drawing/2014/main" id="{EAA4FA78-3C90-DC53-9FED-6FC362B08FD4}"/>
                </a:ext>
              </a:extLst>
            </p:cNvPr>
            <p:cNvSpPr/>
            <p:nvPr/>
          </p:nvSpPr>
          <p:spPr>
            <a:xfrm>
              <a:off x="5718294"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2" name="Freeform 157">
              <a:extLst>
                <a:ext uri="{FF2B5EF4-FFF2-40B4-BE49-F238E27FC236}">
                  <a16:creationId xmlns:a16="http://schemas.microsoft.com/office/drawing/2014/main" id="{741A8877-C2F2-D47F-8325-70807A629B76}"/>
                </a:ext>
              </a:extLst>
            </p:cNvPr>
            <p:cNvSpPr/>
            <p:nvPr/>
          </p:nvSpPr>
          <p:spPr>
            <a:xfrm>
              <a:off x="5701675" y="18764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3" name="Freeform 158">
              <a:extLst>
                <a:ext uri="{FF2B5EF4-FFF2-40B4-BE49-F238E27FC236}">
                  <a16:creationId xmlns:a16="http://schemas.microsoft.com/office/drawing/2014/main" id="{691A9514-62B0-DE6E-3B09-E0C2E6CCD989}"/>
                </a:ext>
              </a:extLst>
            </p:cNvPr>
            <p:cNvSpPr/>
            <p:nvPr/>
          </p:nvSpPr>
          <p:spPr>
            <a:xfrm>
              <a:off x="5731891" y="184619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4" name="Freeform 159">
              <a:extLst>
                <a:ext uri="{FF2B5EF4-FFF2-40B4-BE49-F238E27FC236}">
                  <a16:creationId xmlns:a16="http://schemas.microsoft.com/office/drawing/2014/main" id="{8C460FAF-2211-BF86-6B3B-A4E0C9B8EE43}"/>
                </a:ext>
              </a:extLst>
            </p:cNvPr>
            <p:cNvSpPr/>
            <p:nvPr/>
          </p:nvSpPr>
          <p:spPr>
            <a:xfrm>
              <a:off x="5721316" y="189003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5" name="Freeform 160">
              <a:extLst>
                <a:ext uri="{FF2B5EF4-FFF2-40B4-BE49-F238E27FC236}">
                  <a16:creationId xmlns:a16="http://schemas.microsoft.com/office/drawing/2014/main" id="{CFA20752-6213-DFE6-C7CB-0662937049A3}"/>
                </a:ext>
              </a:extLst>
            </p:cNvPr>
            <p:cNvSpPr/>
            <p:nvPr/>
          </p:nvSpPr>
          <p:spPr>
            <a:xfrm>
              <a:off x="5751532" y="185980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6" name="Freeform 161">
              <a:extLst>
                <a:ext uri="{FF2B5EF4-FFF2-40B4-BE49-F238E27FC236}">
                  <a16:creationId xmlns:a16="http://schemas.microsoft.com/office/drawing/2014/main" id="{A0E2B95D-0889-372D-5EBA-29596C6E6488}"/>
                </a:ext>
              </a:extLst>
            </p:cNvPr>
            <p:cNvSpPr/>
            <p:nvPr/>
          </p:nvSpPr>
          <p:spPr>
            <a:xfrm>
              <a:off x="5728870" y="19036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7" name="Freeform 162">
              <a:extLst>
                <a:ext uri="{FF2B5EF4-FFF2-40B4-BE49-F238E27FC236}">
                  <a16:creationId xmlns:a16="http://schemas.microsoft.com/office/drawing/2014/main" id="{8F848A37-03CB-BA98-F8B2-A882E95AD0B7}"/>
                </a:ext>
              </a:extLst>
            </p:cNvPr>
            <p:cNvSpPr/>
            <p:nvPr/>
          </p:nvSpPr>
          <p:spPr>
            <a:xfrm>
              <a:off x="5759086" y="18734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8" name="Freeform 163">
              <a:extLst>
                <a:ext uri="{FF2B5EF4-FFF2-40B4-BE49-F238E27FC236}">
                  <a16:creationId xmlns:a16="http://schemas.microsoft.com/office/drawing/2014/main" id="{94E318A7-7E38-D0A0-09C3-75433D5F38AF}"/>
                </a:ext>
              </a:extLst>
            </p:cNvPr>
            <p:cNvSpPr/>
            <p:nvPr/>
          </p:nvSpPr>
          <p:spPr>
            <a:xfrm>
              <a:off x="5742467" y="190364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99" name="Freeform 164">
              <a:extLst>
                <a:ext uri="{FF2B5EF4-FFF2-40B4-BE49-F238E27FC236}">
                  <a16:creationId xmlns:a16="http://schemas.microsoft.com/office/drawing/2014/main" id="{C4D2EB13-AC09-EED0-9E56-17634EDAB0CC}"/>
                </a:ext>
              </a:extLst>
            </p:cNvPr>
            <p:cNvSpPr/>
            <p:nvPr/>
          </p:nvSpPr>
          <p:spPr>
            <a:xfrm>
              <a:off x="5772684" y="187340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0" name="Freeform 165">
              <a:extLst>
                <a:ext uri="{FF2B5EF4-FFF2-40B4-BE49-F238E27FC236}">
                  <a16:creationId xmlns:a16="http://schemas.microsoft.com/office/drawing/2014/main" id="{491CEF81-CE12-5FF8-E28C-4B80C5FE7E52}"/>
                </a:ext>
              </a:extLst>
            </p:cNvPr>
            <p:cNvSpPr/>
            <p:nvPr/>
          </p:nvSpPr>
          <p:spPr>
            <a:xfrm>
              <a:off x="5748510" y="191724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1" name="Freeform 166">
              <a:extLst>
                <a:ext uri="{FF2B5EF4-FFF2-40B4-BE49-F238E27FC236}">
                  <a16:creationId xmlns:a16="http://schemas.microsoft.com/office/drawing/2014/main" id="{4D265EC4-60B0-FC5F-0877-1B03780502D0}"/>
                </a:ext>
              </a:extLst>
            </p:cNvPr>
            <p:cNvSpPr/>
            <p:nvPr/>
          </p:nvSpPr>
          <p:spPr>
            <a:xfrm>
              <a:off x="5778727" y="188701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2" name="Freeform 167">
              <a:extLst>
                <a:ext uri="{FF2B5EF4-FFF2-40B4-BE49-F238E27FC236}">
                  <a16:creationId xmlns:a16="http://schemas.microsoft.com/office/drawing/2014/main" id="{F29A7191-CE41-FC7B-8570-ADA4E2DAFA58}"/>
                </a:ext>
              </a:extLst>
            </p:cNvPr>
            <p:cNvSpPr/>
            <p:nvPr/>
          </p:nvSpPr>
          <p:spPr>
            <a:xfrm>
              <a:off x="5768151" y="1930853"/>
              <a:ext cx="61943" cy="15117"/>
            </a:xfrm>
            <a:custGeom>
              <a:avLst/>
              <a:gdLst>
                <a:gd name="connsiteX0" fmla="*/ 0 w 61943"/>
                <a:gd name="connsiteY0" fmla="*/ 0 h 15117"/>
                <a:gd name="connsiteX1" fmla="*/ 61943 w 61943"/>
                <a:gd name="connsiteY1" fmla="*/ 0 h 15117"/>
              </a:gdLst>
              <a:ahLst/>
              <a:cxnLst>
                <a:cxn ang="0">
                  <a:pos x="connsiteX0" y="connsiteY0"/>
                </a:cxn>
                <a:cxn ang="0">
                  <a:pos x="connsiteX1" y="connsiteY1"/>
                </a:cxn>
              </a:cxnLst>
              <a:rect l="l" t="t" r="r" b="b"/>
              <a:pathLst>
                <a:path w="61943" h="15117">
                  <a:moveTo>
                    <a:pt x="0" y="0"/>
                  </a:moveTo>
                  <a:lnTo>
                    <a:pt x="6194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3" name="Freeform 168">
              <a:extLst>
                <a:ext uri="{FF2B5EF4-FFF2-40B4-BE49-F238E27FC236}">
                  <a16:creationId xmlns:a16="http://schemas.microsoft.com/office/drawing/2014/main" id="{5A908A40-D434-B056-7B43-8A2CCF64DCEC}"/>
                </a:ext>
              </a:extLst>
            </p:cNvPr>
            <p:cNvSpPr/>
            <p:nvPr/>
          </p:nvSpPr>
          <p:spPr>
            <a:xfrm>
              <a:off x="5799878"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4" name="Freeform 169">
              <a:extLst>
                <a:ext uri="{FF2B5EF4-FFF2-40B4-BE49-F238E27FC236}">
                  <a16:creationId xmlns:a16="http://schemas.microsoft.com/office/drawing/2014/main" id="{A25A9287-7CD4-2EDD-1B71-E60F83EC23BB}"/>
                </a:ext>
              </a:extLst>
            </p:cNvPr>
            <p:cNvSpPr/>
            <p:nvPr/>
          </p:nvSpPr>
          <p:spPr>
            <a:xfrm>
              <a:off x="5775705"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5" name="Freeform 170">
              <a:extLst>
                <a:ext uri="{FF2B5EF4-FFF2-40B4-BE49-F238E27FC236}">
                  <a16:creationId xmlns:a16="http://schemas.microsoft.com/office/drawing/2014/main" id="{5740938C-F448-F2BE-5024-76BF964C7749}"/>
                </a:ext>
              </a:extLst>
            </p:cNvPr>
            <p:cNvSpPr/>
            <p:nvPr/>
          </p:nvSpPr>
          <p:spPr>
            <a:xfrm>
              <a:off x="5805922"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6" name="Freeform 171">
              <a:extLst>
                <a:ext uri="{FF2B5EF4-FFF2-40B4-BE49-F238E27FC236}">
                  <a16:creationId xmlns:a16="http://schemas.microsoft.com/office/drawing/2014/main" id="{A336E038-E7CB-D25B-3623-B3E2260120EA}"/>
                </a:ext>
              </a:extLst>
            </p:cNvPr>
            <p:cNvSpPr/>
            <p:nvPr/>
          </p:nvSpPr>
          <p:spPr>
            <a:xfrm>
              <a:off x="5781748" y="19308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7" name="Freeform 172">
              <a:extLst>
                <a:ext uri="{FF2B5EF4-FFF2-40B4-BE49-F238E27FC236}">
                  <a16:creationId xmlns:a16="http://schemas.microsoft.com/office/drawing/2014/main" id="{355E887C-F894-38C4-740F-4C4612023105}"/>
                </a:ext>
              </a:extLst>
            </p:cNvPr>
            <p:cNvSpPr/>
            <p:nvPr/>
          </p:nvSpPr>
          <p:spPr>
            <a:xfrm>
              <a:off x="5811965" y="19006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8" name="Freeform 173">
              <a:extLst>
                <a:ext uri="{FF2B5EF4-FFF2-40B4-BE49-F238E27FC236}">
                  <a16:creationId xmlns:a16="http://schemas.microsoft.com/office/drawing/2014/main" id="{D56C0CFB-4A42-E1A6-9CF8-4C579BE34BE6}"/>
                </a:ext>
              </a:extLst>
            </p:cNvPr>
            <p:cNvSpPr/>
            <p:nvPr/>
          </p:nvSpPr>
          <p:spPr>
            <a:xfrm>
              <a:off x="5802900"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09" name="Freeform 174">
              <a:extLst>
                <a:ext uri="{FF2B5EF4-FFF2-40B4-BE49-F238E27FC236}">
                  <a16:creationId xmlns:a16="http://schemas.microsoft.com/office/drawing/2014/main" id="{B5436FA0-BC22-E9A2-3BC9-E0E4026CA4A3}"/>
                </a:ext>
              </a:extLst>
            </p:cNvPr>
            <p:cNvSpPr/>
            <p:nvPr/>
          </p:nvSpPr>
          <p:spPr>
            <a:xfrm>
              <a:off x="5833116"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0" name="Freeform 175">
              <a:extLst>
                <a:ext uri="{FF2B5EF4-FFF2-40B4-BE49-F238E27FC236}">
                  <a16:creationId xmlns:a16="http://schemas.microsoft.com/office/drawing/2014/main" id="{F9E0F4B5-19B8-2C3E-C78C-5F457AC35A07}"/>
                </a:ext>
              </a:extLst>
            </p:cNvPr>
            <p:cNvSpPr/>
            <p:nvPr/>
          </p:nvSpPr>
          <p:spPr>
            <a:xfrm>
              <a:off x="5802900"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1" name="Freeform 176">
              <a:extLst>
                <a:ext uri="{FF2B5EF4-FFF2-40B4-BE49-F238E27FC236}">
                  <a16:creationId xmlns:a16="http://schemas.microsoft.com/office/drawing/2014/main" id="{0271BEA5-AAB6-970E-73D8-CC6CA51867EE}"/>
                </a:ext>
              </a:extLst>
            </p:cNvPr>
            <p:cNvSpPr/>
            <p:nvPr/>
          </p:nvSpPr>
          <p:spPr>
            <a:xfrm>
              <a:off x="5833116"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2" name="Freeform 177">
              <a:extLst>
                <a:ext uri="{FF2B5EF4-FFF2-40B4-BE49-F238E27FC236}">
                  <a16:creationId xmlns:a16="http://schemas.microsoft.com/office/drawing/2014/main" id="{FD919C60-7D55-918C-34F6-E6E0180971AA}"/>
                </a:ext>
              </a:extLst>
            </p:cNvPr>
            <p:cNvSpPr/>
            <p:nvPr/>
          </p:nvSpPr>
          <p:spPr>
            <a:xfrm>
              <a:off x="5808943"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3" name="Freeform 178">
              <a:extLst>
                <a:ext uri="{FF2B5EF4-FFF2-40B4-BE49-F238E27FC236}">
                  <a16:creationId xmlns:a16="http://schemas.microsoft.com/office/drawing/2014/main" id="{84987502-40E1-C9AA-09D8-A6363469547D}"/>
                </a:ext>
              </a:extLst>
            </p:cNvPr>
            <p:cNvSpPr/>
            <p:nvPr/>
          </p:nvSpPr>
          <p:spPr>
            <a:xfrm>
              <a:off x="5839160"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4" name="Freeform 179">
              <a:extLst>
                <a:ext uri="{FF2B5EF4-FFF2-40B4-BE49-F238E27FC236}">
                  <a16:creationId xmlns:a16="http://schemas.microsoft.com/office/drawing/2014/main" id="{AB4B07AD-96AE-4044-2AB3-6ED88531A075}"/>
                </a:ext>
              </a:extLst>
            </p:cNvPr>
            <p:cNvSpPr/>
            <p:nvPr/>
          </p:nvSpPr>
          <p:spPr>
            <a:xfrm>
              <a:off x="5822541"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5" name="Freeform 180">
              <a:extLst>
                <a:ext uri="{FF2B5EF4-FFF2-40B4-BE49-F238E27FC236}">
                  <a16:creationId xmlns:a16="http://schemas.microsoft.com/office/drawing/2014/main" id="{456508D0-3042-038D-D83D-C22ECF37E41B}"/>
                </a:ext>
              </a:extLst>
            </p:cNvPr>
            <p:cNvSpPr/>
            <p:nvPr/>
          </p:nvSpPr>
          <p:spPr>
            <a:xfrm>
              <a:off x="5852757"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6" name="Freeform 181">
              <a:extLst>
                <a:ext uri="{FF2B5EF4-FFF2-40B4-BE49-F238E27FC236}">
                  <a16:creationId xmlns:a16="http://schemas.microsoft.com/office/drawing/2014/main" id="{C12CF53E-A4D3-89BA-E9B9-2F45BC7C4223}"/>
                </a:ext>
              </a:extLst>
            </p:cNvPr>
            <p:cNvSpPr/>
            <p:nvPr/>
          </p:nvSpPr>
          <p:spPr>
            <a:xfrm>
              <a:off x="5830095" y="19444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7" name="Freeform 182">
              <a:extLst>
                <a:ext uri="{FF2B5EF4-FFF2-40B4-BE49-F238E27FC236}">
                  <a16:creationId xmlns:a16="http://schemas.microsoft.com/office/drawing/2014/main" id="{6794CB6F-4882-0948-B9D9-9A8D41D1CD07}"/>
                </a:ext>
              </a:extLst>
            </p:cNvPr>
            <p:cNvSpPr/>
            <p:nvPr/>
          </p:nvSpPr>
          <p:spPr>
            <a:xfrm>
              <a:off x="5860311" y="19142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8" name="Freeform 183">
              <a:extLst>
                <a:ext uri="{FF2B5EF4-FFF2-40B4-BE49-F238E27FC236}">
                  <a16:creationId xmlns:a16="http://schemas.microsoft.com/office/drawing/2014/main" id="{2F375EC7-1432-264D-5CAB-A491277B861B}"/>
                </a:ext>
              </a:extLst>
            </p:cNvPr>
            <p:cNvSpPr/>
            <p:nvPr/>
          </p:nvSpPr>
          <p:spPr>
            <a:xfrm>
              <a:off x="5964557" y="195806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19" name="Freeform 184">
              <a:extLst>
                <a:ext uri="{FF2B5EF4-FFF2-40B4-BE49-F238E27FC236}">
                  <a16:creationId xmlns:a16="http://schemas.microsoft.com/office/drawing/2014/main" id="{52C68C71-4BBA-B22D-4FC5-48276CBA9D0F}"/>
                </a:ext>
              </a:extLst>
            </p:cNvPr>
            <p:cNvSpPr/>
            <p:nvPr/>
          </p:nvSpPr>
          <p:spPr>
            <a:xfrm>
              <a:off x="5994774" y="192782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0" name="Freeform 185">
              <a:extLst>
                <a:ext uri="{FF2B5EF4-FFF2-40B4-BE49-F238E27FC236}">
                  <a16:creationId xmlns:a16="http://schemas.microsoft.com/office/drawing/2014/main" id="{C7628F3C-A14D-8FAF-B319-E3370DDF25D7}"/>
                </a:ext>
              </a:extLst>
            </p:cNvPr>
            <p:cNvSpPr/>
            <p:nvPr/>
          </p:nvSpPr>
          <p:spPr>
            <a:xfrm>
              <a:off x="5970601"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1" name="Freeform 186">
              <a:extLst>
                <a:ext uri="{FF2B5EF4-FFF2-40B4-BE49-F238E27FC236}">
                  <a16:creationId xmlns:a16="http://schemas.microsoft.com/office/drawing/2014/main" id="{C24CBA71-AEE4-E7C2-037F-DC36D1A9CD7F}"/>
                </a:ext>
              </a:extLst>
            </p:cNvPr>
            <p:cNvSpPr/>
            <p:nvPr/>
          </p:nvSpPr>
          <p:spPr>
            <a:xfrm>
              <a:off x="6000817"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2" name="Freeform 187">
              <a:extLst>
                <a:ext uri="{FF2B5EF4-FFF2-40B4-BE49-F238E27FC236}">
                  <a16:creationId xmlns:a16="http://schemas.microsoft.com/office/drawing/2014/main" id="{D26E298D-4915-A101-B826-286932995D0F}"/>
                </a:ext>
              </a:extLst>
            </p:cNvPr>
            <p:cNvSpPr/>
            <p:nvPr/>
          </p:nvSpPr>
          <p:spPr>
            <a:xfrm>
              <a:off x="5990241"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3" name="Freeform 188">
              <a:extLst>
                <a:ext uri="{FF2B5EF4-FFF2-40B4-BE49-F238E27FC236}">
                  <a16:creationId xmlns:a16="http://schemas.microsoft.com/office/drawing/2014/main" id="{BDB70E20-3E79-6766-3850-1C26B70036CA}"/>
                </a:ext>
              </a:extLst>
            </p:cNvPr>
            <p:cNvSpPr/>
            <p:nvPr/>
          </p:nvSpPr>
          <p:spPr>
            <a:xfrm>
              <a:off x="6020458"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4" name="Freeform 189">
              <a:extLst>
                <a:ext uri="{FF2B5EF4-FFF2-40B4-BE49-F238E27FC236}">
                  <a16:creationId xmlns:a16="http://schemas.microsoft.com/office/drawing/2014/main" id="{7085A13C-17BF-BB97-E18D-B3D12579B287}"/>
                </a:ext>
              </a:extLst>
            </p:cNvPr>
            <p:cNvSpPr/>
            <p:nvPr/>
          </p:nvSpPr>
          <p:spPr>
            <a:xfrm>
              <a:off x="5997795"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5" name="Freeform 190">
              <a:extLst>
                <a:ext uri="{FF2B5EF4-FFF2-40B4-BE49-F238E27FC236}">
                  <a16:creationId xmlns:a16="http://schemas.microsoft.com/office/drawing/2014/main" id="{76A108EC-3436-3BFB-5473-66C8F8116906}"/>
                </a:ext>
              </a:extLst>
            </p:cNvPr>
            <p:cNvSpPr/>
            <p:nvPr/>
          </p:nvSpPr>
          <p:spPr>
            <a:xfrm>
              <a:off x="6028012"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6" name="Freeform 191">
              <a:extLst>
                <a:ext uri="{FF2B5EF4-FFF2-40B4-BE49-F238E27FC236}">
                  <a16:creationId xmlns:a16="http://schemas.microsoft.com/office/drawing/2014/main" id="{DA6AD591-041C-21AE-6D60-259EB5192D18}"/>
                </a:ext>
              </a:extLst>
            </p:cNvPr>
            <p:cNvSpPr/>
            <p:nvPr/>
          </p:nvSpPr>
          <p:spPr>
            <a:xfrm>
              <a:off x="6011393" y="197167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7" name="Freeform 192">
              <a:extLst>
                <a:ext uri="{FF2B5EF4-FFF2-40B4-BE49-F238E27FC236}">
                  <a16:creationId xmlns:a16="http://schemas.microsoft.com/office/drawing/2014/main" id="{641ECAD9-7F6A-9ECA-2B7A-2D42EB77105B}"/>
                </a:ext>
              </a:extLst>
            </p:cNvPr>
            <p:cNvSpPr/>
            <p:nvPr/>
          </p:nvSpPr>
          <p:spPr>
            <a:xfrm>
              <a:off x="6041609" y="194143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8" name="Freeform 193">
              <a:extLst>
                <a:ext uri="{FF2B5EF4-FFF2-40B4-BE49-F238E27FC236}">
                  <a16:creationId xmlns:a16="http://schemas.microsoft.com/office/drawing/2014/main" id="{97F5AA40-5825-5E71-A0C0-0F8508EA9DA2}"/>
                </a:ext>
              </a:extLst>
            </p:cNvPr>
            <p:cNvSpPr/>
            <p:nvPr/>
          </p:nvSpPr>
          <p:spPr>
            <a:xfrm>
              <a:off x="6044631"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29" name="Freeform 194">
              <a:extLst>
                <a:ext uri="{FF2B5EF4-FFF2-40B4-BE49-F238E27FC236}">
                  <a16:creationId xmlns:a16="http://schemas.microsoft.com/office/drawing/2014/main" id="{42A7A30D-4DB4-BC68-D892-DB8766FE8C02}"/>
                </a:ext>
              </a:extLst>
            </p:cNvPr>
            <p:cNvSpPr/>
            <p:nvPr/>
          </p:nvSpPr>
          <p:spPr>
            <a:xfrm>
              <a:off x="6074847"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0" name="Freeform 195">
              <a:extLst>
                <a:ext uri="{FF2B5EF4-FFF2-40B4-BE49-F238E27FC236}">
                  <a16:creationId xmlns:a16="http://schemas.microsoft.com/office/drawing/2014/main" id="{0A3EF1F4-CED3-9A16-AC0F-66C64108FD10}"/>
                </a:ext>
              </a:extLst>
            </p:cNvPr>
            <p:cNvSpPr/>
            <p:nvPr/>
          </p:nvSpPr>
          <p:spPr>
            <a:xfrm>
              <a:off x="6050674"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1" name="Freeform 196">
              <a:extLst>
                <a:ext uri="{FF2B5EF4-FFF2-40B4-BE49-F238E27FC236}">
                  <a16:creationId xmlns:a16="http://schemas.microsoft.com/office/drawing/2014/main" id="{406423B5-8AC2-A505-85A7-0043DB9E1036}"/>
                </a:ext>
              </a:extLst>
            </p:cNvPr>
            <p:cNvSpPr/>
            <p:nvPr/>
          </p:nvSpPr>
          <p:spPr>
            <a:xfrm>
              <a:off x="6080890"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2" name="Freeform 197">
              <a:extLst>
                <a:ext uri="{FF2B5EF4-FFF2-40B4-BE49-F238E27FC236}">
                  <a16:creationId xmlns:a16="http://schemas.microsoft.com/office/drawing/2014/main" id="{66633B1B-EABE-98DF-7CD6-1C6554FDD8B1}"/>
                </a:ext>
              </a:extLst>
            </p:cNvPr>
            <p:cNvSpPr/>
            <p:nvPr/>
          </p:nvSpPr>
          <p:spPr>
            <a:xfrm>
              <a:off x="6050674"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3" name="Freeform 198">
              <a:extLst>
                <a:ext uri="{FF2B5EF4-FFF2-40B4-BE49-F238E27FC236}">
                  <a16:creationId xmlns:a16="http://schemas.microsoft.com/office/drawing/2014/main" id="{7E34A9B7-0352-7F88-6664-E00D57123035}"/>
                </a:ext>
              </a:extLst>
            </p:cNvPr>
            <p:cNvSpPr/>
            <p:nvPr/>
          </p:nvSpPr>
          <p:spPr>
            <a:xfrm>
              <a:off x="6080890"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4" name="Freeform 199">
              <a:extLst>
                <a:ext uri="{FF2B5EF4-FFF2-40B4-BE49-F238E27FC236}">
                  <a16:creationId xmlns:a16="http://schemas.microsoft.com/office/drawing/2014/main" id="{FC12B015-CEED-70DF-BE76-6C74B360278E}"/>
                </a:ext>
              </a:extLst>
            </p:cNvPr>
            <p:cNvSpPr/>
            <p:nvPr/>
          </p:nvSpPr>
          <p:spPr>
            <a:xfrm>
              <a:off x="6050674"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5" name="Freeform 200">
              <a:extLst>
                <a:ext uri="{FF2B5EF4-FFF2-40B4-BE49-F238E27FC236}">
                  <a16:creationId xmlns:a16="http://schemas.microsoft.com/office/drawing/2014/main" id="{604C5B5E-7978-8982-A1B4-85A360C9D7FB}"/>
                </a:ext>
              </a:extLst>
            </p:cNvPr>
            <p:cNvSpPr/>
            <p:nvPr/>
          </p:nvSpPr>
          <p:spPr>
            <a:xfrm>
              <a:off x="6080890"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6" name="Freeform 201">
              <a:extLst>
                <a:ext uri="{FF2B5EF4-FFF2-40B4-BE49-F238E27FC236}">
                  <a16:creationId xmlns:a16="http://schemas.microsoft.com/office/drawing/2014/main" id="{6AB231C5-CA10-4E63-30CC-A12018265BF5}"/>
                </a:ext>
              </a:extLst>
            </p:cNvPr>
            <p:cNvSpPr/>
            <p:nvPr/>
          </p:nvSpPr>
          <p:spPr>
            <a:xfrm>
              <a:off x="6058228"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7" name="Freeform 202">
              <a:extLst>
                <a:ext uri="{FF2B5EF4-FFF2-40B4-BE49-F238E27FC236}">
                  <a16:creationId xmlns:a16="http://schemas.microsoft.com/office/drawing/2014/main" id="{BC0B61CE-4FF6-35DC-70ED-409C977D0C14}"/>
                </a:ext>
              </a:extLst>
            </p:cNvPr>
            <p:cNvSpPr/>
            <p:nvPr/>
          </p:nvSpPr>
          <p:spPr>
            <a:xfrm>
              <a:off x="6088444"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8" name="Freeform 203">
              <a:extLst>
                <a:ext uri="{FF2B5EF4-FFF2-40B4-BE49-F238E27FC236}">
                  <a16:creationId xmlns:a16="http://schemas.microsoft.com/office/drawing/2014/main" id="{429FADE9-60BC-DBA6-F778-57957FACD3AB}"/>
                </a:ext>
              </a:extLst>
            </p:cNvPr>
            <p:cNvSpPr/>
            <p:nvPr/>
          </p:nvSpPr>
          <p:spPr>
            <a:xfrm>
              <a:off x="6085423"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39" name="Freeform 204">
              <a:extLst>
                <a:ext uri="{FF2B5EF4-FFF2-40B4-BE49-F238E27FC236}">
                  <a16:creationId xmlns:a16="http://schemas.microsoft.com/office/drawing/2014/main" id="{1F2F21AF-8839-4448-18AF-360790B66351}"/>
                </a:ext>
              </a:extLst>
            </p:cNvPr>
            <p:cNvSpPr/>
            <p:nvPr/>
          </p:nvSpPr>
          <p:spPr>
            <a:xfrm>
              <a:off x="6115639"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0" name="Freeform 205">
              <a:extLst>
                <a:ext uri="{FF2B5EF4-FFF2-40B4-BE49-F238E27FC236}">
                  <a16:creationId xmlns:a16="http://schemas.microsoft.com/office/drawing/2014/main" id="{BD0EED27-9AFE-8E9A-C5F8-07C4D7C3988B}"/>
                </a:ext>
              </a:extLst>
            </p:cNvPr>
            <p:cNvSpPr/>
            <p:nvPr/>
          </p:nvSpPr>
          <p:spPr>
            <a:xfrm>
              <a:off x="6097509" y="200039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1" name="Freeform 206">
              <a:extLst>
                <a:ext uri="{FF2B5EF4-FFF2-40B4-BE49-F238E27FC236}">
                  <a16:creationId xmlns:a16="http://schemas.microsoft.com/office/drawing/2014/main" id="{0943046B-FCE6-62B9-B679-CAD692B5D47C}"/>
                </a:ext>
              </a:extLst>
            </p:cNvPr>
            <p:cNvSpPr/>
            <p:nvPr/>
          </p:nvSpPr>
          <p:spPr>
            <a:xfrm>
              <a:off x="6127726" y="19701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2" name="Freeform 207">
              <a:extLst>
                <a:ext uri="{FF2B5EF4-FFF2-40B4-BE49-F238E27FC236}">
                  <a16:creationId xmlns:a16="http://schemas.microsoft.com/office/drawing/2014/main" id="{916F6129-1E3F-1CCD-1B94-3D17993AD031}"/>
                </a:ext>
              </a:extLst>
            </p:cNvPr>
            <p:cNvSpPr/>
            <p:nvPr/>
          </p:nvSpPr>
          <p:spPr>
            <a:xfrm>
              <a:off x="6132258" y="20457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3" name="Freeform 208">
              <a:extLst>
                <a:ext uri="{FF2B5EF4-FFF2-40B4-BE49-F238E27FC236}">
                  <a16:creationId xmlns:a16="http://schemas.microsoft.com/office/drawing/2014/main" id="{96FF9DC4-8FD0-6482-A0F5-D1695ACBC8A2}"/>
                </a:ext>
              </a:extLst>
            </p:cNvPr>
            <p:cNvSpPr/>
            <p:nvPr/>
          </p:nvSpPr>
          <p:spPr>
            <a:xfrm>
              <a:off x="6162474" y="20155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4" name="Freeform 209">
              <a:extLst>
                <a:ext uri="{FF2B5EF4-FFF2-40B4-BE49-F238E27FC236}">
                  <a16:creationId xmlns:a16="http://schemas.microsoft.com/office/drawing/2014/main" id="{86A93A85-791A-7D60-DCC8-E201A40F5F0D}"/>
                </a:ext>
              </a:extLst>
            </p:cNvPr>
            <p:cNvSpPr/>
            <p:nvPr/>
          </p:nvSpPr>
          <p:spPr>
            <a:xfrm>
              <a:off x="6138301" y="20457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5" name="Freeform 210">
              <a:extLst>
                <a:ext uri="{FF2B5EF4-FFF2-40B4-BE49-F238E27FC236}">
                  <a16:creationId xmlns:a16="http://schemas.microsoft.com/office/drawing/2014/main" id="{6C6ADFE7-BA30-E8FC-5683-A01B4CCD3B0B}"/>
                </a:ext>
              </a:extLst>
            </p:cNvPr>
            <p:cNvSpPr/>
            <p:nvPr/>
          </p:nvSpPr>
          <p:spPr>
            <a:xfrm>
              <a:off x="6168518" y="20155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6" name="Freeform 211">
              <a:extLst>
                <a:ext uri="{FF2B5EF4-FFF2-40B4-BE49-F238E27FC236}">
                  <a16:creationId xmlns:a16="http://schemas.microsoft.com/office/drawing/2014/main" id="{2A155B8D-77C6-68D3-3EF2-A9B09CD4D245}"/>
                </a:ext>
              </a:extLst>
            </p:cNvPr>
            <p:cNvSpPr/>
            <p:nvPr/>
          </p:nvSpPr>
          <p:spPr>
            <a:xfrm>
              <a:off x="6165496" y="207598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7" name="Freeform 212">
              <a:extLst>
                <a:ext uri="{FF2B5EF4-FFF2-40B4-BE49-F238E27FC236}">
                  <a16:creationId xmlns:a16="http://schemas.microsoft.com/office/drawing/2014/main" id="{208E744C-BAEE-15BE-58F0-20E8FCCC8468}"/>
                </a:ext>
              </a:extLst>
            </p:cNvPr>
            <p:cNvSpPr/>
            <p:nvPr/>
          </p:nvSpPr>
          <p:spPr>
            <a:xfrm>
              <a:off x="6195712" y="204574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8" name="Freeform 213">
              <a:extLst>
                <a:ext uri="{FF2B5EF4-FFF2-40B4-BE49-F238E27FC236}">
                  <a16:creationId xmlns:a16="http://schemas.microsoft.com/office/drawing/2014/main" id="{7DFA9D12-FE81-F85C-8B82-A5DDC6325D9B}"/>
                </a:ext>
              </a:extLst>
            </p:cNvPr>
            <p:cNvSpPr/>
            <p:nvPr/>
          </p:nvSpPr>
          <p:spPr>
            <a:xfrm>
              <a:off x="6198734" y="210621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49" name="Freeform 214">
              <a:extLst>
                <a:ext uri="{FF2B5EF4-FFF2-40B4-BE49-F238E27FC236}">
                  <a16:creationId xmlns:a16="http://schemas.microsoft.com/office/drawing/2014/main" id="{B612D009-A04F-B235-DB8A-5D19F713F85C}"/>
                </a:ext>
              </a:extLst>
            </p:cNvPr>
            <p:cNvSpPr/>
            <p:nvPr/>
          </p:nvSpPr>
          <p:spPr>
            <a:xfrm>
              <a:off x="6228950" y="207598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0" name="Freeform 215">
              <a:extLst>
                <a:ext uri="{FF2B5EF4-FFF2-40B4-BE49-F238E27FC236}">
                  <a16:creationId xmlns:a16="http://schemas.microsoft.com/office/drawing/2014/main" id="{11F84B95-7E96-BDA1-1AB0-DE4E4F6657AA}"/>
                </a:ext>
              </a:extLst>
            </p:cNvPr>
            <p:cNvSpPr/>
            <p:nvPr/>
          </p:nvSpPr>
          <p:spPr>
            <a:xfrm>
              <a:off x="6198734" y="210621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1" name="Freeform 216">
              <a:extLst>
                <a:ext uri="{FF2B5EF4-FFF2-40B4-BE49-F238E27FC236}">
                  <a16:creationId xmlns:a16="http://schemas.microsoft.com/office/drawing/2014/main" id="{EA28DD33-9975-FADC-1AE2-D1B01DE4A80D}"/>
                </a:ext>
              </a:extLst>
            </p:cNvPr>
            <p:cNvSpPr/>
            <p:nvPr/>
          </p:nvSpPr>
          <p:spPr>
            <a:xfrm>
              <a:off x="6228950" y="207598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2" name="Freeform 217">
              <a:extLst>
                <a:ext uri="{FF2B5EF4-FFF2-40B4-BE49-F238E27FC236}">
                  <a16:creationId xmlns:a16="http://schemas.microsoft.com/office/drawing/2014/main" id="{E93B935C-A0DA-EC7E-8748-7E70F6EB15F4}"/>
                </a:ext>
              </a:extLst>
            </p:cNvPr>
            <p:cNvSpPr/>
            <p:nvPr/>
          </p:nvSpPr>
          <p:spPr>
            <a:xfrm>
              <a:off x="6239526" y="212133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3" name="Freeform 218">
              <a:extLst>
                <a:ext uri="{FF2B5EF4-FFF2-40B4-BE49-F238E27FC236}">
                  <a16:creationId xmlns:a16="http://schemas.microsoft.com/office/drawing/2014/main" id="{2DF1C2F1-2F8F-9BD6-117A-CD2A5E97BC3D}"/>
                </a:ext>
              </a:extLst>
            </p:cNvPr>
            <p:cNvSpPr/>
            <p:nvPr/>
          </p:nvSpPr>
          <p:spPr>
            <a:xfrm>
              <a:off x="6269743" y="209109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4" name="Freeform 219">
              <a:extLst>
                <a:ext uri="{FF2B5EF4-FFF2-40B4-BE49-F238E27FC236}">
                  <a16:creationId xmlns:a16="http://schemas.microsoft.com/office/drawing/2014/main" id="{57F988F2-28BC-6C24-F4C2-6F56DB7828C4}"/>
                </a:ext>
              </a:extLst>
            </p:cNvPr>
            <p:cNvSpPr/>
            <p:nvPr/>
          </p:nvSpPr>
          <p:spPr>
            <a:xfrm>
              <a:off x="6253124" y="21364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5" name="Freeform 220">
              <a:extLst>
                <a:ext uri="{FF2B5EF4-FFF2-40B4-BE49-F238E27FC236}">
                  <a16:creationId xmlns:a16="http://schemas.microsoft.com/office/drawing/2014/main" id="{4FA61DE8-A72B-172E-6B60-14ECC8C811DF}"/>
                </a:ext>
              </a:extLst>
            </p:cNvPr>
            <p:cNvSpPr/>
            <p:nvPr/>
          </p:nvSpPr>
          <p:spPr>
            <a:xfrm>
              <a:off x="6283340" y="21062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6" name="Freeform 221">
              <a:extLst>
                <a:ext uri="{FF2B5EF4-FFF2-40B4-BE49-F238E27FC236}">
                  <a16:creationId xmlns:a16="http://schemas.microsoft.com/office/drawing/2014/main" id="{703DC6E9-E7C4-6AE7-A94E-B8D5654EE7A5}"/>
                </a:ext>
              </a:extLst>
            </p:cNvPr>
            <p:cNvSpPr/>
            <p:nvPr/>
          </p:nvSpPr>
          <p:spPr>
            <a:xfrm>
              <a:off x="6286361"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7" name="Freeform 222">
              <a:extLst>
                <a:ext uri="{FF2B5EF4-FFF2-40B4-BE49-F238E27FC236}">
                  <a16:creationId xmlns:a16="http://schemas.microsoft.com/office/drawing/2014/main" id="{25D50095-413F-37D9-2489-F5DAB1010533}"/>
                </a:ext>
              </a:extLst>
            </p:cNvPr>
            <p:cNvSpPr/>
            <p:nvPr/>
          </p:nvSpPr>
          <p:spPr>
            <a:xfrm>
              <a:off x="6316578"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8" name="Freeform 223">
              <a:extLst>
                <a:ext uri="{FF2B5EF4-FFF2-40B4-BE49-F238E27FC236}">
                  <a16:creationId xmlns:a16="http://schemas.microsoft.com/office/drawing/2014/main" id="{121207E3-9BD2-EFBA-2A7D-D9AA77D765EC}"/>
                </a:ext>
              </a:extLst>
            </p:cNvPr>
            <p:cNvSpPr/>
            <p:nvPr/>
          </p:nvSpPr>
          <p:spPr>
            <a:xfrm>
              <a:off x="6319599"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59" name="Freeform 224">
              <a:extLst>
                <a:ext uri="{FF2B5EF4-FFF2-40B4-BE49-F238E27FC236}">
                  <a16:creationId xmlns:a16="http://schemas.microsoft.com/office/drawing/2014/main" id="{D5A89DB2-D22B-1A91-87A2-C5BE955B80C1}"/>
                </a:ext>
              </a:extLst>
            </p:cNvPr>
            <p:cNvSpPr/>
            <p:nvPr/>
          </p:nvSpPr>
          <p:spPr>
            <a:xfrm>
              <a:off x="6349816"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0" name="Freeform 225">
              <a:extLst>
                <a:ext uri="{FF2B5EF4-FFF2-40B4-BE49-F238E27FC236}">
                  <a16:creationId xmlns:a16="http://schemas.microsoft.com/office/drawing/2014/main" id="{40DEB507-9F94-1126-9890-5EF6CA28B0A1}"/>
                </a:ext>
              </a:extLst>
            </p:cNvPr>
            <p:cNvSpPr/>
            <p:nvPr/>
          </p:nvSpPr>
          <p:spPr>
            <a:xfrm>
              <a:off x="6327154"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1" name="Freeform 226">
              <a:extLst>
                <a:ext uri="{FF2B5EF4-FFF2-40B4-BE49-F238E27FC236}">
                  <a16:creationId xmlns:a16="http://schemas.microsoft.com/office/drawing/2014/main" id="{C4812FD5-A394-27EE-839E-8C7A14A6FE8F}"/>
                </a:ext>
              </a:extLst>
            </p:cNvPr>
            <p:cNvSpPr/>
            <p:nvPr/>
          </p:nvSpPr>
          <p:spPr>
            <a:xfrm>
              <a:off x="6357370"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2" name="Freeform 227">
              <a:extLst>
                <a:ext uri="{FF2B5EF4-FFF2-40B4-BE49-F238E27FC236}">
                  <a16:creationId xmlns:a16="http://schemas.microsoft.com/office/drawing/2014/main" id="{B06E5350-0C65-3FAB-88E4-73F74E2E24E5}"/>
                </a:ext>
              </a:extLst>
            </p:cNvPr>
            <p:cNvSpPr/>
            <p:nvPr/>
          </p:nvSpPr>
          <p:spPr>
            <a:xfrm>
              <a:off x="6346794"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3" name="Freeform 228">
              <a:extLst>
                <a:ext uri="{FF2B5EF4-FFF2-40B4-BE49-F238E27FC236}">
                  <a16:creationId xmlns:a16="http://schemas.microsoft.com/office/drawing/2014/main" id="{E63A3FC1-52BF-33EA-25AB-846FB099FD9D}"/>
                </a:ext>
              </a:extLst>
            </p:cNvPr>
            <p:cNvSpPr/>
            <p:nvPr/>
          </p:nvSpPr>
          <p:spPr>
            <a:xfrm>
              <a:off x="6377011"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4" name="Freeform 229">
              <a:extLst>
                <a:ext uri="{FF2B5EF4-FFF2-40B4-BE49-F238E27FC236}">
                  <a16:creationId xmlns:a16="http://schemas.microsoft.com/office/drawing/2014/main" id="{4D70772F-DB05-21FA-6422-C3E502B24EA4}"/>
                </a:ext>
              </a:extLst>
            </p:cNvPr>
            <p:cNvSpPr/>
            <p:nvPr/>
          </p:nvSpPr>
          <p:spPr>
            <a:xfrm>
              <a:off x="6346794" y="21530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5" name="Freeform 230">
              <a:extLst>
                <a:ext uri="{FF2B5EF4-FFF2-40B4-BE49-F238E27FC236}">
                  <a16:creationId xmlns:a16="http://schemas.microsoft.com/office/drawing/2014/main" id="{F4AF8B08-B62B-3DAD-A77F-51F626AA90C5}"/>
                </a:ext>
              </a:extLst>
            </p:cNvPr>
            <p:cNvSpPr/>
            <p:nvPr/>
          </p:nvSpPr>
          <p:spPr>
            <a:xfrm>
              <a:off x="6377011" y="21228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6" name="Freeform 231">
              <a:extLst>
                <a:ext uri="{FF2B5EF4-FFF2-40B4-BE49-F238E27FC236}">
                  <a16:creationId xmlns:a16="http://schemas.microsoft.com/office/drawing/2014/main" id="{984CF9F5-8300-9D30-FFAE-2F94A2B39282}"/>
                </a:ext>
              </a:extLst>
            </p:cNvPr>
            <p:cNvSpPr/>
            <p:nvPr/>
          </p:nvSpPr>
          <p:spPr>
            <a:xfrm>
              <a:off x="6352837"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7" name="Freeform 232">
              <a:extLst>
                <a:ext uri="{FF2B5EF4-FFF2-40B4-BE49-F238E27FC236}">
                  <a16:creationId xmlns:a16="http://schemas.microsoft.com/office/drawing/2014/main" id="{F432AAC7-56D5-814A-E412-B009E0A4A48A}"/>
                </a:ext>
              </a:extLst>
            </p:cNvPr>
            <p:cNvSpPr/>
            <p:nvPr/>
          </p:nvSpPr>
          <p:spPr>
            <a:xfrm>
              <a:off x="6383054"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8" name="Freeform 233">
              <a:extLst>
                <a:ext uri="{FF2B5EF4-FFF2-40B4-BE49-F238E27FC236}">
                  <a16:creationId xmlns:a16="http://schemas.microsoft.com/office/drawing/2014/main" id="{BAFF89A1-9FD1-4536-3512-320BDD31197E}"/>
                </a:ext>
              </a:extLst>
            </p:cNvPr>
            <p:cNvSpPr/>
            <p:nvPr/>
          </p:nvSpPr>
          <p:spPr>
            <a:xfrm>
              <a:off x="636039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69" name="Freeform 234">
              <a:extLst>
                <a:ext uri="{FF2B5EF4-FFF2-40B4-BE49-F238E27FC236}">
                  <a16:creationId xmlns:a16="http://schemas.microsoft.com/office/drawing/2014/main" id="{BA7A1480-311E-4967-AAA2-C7D51FC46475}"/>
                </a:ext>
              </a:extLst>
            </p:cNvPr>
            <p:cNvSpPr/>
            <p:nvPr/>
          </p:nvSpPr>
          <p:spPr>
            <a:xfrm>
              <a:off x="6390608"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0" name="Freeform 235">
              <a:extLst>
                <a:ext uri="{FF2B5EF4-FFF2-40B4-BE49-F238E27FC236}">
                  <a16:creationId xmlns:a16="http://schemas.microsoft.com/office/drawing/2014/main" id="{81F56C67-BC3B-706B-FCE8-D4B41C107DB2}"/>
                </a:ext>
              </a:extLst>
            </p:cNvPr>
            <p:cNvSpPr/>
            <p:nvPr/>
          </p:nvSpPr>
          <p:spPr>
            <a:xfrm>
              <a:off x="6366435"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1" name="Freeform 236">
              <a:extLst>
                <a:ext uri="{FF2B5EF4-FFF2-40B4-BE49-F238E27FC236}">
                  <a16:creationId xmlns:a16="http://schemas.microsoft.com/office/drawing/2014/main" id="{46CAB55B-3C7C-ADDB-F38C-16C8929B82DE}"/>
                </a:ext>
              </a:extLst>
            </p:cNvPr>
            <p:cNvSpPr/>
            <p:nvPr/>
          </p:nvSpPr>
          <p:spPr>
            <a:xfrm>
              <a:off x="6396651"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2" name="Freeform 237">
              <a:extLst>
                <a:ext uri="{FF2B5EF4-FFF2-40B4-BE49-F238E27FC236}">
                  <a16:creationId xmlns:a16="http://schemas.microsoft.com/office/drawing/2014/main" id="{E23E411D-51EB-E2A1-D6BC-18F81A357291}"/>
                </a:ext>
              </a:extLst>
            </p:cNvPr>
            <p:cNvSpPr/>
            <p:nvPr/>
          </p:nvSpPr>
          <p:spPr>
            <a:xfrm>
              <a:off x="6373989"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3" name="Freeform 238">
              <a:extLst>
                <a:ext uri="{FF2B5EF4-FFF2-40B4-BE49-F238E27FC236}">
                  <a16:creationId xmlns:a16="http://schemas.microsoft.com/office/drawing/2014/main" id="{E1946160-53A4-CB44-A12E-70006BB5A649}"/>
                </a:ext>
              </a:extLst>
            </p:cNvPr>
            <p:cNvSpPr/>
            <p:nvPr/>
          </p:nvSpPr>
          <p:spPr>
            <a:xfrm>
              <a:off x="6404205"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4" name="Freeform 239">
              <a:extLst>
                <a:ext uri="{FF2B5EF4-FFF2-40B4-BE49-F238E27FC236}">
                  <a16:creationId xmlns:a16="http://schemas.microsoft.com/office/drawing/2014/main" id="{F971C0B8-6CC3-ADEE-444C-D0EC2820EB1D}"/>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5" name="Freeform 240">
              <a:extLst>
                <a:ext uri="{FF2B5EF4-FFF2-40B4-BE49-F238E27FC236}">
                  <a16:creationId xmlns:a16="http://schemas.microsoft.com/office/drawing/2014/main" id="{6E1F1C91-DA20-6128-A063-F355FA498CD7}"/>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6" name="Freeform 241">
              <a:extLst>
                <a:ext uri="{FF2B5EF4-FFF2-40B4-BE49-F238E27FC236}">
                  <a16:creationId xmlns:a16="http://schemas.microsoft.com/office/drawing/2014/main" id="{EA91FB9F-6AC2-2591-31AA-E9985CDA073E}"/>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7" name="Freeform 242">
              <a:extLst>
                <a:ext uri="{FF2B5EF4-FFF2-40B4-BE49-F238E27FC236}">
                  <a16:creationId xmlns:a16="http://schemas.microsoft.com/office/drawing/2014/main" id="{F3DBAC91-5C15-0946-EA1C-69BFC5A8D130}"/>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8" name="Freeform 243">
              <a:extLst>
                <a:ext uri="{FF2B5EF4-FFF2-40B4-BE49-F238E27FC236}">
                  <a16:creationId xmlns:a16="http://schemas.microsoft.com/office/drawing/2014/main" id="{3CB7B4E9-1B9A-A9BE-90AD-5292ED535F7A}"/>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79" name="Freeform 244">
              <a:extLst>
                <a:ext uri="{FF2B5EF4-FFF2-40B4-BE49-F238E27FC236}">
                  <a16:creationId xmlns:a16="http://schemas.microsoft.com/office/drawing/2014/main" id="{FECE022F-B5E8-3211-3127-9E59ED040B52}"/>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0" name="Freeform 245">
              <a:extLst>
                <a:ext uri="{FF2B5EF4-FFF2-40B4-BE49-F238E27FC236}">
                  <a16:creationId xmlns:a16="http://schemas.microsoft.com/office/drawing/2014/main" id="{E07366DB-915F-AF16-AF5E-AA74C46F3FF0}"/>
                </a:ext>
              </a:extLst>
            </p:cNvPr>
            <p:cNvSpPr/>
            <p:nvPr/>
          </p:nvSpPr>
          <p:spPr>
            <a:xfrm>
              <a:off x="6380032"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1" name="Freeform 246">
              <a:extLst>
                <a:ext uri="{FF2B5EF4-FFF2-40B4-BE49-F238E27FC236}">
                  <a16:creationId xmlns:a16="http://schemas.microsoft.com/office/drawing/2014/main" id="{C12B53AB-A92E-B87C-6714-1E2AB2566C0B}"/>
                </a:ext>
              </a:extLst>
            </p:cNvPr>
            <p:cNvSpPr/>
            <p:nvPr/>
          </p:nvSpPr>
          <p:spPr>
            <a:xfrm>
              <a:off x="6410249"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2" name="Freeform 247">
              <a:extLst>
                <a:ext uri="{FF2B5EF4-FFF2-40B4-BE49-F238E27FC236}">
                  <a16:creationId xmlns:a16="http://schemas.microsoft.com/office/drawing/2014/main" id="{877FE8C2-0657-2EE7-A49F-3F03A38E4E3B}"/>
                </a:ext>
              </a:extLst>
            </p:cNvPr>
            <p:cNvSpPr/>
            <p:nvPr/>
          </p:nvSpPr>
          <p:spPr>
            <a:xfrm>
              <a:off x="6387586"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3" name="Freeform 248">
              <a:extLst>
                <a:ext uri="{FF2B5EF4-FFF2-40B4-BE49-F238E27FC236}">
                  <a16:creationId xmlns:a16="http://schemas.microsoft.com/office/drawing/2014/main" id="{DA31B340-EE9C-EAFD-F24E-6CE34961F431}"/>
                </a:ext>
              </a:extLst>
            </p:cNvPr>
            <p:cNvSpPr/>
            <p:nvPr/>
          </p:nvSpPr>
          <p:spPr>
            <a:xfrm>
              <a:off x="6417803"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4" name="Freeform 249">
              <a:extLst>
                <a:ext uri="{FF2B5EF4-FFF2-40B4-BE49-F238E27FC236}">
                  <a16:creationId xmlns:a16="http://schemas.microsoft.com/office/drawing/2014/main" id="{2BCF6FA2-3B3D-B948-F06A-367DD66F92B4}"/>
                </a:ext>
              </a:extLst>
            </p:cNvPr>
            <p:cNvSpPr/>
            <p:nvPr/>
          </p:nvSpPr>
          <p:spPr>
            <a:xfrm>
              <a:off x="6387586" y="216819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5" name="Freeform 250">
              <a:extLst>
                <a:ext uri="{FF2B5EF4-FFF2-40B4-BE49-F238E27FC236}">
                  <a16:creationId xmlns:a16="http://schemas.microsoft.com/office/drawing/2014/main" id="{61D5D08B-45EB-D30F-67B8-53EAE08F6338}"/>
                </a:ext>
              </a:extLst>
            </p:cNvPr>
            <p:cNvSpPr/>
            <p:nvPr/>
          </p:nvSpPr>
          <p:spPr>
            <a:xfrm>
              <a:off x="6417803" y="213796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6" name="Freeform 251">
              <a:extLst>
                <a:ext uri="{FF2B5EF4-FFF2-40B4-BE49-F238E27FC236}">
                  <a16:creationId xmlns:a16="http://schemas.microsoft.com/office/drawing/2014/main" id="{44D05AEC-AF83-95B8-2BF4-F9513D64A62B}"/>
                </a:ext>
              </a:extLst>
            </p:cNvPr>
            <p:cNvSpPr/>
            <p:nvPr/>
          </p:nvSpPr>
          <p:spPr>
            <a:xfrm>
              <a:off x="6393630"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7" name="Freeform 252">
              <a:extLst>
                <a:ext uri="{FF2B5EF4-FFF2-40B4-BE49-F238E27FC236}">
                  <a16:creationId xmlns:a16="http://schemas.microsoft.com/office/drawing/2014/main" id="{E7B06EC7-3D8F-93CE-234F-61342CE9E0C0}"/>
                </a:ext>
              </a:extLst>
            </p:cNvPr>
            <p:cNvSpPr/>
            <p:nvPr/>
          </p:nvSpPr>
          <p:spPr>
            <a:xfrm>
              <a:off x="6423846"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8" name="Freeform 253">
              <a:extLst>
                <a:ext uri="{FF2B5EF4-FFF2-40B4-BE49-F238E27FC236}">
                  <a16:creationId xmlns:a16="http://schemas.microsoft.com/office/drawing/2014/main" id="{4D9B21FE-11BA-8BF6-A711-D5503008510E}"/>
                </a:ext>
              </a:extLst>
            </p:cNvPr>
            <p:cNvSpPr/>
            <p:nvPr/>
          </p:nvSpPr>
          <p:spPr>
            <a:xfrm>
              <a:off x="6401184" y="21863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89" name="Freeform 254">
              <a:extLst>
                <a:ext uri="{FF2B5EF4-FFF2-40B4-BE49-F238E27FC236}">
                  <a16:creationId xmlns:a16="http://schemas.microsoft.com/office/drawing/2014/main" id="{F4D45D6C-28A6-592A-F81D-F87C94B0FF43}"/>
                </a:ext>
              </a:extLst>
            </p:cNvPr>
            <p:cNvSpPr/>
            <p:nvPr/>
          </p:nvSpPr>
          <p:spPr>
            <a:xfrm>
              <a:off x="6431400" y="21561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0" name="Freeform 255">
              <a:extLst>
                <a:ext uri="{FF2B5EF4-FFF2-40B4-BE49-F238E27FC236}">
                  <a16:creationId xmlns:a16="http://schemas.microsoft.com/office/drawing/2014/main" id="{CF40B69C-8B83-83B4-C2EA-B891BDC3E4A1}"/>
                </a:ext>
              </a:extLst>
            </p:cNvPr>
            <p:cNvSpPr/>
            <p:nvPr/>
          </p:nvSpPr>
          <p:spPr>
            <a:xfrm>
              <a:off x="6426868" y="22211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1" name="Freeform 256">
              <a:extLst>
                <a:ext uri="{FF2B5EF4-FFF2-40B4-BE49-F238E27FC236}">
                  <a16:creationId xmlns:a16="http://schemas.microsoft.com/office/drawing/2014/main" id="{38FF0A5A-0D02-0C51-F414-C3F8B0FB8C58}"/>
                </a:ext>
              </a:extLst>
            </p:cNvPr>
            <p:cNvSpPr/>
            <p:nvPr/>
          </p:nvSpPr>
          <p:spPr>
            <a:xfrm>
              <a:off x="6457084" y="219087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2" name="Freeform 257">
              <a:extLst>
                <a:ext uri="{FF2B5EF4-FFF2-40B4-BE49-F238E27FC236}">
                  <a16:creationId xmlns:a16="http://schemas.microsoft.com/office/drawing/2014/main" id="{2C1C636F-D7C9-5CC0-14BA-E3C3CE7DD909}"/>
                </a:ext>
              </a:extLst>
            </p:cNvPr>
            <p:cNvSpPr/>
            <p:nvPr/>
          </p:nvSpPr>
          <p:spPr>
            <a:xfrm>
              <a:off x="6448019" y="22377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3" name="Freeform 258">
              <a:extLst>
                <a:ext uri="{FF2B5EF4-FFF2-40B4-BE49-F238E27FC236}">
                  <a16:creationId xmlns:a16="http://schemas.microsoft.com/office/drawing/2014/main" id="{2DD5777A-03A0-24F5-F78E-72FE0004BCF2}"/>
                </a:ext>
              </a:extLst>
            </p:cNvPr>
            <p:cNvSpPr/>
            <p:nvPr/>
          </p:nvSpPr>
          <p:spPr>
            <a:xfrm>
              <a:off x="6478235" y="22075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4" name="Freeform 259">
              <a:extLst>
                <a:ext uri="{FF2B5EF4-FFF2-40B4-BE49-F238E27FC236}">
                  <a16:creationId xmlns:a16="http://schemas.microsoft.com/office/drawing/2014/main" id="{32A64DB5-7B77-082E-0A64-4D186FF3EF62}"/>
                </a:ext>
              </a:extLst>
            </p:cNvPr>
            <p:cNvSpPr/>
            <p:nvPr/>
          </p:nvSpPr>
          <p:spPr>
            <a:xfrm>
              <a:off x="6454062" y="225588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5" name="Freeform 260">
              <a:extLst>
                <a:ext uri="{FF2B5EF4-FFF2-40B4-BE49-F238E27FC236}">
                  <a16:creationId xmlns:a16="http://schemas.microsoft.com/office/drawing/2014/main" id="{3E78C87D-39F2-DEA2-F851-56D2AB30E82F}"/>
                </a:ext>
              </a:extLst>
            </p:cNvPr>
            <p:cNvSpPr/>
            <p:nvPr/>
          </p:nvSpPr>
          <p:spPr>
            <a:xfrm>
              <a:off x="6484279" y="222564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6" name="Freeform 261">
              <a:extLst>
                <a:ext uri="{FF2B5EF4-FFF2-40B4-BE49-F238E27FC236}">
                  <a16:creationId xmlns:a16="http://schemas.microsoft.com/office/drawing/2014/main" id="{E117E8E6-8ED4-D938-9C32-3B238CC9ECE4}"/>
                </a:ext>
              </a:extLst>
            </p:cNvPr>
            <p:cNvSpPr/>
            <p:nvPr/>
          </p:nvSpPr>
          <p:spPr>
            <a:xfrm>
              <a:off x="6473703" y="229065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7" name="Freeform 262">
              <a:extLst>
                <a:ext uri="{FF2B5EF4-FFF2-40B4-BE49-F238E27FC236}">
                  <a16:creationId xmlns:a16="http://schemas.microsoft.com/office/drawing/2014/main" id="{24BB740D-437B-AA6C-038D-F314A014C16E}"/>
                </a:ext>
              </a:extLst>
            </p:cNvPr>
            <p:cNvSpPr/>
            <p:nvPr/>
          </p:nvSpPr>
          <p:spPr>
            <a:xfrm>
              <a:off x="6503919" y="226041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8" name="Freeform 263">
              <a:extLst>
                <a:ext uri="{FF2B5EF4-FFF2-40B4-BE49-F238E27FC236}">
                  <a16:creationId xmlns:a16="http://schemas.microsoft.com/office/drawing/2014/main" id="{ED88A6E7-2828-09C6-7C82-8FEA5F2E247B}"/>
                </a:ext>
              </a:extLst>
            </p:cNvPr>
            <p:cNvSpPr/>
            <p:nvPr/>
          </p:nvSpPr>
          <p:spPr>
            <a:xfrm>
              <a:off x="6487300" y="230879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399" name="Freeform 264">
              <a:extLst>
                <a:ext uri="{FF2B5EF4-FFF2-40B4-BE49-F238E27FC236}">
                  <a16:creationId xmlns:a16="http://schemas.microsoft.com/office/drawing/2014/main" id="{0D01259E-215F-0E16-CC83-5B8D8CC9A34C}"/>
                </a:ext>
              </a:extLst>
            </p:cNvPr>
            <p:cNvSpPr/>
            <p:nvPr/>
          </p:nvSpPr>
          <p:spPr>
            <a:xfrm>
              <a:off x="6517517" y="227855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0" name="Freeform 265">
              <a:extLst>
                <a:ext uri="{FF2B5EF4-FFF2-40B4-BE49-F238E27FC236}">
                  <a16:creationId xmlns:a16="http://schemas.microsoft.com/office/drawing/2014/main" id="{959ACBAB-4CE3-98F5-BC50-7E297D629FE5}"/>
                </a:ext>
              </a:extLst>
            </p:cNvPr>
            <p:cNvSpPr/>
            <p:nvPr/>
          </p:nvSpPr>
          <p:spPr>
            <a:xfrm>
              <a:off x="6534136"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1" name="Freeform 266">
              <a:extLst>
                <a:ext uri="{FF2B5EF4-FFF2-40B4-BE49-F238E27FC236}">
                  <a16:creationId xmlns:a16="http://schemas.microsoft.com/office/drawing/2014/main" id="{39916F52-2A6B-0BDE-A0C9-D9587B41DCBB}"/>
                </a:ext>
              </a:extLst>
            </p:cNvPr>
            <p:cNvSpPr/>
            <p:nvPr/>
          </p:nvSpPr>
          <p:spPr>
            <a:xfrm>
              <a:off x="6564352"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2" name="Freeform 267">
              <a:extLst>
                <a:ext uri="{FF2B5EF4-FFF2-40B4-BE49-F238E27FC236}">
                  <a16:creationId xmlns:a16="http://schemas.microsoft.com/office/drawing/2014/main" id="{53602584-C008-C444-C0B0-023D4EBF1869}"/>
                </a:ext>
              </a:extLst>
            </p:cNvPr>
            <p:cNvSpPr/>
            <p:nvPr/>
          </p:nvSpPr>
          <p:spPr>
            <a:xfrm>
              <a:off x="6555287"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3" name="Freeform 268">
              <a:extLst>
                <a:ext uri="{FF2B5EF4-FFF2-40B4-BE49-F238E27FC236}">
                  <a16:creationId xmlns:a16="http://schemas.microsoft.com/office/drawing/2014/main" id="{56B7F78E-4F18-6464-E0AA-47D9265E4547}"/>
                </a:ext>
              </a:extLst>
            </p:cNvPr>
            <p:cNvSpPr/>
            <p:nvPr/>
          </p:nvSpPr>
          <p:spPr>
            <a:xfrm>
              <a:off x="6585503"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4" name="Freeform 269">
              <a:extLst>
                <a:ext uri="{FF2B5EF4-FFF2-40B4-BE49-F238E27FC236}">
                  <a16:creationId xmlns:a16="http://schemas.microsoft.com/office/drawing/2014/main" id="{54B3C297-35D5-F1F9-24FE-22DE46628E54}"/>
                </a:ext>
              </a:extLst>
            </p:cNvPr>
            <p:cNvSpPr/>
            <p:nvPr/>
          </p:nvSpPr>
          <p:spPr>
            <a:xfrm>
              <a:off x="6555287"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5" name="Freeform 270">
              <a:extLst>
                <a:ext uri="{FF2B5EF4-FFF2-40B4-BE49-F238E27FC236}">
                  <a16:creationId xmlns:a16="http://schemas.microsoft.com/office/drawing/2014/main" id="{141F9EAA-5C48-B5C9-B4AB-CB8FB2692C74}"/>
                </a:ext>
              </a:extLst>
            </p:cNvPr>
            <p:cNvSpPr/>
            <p:nvPr/>
          </p:nvSpPr>
          <p:spPr>
            <a:xfrm>
              <a:off x="6585503"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6" name="Freeform 271">
              <a:extLst>
                <a:ext uri="{FF2B5EF4-FFF2-40B4-BE49-F238E27FC236}">
                  <a16:creationId xmlns:a16="http://schemas.microsoft.com/office/drawing/2014/main" id="{35613BB9-8DA6-153B-F26D-6B23C303AD61}"/>
                </a:ext>
              </a:extLst>
            </p:cNvPr>
            <p:cNvSpPr/>
            <p:nvPr/>
          </p:nvSpPr>
          <p:spPr>
            <a:xfrm>
              <a:off x="6568884"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7" name="Freeform 272">
              <a:extLst>
                <a:ext uri="{FF2B5EF4-FFF2-40B4-BE49-F238E27FC236}">
                  <a16:creationId xmlns:a16="http://schemas.microsoft.com/office/drawing/2014/main" id="{99A56348-A7D3-C38B-D3BF-1A1E1654C2AA}"/>
                </a:ext>
              </a:extLst>
            </p:cNvPr>
            <p:cNvSpPr/>
            <p:nvPr/>
          </p:nvSpPr>
          <p:spPr>
            <a:xfrm>
              <a:off x="6599101"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8" name="Freeform 273">
              <a:extLst>
                <a:ext uri="{FF2B5EF4-FFF2-40B4-BE49-F238E27FC236}">
                  <a16:creationId xmlns:a16="http://schemas.microsoft.com/office/drawing/2014/main" id="{18E3B02E-5714-C46B-12FC-DC341186E786}"/>
                </a:ext>
              </a:extLst>
            </p:cNvPr>
            <p:cNvSpPr/>
            <p:nvPr/>
          </p:nvSpPr>
          <p:spPr>
            <a:xfrm>
              <a:off x="6574928"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09" name="Freeform 274">
              <a:extLst>
                <a:ext uri="{FF2B5EF4-FFF2-40B4-BE49-F238E27FC236}">
                  <a16:creationId xmlns:a16="http://schemas.microsoft.com/office/drawing/2014/main" id="{5D756E15-E10A-CA6F-9E98-95D562AE03F9}"/>
                </a:ext>
              </a:extLst>
            </p:cNvPr>
            <p:cNvSpPr/>
            <p:nvPr/>
          </p:nvSpPr>
          <p:spPr>
            <a:xfrm>
              <a:off x="6605144"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0" name="Freeform 275">
              <a:extLst>
                <a:ext uri="{FF2B5EF4-FFF2-40B4-BE49-F238E27FC236}">
                  <a16:creationId xmlns:a16="http://schemas.microsoft.com/office/drawing/2014/main" id="{6EB2303E-E45D-2338-58B8-D833505FC82C}"/>
                </a:ext>
              </a:extLst>
            </p:cNvPr>
            <p:cNvSpPr/>
            <p:nvPr/>
          </p:nvSpPr>
          <p:spPr>
            <a:xfrm>
              <a:off x="6574928"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1" name="Freeform 276">
              <a:extLst>
                <a:ext uri="{FF2B5EF4-FFF2-40B4-BE49-F238E27FC236}">
                  <a16:creationId xmlns:a16="http://schemas.microsoft.com/office/drawing/2014/main" id="{8BDC73E2-00F4-C149-3EBF-05C851CA9EAB}"/>
                </a:ext>
              </a:extLst>
            </p:cNvPr>
            <p:cNvSpPr/>
            <p:nvPr/>
          </p:nvSpPr>
          <p:spPr>
            <a:xfrm>
              <a:off x="6605144"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2" name="Freeform 277">
              <a:extLst>
                <a:ext uri="{FF2B5EF4-FFF2-40B4-BE49-F238E27FC236}">
                  <a16:creationId xmlns:a16="http://schemas.microsoft.com/office/drawing/2014/main" id="{B5F4E954-2373-3922-B233-5BEF6AE92931}"/>
                </a:ext>
              </a:extLst>
            </p:cNvPr>
            <p:cNvSpPr/>
            <p:nvPr/>
          </p:nvSpPr>
          <p:spPr>
            <a:xfrm>
              <a:off x="6574928" y="23269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3" name="Freeform 278">
              <a:extLst>
                <a:ext uri="{FF2B5EF4-FFF2-40B4-BE49-F238E27FC236}">
                  <a16:creationId xmlns:a16="http://schemas.microsoft.com/office/drawing/2014/main" id="{806486FA-BA01-A87C-9ECD-FD9412F37FFD}"/>
                </a:ext>
              </a:extLst>
            </p:cNvPr>
            <p:cNvSpPr/>
            <p:nvPr/>
          </p:nvSpPr>
          <p:spPr>
            <a:xfrm>
              <a:off x="6605144" y="22966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4" name="Freeform 279">
              <a:extLst>
                <a:ext uri="{FF2B5EF4-FFF2-40B4-BE49-F238E27FC236}">
                  <a16:creationId xmlns:a16="http://schemas.microsoft.com/office/drawing/2014/main" id="{BD7671E2-1277-73B9-B330-7C8F30E8D5D2}"/>
                </a:ext>
              </a:extLst>
            </p:cNvPr>
            <p:cNvSpPr/>
            <p:nvPr/>
          </p:nvSpPr>
          <p:spPr>
            <a:xfrm>
              <a:off x="6582482" y="23465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5" name="Freeform 280">
              <a:extLst>
                <a:ext uri="{FF2B5EF4-FFF2-40B4-BE49-F238E27FC236}">
                  <a16:creationId xmlns:a16="http://schemas.microsoft.com/office/drawing/2014/main" id="{90FA6CDC-0D4F-1547-FEB6-8B6AE17AF501}"/>
                </a:ext>
              </a:extLst>
            </p:cNvPr>
            <p:cNvSpPr/>
            <p:nvPr/>
          </p:nvSpPr>
          <p:spPr>
            <a:xfrm>
              <a:off x="6612698" y="23163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6" name="Freeform 281">
              <a:extLst>
                <a:ext uri="{FF2B5EF4-FFF2-40B4-BE49-F238E27FC236}">
                  <a16:creationId xmlns:a16="http://schemas.microsoft.com/office/drawing/2014/main" id="{8C9CF6B3-4C70-4165-647B-DE73BD209C25}"/>
                </a:ext>
              </a:extLst>
            </p:cNvPr>
            <p:cNvSpPr/>
            <p:nvPr/>
          </p:nvSpPr>
          <p:spPr>
            <a:xfrm>
              <a:off x="6588525"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7" name="Freeform 282">
              <a:extLst>
                <a:ext uri="{FF2B5EF4-FFF2-40B4-BE49-F238E27FC236}">
                  <a16:creationId xmlns:a16="http://schemas.microsoft.com/office/drawing/2014/main" id="{2198663B-3A57-76C1-1F79-C6A67C172778}"/>
                </a:ext>
              </a:extLst>
            </p:cNvPr>
            <p:cNvSpPr/>
            <p:nvPr/>
          </p:nvSpPr>
          <p:spPr>
            <a:xfrm>
              <a:off x="6618741"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8" name="Freeform 283">
              <a:extLst>
                <a:ext uri="{FF2B5EF4-FFF2-40B4-BE49-F238E27FC236}">
                  <a16:creationId xmlns:a16="http://schemas.microsoft.com/office/drawing/2014/main" id="{2B7079D6-AD96-8A5F-9AC9-0D8809640FC4}"/>
                </a:ext>
              </a:extLst>
            </p:cNvPr>
            <p:cNvSpPr/>
            <p:nvPr/>
          </p:nvSpPr>
          <p:spPr>
            <a:xfrm>
              <a:off x="6602122"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19" name="Freeform 284">
              <a:extLst>
                <a:ext uri="{FF2B5EF4-FFF2-40B4-BE49-F238E27FC236}">
                  <a16:creationId xmlns:a16="http://schemas.microsoft.com/office/drawing/2014/main" id="{45A621AF-3AF9-87C6-3233-2399EBEE9FB9}"/>
                </a:ext>
              </a:extLst>
            </p:cNvPr>
            <p:cNvSpPr/>
            <p:nvPr/>
          </p:nvSpPr>
          <p:spPr>
            <a:xfrm>
              <a:off x="6632339"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0" name="Freeform 285">
              <a:extLst>
                <a:ext uri="{FF2B5EF4-FFF2-40B4-BE49-F238E27FC236}">
                  <a16:creationId xmlns:a16="http://schemas.microsoft.com/office/drawing/2014/main" id="{915CC95F-3B23-4641-5AB9-E8B1D11D646E}"/>
                </a:ext>
              </a:extLst>
            </p:cNvPr>
            <p:cNvSpPr/>
            <p:nvPr/>
          </p:nvSpPr>
          <p:spPr>
            <a:xfrm>
              <a:off x="6602122" y="236472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1" name="Freeform 286">
              <a:extLst>
                <a:ext uri="{FF2B5EF4-FFF2-40B4-BE49-F238E27FC236}">
                  <a16:creationId xmlns:a16="http://schemas.microsoft.com/office/drawing/2014/main" id="{4A17946B-B86B-98E4-7942-A82FEC4D1B11}"/>
                </a:ext>
              </a:extLst>
            </p:cNvPr>
            <p:cNvSpPr/>
            <p:nvPr/>
          </p:nvSpPr>
          <p:spPr>
            <a:xfrm>
              <a:off x="6632339" y="233449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2" name="Freeform 287">
              <a:extLst>
                <a:ext uri="{FF2B5EF4-FFF2-40B4-BE49-F238E27FC236}">
                  <a16:creationId xmlns:a16="http://schemas.microsoft.com/office/drawing/2014/main" id="{8AF4181C-8E4C-4B86-A036-BCF2C05146FF}"/>
                </a:ext>
              </a:extLst>
            </p:cNvPr>
            <p:cNvSpPr/>
            <p:nvPr/>
          </p:nvSpPr>
          <p:spPr>
            <a:xfrm>
              <a:off x="6608166"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3" name="Freeform 288">
              <a:extLst>
                <a:ext uri="{FF2B5EF4-FFF2-40B4-BE49-F238E27FC236}">
                  <a16:creationId xmlns:a16="http://schemas.microsoft.com/office/drawing/2014/main" id="{AC656F9B-DA2F-3628-FF2D-4F83578E2D60}"/>
                </a:ext>
              </a:extLst>
            </p:cNvPr>
            <p:cNvSpPr/>
            <p:nvPr/>
          </p:nvSpPr>
          <p:spPr>
            <a:xfrm>
              <a:off x="6638382"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4" name="Freeform 289">
              <a:extLst>
                <a:ext uri="{FF2B5EF4-FFF2-40B4-BE49-F238E27FC236}">
                  <a16:creationId xmlns:a16="http://schemas.microsoft.com/office/drawing/2014/main" id="{8AE7387C-BFA6-C19D-6463-9F20C77310B5}"/>
                </a:ext>
              </a:extLst>
            </p:cNvPr>
            <p:cNvSpPr/>
            <p:nvPr/>
          </p:nvSpPr>
          <p:spPr>
            <a:xfrm>
              <a:off x="6615720"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5" name="Freeform 290">
              <a:extLst>
                <a:ext uri="{FF2B5EF4-FFF2-40B4-BE49-F238E27FC236}">
                  <a16:creationId xmlns:a16="http://schemas.microsoft.com/office/drawing/2014/main" id="{BBC603C0-FBE4-A033-2D3B-9A833B738D27}"/>
                </a:ext>
              </a:extLst>
            </p:cNvPr>
            <p:cNvSpPr/>
            <p:nvPr/>
          </p:nvSpPr>
          <p:spPr>
            <a:xfrm>
              <a:off x="6645936"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6" name="Freeform 291">
              <a:extLst>
                <a:ext uri="{FF2B5EF4-FFF2-40B4-BE49-F238E27FC236}">
                  <a16:creationId xmlns:a16="http://schemas.microsoft.com/office/drawing/2014/main" id="{7D62358A-7F22-52B1-E7CE-2FBC6172F88C}"/>
                </a:ext>
              </a:extLst>
            </p:cNvPr>
            <p:cNvSpPr/>
            <p:nvPr/>
          </p:nvSpPr>
          <p:spPr>
            <a:xfrm>
              <a:off x="6629317"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7" name="Freeform 292">
              <a:extLst>
                <a:ext uri="{FF2B5EF4-FFF2-40B4-BE49-F238E27FC236}">
                  <a16:creationId xmlns:a16="http://schemas.microsoft.com/office/drawing/2014/main" id="{EF0BE26B-338E-66E3-1197-A3F8A6206DFC}"/>
                </a:ext>
              </a:extLst>
            </p:cNvPr>
            <p:cNvSpPr/>
            <p:nvPr/>
          </p:nvSpPr>
          <p:spPr>
            <a:xfrm>
              <a:off x="6659533"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8" name="Freeform 293">
              <a:extLst>
                <a:ext uri="{FF2B5EF4-FFF2-40B4-BE49-F238E27FC236}">
                  <a16:creationId xmlns:a16="http://schemas.microsoft.com/office/drawing/2014/main" id="{7F94AF38-0CE1-3B27-69A2-FE11D76AE2B9}"/>
                </a:ext>
              </a:extLst>
            </p:cNvPr>
            <p:cNvSpPr/>
            <p:nvPr/>
          </p:nvSpPr>
          <p:spPr>
            <a:xfrm>
              <a:off x="6642914"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29" name="Freeform 294">
              <a:extLst>
                <a:ext uri="{FF2B5EF4-FFF2-40B4-BE49-F238E27FC236}">
                  <a16:creationId xmlns:a16="http://schemas.microsoft.com/office/drawing/2014/main" id="{6B5823EE-0163-D5BD-A763-6BEEA42742BF}"/>
                </a:ext>
              </a:extLst>
            </p:cNvPr>
            <p:cNvSpPr/>
            <p:nvPr/>
          </p:nvSpPr>
          <p:spPr>
            <a:xfrm>
              <a:off x="6673131"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0" name="Freeform 295">
              <a:extLst>
                <a:ext uri="{FF2B5EF4-FFF2-40B4-BE49-F238E27FC236}">
                  <a16:creationId xmlns:a16="http://schemas.microsoft.com/office/drawing/2014/main" id="{3F558ED7-F22E-D4E8-9B53-C8486DD2081F}"/>
                </a:ext>
              </a:extLst>
            </p:cNvPr>
            <p:cNvSpPr/>
            <p:nvPr/>
          </p:nvSpPr>
          <p:spPr>
            <a:xfrm>
              <a:off x="6648958" y="238437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1" name="Freeform 296">
              <a:extLst>
                <a:ext uri="{FF2B5EF4-FFF2-40B4-BE49-F238E27FC236}">
                  <a16:creationId xmlns:a16="http://schemas.microsoft.com/office/drawing/2014/main" id="{83E3B7FB-E5A4-2AEF-536C-EFBD17F09A93}"/>
                </a:ext>
              </a:extLst>
            </p:cNvPr>
            <p:cNvSpPr/>
            <p:nvPr/>
          </p:nvSpPr>
          <p:spPr>
            <a:xfrm>
              <a:off x="6679174" y="235414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2" name="Freeform 297">
              <a:extLst>
                <a:ext uri="{FF2B5EF4-FFF2-40B4-BE49-F238E27FC236}">
                  <a16:creationId xmlns:a16="http://schemas.microsoft.com/office/drawing/2014/main" id="{F543E228-6FF3-272F-64C8-DB3057859399}"/>
                </a:ext>
              </a:extLst>
            </p:cNvPr>
            <p:cNvSpPr/>
            <p:nvPr/>
          </p:nvSpPr>
          <p:spPr>
            <a:xfrm>
              <a:off x="6668598" y="242519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3" name="Freeform 298">
              <a:extLst>
                <a:ext uri="{FF2B5EF4-FFF2-40B4-BE49-F238E27FC236}">
                  <a16:creationId xmlns:a16="http://schemas.microsoft.com/office/drawing/2014/main" id="{A9A3983B-8156-0767-4ADC-CAA66771CE46}"/>
                </a:ext>
              </a:extLst>
            </p:cNvPr>
            <p:cNvSpPr/>
            <p:nvPr/>
          </p:nvSpPr>
          <p:spPr>
            <a:xfrm>
              <a:off x="6698815" y="239496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4" name="Freeform 299">
              <a:extLst>
                <a:ext uri="{FF2B5EF4-FFF2-40B4-BE49-F238E27FC236}">
                  <a16:creationId xmlns:a16="http://schemas.microsoft.com/office/drawing/2014/main" id="{DD56C006-A454-53FC-80C1-D3E4E5286A9F}"/>
                </a:ext>
              </a:extLst>
            </p:cNvPr>
            <p:cNvSpPr/>
            <p:nvPr/>
          </p:nvSpPr>
          <p:spPr>
            <a:xfrm>
              <a:off x="6709390"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5" name="Freeform 300">
              <a:extLst>
                <a:ext uri="{FF2B5EF4-FFF2-40B4-BE49-F238E27FC236}">
                  <a16:creationId xmlns:a16="http://schemas.microsoft.com/office/drawing/2014/main" id="{8A10DA19-F3A6-E7BD-FB77-80E39A2693AA}"/>
                </a:ext>
              </a:extLst>
            </p:cNvPr>
            <p:cNvSpPr/>
            <p:nvPr/>
          </p:nvSpPr>
          <p:spPr>
            <a:xfrm>
              <a:off x="6739607"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6" name="Freeform 301">
              <a:extLst>
                <a:ext uri="{FF2B5EF4-FFF2-40B4-BE49-F238E27FC236}">
                  <a16:creationId xmlns:a16="http://schemas.microsoft.com/office/drawing/2014/main" id="{FA6AC1E0-A52B-9D19-F5AF-69180D87A472}"/>
                </a:ext>
              </a:extLst>
            </p:cNvPr>
            <p:cNvSpPr/>
            <p:nvPr/>
          </p:nvSpPr>
          <p:spPr>
            <a:xfrm>
              <a:off x="6709390"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7" name="Freeform 302">
              <a:extLst>
                <a:ext uri="{FF2B5EF4-FFF2-40B4-BE49-F238E27FC236}">
                  <a16:creationId xmlns:a16="http://schemas.microsoft.com/office/drawing/2014/main" id="{9A6BD6C9-A2BB-C47F-5BA5-DBE381098380}"/>
                </a:ext>
              </a:extLst>
            </p:cNvPr>
            <p:cNvSpPr/>
            <p:nvPr/>
          </p:nvSpPr>
          <p:spPr>
            <a:xfrm>
              <a:off x="6739607"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8" name="Freeform 303">
              <a:extLst>
                <a:ext uri="{FF2B5EF4-FFF2-40B4-BE49-F238E27FC236}">
                  <a16:creationId xmlns:a16="http://schemas.microsoft.com/office/drawing/2014/main" id="{08935DF2-64A9-3C91-06F3-10D0FDEB2BAB}"/>
                </a:ext>
              </a:extLst>
            </p:cNvPr>
            <p:cNvSpPr/>
            <p:nvPr/>
          </p:nvSpPr>
          <p:spPr>
            <a:xfrm>
              <a:off x="6722988"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39" name="Freeform 304">
              <a:extLst>
                <a:ext uri="{FF2B5EF4-FFF2-40B4-BE49-F238E27FC236}">
                  <a16:creationId xmlns:a16="http://schemas.microsoft.com/office/drawing/2014/main" id="{53FC724C-07BC-319C-4D27-822335CB17B6}"/>
                </a:ext>
              </a:extLst>
            </p:cNvPr>
            <p:cNvSpPr/>
            <p:nvPr/>
          </p:nvSpPr>
          <p:spPr>
            <a:xfrm>
              <a:off x="6753204"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0" name="Freeform 305">
              <a:extLst>
                <a:ext uri="{FF2B5EF4-FFF2-40B4-BE49-F238E27FC236}">
                  <a16:creationId xmlns:a16="http://schemas.microsoft.com/office/drawing/2014/main" id="{9970C8B8-6838-41AF-3B46-CE784B3C0D9A}"/>
                </a:ext>
              </a:extLst>
            </p:cNvPr>
            <p:cNvSpPr/>
            <p:nvPr/>
          </p:nvSpPr>
          <p:spPr>
            <a:xfrm>
              <a:off x="6729031" y="244636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1" name="Freeform 306">
              <a:extLst>
                <a:ext uri="{FF2B5EF4-FFF2-40B4-BE49-F238E27FC236}">
                  <a16:creationId xmlns:a16="http://schemas.microsoft.com/office/drawing/2014/main" id="{FE434DCC-BFCB-014B-670C-B41C8AE537B2}"/>
                </a:ext>
              </a:extLst>
            </p:cNvPr>
            <p:cNvSpPr/>
            <p:nvPr/>
          </p:nvSpPr>
          <p:spPr>
            <a:xfrm>
              <a:off x="6759247" y="241612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2" name="Freeform 307">
              <a:extLst>
                <a:ext uri="{FF2B5EF4-FFF2-40B4-BE49-F238E27FC236}">
                  <a16:creationId xmlns:a16="http://schemas.microsoft.com/office/drawing/2014/main" id="{189F010D-DBEE-7F48-4F1D-EBE57A67D97D}"/>
                </a:ext>
              </a:extLst>
            </p:cNvPr>
            <p:cNvSpPr/>
            <p:nvPr/>
          </p:nvSpPr>
          <p:spPr>
            <a:xfrm>
              <a:off x="6742628"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3" name="Freeform 308">
              <a:extLst>
                <a:ext uri="{FF2B5EF4-FFF2-40B4-BE49-F238E27FC236}">
                  <a16:creationId xmlns:a16="http://schemas.microsoft.com/office/drawing/2014/main" id="{FA816B24-31E9-9A92-72F8-56905EC606BB}"/>
                </a:ext>
              </a:extLst>
            </p:cNvPr>
            <p:cNvSpPr/>
            <p:nvPr/>
          </p:nvSpPr>
          <p:spPr>
            <a:xfrm>
              <a:off x="6772845"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4" name="Freeform 309">
              <a:extLst>
                <a:ext uri="{FF2B5EF4-FFF2-40B4-BE49-F238E27FC236}">
                  <a16:creationId xmlns:a16="http://schemas.microsoft.com/office/drawing/2014/main" id="{4B378901-87DE-11AF-8A76-916242C848FC}"/>
                </a:ext>
              </a:extLst>
            </p:cNvPr>
            <p:cNvSpPr/>
            <p:nvPr/>
          </p:nvSpPr>
          <p:spPr>
            <a:xfrm>
              <a:off x="6763780"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5" name="Freeform 310">
              <a:extLst>
                <a:ext uri="{FF2B5EF4-FFF2-40B4-BE49-F238E27FC236}">
                  <a16:creationId xmlns:a16="http://schemas.microsoft.com/office/drawing/2014/main" id="{3C958555-6F8A-CD58-DBA5-1B696986A4C5}"/>
                </a:ext>
              </a:extLst>
            </p:cNvPr>
            <p:cNvSpPr/>
            <p:nvPr/>
          </p:nvSpPr>
          <p:spPr>
            <a:xfrm>
              <a:off x="6793996"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6" name="Freeform 311">
              <a:extLst>
                <a:ext uri="{FF2B5EF4-FFF2-40B4-BE49-F238E27FC236}">
                  <a16:creationId xmlns:a16="http://schemas.microsoft.com/office/drawing/2014/main" id="{53DC8C50-C7A2-1141-91A8-8E28438E6C3D}"/>
                </a:ext>
              </a:extLst>
            </p:cNvPr>
            <p:cNvSpPr/>
            <p:nvPr/>
          </p:nvSpPr>
          <p:spPr>
            <a:xfrm>
              <a:off x="6769823"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7" name="Freeform 312">
              <a:extLst>
                <a:ext uri="{FF2B5EF4-FFF2-40B4-BE49-F238E27FC236}">
                  <a16:creationId xmlns:a16="http://schemas.microsoft.com/office/drawing/2014/main" id="{954963C3-47AB-F464-4C11-AA2F05537340}"/>
                </a:ext>
              </a:extLst>
            </p:cNvPr>
            <p:cNvSpPr/>
            <p:nvPr/>
          </p:nvSpPr>
          <p:spPr>
            <a:xfrm>
              <a:off x="6800039"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8" name="Freeform 313">
              <a:extLst>
                <a:ext uri="{FF2B5EF4-FFF2-40B4-BE49-F238E27FC236}">
                  <a16:creationId xmlns:a16="http://schemas.microsoft.com/office/drawing/2014/main" id="{C9608109-BBE7-E280-BA6A-962924F4486F}"/>
                </a:ext>
              </a:extLst>
            </p:cNvPr>
            <p:cNvSpPr/>
            <p:nvPr/>
          </p:nvSpPr>
          <p:spPr>
            <a:xfrm>
              <a:off x="6777377"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49" name="Freeform 314">
              <a:extLst>
                <a:ext uri="{FF2B5EF4-FFF2-40B4-BE49-F238E27FC236}">
                  <a16:creationId xmlns:a16="http://schemas.microsoft.com/office/drawing/2014/main" id="{0016E34C-16C3-9A28-4723-0F36E7C2D221}"/>
                </a:ext>
              </a:extLst>
            </p:cNvPr>
            <p:cNvSpPr/>
            <p:nvPr/>
          </p:nvSpPr>
          <p:spPr>
            <a:xfrm>
              <a:off x="6807594"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0" name="Freeform 315">
              <a:extLst>
                <a:ext uri="{FF2B5EF4-FFF2-40B4-BE49-F238E27FC236}">
                  <a16:creationId xmlns:a16="http://schemas.microsoft.com/office/drawing/2014/main" id="{F6622E43-92AD-1931-4609-62F1A3981562}"/>
                </a:ext>
              </a:extLst>
            </p:cNvPr>
            <p:cNvSpPr/>
            <p:nvPr/>
          </p:nvSpPr>
          <p:spPr>
            <a:xfrm>
              <a:off x="6783420" y="246752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1" name="Freeform 316">
              <a:extLst>
                <a:ext uri="{FF2B5EF4-FFF2-40B4-BE49-F238E27FC236}">
                  <a16:creationId xmlns:a16="http://schemas.microsoft.com/office/drawing/2014/main" id="{DFCAC34F-68E2-EEE4-CFD6-870250EC8476}"/>
                </a:ext>
              </a:extLst>
            </p:cNvPr>
            <p:cNvSpPr/>
            <p:nvPr/>
          </p:nvSpPr>
          <p:spPr>
            <a:xfrm>
              <a:off x="6813637" y="243729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2" name="Freeform 317">
              <a:extLst>
                <a:ext uri="{FF2B5EF4-FFF2-40B4-BE49-F238E27FC236}">
                  <a16:creationId xmlns:a16="http://schemas.microsoft.com/office/drawing/2014/main" id="{EA19CC2B-EB43-D10B-D1B8-C22456BA09AE}"/>
                </a:ext>
              </a:extLst>
            </p:cNvPr>
            <p:cNvSpPr/>
            <p:nvPr/>
          </p:nvSpPr>
          <p:spPr>
            <a:xfrm>
              <a:off x="6797018" y="2490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3" name="Freeform 318">
              <a:extLst>
                <a:ext uri="{FF2B5EF4-FFF2-40B4-BE49-F238E27FC236}">
                  <a16:creationId xmlns:a16="http://schemas.microsoft.com/office/drawing/2014/main" id="{13060363-D70F-8090-469D-1ED45C7FF3AC}"/>
                </a:ext>
              </a:extLst>
            </p:cNvPr>
            <p:cNvSpPr/>
            <p:nvPr/>
          </p:nvSpPr>
          <p:spPr>
            <a:xfrm>
              <a:off x="6827234" y="2459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4" name="Freeform 319">
              <a:extLst>
                <a:ext uri="{FF2B5EF4-FFF2-40B4-BE49-F238E27FC236}">
                  <a16:creationId xmlns:a16="http://schemas.microsoft.com/office/drawing/2014/main" id="{AFC8B1DB-5341-DDF8-34B4-608E1D6C45EA}"/>
                </a:ext>
              </a:extLst>
            </p:cNvPr>
            <p:cNvSpPr/>
            <p:nvPr/>
          </p:nvSpPr>
          <p:spPr>
            <a:xfrm>
              <a:off x="6810615" y="2490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5" name="Freeform 320">
              <a:extLst>
                <a:ext uri="{FF2B5EF4-FFF2-40B4-BE49-F238E27FC236}">
                  <a16:creationId xmlns:a16="http://schemas.microsoft.com/office/drawing/2014/main" id="{9CAE759A-0BBE-E307-1541-934C47470F9E}"/>
                </a:ext>
              </a:extLst>
            </p:cNvPr>
            <p:cNvSpPr/>
            <p:nvPr/>
          </p:nvSpPr>
          <p:spPr>
            <a:xfrm>
              <a:off x="6840831" y="2459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6" name="Freeform 321">
              <a:extLst>
                <a:ext uri="{FF2B5EF4-FFF2-40B4-BE49-F238E27FC236}">
                  <a16:creationId xmlns:a16="http://schemas.microsoft.com/office/drawing/2014/main" id="{DE953D20-DC69-53C1-5D70-0C2A92C798ED}"/>
                </a:ext>
              </a:extLst>
            </p:cNvPr>
            <p:cNvSpPr/>
            <p:nvPr/>
          </p:nvSpPr>
          <p:spPr>
            <a:xfrm>
              <a:off x="6849896" y="2512878"/>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7" name="Freeform 322">
              <a:extLst>
                <a:ext uri="{FF2B5EF4-FFF2-40B4-BE49-F238E27FC236}">
                  <a16:creationId xmlns:a16="http://schemas.microsoft.com/office/drawing/2014/main" id="{6082DB5D-6E89-1992-ABE4-DDABE0A89326}"/>
                </a:ext>
              </a:extLst>
            </p:cNvPr>
            <p:cNvSpPr/>
            <p:nvPr/>
          </p:nvSpPr>
          <p:spPr>
            <a:xfrm>
              <a:off x="6880113"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8" name="Freeform 323">
              <a:extLst>
                <a:ext uri="{FF2B5EF4-FFF2-40B4-BE49-F238E27FC236}">
                  <a16:creationId xmlns:a16="http://schemas.microsoft.com/office/drawing/2014/main" id="{83C9649E-05AB-06EC-32B8-28A1B7E5BB14}"/>
                </a:ext>
              </a:extLst>
            </p:cNvPr>
            <p:cNvSpPr/>
            <p:nvPr/>
          </p:nvSpPr>
          <p:spPr>
            <a:xfrm>
              <a:off x="6857450"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59" name="Freeform 324">
              <a:extLst>
                <a:ext uri="{FF2B5EF4-FFF2-40B4-BE49-F238E27FC236}">
                  <a16:creationId xmlns:a16="http://schemas.microsoft.com/office/drawing/2014/main" id="{FE629BF8-5523-B95F-B656-C9BD667431C8}"/>
                </a:ext>
              </a:extLst>
            </p:cNvPr>
            <p:cNvSpPr/>
            <p:nvPr/>
          </p:nvSpPr>
          <p:spPr>
            <a:xfrm>
              <a:off x="6887667"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0" name="Freeform 325">
              <a:extLst>
                <a:ext uri="{FF2B5EF4-FFF2-40B4-BE49-F238E27FC236}">
                  <a16:creationId xmlns:a16="http://schemas.microsoft.com/office/drawing/2014/main" id="{92B47260-3C9A-028F-E15C-6B574681D159}"/>
                </a:ext>
              </a:extLst>
            </p:cNvPr>
            <p:cNvSpPr/>
            <p:nvPr/>
          </p:nvSpPr>
          <p:spPr>
            <a:xfrm>
              <a:off x="6877091"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1" name="Freeform 326">
              <a:extLst>
                <a:ext uri="{FF2B5EF4-FFF2-40B4-BE49-F238E27FC236}">
                  <a16:creationId xmlns:a16="http://schemas.microsoft.com/office/drawing/2014/main" id="{D3AF0B11-6251-DFC1-F2A9-FC58EB70828D}"/>
                </a:ext>
              </a:extLst>
            </p:cNvPr>
            <p:cNvSpPr/>
            <p:nvPr/>
          </p:nvSpPr>
          <p:spPr>
            <a:xfrm>
              <a:off x="6907307"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2" name="Freeform 327">
              <a:extLst>
                <a:ext uri="{FF2B5EF4-FFF2-40B4-BE49-F238E27FC236}">
                  <a16:creationId xmlns:a16="http://schemas.microsoft.com/office/drawing/2014/main" id="{5CB3F168-0D3D-C429-0EC2-F8091C2ECAC3}"/>
                </a:ext>
              </a:extLst>
            </p:cNvPr>
            <p:cNvSpPr/>
            <p:nvPr/>
          </p:nvSpPr>
          <p:spPr>
            <a:xfrm>
              <a:off x="6890688"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3" name="Freeform 328">
              <a:extLst>
                <a:ext uri="{FF2B5EF4-FFF2-40B4-BE49-F238E27FC236}">
                  <a16:creationId xmlns:a16="http://schemas.microsoft.com/office/drawing/2014/main" id="{E4ACF572-40FA-EB6C-4073-A3F10E0B878A}"/>
                </a:ext>
              </a:extLst>
            </p:cNvPr>
            <p:cNvSpPr/>
            <p:nvPr/>
          </p:nvSpPr>
          <p:spPr>
            <a:xfrm>
              <a:off x="6920905"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4" name="Freeform 329">
              <a:extLst>
                <a:ext uri="{FF2B5EF4-FFF2-40B4-BE49-F238E27FC236}">
                  <a16:creationId xmlns:a16="http://schemas.microsoft.com/office/drawing/2014/main" id="{4E7DCBCD-7E09-04AF-DBAD-EF01F689C264}"/>
                </a:ext>
              </a:extLst>
            </p:cNvPr>
            <p:cNvSpPr/>
            <p:nvPr/>
          </p:nvSpPr>
          <p:spPr>
            <a:xfrm>
              <a:off x="6890688"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5" name="Freeform 330">
              <a:extLst>
                <a:ext uri="{FF2B5EF4-FFF2-40B4-BE49-F238E27FC236}">
                  <a16:creationId xmlns:a16="http://schemas.microsoft.com/office/drawing/2014/main" id="{2D74D3A4-6C9D-7B33-119B-72201120655C}"/>
                </a:ext>
              </a:extLst>
            </p:cNvPr>
            <p:cNvSpPr/>
            <p:nvPr/>
          </p:nvSpPr>
          <p:spPr>
            <a:xfrm>
              <a:off x="6920905"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6" name="Freeform 331">
              <a:extLst>
                <a:ext uri="{FF2B5EF4-FFF2-40B4-BE49-F238E27FC236}">
                  <a16:creationId xmlns:a16="http://schemas.microsoft.com/office/drawing/2014/main" id="{353C5E22-58C2-015F-3F6F-D4436622FC20}"/>
                </a:ext>
              </a:extLst>
            </p:cNvPr>
            <p:cNvSpPr/>
            <p:nvPr/>
          </p:nvSpPr>
          <p:spPr>
            <a:xfrm>
              <a:off x="6911840" y="25128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7" name="Freeform 332">
              <a:extLst>
                <a:ext uri="{FF2B5EF4-FFF2-40B4-BE49-F238E27FC236}">
                  <a16:creationId xmlns:a16="http://schemas.microsoft.com/office/drawing/2014/main" id="{289D5CAB-8E7C-8558-38B9-A7DAC64DBE5D}"/>
                </a:ext>
              </a:extLst>
            </p:cNvPr>
            <p:cNvSpPr/>
            <p:nvPr/>
          </p:nvSpPr>
          <p:spPr>
            <a:xfrm>
              <a:off x="6942056" y="24826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8" name="Freeform 333">
              <a:extLst>
                <a:ext uri="{FF2B5EF4-FFF2-40B4-BE49-F238E27FC236}">
                  <a16:creationId xmlns:a16="http://schemas.microsoft.com/office/drawing/2014/main" id="{19E13FE5-D8BA-0553-1219-7DFF847764E2}"/>
                </a:ext>
              </a:extLst>
            </p:cNvPr>
            <p:cNvSpPr/>
            <p:nvPr/>
          </p:nvSpPr>
          <p:spPr>
            <a:xfrm>
              <a:off x="6945078" y="25385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69" name="Freeform 334">
              <a:extLst>
                <a:ext uri="{FF2B5EF4-FFF2-40B4-BE49-F238E27FC236}">
                  <a16:creationId xmlns:a16="http://schemas.microsoft.com/office/drawing/2014/main" id="{7F2D177A-C156-F14C-9913-B02F3F7D928B}"/>
                </a:ext>
              </a:extLst>
            </p:cNvPr>
            <p:cNvSpPr/>
            <p:nvPr/>
          </p:nvSpPr>
          <p:spPr>
            <a:xfrm>
              <a:off x="6975294" y="25083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0" name="Freeform 335">
              <a:extLst>
                <a:ext uri="{FF2B5EF4-FFF2-40B4-BE49-F238E27FC236}">
                  <a16:creationId xmlns:a16="http://schemas.microsoft.com/office/drawing/2014/main" id="{91AB6D96-FE51-187C-A004-B13ED66534C7}"/>
                </a:ext>
              </a:extLst>
            </p:cNvPr>
            <p:cNvSpPr/>
            <p:nvPr/>
          </p:nvSpPr>
          <p:spPr>
            <a:xfrm>
              <a:off x="6958675" y="25385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1" name="Freeform 336">
              <a:extLst>
                <a:ext uri="{FF2B5EF4-FFF2-40B4-BE49-F238E27FC236}">
                  <a16:creationId xmlns:a16="http://schemas.microsoft.com/office/drawing/2014/main" id="{67290D69-035E-F499-2806-DC71A1D3361C}"/>
                </a:ext>
              </a:extLst>
            </p:cNvPr>
            <p:cNvSpPr/>
            <p:nvPr/>
          </p:nvSpPr>
          <p:spPr>
            <a:xfrm>
              <a:off x="6988892" y="25083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2" name="Freeform 337">
              <a:extLst>
                <a:ext uri="{FF2B5EF4-FFF2-40B4-BE49-F238E27FC236}">
                  <a16:creationId xmlns:a16="http://schemas.microsoft.com/office/drawing/2014/main" id="{3DB8BDFA-47BC-BF69-3F3D-BAA5C71334A7}"/>
                </a:ext>
              </a:extLst>
            </p:cNvPr>
            <p:cNvSpPr/>
            <p:nvPr/>
          </p:nvSpPr>
          <p:spPr>
            <a:xfrm>
              <a:off x="6958675" y="25385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3" name="Freeform 338">
              <a:extLst>
                <a:ext uri="{FF2B5EF4-FFF2-40B4-BE49-F238E27FC236}">
                  <a16:creationId xmlns:a16="http://schemas.microsoft.com/office/drawing/2014/main" id="{79A75F90-4529-233D-496F-CDF2F6B597DE}"/>
                </a:ext>
              </a:extLst>
            </p:cNvPr>
            <p:cNvSpPr/>
            <p:nvPr/>
          </p:nvSpPr>
          <p:spPr>
            <a:xfrm>
              <a:off x="6988892" y="25083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4" name="Freeform 339">
              <a:extLst>
                <a:ext uri="{FF2B5EF4-FFF2-40B4-BE49-F238E27FC236}">
                  <a16:creationId xmlns:a16="http://schemas.microsoft.com/office/drawing/2014/main" id="{192267CE-3623-18BC-1A7B-053E34E25C19}"/>
                </a:ext>
              </a:extLst>
            </p:cNvPr>
            <p:cNvSpPr/>
            <p:nvPr/>
          </p:nvSpPr>
          <p:spPr>
            <a:xfrm>
              <a:off x="6984359" y="25642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5" name="Freeform 340">
              <a:extLst>
                <a:ext uri="{FF2B5EF4-FFF2-40B4-BE49-F238E27FC236}">
                  <a16:creationId xmlns:a16="http://schemas.microsoft.com/office/drawing/2014/main" id="{443F241F-6902-C83D-7268-6747E065571C}"/>
                </a:ext>
              </a:extLst>
            </p:cNvPr>
            <p:cNvSpPr/>
            <p:nvPr/>
          </p:nvSpPr>
          <p:spPr>
            <a:xfrm>
              <a:off x="7014576" y="25340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6" name="Freeform 341">
              <a:extLst>
                <a:ext uri="{FF2B5EF4-FFF2-40B4-BE49-F238E27FC236}">
                  <a16:creationId xmlns:a16="http://schemas.microsoft.com/office/drawing/2014/main" id="{3B0B209E-964A-3CDC-8239-3AD7D54FA67E}"/>
                </a:ext>
              </a:extLst>
            </p:cNvPr>
            <p:cNvSpPr/>
            <p:nvPr/>
          </p:nvSpPr>
          <p:spPr>
            <a:xfrm>
              <a:off x="7005511" y="25899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7" name="Freeform 342">
              <a:extLst>
                <a:ext uri="{FF2B5EF4-FFF2-40B4-BE49-F238E27FC236}">
                  <a16:creationId xmlns:a16="http://schemas.microsoft.com/office/drawing/2014/main" id="{CCB3DE8E-BABC-13AE-3A9B-CE35EE58971A}"/>
                </a:ext>
              </a:extLst>
            </p:cNvPr>
            <p:cNvSpPr/>
            <p:nvPr/>
          </p:nvSpPr>
          <p:spPr>
            <a:xfrm>
              <a:off x="7035727" y="25597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8" name="Freeform 343">
              <a:extLst>
                <a:ext uri="{FF2B5EF4-FFF2-40B4-BE49-F238E27FC236}">
                  <a16:creationId xmlns:a16="http://schemas.microsoft.com/office/drawing/2014/main" id="{0C5B0291-2F7E-2485-E761-307E4CEDDCA9}"/>
                </a:ext>
              </a:extLst>
            </p:cNvPr>
            <p:cNvSpPr/>
            <p:nvPr/>
          </p:nvSpPr>
          <p:spPr>
            <a:xfrm>
              <a:off x="7038749" y="25899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79" name="Freeform 344">
              <a:extLst>
                <a:ext uri="{FF2B5EF4-FFF2-40B4-BE49-F238E27FC236}">
                  <a16:creationId xmlns:a16="http://schemas.microsoft.com/office/drawing/2014/main" id="{32B543A8-FA21-33C6-E263-B887DF02BA3C}"/>
                </a:ext>
              </a:extLst>
            </p:cNvPr>
            <p:cNvSpPr/>
            <p:nvPr/>
          </p:nvSpPr>
          <p:spPr>
            <a:xfrm>
              <a:off x="7068965" y="25597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0" name="Freeform 345">
              <a:extLst>
                <a:ext uri="{FF2B5EF4-FFF2-40B4-BE49-F238E27FC236}">
                  <a16:creationId xmlns:a16="http://schemas.microsoft.com/office/drawing/2014/main" id="{87E84E36-FA30-0433-9804-18256611D27B}"/>
                </a:ext>
              </a:extLst>
            </p:cNvPr>
            <p:cNvSpPr/>
            <p:nvPr/>
          </p:nvSpPr>
          <p:spPr>
            <a:xfrm>
              <a:off x="7052346" y="26156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1" name="Freeform 346">
              <a:extLst>
                <a:ext uri="{FF2B5EF4-FFF2-40B4-BE49-F238E27FC236}">
                  <a16:creationId xmlns:a16="http://schemas.microsoft.com/office/drawing/2014/main" id="{095AB68E-0C10-31A3-BC62-99430C1C46DE}"/>
                </a:ext>
              </a:extLst>
            </p:cNvPr>
            <p:cNvSpPr/>
            <p:nvPr/>
          </p:nvSpPr>
          <p:spPr>
            <a:xfrm>
              <a:off x="7082562" y="25854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2" name="Freeform 347">
              <a:extLst>
                <a:ext uri="{FF2B5EF4-FFF2-40B4-BE49-F238E27FC236}">
                  <a16:creationId xmlns:a16="http://schemas.microsoft.com/office/drawing/2014/main" id="{094A30BC-3E6A-2093-1B35-989AA3DB9C23}"/>
                </a:ext>
              </a:extLst>
            </p:cNvPr>
            <p:cNvSpPr/>
            <p:nvPr/>
          </p:nvSpPr>
          <p:spPr>
            <a:xfrm>
              <a:off x="7186809" y="261567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3" name="Freeform 348">
              <a:extLst>
                <a:ext uri="{FF2B5EF4-FFF2-40B4-BE49-F238E27FC236}">
                  <a16:creationId xmlns:a16="http://schemas.microsoft.com/office/drawing/2014/main" id="{D8E16D2F-095F-5C1F-6631-FD82189BE63A}"/>
                </a:ext>
              </a:extLst>
            </p:cNvPr>
            <p:cNvSpPr/>
            <p:nvPr/>
          </p:nvSpPr>
          <p:spPr>
            <a:xfrm>
              <a:off x="7217025" y="258544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4" name="Freeform 349">
              <a:extLst>
                <a:ext uri="{FF2B5EF4-FFF2-40B4-BE49-F238E27FC236}">
                  <a16:creationId xmlns:a16="http://schemas.microsoft.com/office/drawing/2014/main" id="{C7143821-81F1-8AA7-245A-5BE6D2632549}"/>
                </a:ext>
              </a:extLst>
            </p:cNvPr>
            <p:cNvSpPr/>
            <p:nvPr/>
          </p:nvSpPr>
          <p:spPr>
            <a:xfrm>
              <a:off x="7214003"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5" name="Freeform 350">
              <a:extLst>
                <a:ext uri="{FF2B5EF4-FFF2-40B4-BE49-F238E27FC236}">
                  <a16:creationId xmlns:a16="http://schemas.microsoft.com/office/drawing/2014/main" id="{254684EF-06BE-75EB-1E6F-6AC04225B175}"/>
                </a:ext>
              </a:extLst>
            </p:cNvPr>
            <p:cNvSpPr/>
            <p:nvPr/>
          </p:nvSpPr>
          <p:spPr>
            <a:xfrm>
              <a:off x="7244220"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6" name="Freeform 351">
              <a:extLst>
                <a:ext uri="{FF2B5EF4-FFF2-40B4-BE49-F238E27FC236}">
                  <a16:creationId xmlns:a16="http://schemas.microsoft.com/office/drawing/2014/main" id="{59A2D462-AF48-011D-D8F6-A3EF24097262}"/>
                </a:ext>
              </a:extLst>
            </p:cNvPr>
            <p:cNvSpPr/>
            <p:nvPr/>
          </p:nvSpPr>
          <p:spPr>
            <a:xfrm>
              <a:off x="722004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7" name="Freeform 352">
              <a:extLst>
                <a:ext uri="{FF2B5EF4-FFF2-40B4-BE49-F238E27FC236}">
                  <a16:creationId xmlns:a16="http://schemas.microsoft.com/office/drawing/2014/main" id="{0A3639C5-3524-D245-C791-D7F793A5EC77}"/>
                </a:ext>
              </a:extLst>
            </p:cNvPr>
            <p:cNvSpPr/>
            <p:nvPr/>
          </p:nvSpPr>
          <p:spPr>
            <a:xfrm>
              <a:off x="7250263"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8" name="Freeform 353">
              <a:extLst>
                <a:ext uri="{FF2B5EF4-FFF2-40B4-BE49-F238E27FC236}">
                  <a16:creationId xmlns:a16="http://schemas.microsoft.com/office/drawing/2014/main" id="{AEBF5162-4AC4-BCBD-E19A-C33DA0865350}"/>
                </a:ext>
              </a:extLst>
            </p:cNvPr>
            <p:cNvSpPr/>
            <p:nvPr/>
          </p:nvSpPr>
          <p:spPr>
            <a:xfrm>
              <a:off x="7227601"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89" name="Freeform 354">
              <a:extLst>
                <a:ext uri="{FF2B5EF4-FFF2-40B4-BE49-F238E27FC236}">
                  <a16:creationId xmlns:a16="http://schemas.microsoft.com/office/drawing/2014/main" id="{3D4F1009-FD0B-25CF-5033-B81264E264AF}"/>
                </a:ext>
              </a:extLst>
            </p:cNvPr>
            <p:cNvSpPr/>
            <p:nvPr/>
          </p:nvSpPr>
          <p:spPr>
            <a:xfrm>
              <a:off x="7257817"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0" name="Freeform 355">
              <a:extLst>
                <a:ext uri="{FF2B5EF4-FFF2-40B4-BE49-F238E27FC236}">
                  <a16:creationId xmlns:a16="http://schemas.microsoft.com/office/drawing/2014/main" id="{02498B86-4FD5-F26F-1FD6-D2BED7505569}"/>
                </a:ext>
              </a:extLst>
            </p:cNvPr>
            <p:cNvSpPr/>
            <p:nvPr/>
          </p:nvSpPr>
          <p:spPr>
            <a:xfrm>
              <a:off x="7233644"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1" name="Freeform 356">
              <a:extLst>
                <a:ext uri="{FF2B5EF4-FFF2-40B4-BE49-F238E27FC236}">
                  <a16:creationId xmlns:a16="http://schemas.microsoft.com/office/drawing/2014/main" id="{C72ECD91-9EC7-8ACE-DFBC-524E11B4C75C}"/>
                </a:ext>
              </a:extLst>
            </p:cNvPr>
            <p:cNvSpPr/>
            <p:nvPr/>
          </p:nvSpPr>
          <p:spPr>
            <a:xfrm>
              <a:off x="7263860"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2" name="Freeform 357">
              <a:extLst>
                <a:ext uri="{FF2B5EF4-FFF2-40B4-BE49-F238E27FC236}">
                  <a16:creationId xmlns:a16="http://schemas.microsoft.com/office/drawing/2014/main" id="{982DA51D-2813-BF94-C978-4770339CD7FD}"/>
                </a:ext>
              </a:extLst>
            </p:cNvPr>
            <p:cNvSpPr/>
            <p:nvPr/>
          </p:nvSpPr>
          <p:spPr>
            <a:xfrm>
              <a:off x="723968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3" name="Freeform 358">
              <a:extLst>
                <a:ext uri="{FF2B5EF4-FFF2-40B4-BE49-F238E27FC236}">
                  <a16:creationId xmlns:a16="http://schemas.microsoft.com/office/drawing/2014/main" id="{93E4E3E7-C2CF-92C2-446D-8D0540887716}"/>
                </a:ext>
              </a:extLst>
            </p:cNvPr>
            <p:cNvSpPr/>
            <p:nvPr/>
          </p:nvSpPr>
          <p:spPr>
            <a:xfrm>
              <a:off x="7269904"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4" name="Freeform 359">
              <a:extLst>
                <a:ext uri="{FF2B5EF4-FFF2-40B4-BE49-F238E27FC236}">
                  <a16:creationId xmlns:a16="http://schemas.microsoft.com/office/drawing/2014/main" id="{3AC8A485-6F69-9753-A45D-B330779E7BD6}"/>
                </a:ext>
              </a:extLst>
            </p:cNvPr>
            <p:cNvSpPr/>
            <p:nvPr/>
          </p:nvSpPr>
          <p:spPr>
            <a:xfrm>
              <a:off x="7247241"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5" name="Freeform 360">
              <a:extLst>
                <a:ext uri="{FF2B5EF4-FFF2-40B4-BE49-F238E27FC236}">
                  <a16:creationId xmlns:a16="http://schemas.microsoft.com/office/drawing/2014/main" id="{BD900807-20E8-10DA-DF91-A01509964CDA}"/>
                </a:ext>
              </a:extLst>
            </p:cNvPr>
            <p:cNvSpPr/>
            <p:nvPr/>
          </p:nvSpPr>
          <p:spPr>
            <a:xfrm>
              <a:off x="7277458"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6" name="Freeform 361">
              <a:extLst>
                <a:ext uri="{FF2B5EF4-FFF2-40B4-BE49-F238E27FC236}">
                  <a16:creationId xmlns:a16="http://schemas.microsoft.com/office/drawing/2014/main" id="{A1A1D41A-6F39-F9E5-24D9-7E3ED8A233DB}"/>
                </a:ext>
              </a:extLst>
            </p:cNvPr>
            <p:cNvSpPr/>
            <p:nvPr/>
          </p:nvSpPr>
          <p:spPr>
            <a:xfrm>
              <a:off x="7266882"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7" name="Freeform 362">
              <a:extLst>
                <a:ext uri="{FF2B5EF4-FFF2-40B4-BE49-F238E27FC236}">
                  <a16:creationId xmlns:a16="http://schemas.microsoft.com/office/drawing/2014/main" id="{3E5CD366-AC7C-A14F-DAC7-F24EDF4BCD29}"/>
                </a:ext>
              </a:extLst>
            </p:cNvPr>
            <p:cNvSpPr/>
            <p:nvPr/>
          </p:nvSpPr>
          <p:spPr>
            <a:xfrm>
              <a:off x="7297098"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8" name="Freeform 363">
              <a:extLst>
                <a:ext uri="{FF2B5EF4-FFF2-40B4-BE49-F238E27FC236}">
                  <a16:creationId xmlns:a16="http://schemas.microsoft.com/office/drawing/2014/main" id="{FEDFA6E9-D99B-8FD2-8D80-D4E4ABCCF2BC}"/>
                </a:ext>
              </a:extLst>
            </p:cNvPr>
            <p:cNvSpPr/>
            <p:nvPr/>
          </p:nvSpPr>
          <p:spPr>
            <a:xfrm>
              <a:off x="7280479"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499" name="Freeform 364">
              <a:extLst>
                <a:ext uri="{FF2B5EF4-FFF2-40B4-BE49-F238E27FC236}">
                  <a16:creationId xmlns:a16="http://schemas.microsoft.com/office/drawing/2014/main" id="{617310A6-526B-26E9-E700-CD821479F861}"/>
                </a:ext>
              </a:extLst>
            </p:cNvPr>
            <p:cNvSpPr/>
            <p:nvPr/>
          </p:nvSpPr>
          <p:spPr>
            <a:xfrm>
              <a:off x="7310696"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0" name="Freeform 365">
              <a:extLst>
                <a:ext uri="{FF2B5EF4-FFF2-40B4-BE49-F238E27FC236}">
                  <a16:creationId xmlns:a16="http://schemas.microsoft.com/office/drawing/2014/main" id="{16AE1607-D51C-907F-B631-9593A0684E2D}"/>
                </a:ext>
              </a:extLst>
            </p:cNvPr>
            <p:cNvSpPr/>
            <p:nvPr/>
          </p:nvSpPr>
          <p:spPr>
            <a:xfrm>
              <a:off x="729407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1" name="Freeform 366">
              <a:extLst>
                <a:ext uri="{FF2B5EF4-FFF2-40B4-BE49-F238E27FC236}">
                  <a16:creationId xmlns:a16="http://schemas.microsoft.com/office/drawing/2014/main" id="{545E2948-E75D-B468-A6FB-DC419D2F683C}"/>
                </a:ext>
              </a:extLst>
            </p:cNvPr>
            <p:cNvSpPr/>
            <p:nvPr/>
          </p:nvSpPr>
          <p:spPr>
            <a:xfrm>
              <a:off x="7324293"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2" name="Freeform 367">
              <a:extLst>
                <a:ext uri="{FF2B5EF4-FFF2-40B4-BE49-F238E27FC236}">
                  <a16:creationId xmlns:a16="http://schemas.microsoft.com/office/drawing/2014/main" id="{4D85CE82-FC75-D6E8-2F7A-07DBFDCBE1E3}"/>
                </a:ext>
              </a:extLst>
            </p:cNvPr>
            <p:cNvSpPr/>
            <p:nvPr/>
          </p:nvSpPr>
          <p:spPr>
            <a:xfrm>
              <a:off x="7300120"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3" name="Freeform 368">
              <a:extLst>
                <a:ext uri="{FF2B5EF4-FFF2-40B4-BE49-F238E27FC236}">
                  <a16:creationId xmlns:a16="http://schemas.microsoft.com/office/drawing/2014/main" id="{75FCF1B8-7918-2BFD-8A84-C6CE277B21F4}"/>
                </a:ext>
              </a:extLst>
            </p:cNvPr>
            <p:cNvSpPr/>
            <p:nvPr/>
          </p:nvSpPr>
          <p:spPr>
            <a:xfrm>
              <a:off x="7330336"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4" name="Freeform 369">
              <a:extLst>
                <a:ext uri="{FF2B5EF4-FFF2-40B4-BE49-F238E27FC236}">
                  <a16:creationId xmlns:a16="http://schemas.microsoft.com/office/drawing/2014/main" id="{D23DF9C3-A85F-A662-92C4-CFE288785FE8}"/>
                </a:ext>
              </a:extLst>
            </p:cNvPr>
            <p:cNvSpPr/>
            <p:nvPr/>
          </p:nvSpPr>
          <p:spPr>
            <a:xfrm>
              <a:off x="7300120"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5" name="Freeform 370">
              <a:extLst>
                <a:ext uri="{FF2B5EF4-FFF2-40B4-BE49-F238E27FC236}">
                  <a16:creationId xmlns:a16="http://schemas.microsoft.com/office/drawing/2014/main" id="{6216A29D-A231-3B66-CE2F-AF639752F441}"/>
                </a:ext>
              </a:extLst>
            </p:cNvPr>
            <p:cNvSpPr/>
            <p:nvPr/>
          </p:nvSpPr>
          <p:spPr>
            <a:xfrm>
              <a:off x="7330336"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6" name="Freeform 371">
              <a:extLst>
                <a:ext uri="{FF2B5EF4-FFF2-40B4-BE49-F238E27FC236}">
                  <a16:creationId xmlns:a16="http://schemas.microsoft.com/office/drawing/2014/main" id="{E5AE5DED-6716-5F6A-6D1B-9F12F51D2F44}"/>
                </a:ext>
              </a:extLst>
            </p:cNvPr>
            <p:cNvSpPr/>
            <p:nvPr/>
          </p:nvSpPr>
          <p:spPr>
            <a:xfrm>
              <a:off x="7313717"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7" name="Freeform 372">
              <a:extLst>
                <a:ext uri="{FF2B5EF4-FFF2-40B4-BE49-F238E27FC236}">
                  <a16:creationId xmlns:a16="http://schemas.microsoft.com/office/drawing/2014/main" id="{0C0712E0-BBAA-995E-1F69-F9E756903DB9}"/>
                </a:ext>
              </a:extLst>
            </p:cNvPr>
            <p:cNvSpPr/>
            <p:nvPr/>
          </p:nvSpPr>
          <p:spPr>
            <a:xfrm>
              <a:off x="7343934"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8" name="Freeform 373">
              <a:extLst>
                <a:ext uri="{FF2B5EF4-FFF2-40B4-BE49-F238E27FC236}">
                  <a16:creationId xmlns:a16="http://schemas.microsoft.com/office/drawing/2014/main" id="{15B7FF8B-6F81-8D88-EFF5-3EA3C6E3C52B}"/>
                </a:ext>
              </a:extLst>
            </p:cNvPr>
            <p:cNvSpPr/>
            <p:nvPr/>
          </p:nvSpPr>
          <p:spPr>
            <a:xfrm>
              <a:off x="7327315"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09" name="Freeform 374">
              <a:extLst>
                <a:ext uri="{FF2B5EF4-FFF2-40B4-BE49-F238E27FC236}">
                  <a16:creationId xmlns:a16="http://schemas.microsoft.com/office/drawing/2014/main" id="{21D138C8-AD3D-0D16-0F0F-D98B9B52CB61}"/>
                </a:ext>
              </a:extLst>
            </p:cNvPr>
            <p:cNvSpPr/>
            <p:nvPr/>
          </p:nvSpPr>
          <p:spPr>
            <a:xfrm>
              <a:off x="7357531"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0" name="Freeform 375">
              <a:extLst>
                <a:ext uri="{FF2B5EF4-FFF2-40B4-BE49-F238E27FC236}">
                  <a16:creationId xmlns:a16="http://schemas.microsoft.com/office/drawing/2014/main" id="{0579FB5C-9B44-BF2B-5264-80413FF82DB3}"/>
                </a:ext>
              </a:extLst>
            </p:cNvPr>
            <p:cNvSpPr/>
            <p:nvPr/>
          </p:nvSpPr>
          <p:spPr>
            <a:xfrm>
              <a:off x="7334869" y="267010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1" name="Freeform 376">
              <a:extLst>
                <a:ext uri="{FF2B5EF4-FFF2-40B4-BE49-F238E27FC236}">
                  <a16:creationId xmlns:a16="http://schemas.microsoft.com/office/drawing/2014/main" id="{E4FFF622-36D8-3F51-F308-B29082826C67}"/>
                </a:ext>
              </a:extLst>
            </p:cNvPr>
            <p:cNvSpPr/>
            <p:nvPr/>
          </p:nvSpPr>
          <p:spPr>
            <a:xfrm>
              <a:off x="7365085" y="263986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2" name="Freeform 377">
              <a:extLst>
                <a:ext uri="{FF2B5EF4-FFF2-40B4-BE49-F238E27FC236}">
                  <a16:creationId xmlns:a16="http://schemas.microsoft.com/office/drawing/2014/main" id="{81264CB2-4BD2-2B94-1F9A-6D67BAB681D4}"/>
                </a:ext>
              </a:extLst>
            </p:cNvPr>
            <p:cNvSpPr/>
            <p:nvPr/>
          </p:nvSpPr>
          <p:spPr>
            <a:xfrm>
              <a:off x="7368107" y="270335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3" name="Freeform 378">
              <a:extLst>
                <a:ext uri="{FF2B5EF4-FFF2-40B4-BE49-F238E27FC236}">
                  <a16:creationId xmlns:a16="http://schemas.microsoft.com/office/drawing/2014/main" id="{3346489B-5099-C414-45EB-1A02B96106F0}"/>
                </a:ext>
              </a:extLst>
            </p:cNvPr>
            <p:cNvSpPr/>
            <p:nvPr/>
          </p:nvSpPr>
          <p:spPr>
            <a:xfrm>
              <a:off x="7398323" y="267312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4" name="Freeform 379">
              <a:extLst>
                <a:ext uri="{FF2B5EF4-FFF2-40B4-BE49-F238E27FC236}">
                  <a16:creationId xmlns:a16="http://schemas.microsoft.com/office/drawing/2014/main" id="{FB2F2893-1AFD-CF21-1F85-1D8EAD9D6A07}"/>
                </a:ext>
              </a:extLst>
            </p:cNvPr>
            <p:cNvSpPr/>
            <p:nvPr/>
          </p:nvSpPr>
          <p:spPr>
            <a:xfrm>
              <a:off x="7387747"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5" name="Freeform 380">
              <a:extLst>
                <a:ext uri="{FF2B5EF4-FFF2-40B4-BE49-F238E27FC236}">
                  <a16:creationId xmlns:a16="http://schemas.microsoft.com/office/drawing/2014/main" id="{9B1D6158-535F-400B-8454-E0712D267FD9}"/>
                </a:ext>
              </a:extLst>
            </p:cNvPr>
            <p:cNvSpPr/>
            <p:nvPr/>
          </p:nvSpPr>
          <p:spPr>
            <a:xfrm>
              <a:off x="7417964"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6" name="Freeform 381">
              <a:extLst>
                <a:ext uri="{FF2B5EF4-FFF2-40B4-BE49-F238E27FC236}">
                  <a16:creationId xmlns:a16="http://schemas.microsoft.com/office/drawing/2014/main" id="{8DD6FF71-18F8-DE1D-BFE4-8A372C66B516}"/>
                </a:ext>
              </a:extLst>
            </p:cNvPr>
            <p:cNvSpPr/>
            <p:nvPr/>
          </p:nvSpPr>
          <p:spPr>
            <a:xfrm>
              <a:off x="7401345"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7" name="Freeform 382">
              <a:extLst>
                <a:ext uri="{FF2B5EF4-FFF2-40B4-BE49-F238E27FC236}">
                  <a16:creationId xmlns:a16="http://schemas.microsoft.com/office/drawing/2014/main" id="{2B456CC6-10F9-0F76-62C5-52902DED998F}"/>
                </a:ext>
              </a:extLst>
            </p:cNvPr>
            <p:cNvSpPr/>
            <p:nvPr/>
          </p:nvSpPr>
          <p:spPr>
            <a:xfrm>
              <a:off x="743156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8" name="Freeform 383">
              <a:extLst>
                <a:ext uri="{FF2B5EF4-FFF2-40B4-BE49-F238E27FC236}">
                  <a16:creationId xmlns:a16="http://schemas.microsoft.com/office/drawing/2014/main" id="{D6EBCC89-DB01-38C2-9400-608C0528C196}"/>
                </a:ext>
              </a:extLst>
            </p:cNvPr>
            <p:cNvSpPr/>
            <p:nvPr/>
          </p:nvSpPr>
          <p:spPr>
            <a:xfrm>
              <a:off x="7414942"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19" name="Freeform 384">
              <a:extLst>
                <a:ext uri="{FF2B5EF4-FFF2-40B4-BE49-F238E27FC236}">
                  <a16:creationId xmlns:a16="http://schemas.microsoft.com/office/drawing/2014/main" id="{6D99FF22-5172-B6D4-68DC-3C33060B96F8}"/>
                </a:ext>
              </a:extLst>
            </p:cNvPr>
            <p:cNvSpPr/>
            <p:nvPr/>
          </p:nvSpPr>
          <p:spPr>
            <a:xfrm>
              <a:off x="7445158"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0" name="Freeform 385">
              <a:extLst>
                <a:ext uri="{FF2B5EF4-FFF2-40B4-BE49-F238E27FC236}">
                  <a16:creationId xmlns:a16="http://schemas.microsoft.com/office/drawing/2014/main" id="{0F722E70-A0DE-8FA9-47BE-0BEAF704FCE5}"/>
                </a:ext>
              </a:extLst>
            </p:cNvPr>
            <p:cNvSpPr/>
            <p:nvPr/>
          </p:nvSpPr>
          <p:spPr>
            <a:xfrm>
              <a:off x="7428539"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1" name="Freeform 386">
              <a:extLst>
                <a:ext uri="{FF2B5EF4-FFF2-40B4-BE49-F238E27FC236}">
                  <a16:creationId xmlns:a16="http://schemas.microsoft.com/office/drawing/2014/main" id="{5D6BC418-2A4A-95E3-1086-92326ABF745C}"/>
                </a:ext>
              </a:extLst>
            </p:cNvPr>
            <p:cNvSpPr/>
            <p:nvPr/>
          </p:nvSpPr>
          <p:spPr>
            <a:xfrm>
              <a:off x="7458756"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2" name="Freeform 387">
              <a:extLst>
                <a:ext uri="{FF2B5EF4-FFF2-40B4-BE49-F238E27FC236}">
                  <a16:creationId xmlns:a16="http://schemas.microsoft.com/office/drawing/2014/main" id="{8484013D-FBC1-975E-69D1-3D76F8F390C2}"/>
                </a:ext>
              </a:extLst>
            </p:cNvPr>
            <p:cNvSpPr/>
            <p:nvPr/>
          </p:nvSpPr>
          <p:spPr>
            <a:xfrm>
              <a:off x="7434583"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3" name="Freeform 388">
              <a:extLst>
                <a:ext uri="{FF2B5EF4-FFF2-40B4-BE49-F238E27FC236}">
                  <a16:creationId xmlns:a16="http://schemas.microsoft.com/office/drawing/2014/main" id="{2DF49D7D-EAC9-4BA1-6C34-143748DEAF44}"/>
                </a:ext>
              </a:extLst>
            </p:cNvPr>
            <p:cNvSpPr/>
            <p:nvPr/>
          </p:nvSpPr>
          <p:spPr>
            <a:xfrm>
              <a:off x="7464799"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4" name="Freeform 389">
              <a:extLst>
                <a:ext uri="{FF2B5EF4-FFF2-40B4-BE49-F238E27FC236}">
                  <a16:creationId xmlns:a16="http://schemas.microsoft.com/office/drawing/2014/main" id="{814332A8-D496-A0EA-21CC-3ED753BEFB81}"/>
                </a:ext>
              </a:extLst>
            </p:cNvPr>
            <p:cNvSpPr/>
            <p:nvPr/>
          </p:nvSpPr>
          <p:spPr>
            <a:xfrm>
              <a:off x="7469332"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5" name="Freeform 390">
              <a:extLst>
                <a:ext uri="{FF2B5EF4-FFF2-40B4-BE49-F238E27FC236}">
                  <a16:creationId xmlns:a16="http://schemas.microsoft.com/office/drawing/2014/main" id="{4B79F6D4-D938-8310-368D-819AE7B12AB5}"/>
                </a:ext>
              </a:extLst>
            </p:cNvPr>
            <p:cNvSpPr/>
            <p:nvPr/>
          </p:nvSpPr>
          <p:spPr>
            <a:xfrm>
              <a:off x="7499548"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6" name="Freeform 391">
              <a:extLst>
                <a:ext uri="{FF2B5EF4-FFF2-40B4-BE49-F238E27FC236}">
                  <a16:creationId xmlns:a16="http://schemas.microsoft.com/office/drawing/2014/main" id="{EAAF26E8-49AF-A2DE-1699-44B291BE4551}"/>
                </a:ext>
              </a:extLst>
            </p:cNvPr>
            <p:cNvSpPr/>
            <p:nvPr/>
          </p:nvSpPr>
          <p:spPr>
            <a:xfrm>
              <a:off x="7481418"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7" name="Freeform 392">
              <a:extLst>
                <a:ext uri="{FF2B5EF4-FFF2-40B4-BE49-F238E27FC236}">
                  <a16:creationId xmlns:a16="http://schemas.microsoft.com/office/drawing/2014/main" id="{43B0E077-D052-E4D7-4435-D7DC31D4634B}"/>
                </a:ext>
              </a:extLst>
            </p:cNvPr>
            <p:cNvSpPr/>
            <p:nvPr/>
          </p:nvSpPr>
          <p:spPr>
            <a:xfrm>
              <a:off x="7511634"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8" name="Freeform 393">
              <a:extLst>
                <a:ext uri="{FF2B5EF4-FFF2-40B4-BE49-F238E27FC236}">
                  <a16:creationId xmlns:a16="http://schemas.microsoft.com/office/drawing/2014/main" id="{109D4FEF-BEF5-CFEC-AD6F-8AD0FB1B9227}"/>
                </a:ext>
              </a:extLst>
            </p:cNvPr>
            <p:cNvSpPr/>
            <p:nvPr/>
          </p:nvSpPr>
          <p:spPr>
            <a:xfrm>
              <a:off x="750257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29" name="Freeform 394">
              <a:extLst>
                <a:ext uri="{FF2B5EF4-FFF2-40B4-BE49-F238E27FC236}">
                  <a16:creationId xmlns:a16="http://schemas.microsoft.com/office/drawing/2014/main" id="{A3F81CF8-40DE-261F-2BAC-A208B49B0DAB}"/>
                </a:ext>
              </a:extLst>
            </p:cNvPr>
            <p:cNvSpPr/>
            <p:nvPr/>
          </p:nvSpPr>
          <p:spPr>
            <a:xfrm>
              <a:off x="7532786"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0" name="Freeform 395">
              <a:extLst>
                <a:ext uri="{FF2B5EF4-FFF2-40B4-BE49-F238E27FC236}">
                  <a16:creationId xmlns:a16="http://schemas.microsoft.com/office/drawing/2014/main" id="{42EDD562-3A9D-9253-D904-70DEA61D2875}"/>
                </a:ext>
              </a:extLst>
            </p:cNvPr>
            <p:cNvSpPr/>
            <p:nvPr/>
          </p:nvSpPr>
          <p:spPr>
            <a:xfrm>
              <a:off x="7516167"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1" name="Freeform 396">
              <a:extLst>
                <a:ext uri="{FF2B5EF4-FFF2-40B4-BE49-F238E27FC236}">
                  <a16:creationId xmlns:a16="http://schemas.microsoft.com/office/drawing/2014/main" id="{040C95DB-540B-09BB-1C4C-9B1CDDA4D647}"/>
                </a:ext>
              </a:extLst>
            </p:cNvPr>
            <p:cNvSpPr/>
            <p:nvPr/>
          </p:nvSpPr>
          <p:spPr>
            <a:xfrm>
              <a:off x="7546383"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2" name="Freeform 397">
              <a:extLst>
                <a:ext uri="{FF2B5EF4-FFF2-40B4-BE49-F238E27FC236}">
                  <a16:creationId xmlns:a16="http://schemas.microsoft.com/office/drawing/2014/main" id="{B88CC19D-1FB7-2B2B-B5B8-2A6E97EE8B74}"/>
                </a:ext>
              </a:extLst>
            </p:cNvPr>
            <p:cNvSpPr/>
            <p:nvPr/>
          </p:nvSpPr>
          <p:spPr>
            <a:xfrm>
              <a:off x="752221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3" name="Freeform 398">
              <a:extLst>
                <a:ext uri="{FF2B5EF4-FFF2-40B4-BE49-F238E27FC236}">
                  <a16:creationId xmlns:a16="http://schemas.microsoft.com/office/drawing/2014/main" id="{9B294D5D-535B-37C3-F4FE-BEA90ABF7109}"/>
                </a:ext>
              </a:extLst>
            </p:cNvPr>
            <p:cNvSpPr/>
            <p:nvPr/>
          </p:nvSpPr>
          <p:spPr>
            <a:xfrm>
              <a:off x="7552427"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4" name="Freeform 399">
              <a:extLst>
                <a:ext uri="{FF2B5EF4-FFF2-40B4-BE49-F238E27FC236}">
                  <a16:creationId xmlns:a16="http://schemas.microsoft.com/office/drawing/2014/main" id="{92159767-C602-C940-96EC-9BA6CB4C1EC4}"/>
                </a:ext>
              </a:extLst>
            </p:cNvPr>
            <p:cNvSpPr/>
            <p:nvPr/>
          </p:nvSpPr>
          <p:spPr>
            <a:xfrm>
              <a:off x="752221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5" name="Freeform 400">
              <a:extLst>
                <a:ext uri="{FF2B5EF4-FFF2-40B4-BE49-F238E27FC236}">
                  <a16:creationId xmlns:a16="http://schemas.microsoft.com/office/drawing/2014/main" id="{1E6E73F3-D623-9039-730C-5AF5D5DEC2EE}"/>
                </a:ext>
              </a:extLst>
            </p:cNvPr>
            <p:cNvSpPr/>
            <p:nvPr/>
          </p:nvSpPr>
          <p:spPr>
            <a:xfrm>
              <a:off x="7552427"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6" name="Freeform 401">
              <a:extLst>
                <a:ext uri="{FF2B5EF4-FFF2-40B4-BE49-F238E27FC236}">
                  <a16:creationId xmlns:a16="http://schemas.microsoft.com/office/drawing/2014/main" id="{204A8CE5-7153-A877-49C8-422A68E3D1FB}"/>
                </a:ext>
              </a:extLst>
            </p:cNvPr>
            <p:cNvSpPr/>
            <p:nvPr/>
          </p:nvSpPr>
          <p:spPr>
            <a:xfrm>
              <a:off x="7522210"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7" name="Freeform 402">
              <a:extLst>
                <a:ext uri="{FF2B5EF4-FFF2-40B4-BE49-F238E27FC236}">
                  <a16:creationId xmlns:a16="http://schemas.microsoft.com/office/drawing/2014/main" id="{1D0ACF0F-58E3-6314-6FD1-2B029EE10119}"/>
                </a:ext>
              </a:extLst>
            </p:cNvPr>
            <p:cNvSpPr/>
            <p:nvPr/>
          </p:nvSpPr>
          <p:spPr>
            <a:xfrm>
              <a:off x="7552427"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8" name="Freeform 403">
              <a:extLst>
                <a:ext uri="{FF2B5EF4-FFF2-40B4-BE49-F238E27FC236}">
                  <a16:creationId xmlns:a16="http://schemas.microsoft.com/office/drawing/2014/main" id="{630964F4-FBE7-D2E6-388D-C5030EE5691D}"/>
                </a:ext>
              </a:extLst>
            </p:cNvPr>
            <p:cNvSpPr/>
            <p:nvPr/>
          </p:nvSpPr>
          <p:spPr>
            <a:xfrm>
              <a:off x="7529764"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39" name="Freeform 404">
              <a:extLst>
                <a:ext uri="{FF2B5EF4-FFF2-40B4-BE49-F238E27FC236}">
                  <a16:creationId xmlns:a16="http://schemas.microsoft.com/office/drawing/2014/main" id="{4EA33325-BB8D-6EDE-F48C-68F2763C14B4}"/>
                </a:ext>
              </a:extLst>
            </p:cNvPr>
            <p:cNvSpPr/>
            <p:nvPr/>
          </p:nvSpPr>
          <p:spPr>
            <a:xfrm>
              <a:off x="755998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0" name="Freeform 405">
              <a:extLst>
                <a:ext uri="{FF2B5EF4-FFF2-40B4-BE49-F238E27FC236}">
                  <a16:creationId xmlns:a16="http://schemas.microsoft.com/office/drawing/2014/main" id="{DF716D2C-D659-90C6-CCBF-E1086516FCF9}"/>
                </a:ext>
              </a:extLst>
            </p:cNvPr>
            <p:cNvSpPr/>
            <p:nvPr/>
          </p:nvSpPr>
          <p:spPr>
            <a:xfrm>
              <a:off x="7549405"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1" name="Freeform 406">
              <a:extLst>
                <a:ext uri="{FF2B5EF4-FFF2-40B4-BE49-F238E27FC236}">
                  <a16:creationId xmlns:a16="http://schemas.microsoft.com/office/drawing/2014/main" id="{22B36F07-9B9D-73BC-523D-24083E5CCDDE}"/>
                </a:ext>
              </a:extLst>
            </p:cNvPr>
            <p:cNvSpPr/>
            <p:nvPr/>
          </p:nvSpPr>
          <p:spPr>
            <a:xfrm>
              <a:off x="757962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2" name="Freeform 407">
              <a:extLst>
                <a:ext uri="{FF2B5EF4-FFF2-40B4-BE49-F238E27FC236}">
                  <a16:creationId xmlns:a16="http://schemas.microsoft.com/office/drawing/2014/main" id="{B51F1E58-D353-0830-ADE2-BEEC72D4A933}"/>
                </a:ext>
              </a:extLst>
            </p:cNvPr>
            <p:cNvSpPr/>
            <p:nvPr/>
          </p:nvSpPr>
          <p:spPr>
            <a:xfrm>
              <a:off x="7603794"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3" name="Freeform 408">
              <a:extLst>
                <a:ext uri="{FF2B5EF4-FFF2-40B4-BE49-F238E27FC236}">
                  <a16:creationId xmlns:a16="http://schemas.microsoft.com/office/drawing/2014/main" id="{D5228E40-BA64-79A3-8176-D4274100F19D}"/>
                </a:ext>
              </a:extLst>
            </p:cNvPr>
            <p:cNvSpPr/>
            <p:nvPr/>
          </p:nvSpPr>
          <p:spPr>
            <a:xfrm>
              <a:off x="7634011"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4" name="Freeform 409">
              <a:extLst>
                <a:ext uri="{FF2B5EF4-FFF2-40B4-BE49-F238E27FC236}">
                  <a16:creationId xmlns:a16="http://schemas.microsoft.com/office/drawing/2014/main" id="{28113ACF-FBEC-CD17-387A-BBEA781076AB}"/>
                </a:ext>
              </a:extLst>
            </p:cNvPr>
            <p:cNvSpPr/>
            <p:nvPr/>
          </p:nvSpPr>
          <p:spPr>
            <a:xfrm>
              <a:off x="7643076"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5" name="Freeform 410">
              <a:extLst>
                <a:ext uri="{FF2B5EF4-FFF2-40B4-BE49-F238E27FC236}">
                  <a16:creationId xmlns:a16="http://schemas.microsoft.com/office/drawing/2014/main" id="{75AD9C39-127E-B6AA-A262-A29D296FE438}"/>
                </a:ext>
              </a:extLst>
            </p:cNvPr>
            <p:cNvSpPr/>
            <p:nvPr/>
          </p:nvSpPr>
          <p:spPr>
            <a:xfrm>
              <a:off x="7673292"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6" name="Freeform 411">
              <a:extLst>
                <a:ext uri="{FF2B5EF4-FFF2-40B4-BE49-F238E27FC236}">
                  <a16:creationId xmlns:a16="http://schemas.microsoft.com/office/drawing/2014/main" id="{1CA017C1-A89B-F8B1-DE33-667FFC75394D}"/>
                </a:ext>
              </a:extLst>
            </p:cNvPr>
            <p:cNvSpPr/>
            <p:nvPr/>
          </p:nvSpPr>
          <p:spPr>
            <a:xfrm>
              <a:off x="7656673"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7" name="Freeform 412">
              <a:extLst>
                <a:ext uri="{FF2B5EF4-FFF2-40B4-BE49-F238E27FC236}">
                  <a16:creationId xmlns:a16="http://schemas.microsoft.com/office/drawing/2014/main" id="{9E5E3CCD-0090-BBF3-F978-1E922BF3DAFE}"/>
                </a:ext>
              </a:extLst>
            </p:cNvPr>
            <p:cNvSpPr/>
            <p:nvPr/>
          </p:nvSpPr>
          <p:spPr>
            <a:xfrm>
              <a:off x="7686889"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8" name="Freeform 413">
              <a:extLst>
                <a:ext uri="{FF2B5EF4-FFF2-40B4-BE49-F238E27FC236}">
                  <a16:creationId xmlns:a16="http://schemas.microsoft.com/office/drawing/2014/main" id="{DB9EF4FF-C71A-D4B4-C60F-FD7E1C265727}"/>
                </a:ext>
              </a:extLst>
            </p:cNvPr>
            <p:cNvSpPr/>
            <p:nvPr/>
          </p:nvSpPr>
          <p:spPr>
            <a:xfrm>
              <a:off x="7656673"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49" name="Freeform 414">
              <a:extLst>
                <a:ext uri="{FF2B5EF4-FFF2-40B4-BE49-F238E27FC236}">
                  <a16:creationId xmlns:a16="http://schemas.microsoft.com/office/drawing/2014/main" id="{AA7198AF-6941-8A68-3598-7483DE557071}"/>
                </a:ext>
              </a:extLst>
            </p:cNvPr>
            <p:cNvSpPr/>
            <p:nvPr/>
          </p:nvSpPr>
          <p:spPr>
            <a:xfrm>
              <a:off x="7686889"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0" name="Freeform 415">
              <a:extLst>
                <a:ext uri="{FF2B5EF4-FFF2-40B4-BE49-F238E27FC236}">
                  <a16:creationId xmlns:a16="http://schemas.microsoft.com/office/drawing/2014/main" id="{71CFC240-A7D1-7F1D-D171-14672192A4E6}"/>
                </a:ext>
              </a:extLst>
            </p:cNvPr>
            <p:cNvSpPr/>
            <p:nvPr/>
          </p:nvSpPr>
          <p:spPr>
            <a:xfrm>
              <a:off x="7703508" y="28046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1" name="Freeform 416">
              <a:extLst>
                <a:ext uri="{FF2B5EF4-FFF2-40B4-BE49-F238E27FC236}">
                  <a16:creationId xmlns:a16="http://schemas.microsoft.com/office/drawing/2014/main" id="{7D4F0372-95BD-CDA8-C9A8-80DAA7ED237F}"/>
                </a:ext>
              </a:extLst>
            </p:cNvPr>
            <p:cNvSpPr/>
            <p:nvPr/>
          </p:nvSpPr>
          <p:spPr>
            <a:xfrm>
              <a:off x="7733725" y="27744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2" name="Freeform 417">
              <a:extLst>
                <a:ext uri="{FF2B5EF4-FFF2-40B4-BE49-F238E27FC236}">
                  <a16:creationId xmlns:a16="http://schemas.microsoft.com/office/drawing/2014/main" id="{921B08B5-B836-D3B2-F436-1663CB4E8CFA}"/>
                </a:ext>
              </a:extLst>
            </p:cNvPr>
            <p:cNvSpPr/>
            <p:nvPr/>
          </p:nvSpPr>
          <p:spPr>
            <a:xfrm>
              <a:off x="7777538"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3" name="Freeform 418">
              <a:extLst>
                <a:ext uri="{FF2B5EF4-FFF2-40B4-BE49-F238E27FC236}">
                  <a16:creationId xmlns:a16="http://schemas.microsoft.com/office/drawing/2014/main" id="{0EE664AD-A76C-270C-7246-B0DCBEB8EF83}"/>
                </a:ext>
              </a:extLst>
            </p:cNvPr>
            <p:cNvSpPr/>
            <p:nvPr/>
          </p:nvSpPr>
          <p:spPr>
            <a:xfrm>
              <a:off x="7807755"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4" name="Freeform 419">
              <a:extLst>
                <a:ext uri="{FF2B5EF4-FFF2-40B4-BE49-F238E27FC236}">
                  <a16:creationId xmlns:a16="http://schemas.microsoft.com/office/drawing/2014/main" id="{735F4FE5-FD08-7A12-D083-C28DF590DA08}"/>
                </a:ext>
              </a:extLst>
            </p:cNvPr>
            <p:cNvSpPr/>
            <p:nvPr/>
          </p:nvSpPr>
          <p:spPr>
            <a:xfrm>
              <a:off x="7791136"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5" name="Freeform 420">
              <a:extLst>
                <a:ext uri="{FF2B5EF4-FFF2-40B4-BE49-F238E27FC236}">
                  <a16:creationId xmlns:a16="http://schemas.microsoft.com/office/drawing/2014/main" id="{B83C98BA-5D2D-6530-37E8-BE129C640876}"/>
                </a:ext>
              </a:extLst>
            </p:cNvPr>
            <p:cNvSpPr/>
            <p:nvPr/>
          </p:nvSpPr>
          <p:spPr>
            <a:xfrm>
              <a:off x="7821352"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6" name="Freeform 421">
              <a:extLst>
                <a:ext uri="{FF2B5EF4-FFF2-40B4-BE49-F238E27FC236}">
                  <a16:creationId xmlns:a16="http://schemas.microsoft.com/office/drawing/2014/main" id="{C527B013-2184-C40C-7E9B-4D8571E96551}"/>
                </a:ext>
              </a:extLst>
            </p:cNvPr>
            <p:cNvSpPr/>
            <p:nvPr/>
          </p:nvSpPr>
          <p:spPr>
            <a:xfrm>
              <a:off x="7804733"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7" name="Freeform 422">
              <a:extLst>
                <a:ext uri="{FF2B5EF4-FFF2-40B4-BE49-F238E27FC236}">
                  <a16:creationId xmlns:a16="http://schemas.microsoft.com/office/drawing/2014/main" id="{B5D01200-35A0-3B89-D2AD-F4BCB125A033}"/>
                </a:ext>
              </a:extLst>
            </p:cNvPr>
            <p:cNvSpPr/>
            <p:nvPr/>
          </p:nvSpPr>
          <p:spPr>
            <a:xfrm>
              <a:off x="7834949"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8" name="Freeform 423">
              <a:extLst>
                <a:ext uri="{FF2B5EF4-FFF2-40B4-BE49-F238E27FC236}">
                  <a16:creationId xmlns:a16="http://schemas.microsoft.com/office/drawing/2014/main" id="{35DE5D7A-D3FB-B257-CF94-2FF13432F85F}"/>
                </a:ext>
              </a:extLst>
            </p:cNvPr>
            <p:cNvSpPr/>
            <p:nvPr/>
          </p:nvSpPr>
          <p:spPr>
            <a:xfrm>
              <a:off x="7818330"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59" name="Freeform 424">
              <a:extLst>
                <a:ext uri="{FF2B5EF4-FFF2-40B4-BE49-F238E27FC236}">
                  <a16:creationId xmlns:a16="http://schemas.microsoft.com/office/drawing/2014/main" id="{F5D8E85A-EFEC-64A2-9317-088A453F97D6}"/>
                </a:ext>
              </a:extLst>
            </p:cNvPr>
            <p:cNvSpPr/>
            <p:nvPr/>
          </p:nvSpPr>
          <p:spPr>
            <a:xfrm>
              <a:off x="7848547"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0" name="Freeform 425">
              <a:extLst>
                <a:ext uri="{FF2B5EF4-FFF2-40B4-BE49-F238E27FC236}">
                  <a16:creationId xmlns:a16="http://schemas.microsoft.com/office/drawing/2014/main" id="{4C98E28A-F667-EA31-BDED-5C0153837D68}"/>
                </a:ext>
              </a:extLst>
            </p:cNvPr>
            <p:cNvSpPr/>
            <p:nvPr/>
          </p:nvSpPr>
          <p:spPr>
            <a:xfrm>
              <a:off x="7831928" y="285604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1" name="Freeform 426">
              <a:extLst>
                <a:ext uri="{FF2B5EF4-FFF2-40B4-BE49-F238E27FC236}">
                  <a16:creationId xmlns:a16="http://schemas.microsoft.com/office/drawing/2014/main" id="{3D2B907D-3D54-865D-BB12-3E87F62AF798}"/>
                </a:ext>
              </a:extLst>
            </p:cNvPr>
            <p:cNvSpPr/>
            <p:nvPr/>
          </p:nvSpPr>
          <p:spPr>
            <a:xfrm>
              <a:off x="7862144" y="282581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2" name="Freeform 427">
              <a:extLst>
                <a:ext uri="{FF2B5EF4-FFF2-40B4-BE49-F238E27FC236}">
                  <a16:creationId xmlns:a16="http://schemas.microsoft.com/office/drawing/2014/main" id="{C38907BE-9863-5A92-FC2C-05C5CEB2C077}"/>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3" name="Freeform 428">
              <a:extLst>
                <a:ext uri="{FF2B5EF4-FFF2-40B4-BE49-F238E27FC236}">
                  <a16:creationId xmlns:a16="http://schemas.microsoft.com/office/drawing/2014/main" id="{7371DDA8-A51A-6DA9-C479-E75EDD6C9009}"/>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4" name="Freeform 429">
              <a:extLst>
                <a:ext uri="{FF2B5EF4-FFF2-40B4-BE49-F238E27FC236}">
                  <a16:creationId xmlns:a16="http://schemas.microsoft.com/office/drawing/2014/main" id="{10C759C6-1ACD-FB5E-5091-853E22167229}"/>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5" name="Freeform 430">
              <a:extLst>
                <a:ext uri="{FF2B5EF4-FFF2-40B4-BE49-F238E27FC236}">
                  <a16:creationId xmlns:a16="http://schemas.microsoft.com/office/drawing/2014/main" id="{80501E69-F7F7-AA5C-E64D-C7FDA957B54C}"/>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6" name="Freeform 431">
              <a:extLst>
                <a:ext uri="{FF2B5EF4-FFF2-40B4-BE49-F238E27FC236}">
                  <a16:creationId xmlns:a16="http://schemas.microsoft.com/office/drawing/2014/main" id="{9F3F1912-34FA-937F-124B-07955C46013F}"/>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7" name="Freeform 432">
              <a:extLst>
                <a:ext uri="{FF2B5EF4-FFF2-40B4-BE49-F238E27FC236}">
                  <a16:creationId xmlns:a16="http://schemas.microsoft.com/office/drawing/2014/main" id="{5D72B9C8-BF08-E13F-CF2F-4D9B4CFEB26D}"/>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8" name="Freeform 433">
              <a:extLst>
                <a:ext uri="{FF2B5EF4-FFF2-40B4-BE49-F238E27FC236}">
                  <a16:creationId xmlns:a16="http://schemas.microsoft.com/office/drawing/2014/main" id="{49A0AEF1-4FB4-2BB1-69AB-DB9008C4D859}"/>
                </a:ext>
              </a:extLst>
            </p:cNvPr>
            <p:cNvSpPr/>
            <p:nvPr/>
          </p:nvSpPr>
          <p:spPr>
            <a:xfrm>
              <a:off x="7837971"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69" name="Freeform 434">
              <a:extLst>
                <a:ext uri="{FF2B5EF4-FFF2-40B4-BE49-F238E27FC236}">
                  <a16:creationId xmlns:a16="http://schemas.microsoft.com/office/drawing/2014/main" id="{C72E4CE0-6A18-C5D0-844E-C922BA65B865}"/>
                </a:ext>
              </a:extLst>
            </p:cNvPr>
            <p:cNvSpPr/>
            <p:nvPr/>
          </p:nvSpPr>
          <p:spPr>
            <a:xfrm>
              <a:off x="7868187"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0" name="Freeform 435">
              <a:extLst>
                <a:ext uri="{FF2B5EF4-FFF2-40B4-BE49-F238E27FC236}">
                  <a16:creationId xmlns:a16="http://schemas.microsoft.com/office/drawing/2014/main" id="{4A4200AE-E188-0278-C376-0544521ED322}"/>
                </a:ext>
              </a:extLst>
            </p:cNvPr>
            <p:cNvSpPr/>
            <p:nvPr/>
          </p:nvSpPr>
          <p:spPr>
            <a:xfrm>
              <a:off x="7857612" y="2915004"/>
              <a:ext cx="61943" cy="15117"/>
            </a:xfrm>
            <a:custGeom>
              <a:avLst/>
              <a:gdLst>
                <a:gd name="connsiteX0" fmla="*/ 0 w 61943"/>
                <a:gd name="connsiteY0" fmla="*/ 0 h 15117"/>
                <a:gd name="connsiteX1" fmla="*/ 61944 w 61943"/>
                <a:gd name="connsiteY1" fmla="*/ 0 h 15117"/>
              </a:gdLst>
              <a:ahLst/>
              <a:cxnLst>
                <a:cxn ang="0">
                  <a:pos x="connsiteX0" y="connsiteY0"/>
                </a:cxn>
                <a:cxn ang="0">
                  <a:pos x="connsiteX1" y="connsiteY1"/>
                </a:cxn>
              </a:cxnLst>
              <a:rect l="l" t="t" r="r" b="b"/>
              <a:pathLst>
                <a:path w="61943" h="15117">
                  <a:moveTo>
                    <a:pt x="0" y="0"/>
                  </a:moveTo>
                  <a:lnTo>
                    <a:pt x="6194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1" name="Freeform 436">
              <a:extLst>
                <a:ext uri="{FF2B5EF4-FFF2-40B4-BE49-F238E27FC236}">
                  <a16:creationId xmlns:a16="http://schemas.microsoft.com/office/drawing/2014/main" id="{8C2CEF85-A6B5-9796-B43F-BF64CA9B45C2}"/>
                </a:ext>
              </a:extLst>
            </p:cNvPr>
            <p:cNvSpPr/>
            <p:nvPr/>
          </p:nvSpPr>
          <p:spPr>
            <a:xfrm>
              <a:off x="7889339"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2" name="Freeform 437">
              <a:extLst>
                <a:ext uri="{FF2B5EF4-FFF2-40B4-BE49-F238E27FC236}">
                  <a16:creationId xmlns:a16="http://schemas.microsoft.com/office/drawing/2014/main" id="{9689DBC2-4147-FD65-D79D-21011E009B67}"/>
                </a:ext>
              </a:extLst>
            </p:cNvPr>
            <p:cNvSpPr/>
            <p:nvPr/>
          </p:nvSpPr>
          <p:spPr>
            <a:xfrm>
              <a:off x="7925598"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3" name="Freeform 438">
              <a:extLst>
                <a:ext uri="{FF2B5EF4-FFF2-40B4-BE49-F238E27FC236}">
                  <a16:creationId xmlns:a16="http://schemas.microsoft.com/office/drawing/2014/main" id="{43D6108D-69E0-D1B8-6884-FAE75AAA007F}"/>
                </a:ext>
              </a:extLst>
            </p:cNvPr>
            <p:cNvSpPr/>
            <p:nvPr/>
          </p:nvSpPr>
          <p:spPr>
            <a:xfrm>
              <a:off x="7955815"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4" name="Freeform 439">
              <a:extLst>
                <a:ext uri="{FF2B5EF4-FFF2-40B4-BE49-F238E27FC236}">
                  <a16:creationId xmlns:a16="http://schemas.microsoft.com/office/drawing/2014/main" id="{6B36C775-293D-1D0F-3220-E0F257DBA9F9}"/>
                </a:ext>
              </a:extLst>
            </p:cNvPr>
            <p:cNvSpPr/>
            <p:nvPr/>
          </p:nvSpPr>
          <p:spPr>
            <a:xfrm>
              <a:off x="7952793" y="291500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5" name="Freeform 440">
              <a:extLst>
                <a:ext uri="{FF2B5EF4-FFF2-40B4-BE49-F238E27FC236}">
                  <a16:creationId xmlns:a16="http://schemas.microsoft.com/office/drawing/2014/main" id="{292C3230-45E1-E8F7-412E-16B282F3FEEA}"/>
                </a:ext>
              </a:extLst>
            </p:cNvPr>
            <p:cNvSpPr/>
            <p:nvPr/>
          </p:nvSpPr>
          <p:spPr>
            <a:xfrm>
              <a:off x="7983009" y="288476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6" name="Freeform 441">
              <a:extLst>
                <a:ext uri="{FF2B5EF4-FFF2-40B4-BE49-F238E27FC236}">
                  <a16:creationId xmlns:a16="http://schemas.microsoft.com/office/drawing/2014/main" id="{4FE29F91-E864-53CD-EDA7-2982F7BE3867}"/>
                </a:ext>
              </a:extLst>
            </p:cNvPr>
            <p:cNvSpPr/>
            <p:nvPr/>
          </p:nvSpPr>
          <p:spPr>
            <a:xfrm>
              <a:off x="7986031" y="30707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7" name="Freeform 442">
              <a:extLst>
                <a:ext uri="{FF2B5EF4-FFF2-40B4-BE49-F238E27FC236}">
                  <a16:creationId xmlns:a16="http://schemas.microsoft.com/office/drawing/2014/main" id="{6933785B-07DC-E1B4-E2AE-AA56747B7773}"/>
                </a:ext>
              </a:extLst>
            </p:cNvPr>
            <p:cNvSpPr/>
            <p:nvPr/>
          </p:nvSpPr>
          <p:spPr>
            <a:xfrm>
              <a:off x="8016247" y="30404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8" name="Freeform 443">
              <a:extLst>
                <a:ext uri="{FF2B5EF4-FFF2-40B4-BE49-F238E27FC236}">
                  <a16:creationId xmlns:a16="http://schemas.microsoft.com/office/drawing/2014/main" id="{EC56986A-C602-44C8-6F49-BC53FBE27311}"/>
                </a:ext>
              </a:extLst>
            </p:cNvPr>
            <p:cNvSpPr/>
            <p:nvPr/>
          </p:nvSpPr>
          <p:spPr>
            <a:xfrm>
              <a:off x="7986031" y="307071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79" name="Freeform 444">
              <a:extLst>
                <a:ext uri="{FF2B5EF4-FFF2-40B4-BE49-F238E27FC236}">
                  <a16:creationId xmlns:a16="http://schemas.microsoft.com/office/drawing/2014/main" id="{CE38713D-E404-84DB-CD1A-BD732CE544BD}"/>
                </a:ext>
              </a:extLst>
            </p:cNvPr>
            <p:cNvSpPr/>
            <p:nvPr/>
          </p:nvSpPr>
          <p:spPr>
            <a:xfrm>
              <a:off x="8016247" y="304047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0" name="Freeform 445">
              <a:extLst>
                <a:ext uri="{FF2B5EF4-FFF2-40B4-BE49-F238E27FC236}">
                  <a16:creationId xmlns:a16="http://schemas.microsoft.com/office/drawing/2014/main" id="{8C639D37-4D85-5B22-0DBC-87E5EF1B0F8B}"/>
                </a:ext>
              </a:extLst>
            </p:cNvPr>
            <p:cNvSpPr/>
            <p:nvPr/>
          </p:nvSpPr>
          <p:spPr>
            <a:xfrm>
              <a:off x="8026823"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1" name="Freeform 446">
              <a:extLst>
                <a:ext uri="{FF2B5EF4-FFF2-40B4-BE49-F238E27FC236}">
                  <a16:creationId xmlns:a16="http://schemas.microsoft.com/office/drawing/2014/main" id="{C9ECCA6A-1043-AF60-E15B-3A377DE60B3D}"/>
                </a:ext>
              </a:extLst>
            </p:cNvPr>
            <p:cNvSpPr/>
            <p:nvPr/>
          </p:nvSpPr>
          <p:spPr>
            <a:xfrm>
              <a:off x="8057040"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2" name="Freeform 447">
              <a:extLst>
                <a:ext uri="{FF2B5EF4-FFF2-40B4-BE49-F238E27FC236}">
                  <a16:creationId xmlns:a16="http://schemas.microsoft.com/office/drawing/2014/main" id="{6DFF01DA-1A1C-C17B-38F7-47407A4DAADA}"/>
                </a:ext>
              </a:extLst>
            </p:cNvPr>
            <p:cNvSpPr/>
            <p:nvPr/>
          </p:nvSpPr>
          <p:spPr>
            <a:xfrm>
              <a:off x="803286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3" name="Freeform 448">
              <a:extLst>
                <a:ext uri="{FF2B5EF4-FFF2-40B4-BE49-F238E27FC236}">
                  <a16:creationId xmlns:a16="http://schemas.microsoft.com/office/drawing/2014/main" id="{7C5FA902-88D5-E65A-DC29-0620E29CC924}"/>
                </a:ext>
              </a:extLst>
            </p:cNvPr>
            <p:cNvSpPr/>
            <p:nvPr/>
          </p:nvSpPr>
          <p:spPr>
            <a:xfrm>
              <a:off x="8063083"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4" name="Freeform 449">
              <a:extLst>
                <a:ext uri="{FF2B5EF4-FFF2-40B4-BE49-F238E27FC236}">
                  <a16:creationId xmlns:a16="http://schemas.microsoft.com/office/drawing/2014/main" id="{6531D2FD-D67F-B831-129A-9ACFA7E84708}"/>
                </a:ext>
              </a:extLst>
            </p:cNvPr>
            <p:cNvSpPr/>
            <p:nvPr/>
          </p:nvSpPr>
          <p:spPr>
            <a:xfrm>
              <a:off x="803286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5" name="Freeform 450">
              <a:extLst>
                <a:ext uri="{FF2B5EF4-FFF2-40B4-BE49-F238E27FC236}">
                  <a16:creationId xmlns:a16="http://schemas.microsoft.com/office/drawing/2014/main" id="{25F8490D-C767-5EC7-1B6F-C72896D43A14}"/>
                </a:ext>
              </a:extLst>
            </p:cNvPr>
            <p:cNvSpPr/>
            <p:nvPr/>
          </p:nvSpPr>
          <p:spPr>
            <a:xfrm>
              <a:off x="8063083"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6" name="Freeform 451">
              <a:extLst>
                <a:ext uri="{FF2B5EF4-FFF2-40B4-BE49-F238E27FC236}">
                  <a16:creationId xmlns:a16="http://schemas.microsoft.com/office/drawing/2014/main" id="{4010687A-27DB-39FC-0BAA-BB98D472A3D5}"/>
                </a:ext>
              </a:extLst>
            </p:cNvPr>
            <p:cNvSpPr/>
            <p:nvPr/>
          </p:nvSpPr>
          <p:spPr>
            <a:xfrm>
              <a:off x="808725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7" name="Freeform 452">
              <a:extLst>
                <a:ext uri="{FF2B5EF4-FFF2-40B4-BE49-F238E27FC236}">
                  <a16:creationId xmlns:a16="http://schemas.microsoft.com/office/drawing/2014/main" id="{EAA06F62-C94E-676C-118B-421D5CC859D1}"/>
                </a:ext>
              </a:extLst>
            </p:cNvPr>
            <p:cNvSpPr/>
            <p:nvPr/>
          </p:nvSpPr>
          <p:spPr>
            <a:xfrm>
              <a:off x="8117472"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8" name="Freeform 453">
              <a:extLst>
                <a:ext uri="{FF2B5EF4-FFF2-40B4-BE49-F238E27FC236}">
                  <a16:creationId xmlns:a16="http://schemas.microsoft.com/office/drawing/2014/main" id="{190D66FC-CE83-E861-5023-85583977523D}"/>
                </a:ext>
              </a:extLst>
            </p:cNvPr>
            <p:cNvSpPr/>
            <p:nvPr/>
          </p:nvSpPr>
          <p:spPr>
            <a:xfrm>
              <a:off x="8114451"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89" name="Freeform 454">
              <a:extLst>
                <a:ext uri="{FF2B5EF4-FFF2-40B4-BE49-F238E27FC236}">
                  <a16:creationId xmlns:a16="http://schemas.microsoft.com/office/drawing/2014/main" id="{A294961D-DC5C-2328-930C-189CEBAFDBD4}"/>
                </a:ext>
              </a:extLst>
            </p:cNvPr>
            <p:cNvSpPr/>
            <p:nvPr/>
          </p:nvSpPr>
          <p:spPr>
            <a:xfrm>
              <a:off x="8144667"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0" name="Freeform 455">
              <a:extLst>
                <a:ext uri="{FF2B5EF4-FFF2-40B4-BE49-F238E27FC236}">
                  <a16:creationId xmlns:a16="http://schemas.microsoft.com/office/drawing/2014/main" id="{31341F13-B5DF-C5FC-4466-0ECCFFC96C1D}"/>
                </a:ext>
              </a:extLst>
            </p:cNvPr>
            <p:cNvSpPr/>
            <p:nvPr/>
          </p:nvSpPr>
          <p:spPr>
            <a:xfrm>
              <a:off x="8120494"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1" name="Freeform 456">
              <a:extLst>
                <a:ext uri="{FF2B5EF4-FFF2-40B4-BE49-F238E27FC236}">
                  <a16:creationId xmlns:a16="http://schemas.microsoft.com/office/drawing/2014/main" id="{6476EDD3-0CDD-44BD-749A-CA07555DDFB3}"/>
                </a:ext>
              </a:extLst>
            </p:cNvPr>
            <p:cNvSpPr/>
            <p:nvPr/>
          </p:nvSpPr>
          <p:spPr>
            <a:xfrm>
              <a:off x="8150710"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2" name="Freeform 457">
              <a:extLst>
                <a:ext uri="{FF2B5EF4-FFF2-40B4-BE49-F238E27FC236}">
                  <a16:creationId xmlns:a16="http://schemas.microsoft.com/office/drawing/2014/main" id="{57715192-B891-418C-6B39-679E14174BC9}"/>
                </a:ext>
              </a:extLst>
            </p:cNvPr>
            <p:cNvSpPr/>
            <p:nvPr/>
          </p:nvSpPr>
          <p:spPr>
            <a:xfrm>
              <a:off x="8120494"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3" name="Freeform 458">
              <a:extLst>
                <a:ext uri="{FF2B5EF4-FFF2-40B4-BE49-F238E27FC236}">
                  <a16:creationId xmlns:a16="http://schemas.microsoft.com/office/drawing/2014/main" id="{6ACA3DBB-800D-2837-7F06-3344E52D6848}"/>
                </a:ext>
              </a:extLst>
            </p:cNvPr>
            <p:cNvSpPr/>
            <p:nvPr/>
          </p:nvSpPr>
          <p:spPr>
            <a:xfrm>
              <a:off x="8150710"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4" name="Freeform 459">
              <a:extLst>
                <a:ext uri="{FF2B5EF4-FFF2-40B4-BE49-F238E27FC236}">
                  <a16:creationId xmlns:a16="http://schemas.microsoft.com/office/drawing/2014/main" id="{546CF00B-A293-A125-F677-716FDF02B5F0}"/>
                </a:ext>
              </a:extLst>
            </p:cNvPr>
            <p:cNvSpPr/>
            <p:nvPr/>
          </p:nvSpPr>
          <p:spPr>
            <a:xfrm>
              <a:off x="8140134"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5" name="Freeform 460">
              <a:extLst>
                <a:ext uri="{FF2B5EF4-FFF2-40B4-BE49-F238E27FC236}">
                  <a16:creationId xmlns:a16="http://schemas.microsoft.com/office/drawing/2014/main" id="{9FDB6F29-B42F-668B-F728-20826CA4C363}"/>
                </a:ext>
              </a:extLst>
            </p:cNvPr>
            <p:cNvSpPr/>
            <p:nvPr/>
          </p:nvSpPr>
          <p:spPr>
            <a:xfrm>
              <a:off x="8170351"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6" name="Freeform 461">
              <a:extLst>
                <a:ext uri="{FF2B5EF4-FFF2-40B4-BE49-F238E27FC236}">
                  <a16:creationId xmlns:a16="http://schemas.microsoft.com/office/drawing/2014/main" id="{3A56B614-3FA4-CE03-6368-C0C15CEEEB5B}"/>
                </a:ext>
              </a:extLst>
            </p:cNvPr>
            <p:cNvSpPr/>
            <p:nvPr/>
          </p:nvSpPr>
          <p:spPr>
            <a:xfrm>
              <a:off x="8368268"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7" name="Freeform 462">
              <a:extLst>
                <a:ext uri="{FF2B5EF4-FFF2-40B4-BE49-F238E27FC236}">
                  <a16:creationId xmlns:a16="http://schemas.microsoft.com/office/drawing/2014/main" id="{1015ACB8-7A14-D97A-5093-3D97008F631A}"/>
                </a:ext>
              </a:extLst>
            </p:cNvPr>
            <p:cNvSpPr/>
            <p:nvPr/>
          </p:nvSpPr>
          <p:spPr>
            <a:xfrm>
              <a:off x="8398484"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8" name="Freeform 463">
              <a:extLst>
                <a:ext uri="{FF2B5EF4-FFF2-40B4-BE49-F238E27FC236}">
                  <a16:creationId xmlns:a16="http://schemas.microsoft.com/office/drawing/2014/main" id="{46EBB6CC-8A02-ECEE-D861-BD14BE18A398}"/>
                </a:ext>
              </a:extLst>
            </p:cNvPr>
            <p:cNvSpPr/>
            <p:nvPr/>
          </p:nvSpPr>
          <p:spPr>
            <a:xfrm>
              <a:off x="8483090"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599" name="Freeform 464">
              <a:extLst>
                <a:ext uri="{FF2B5EF4-FFF2-40B4-BE49-F238E27FC236}">
                  <a16:creationId xmlns:a16="http://schemas.microsoft.com/office/drawing/2014/main" id="{EB8D5DD8-3E24-51E1-0261-3B0063FAE508}"/>
                </a:ext>
              </a:extLst>
            </p:cNvPr>
            <p:cNvSpPr/>
            <p:nvPr/>
          </p:nvSpPr>
          <p:spPr>
            <a:xfrm>
              <a:off x="8513306"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0" name="Freeform 465">
              <a:extLst>
                <a:ext uri="{FF2B5EF4-FFF2-40B4-BE49-F238E27FC236}">
                  <a16:creationId xmlns:a16="http://schemas.microsoft.com/office/drawing/2014/main" id="{BEB670C5-7DBA-490E-E2C2-6DFA33C1544D}"/>
                </a:ext>
              </a:extLst>
            </p:cNvPr>
            <p:cNvSpPr/>
            <p:nvPr/>
          </p:nvSpPr>
          <p:spPr>
            <a:xfrm>
              <a:off x="8603955"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1" name="Freeform 466">
              <a:extLst>
                <a:ext uri="{FF2B5EF4-FFF2-40B4-BE49-F238E27FC236}">
                  <a16:creationId xmlns:a16="http://schemas.microsoft.com/office/drawing/2014/main" id="{33A38E74-6846-BD2D-1EAD-DABFE57575E4}"/>
                </a:ext>
              </a:extLst>
            </p:cNvPr>
            <p:cNvSpPr/>
            <p:nvPr/>
          </p:nvSpPr>
          <p:spPr>
            <a:xfrm>
              <a:off x="8634172"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2" name="Freeform 467">
              <a:extLst>
                <a:ext uri="{FF2B5EF4-FFF2-40B4-BE49-F238E27FC236}">
                  <a16:creationId xmlns:a16="http://schemas.microsoft.com/office/drawing/2014/main" id="{20CCE5C5-9375-9DCF-4F2B-E7595669D21C}"/>
                </a:ext>
              </a:extLst>
            </p:cNvPr>
            <p:cNvSpPr/>
            <p:nvPr/>
          </p:nvSpPr>
          <p:spPr>
            <a:xfrm>
              <a:off x="8892522"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3" name="Freeform 468">
              <a:extLst>
                <a:ext uri="{FF2B5EF4-FFF2-40B4-BE49-F238E27FC236}">
                  <a16:creationId xmlns:a16="http://schemas.microsoft.com/office/drawing/2014/main" id="{65A4AB65-216A-09A5-F847-BCFE0C119EAD}"/>
                </a:ext>
              </a:extLst>
            </p:cNvPr>
            <p:cNvSpPr/>
            <p:nvPr/>
          </p:nvSpPr>
          <p:spPr>
            <a:xfrm>
              <a:off x="8922738"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4" name="Freeform 469">
              <a:extLst>
                <a:ext uri="{FF2B5EF4-FFF2-40B4-BE49-F238E27FC236}">
                  <a16:creationId xmlns:a16="http://schemas.microsoft.com/office/drawing/2014/main" id="{55BB1E84-59DF-2B1B-B780-B8A98B805DFC}"/>
                </a:ext>
              </a:extLst>
            </p:cNvPr>
            <p:cNvSpPr/>
            <p:nvPr/>
          </p:nvSpPr>
          <p:spPr>
            <a:xfrm>
              <a:off x="8900076"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5" name="Freeform 470">
              <a:extLst>
                <a:ext uri="{FF2B5EF4-FFF2-40B4-BE49-F238E27FC236}">
                  <a16:creationId xmlns:a16="http://schemas.microsoft.com/office/drawing/2014/main" id="{31CE02F7-F109-DBA7-7ADC-55274214A4FE}"/>
                </a:ext>
              </a:extLst>
            </p:cNvPr>
            <p:cNvSpPr/>
            <p:nvPr/>
          </p:nvSpPr>
          <p:spPr>
            <a:xfrm>
              <a:off x="8930292"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6" name="Freeform 471">
              <a:extLst>
                <a:ext uri="{FF2B5EF4-FFF2-40B4-BE49-F238E27FC236}">
                  <a16:creationId xmlns:a16="http://schemas.microsoft.com/office/drawing/2014/main" id="{060A5B28-0B88-9189-94C9-2B3782AEFCB0}"/>
                </a:ext>
              </a:extLst>
            </p:cNvPr>
            <p:cNvSpPr/>
            <p:nvPr/>
          </p:nvSpPr>
          <p:spPr>
            <a:xfrm>
              <a:off x="8927270"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7" name="Freeform 472">
              <a:extLst>
                <a:ext uri="{FF2B5EF4-FFF2-40B4-BE49-F238E27FC236}">
                  <a16:creationId xmlns:a16="http://schemas.microsoft.com/office/drawing/2014/main" id="{D941DB1C-B695-ADBA-7F88-4C5358F6357F}"/>
                </a:ext>
              </a:extLst>
            </p:cNvPr>
            <p:cNvSpPr/>
            <p:nvPr/>
          </p:nvSpPr>
          <p:spPr>
            <a:xfrm>
              <a:off x="8957487"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8" name="Freeform 473">
              <a:extLst>
                <a:ext uri="{FF2B5EF4-FFF2-40B4-BE49-F238E27FC236}">
                  <a16:creationId xmlns:a16="http://schemas.microsoft.com/office/drawing/2014/main" id="{AD0C4A06-CF83-1267-1B50-D49B69F9A4D8}"/>
                </a:ext>
              </a:extLst>
            </p:cNvPr>
            <p:cNvSpPr/>
            <p:nvPr/>
          </p:nvSpPr>
          <p:spPr>
            <a:xfrm>
              <a:off x="8980149"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09" name="Freeform 474">
              <a:extLst>
                <a:ext uri="{FF2B5EF4-FFF2-40B4-BE49-F238E27FC236}">
                  <a16:creationId xmlns:a16="http://schemas.microsoft.com/office/drawing/2014/main" id="{212A1CB3-795A-3FBD-672D-FA362D8CBC49}"/>
                </a:ext>
              </a:extLst>
            </p:cNvPr>
            <p:cNvSpPr/>
            <p:nvPr/>
          </p:nvSpPr>
          <p:spPr>
            <a:xfrm>
              <a:off x="9010365"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0" name="Freeform 475">
              <a:extLst>
                <a:ext uri="{FF2B5EF4-FFF2-40B4-BE49-F238E27FC236}">
                  <a16:creationId xmlns:a16="http://schemas.microsoft.com/office/drawing/2014/main" id="{FCCBB107-9922-1928-B2DE-DBEF1DD751CA}"/>
                </a:ext>
              </a:extLst>
            </p:cNvPr>
            <p:cNvSpPr/>
            <p:nvPr/>
          </p:nvSpPr>
          <p:spPr>
            <a:xfrm>
              <a:off x="9128209"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1" name="Freeform 476">
              <a:extLst>
                <a:ext uri="{FF2B5EF4-FFF2-40B4-BE49-F238E27FC236}">
                  <a16:creationId xmlns:a16="http://schemas.microsoft.com/office/drawing/2014/main" id="{DADC0D1C-0724-F7F0-C417-CCF38DAAEAC0}"/>
                </a:ext>
              </a:extLst>
            </p:cNvPr>
            <p:cNvSpPr/>
            <p:nvPr/>
          </p:nvSpPr>
          <p:spPr>
            <a:xfrm>
              <a:off x="9158425"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2" name="Freeform 477">
              <a:extLst>
                <a:ext uri="{FF2B5EF4-FFF2-40B4-BE49-F238E27FC236}">
                  <a16:creationId xmlns:a16="http://schemas.microsoft.com/office/drawing/2014/main" id="{C2F4F4C0-286A-87B2-1A13-680F2DC8AFB6}"/>
                </a:ext>
              </a:extLst>
            </p:cNvPr>
            <p:cNvSpPr/>
            <p:nvPr/>
          </p:nvSpPr>
          <p:spPr>
            <a:xfrm>
              <a:off x="9718939" y="324305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613" name="Freeform 478">
              <a:extLst>
                <a:ext uri="{FF2B5EF4-FFF2-40B4-BE49-F238E27FC236}">
                  <a16:creationId xmlns:a16="http://schemas.microsoft.com/office/drawing/2014/main" id="{D0ADCB30-D219-9847-C2CB-711410FB173C}"/>
                </a:ext>
              </a:extLst>
            </p:cNvPr>
            <p:cNvSpPr/>
            <p:nvPr/>
          </p:nvSpPr>
          <p:spPr>
            <a:xfrm>
              <a:off x="9749155" y="321281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22" name="Graphic 4">
            <a:extLst>
              <a:ext uri="{FF2B5EF4-FFF2-40B4-BE49-F238E27FC236}">
                <a16:creationId xmlns:a16="http://schemas.microsoft.com/office/drawing/2014/main" id="{EBD50F95-03AA-F485-0FDF-8D28BCD0C33F}"/>
              </a:ext>
            </a:extLst>
          </p:cNvPr>
          <p:cNvGrpSpPr/>
          <p:nvPr/>
        </p:nvGrpSpPr>
        <p:grpSpPr>
          <a:xfrm>
            <a:off x="844215" y="2204035"/>
            <a:ext cx="4004231" cy="1837618"/>
            <a:chOff x="2953498" y="1020778"/>
            <a:chExt cx="5738084" cy="2344727"/>
          </a:xfrm>
          <a:noFill/>
        </p:grpSpPr>
        <p:sp>
          <p:nvSpPr>
            <p:cNvPr id="2021" name="Freeform 480">
              <a:extLst>
                <a:ext uri="{FF2B5EF4-FFF2-40B4-BE49-F238E27FC236}">
                  <a16:creationId xmlns:a16="http://schemas.microsoft.com/office/drawing/2014/main" id="{6721A236-6F7E-34E7-4077-1C0670320668}"/>
                </a:ext>
              </a:extLst>
            </p:cNvPr>
            <p:cNvSpPr/>
            <p:nvPr/>
          </p:nvSpPr>
          <p:spPr>
            <a:xfrm>
              <a:off x="2977671" y="1051013"/>
              <a:ext cx="5683695" cy="2284257"/>
            </a:xfrm>
            <a:custGeom>
              <a:avLst/>
              <a:gdLst>
                <a:gd name="connsiteX0" fmla="*/ 0 w 5683695"/>
                <a:gd name="connsiteY0" fmla="*/ 0 h 2284257"/>
                <a:gd name="connsiteX1" fmla="*/ 74030 w 5683695"/>
                <a:gd name="connsiteY1" fmla="*/ 0 h 2284257"/>
                <a:gd name="connsiteX2" fmla="*/ 74030 w 5683695"/>
                <a:gd name="connsiteY2" fmla="*/ 24188 h 2284257"/>
                <a:gd name="connsiteX3" fmla="*/ 120865 w 5683695"/>
                <a:gd name="connsiteY3" fmla="*/ 24188 h 2284257"/>
                <a:gd name="connsiteX4" fmla="*/ 120865 w 5683695"/>
                <a:gd name="connsiteY4" fmla="*/ 46864 h 2284257"/>
                <a:gd name="connsiteX5" fmla="*/ 134463 w 5683695"/>
                <a:gd name="connsiteY5" fmla="*/ 46864 h 2284257"/>
                <a:gd name="connsiteX6" fmla="*/ 134463 w 5683695"/>
                <a:gd name="connsiteY6" fmla="*/ 71052 h 2284257"/>
                <a:gd name="connsiteX7" fmla="*/ 362596 w 5683695"/>
                <a:gd name="connsiteY7" fmla="*/ 71052 h 2284257"/>
                <a:gd name="connsiteX8" fmla="*/ 362596 w 5683695"/>
                <a:gd name="connsiteY8" fmla="*/ 95240 h 2284257"/>
                <a:gd name="connsiteX9" fmla="*/ 524254 w 5683695"/>
                <a:gd name="connsiteY9" fmla="*/ 95240 h 2284257"/>
                <a:gd name="connsiteX10" fmla="*/ 524254 w 5683695"/>
                <a:gd name="connsiteY10" fmla="*/ 119428 h 2284257"/>
                <a:gd name="connsiteX11" fmla="*/ 543894 w 5683695"/>
                <a:gd name="connsiteY11" fmla="*/ 119428 h 2284257"/>
                <a:gd name="connsiteX12" fmla="*/ 543894 w 5683695"/>
                <a:gd name="connsiteY12" fmla="*/ 143616 h 2284257"/>
                <a:gd name="connsiteX13" fmla="*/ 658716 w 5683695"/>
                <a:gd name="connsiteY13" fmla="*/ 143616 h 2284257"/>
                <a:gd name="connsiteX14" fmla="*/ 658716 w 5683695"/>
                <a:gd name="connsiteY14" fmla="*/ 169316 h 2284257"/>
                <a:gd name="connsiteX15" fmla="*/ 799222 w 5683695"/>
                <a:gd name="connsiteY15" fmla="*/ 169316 h 2284257"/>
                <a:gd name="connsiteX16" fmla="*/ 799222 w 5683695"/>
                <a:gd name="connsiteY16" fmla="*/ 193504 h 2284257"/>
                <a:gd name="connsiteX17" fmla="*/ 818863 w 5683695"/>
                <a:gd name="connsiteY17" fmla="*/ 193504 h 2284257"/>
                <a:gd name="connsiteX18" fmla="*/ 818863 w 5683695"/>
                <a:gd name="connsiteY18" fmla="*/ 217692 h 2284257"/>
                <a:gd name="connsiteX19" fmla="*/ 974477 w 5683695"/>
                <a:gd name="connsiteY19" fmla="*/ 217692 h 2284257"/>
                <a:gd name="connsiteX20" fmla="*/ 974477 w 5683695"/>
                <a:gd name="connsiteY20" fmla="*/ 243392 h 2284257"/>
                <a:gd name="connsiteX21" fmla="*/ 988075 w 5683695"/>
                <a:gd name="connsiteY21" fmla="*/ 243392 h 2284257"/>
                <a:gd name="connsiteX22" fmla="*/ 988075 w 5683695"/>
                <a:gd name="connsiteY22" fmla="*/ 267580 h 2284257"/>
                <a:gd name="connsiteX23" fmla="*/ 1114983 w 5683695"/>
                <a:gd name="connsiteY23" fmla="*/ 267580 h 2284257"/>
                <a:gd name="connsiteX24" fmla="*/ 1114983 w 5683695"/>
                <a:gd name="connsiteY24" fmla="*/ 293280 h 2284257"/>
                <a:gd name="connsiteX25" fmla="*/ 1134624 w 5683695"/>
                <a:gd name="connsiteY25" fmla="*/ 293280 h 2284257"/>
                <a:gd name="connsiteX26" fmla="*/ 1134624 w 5683695"/>
                <a:gd name="connsiteY26" fmla="*/ 318980 h 2284257"/>
                <a:gd name="connsiteX27" fmla="*/ 1155776 w 5683695"/>
                <a:gd name="connsiteY27" fmla="*/ 318980 h 2284257"/>
                <a:gd name="connsiteX28" fmla="*/ 1155776 w 5683695"/>
                <a:gd name="connsiteY28" fmla="*/ 343168 h 2284257"/>
                <a:gd name="connsiteX29" fmla="*/ 1175416 w 5683695"/>
                <a:gd name="connsiteY29" fmla="*/ 343168 h 2284257"/>
                <a:gd name="connsiteX30" fmla="*/ 1175416 w 5683695"/>
                <a:gd name="connsiteY30" fmla="*/ 368868 h 2284257"/>
                <a:gd name="connsiteX31" fmla="*/ 1189013 w 5683695"/>
                <a:gd name="connsiteY31" fmla="*/ 368868 h 2284257"/>
                <a:gd name="connsiteX32" fmla="*/ 1189013 w 5683695"/>
                <a:gd name="connsiteY32" fmla="*/ 393056 h 2284257"/>
                <a:gd name="connsiteX33" fmla="*/ 1269087 w 5683695"/>
                <a:gd name="connsiteY33" fmla="*/ 393056 h 2284257"/>
                <a:gd name="connsiteX34" fmla="*/ 1269087 w 5683695"/>
                <a:gd name="connsiteY34" fmla="*/ 418755 h 2284257"/>
                <a:gd name="connsiteX35" fmla="*/ 1282684 w 5683695"/>
                <a:gd name="connsiteY35" fmla="*/ 418755 h 2284257"/>
                <a:gd name="connsiteX36" fmla="*/ 1282684 w 5683695"/>
                <a:gd name="connsiteY36" fmla="*/ 444455 h 2284257"/>
                <a:gd name="connsiteX37" fmla="*/ 1296281 w 5683695"/>
                <a:gd name="connsiteY37" fmla="*/ 444455 h 2284257"/>
                <a:gd name="connsiteX38" fmla="*/ 1296281 w 5683695"/>
                <a:gd name="connsiteY38" fmla="*/ 468643 h 2284257"/>
                <a:gd name="connsiteX39" fmla="*/ 1364268 w 5683695"/>
                <a:gd name="connsiteY39" fmla="*/ 468643 h 2284257"/>
                <a:gd name="connsiteX40" fmla="*/ 1364268 w 5683695"/>
                <a:gd name="connsiteY40" fmla="*/ 494343 h 2284257"/>
                <a:gd name="connsiteX41" fmla="*/ 1389952 w 5683695"/>
                <a:gd name="connsiteY41" fmla="*/ 494343 h 2284257"/>
                <a:gd name="connsiteX42" fmla="*/ 1389952 w 5683695"/>
                <a:gd name="connsiteY42" fmla="*/ 520043 h 2284257"/>
                <a:gd name="connsiteX43" fmla="*/ 1457939 w 5683695"/>
                <a:gd name="connsiteY43" fmla="*/ 520043 h 2284257"/>
                <a:gd name="connsiteX44" fmla="*/ 1457939 w 5683695"/>
                <a:gd name="connsiteY44" fmla="*/ 544231 h 2284257"/>
                <a:gd name="connsiteX45" fmla="*/ 1491177 w 5683695"/>
                <a:gd name="connsiteY45" fmla="*/ 544231 h 2284257"/>
                <a:gd name="connsiteX46" fmla="*/ 1491177 w 5683695"/>
                <a:gd name="connsiteY46" fmla="*/ 569931 h 2284257"/>
                <a:gd name="connsiteX47" fmla="*/ 1497220 w 5683695"/>
                <a:gd name="connsiteY47" fmla="*/ 569931 h 2284257"/>
                <a:gd name="connsiteX48" fmla="*/ 1497220 w 5683695"/>
                <a:gd name="connsiteY48" fmla="*/ 595630 h 2284257"/>
                <a:gd name="connsiteX49" fmla="*/ 1510818 w 5683695"/>
                <a:gd name="connsiteY49" fmla="*/ 595630 h 2284257"/>
                <a:gd name="connsiteX50" fmla="*/ 1510818 w 5683695"/>
                <a:gd name="connsiteY50" fmla="*/ 621330 h 2284257"/>
                <a:gd name="connsiteX51" fmla="*/ 1531969 w 5683695"/>
                <a:gd name="connsiteY51" fmla="*/ 621330 h 2284257"/>
                <a:gd name="connsiteX52" fmla="*/ 1531969 w 5683695"/>
                <a:gd name="connsiteY52" fmla="*/ 645518 h 2284257"/>
                <a:gd name="connsiteX53" fmla="*/ 1598445 w 5683695"/>
                <a:gd name="connsiteY53" fmla="*/ 645518 h 2284257"/>
                <a:gd name="connsiteX54" fmla="*/ 1598445 w 5683695"/>
                <a:gd name="connsiteY54" fmla="*/ 671218 h 2284257"/>
                <a:gd name="connsiteX55" fmla="*/ 1612042 w 5683695"/>
                <a:gd name="connsiteY55" fmla="*/ 671218 h 2284257"/>
                <a:gd name="connsiteX56" fmla="*/ 1612042 w 5683695"/>
                <a:gd name="connsiteY56" fmla="*/ 696918 h 2284257"/>
                <a:gd name="connsiteX57" fmla="*/ 1639237 w 5683695"/>
                <a:gd name="connsiteY57" fmla="*/ 696918 h 2284257"/>
                <a:gd name="connsiteX58" fmla="*/ 1639237 w 5683695"/>
                <a:gd name="connsiteY58" fmla="*/ 722618 h 2284257"/>
                <a:gd name="connsiteX59" fmla="*/ 1686072 w 5683695"/>
                <a:gd name="connsiteY59" fmla="*/ 722618 h 2284257"/>
                <a:gd name="connsiteX60" fmla="*/ 1686072 w 5683695"/>
                <a:gd name="connsiteY60" fmla="*/ 748317 h 2284257"/>
                <a:gd name="connsiteX61" fmla="*/ 1726864 w 5683695"/>
                <a:gd name="connsiteY61" fmla="*/ 748317 h 2284257"/>
                <a:gd name="connsiteX62" fmla="*/ 1726864 w 5683695"/>
                <a:gd name="connsiteY62" fmla="*/ 774017 h 2284257"/>
                <a:gd name="connsiteX63" fmla="*/ 1779743 w 5683695"/>
                <a:gd name="connsiteY63" fmla="*/ 774017 h 2284257"/>
                <a:gd name="connsiteX64" fmla="*/ 1779743 w 5683695"/>
                <a:gd name="connsiteY64" fmla="*/ 799717 h 2284257"/>
                <a:gd name="connsiteX65" fmla="*/ 1793340 w 5683695"/>
                <a:gd name="connsiteY65" fmla="*/ 799717 h 2284257"/>
                <a:gd name="connsiteX66" fmla="*/ 1793340 w 5683695"/>
                <a:gd name="connsiteY66" fmla="*/ 825417 h 2284257"/>
                <a:gd name="connsiteX67" fmla="*/ 1826578 w 5683695"/>
                <a:gd name="connsiteY67" fmla="*/ 825417 h 2284257"/>
                <a:gd name="connsiteX68" fmla="*/ 1826578 w 5683695"/>
                <a:gd name="connsiteY68" fmla="*/ 851117 h 2284257"/>
                <a:gd name="connsiteX69" fmla="*/ 1847730 w 5683695"/>
                <a:gd name="connsiteY69" fmla="*/ 851117 h 2284257"/>
                <a:gd name="connsiteX70" fmla="*/ 1847730 w 5683695"/>
                <a:gd name="connsiteY70" fmla="*/ 876816 h 2284257"/>
                <a:gd name="connsiteX71" fmla="*/ 1874924 w 5683695"/>
                <a:gd name="connsiteY71" fmla="*/ 876816 h 2284257"/>
                <a:gd name="connsiteX72" fmla="*/ 1874924 w 5683695"/>
                <a:gd name="connsiteY72" fmla="*/ 902516 h 2284257"/>
                <a:gd name="connsiteX73" fmla="*/ 1927803 w 5683695"/>
                <a:gd name="connsiteY73" fmla="*/ 902516 h 2284257"/>
                <a:gd name="connsiteX74" fmla="*/ 1927803 w 5683695"/>
                <a:gd name="connsiteY74" fmla="*/ 929728 h 2284257"/>
                <a:gd name="connsiteX75" fmla="*/ 2001833 w 5683695"/>
                <a:gd name="connsiteY75" fmla="*/ 929728 h 2284257"/>
                <a:gd name="connsiteX76" fmla="*/ 2001833 w 5683695"/>
                <a:gd name="connsiteY76" fmla="*/ 955428 h 2284257"/>
                <a:gd name="connsiteX77" fmla="*/ 2081906 w 5683695"/>
                <a:gd name="connsiteY77" fmla="*/ 955428 h 2284257"/>
                <a:gd name="connsiteX78" fmla="*/ 2081906 w 5683695"/>
                <a:gd name="connsiteY78" fmla="*/ 981127 h 2284257"/>
                <a:gd name="connsiteX79" fmla="*/ 2155937 w 5683695"/>
                <a:gd name="connsiteY79" fmla="*/ 981127 h 2284257"/>
                <a:gd name="connsiteX80" fmla="*/ 2155937 w 5683695"/>
                <a:gd name="connsiteY80" fmla="*/ 1006827 h 2284257"/>
                <a:gd name="connsiteX81" fmla="*/ 2190686 w 5683695"/>
                <a:gd name="connsiteY81" fmla="*/ 1006827 h 2284257"/>
                <a:gd name="connsiteX82" fmla="*/ 2190686 w 5683695"/>
                <a:gd name="connsiteY82" fmla="*/ 1032527 h 2284257"/>
                <a:gd name="connsiteX83" fmla="*/ 2202772 w 5683695"/>
                <a:gd name="connsiteY83" fmla="*/ 1032527 h 2284257"/>
                <a:gd name="connsiteX84" fmla="*/ 2202772 w 5683695"/>
                <a:gd name="connsiteY84" fmla="*/ 1059739 h 2284257"/>
                <a:gd name="connsiteX85" fmla="*/ 2216369 w 5683695"/>
                <a:gd name="connsiteY85" fmla="*/ 1059739 h 2284257"/>
                <a:gd name="connsiteX86" fmla="*/ 2216369 w 5683695"/>
                <a:gd name="connsiteY86" fmla="*/ 1085438 h 2284257"/>
                <a:gd name="connsiteX87" fmla="*/ 2270759 w 5683695"/>
                <a:gd name="connsiteY87" fmla="*/ 1085438 h 2284257"/>
                <a:gd name="connsiteX88" fmla="*/ 2270759 w 5683695"/>
                <a:gd name="connsiteY88" fmla="*/ 1111138 h 2284257"/>
                <a:gd name="connsiteX89" fmla="*/ 2506446 w 5683695"/>
                <a:gd name="connsiteY89" fmla="*/ 1111138 h 2284257"/>
                <a:gd name="connsiteX90" fmla="*/ 2506446 w 5683695"/>
                <a:gd name="connsiteY90" fmla="*/ 1138350 h 2284257"/>
                <a:gd name="connsiteX91" fmla="*/ 2566879 w 5683695"/>
                <a:gd name="connsiteY91" fmla="*/ 1138350 h 2284257"/>
                <a:gd name="connsiteX92" fmla="*/ 2566879 w 5683695"/>
                <a:gd name="connsiteY92" fmla="*/ 1164049 h 2284257"/>
                <a:gd name="connsiteX93" fmla="*/ 2586520 w 5683695"/>
                <a:gd name="connsiteY93" fmla="*/ 1164049 h 2284257"/>
                <a:gd name="connsiteX94" fmla="*/ 2586520 w 5683695"/>
                <a:gd name="connsiteY94" fmla="*/ 1191261 h 2284257"/>
                <a:gd name="connsiteX95" fmla="*/ 2600117 w 5683695"/>
                <a:gd name="connsiteY95" fmla="*/ 1191261 h 2284257"/>
                <a:gd name="connsiteX96" fmla="*/ 2600117 w 5683695"/>
                <a:gd name="connsiteY96" fmla="*/ 1218473 h 2284257"/>
                <a:gd name="connsiteX97" fmla="*/ 2680190 w 5683695"/>
                <a:gd name="connsiteY97" fmla="*/ 1218473 h 2284257"/>
                <a:gd name="connsiteX98" fmla="*/ 2680190 w 5683695"/>
                <a:gd name="connsiteY98" fmla="*/ 1245684 h 2284257"/>
                <a:gd name="connsiteX99" fmla="*/ 2713428 w 5683695"/>
                <a:gd name="connsiteY99" fmla="*/ 1245684 h 2284257"/>
                <a:gd name="connsiteX100" fmla="*/ 2713428 w 5683695"/>
                <a:gd name="connsiteY100" fmla="*/ 1272896 h 2284257"/>
                <a:gd name="connsiteX101" fmla="*/ 2767818 w 5683695"/>
                <a:gd name="connsiteY101" fmla="*/ 1272896 h 2284257"/>
                <a:gd name="connsiteX102" fmla="*/ 2767818 w 5683695"/>
                <a:gd name="connsiteY102" fmla="*/ 1301619 h 2284257"/>
                <a:gd name="connsiteX103" fmla="*/ 2773861 w 5683695"/>
                <a:gd name="connsiteY103" fmla="*/ 1301619 h 2284257"/>
                <a:gd name="connsiteX104" fmla="*/ 2773861 w 5683695"/>
                <a:gd name="connsiteY104" fmla="*/ 1328830 h 2284257"/>
                <a:gd name="connsiteX105" fmla="*/ 2888683 w 5683695"/>
                <a:gd name="connsiteY105" fmla="*/ 1328830 h 2284257"/>
                <a:gd name="connsiteX106" fmla="*/ 2888683 w 5683695"/>
                <a:gd name="connsiteY106" fmla="*/ 1359065 h 2284257"/>
                <a:gd name="connsiteX107" fmla="*/ 2956670 w 5683695"/>
                <a:gd name="connsiteY107" fmla="*/ 1359065 h 2284257"/>
                <a:gd name="connsiteX108" fmla="*/ 2956670 w 5683695"/>
                <a:gd name="connsiteY108" fmla="*/ 1390812 h 2284257"/>
                <a:gd name="connsiteX109" fmla="*/ 3023146 w 5683695"/>
                <a:gd name="connsiteY109" fmla="*/ 1390812 h 2284257"/>
                <a:gd name="connsiteX110" fmla="*/ 3023146 w 5683695"/>
                <a:gd name="connsiteY110" fmla="*/ 1421047 h 2284257"/>
                <a:gd name="connsiteX111" fmla="*/ 3050341 w 5683695"/>
                <a:gd name="connsiteY111" fmla="*/ 1421047 h 2284257"/>
                <a:gd name="connsiteX112" fmla="*/ 3050341 w 5683695"/>
                <a:gd name="connsiteY112" fmla="*/ 1452794 h 2284257"/>
                <a:gd name="connsiteX113" fmla="*/ 3089622 w 5683695"/>
                <a:gd name="connsiteY113" fmla="*/ 1452794 h 2284257"/>
                <a:gd name="connsiteX114" fmla="*/ 3089622 w 5683695"/>
                <a:gd name="connsiteY114" fmla="*/ 1483029 h 2284257"/>
                <a:gd name="connsiteX115" fmla="*/ 3116816 w 5683695"/>
                <a:gd name="connsiteY115" fmla="*/ 1483029 h 2284257"/>
                <a:gd name="connsiteX116" fmla="*/ 3116816 w 5683695"/>
                <a:gd name="connsiteY116" fmla="*/ 1514776 h 2284257"/>
                <a:gd name="connsiteX117" fmla="*/ 3198400 w 5683695"/>
                <a:gd name="connsiteY117" fmla="*/ 1514776 h 2284257"/>
                <a:gd name="connsiteX118" fmla="*/ 3198400 w 5683695"/>
                <a:gd name="connsiteY118" fmla="*/ 1549546 h 2284257"/>
                <a:gd name="connsiteX119" fmla="*/ 3218041 w 5683695"/>
                <a:gd name="connsiteY119" fmla="*/ 1549546 h 2284257"/>
                <a:gd name="connsiteX120" fmla="*/ 3218041 w 5683695"/>
                <a:gd name="connsiteY120" fmla="*/ 1584317 h 2284257"/>
                <a:gd name="connsiteX121" fmla="*/ 3264877 w 5683695"/>
                <a:gd name="connsiteY121" fmla="*/ 1584317 h 2284257"/>
                <a:gd name="connsiteX122" fmla="*/ 3264877 w 5683695"/>
                <a:gd name="connsiteY122" fmla="*/ 1620599 h 2284257"/>
                <a:gd name="connsiteX123" fmla="*/ 3418980 w 5683695"/>
                <a:gd name="connsiteY123" fmla="*/ 1620599 h 2284257"/>
                <a:gd name="connsiteX124" fmla="*/ 3418980 w 5683695"/>
                <a:gd name="connsiteY124" fmla="*/ 1659904 h 2284257"/>
                <a:gd name="connsiteX125" fmla="*/ 3426534 w 5683695"/>
                <a:gd name="connsiteY125" fmla="*/ 1659904 h 2284257"/>
                <a:gd name="connsiteX126" fmla="*/ 3426534 w 5683695"/>
                <a:gd name="connsiteY126" fmla="*/ 1699210 h 2284257"/>
                <a:gd name="connsiteX127" fmla="*/ 3459772 w 5683695"/>
                <a:gd name="connsiteY127" fmla="*/ 1699210 h 2284257"/>
                <a:gd name="connsiteX128" fmla="*/ 3459772 w 5683695"/>
                <a:gd name="connsiteY128" fmla="*/ 1738515 h 2284257"/>
                <a:gd name="connsiteX129" fmla="*/ 3465815 w 5683695"/>
                <a:gd name="connsiteY129" fmla="*/ 1738515 h 2284257"/>
                <a:gd name="connsiteX130" fmla="*/ 3465815 w 5683695"/>
                <a:gd name="connsiteY130" fmla="*/ 1779333 h 2284257"/>
                <a:gd name="connsiteX131" fmla="*/ 3486967 w 5683695"/>
                <a:gd name="connsiteY131" fmla="*/ 1779333 h 2284257"/>
                <a:gd name="connsiteX132" fmla="*/ 3486967 w 5683695"/>
                <a:gd name="connsiteY132" fmla="*/ 1821662 h 2284257"/>
                <a:gd name="connsiteX133" fmla="*/ 3574594 w 5683695"/>
                <a:gd name="connsiteY133" fmla="*/ 1821662 h 2284257"/>
                <a:gd name="connsiteX134" fmla="*/ 3574594 w 5683695"/>
                <a:gd name="connsiteY134" fmla="*/ 1868526 h 2284257"/>
                <a:gd name="connsiteX135" fmla="*/ 3956831 w 5683695"/>
                <a:gd name="connsiteY135" fmla="*/ 1868526 h 2284257"/>
                <a:gd name="connsiteX136" fmla="*/ 3956831 w 5683695"/>
                <a:gd name="connsiteY136" fmla="*/ 1932020 h 2284257"/>
                <a:gd name="connsiteX137" fmla="*/ 3990069 w 5683695"/>
                <a:gd name="connsiteY137" fmla="*/ 1932020 h 2284257"/>
                <a:gd name="connsiteX138" fmla="*/ 3990069 w 5683695"/>
                <a:gd name="connsiteY138" fmla="*/ 1995513 h 2284257"/>
                <a:gd name="connsiteX139" fmla="*/ 4077696 w 5683695"/>
                <a:gd name="connsiteY139" fmla="*/ 1995513 h 2284257"/>
                <a:gd name="connsiteX140" fmla="*/ 4077696 w 5683695"/>
                <a:gd name="connsiteY140" fmla="*/ 2059007 h 2284257"/>
                <a:gd name="connsiteX141" fmla="*/ 4097337 w 5683695"/>
                <a:gd name="connsiteY141" fmla="*/ 2059007 h 2284257"/>
                <a:gd name="connsiteX142" fmla="*/ 4097337 w 5683695"/>
                <a:gd name="connsiteY142" fmla="*/ 2124012 h 2284257"/>
                <a:gd name="connsiteX143" fmla="*/ 4132086 w 5683695"/>
                <a:gd name="connsiteY143" fmla="*/ 2124012 h 2284257"/>
                <a:gd name="connsiteX144" fmla="*/ 4132086 w 5683695"/>
                <a:gd name="connsiteY144" fmla="*/ 2187506 h 2284257"/>
                <a:gd name="connsiteX145" fmla="*/ 4582309 w 5683695"/>
                <a:gd name="connsiteY145" fmla="*/ 2187506 h 2284257"/>
                <a:gd name="connsiteX146" fmla="*/ 4582309 w 5683695"/>
                <a:gd name="connsiteY146" fmla="*/ 2284258 h 2284257"/>
                <a:gd name="connsiteX147" fmla="*/ 5683695 w 5683695"/>
                <a:gd name="connsiteY147" fmla="*/ 2284258 h 2284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5683695" h="2284257">
                  <a:moveTo>
                    <a:pt x="0" y="0"/>
                  </a:moveTo>
                  <a:lnTo>
                    <a:pt x="74030" y="0"/>
                  </a:lnTo>
                  <a:lnTo>
                    <a:pt x="74030" y="24188"/>
                  </a:lnTo>
                  <a:lnTo>
                    <a:pt x="120865" y="24188"/>
                  </a:lnTo>
                  <a:lnTo>
                    <a:pt x="120865" y="46864"/>
                  </a:lnTo>
                  <a:lnTo>
                    <a:pt x="134463" y="46864"/>
                  </a:lnTo>
                  <a:lnTo>
                    <a:pt x="134463" y="71052"/>
                  </a:lnTo>
                  <a:lnTo>
                    <a:pt x="362596" y="71052"/>
                  </a:lnTo>
                  <a:lnTo>
                    <a:pt x="362596" y="95240"/>
                  </a:lnTo>
                  <a:lnTo>
                    <a:pt x="524254" y="95240"/>
                  </a:lnTo>
                  <a:lnTo>
                    <a:pt x="524254" y="119428"/>
                  </a:lnTo>
                  <a:lnTo>
                    <a:pt x="543894" y="119428"/>
                  </a:lnTo>
                  <a:lnTo>
                    <a:pt x="543894" y="143616"/>
                  </a:lnTo>
                  <a:lnTo>
                    <a:pt x="658716" y="143616"/>
                  </a:lnTo>
                  <a:lnTo>
                    <a:pt x="658716" y="169316"/>
                  </a:lnTo>
                  <a:lnTo>
                    <a:pt x="799222" y="169316"/>
                  </a:lnTo>
                  <a:lnTo>
                    <a:pt x="799222" y="193504"/>
                  </a:lnTo>
                  <a:lnTo>
                    <a:pt x="818863" y="193504"/>
                  </a:lnTo>
                  <a:lnTo>
                    <a:pt x="818863" y="217692"/>
                  </a:lnTo>
                  <a:lnTo>
                    <a:pt x="974477" y="217692"/>
                  </a:lnTo>
                  <a:lnTo>
                    <a:pt x="974477" y="243392"/>
                  </a:lnTo>
                  <a:lnTo>
                    <a:pt x="988075" y="243392"/>
                  </a:lnTo>
                  <a:lnTo>
                    <a:pt x="988075" y="267580"/>
                  </a:lnTo>
                  <a:lnTo>
                    <a:pt x="1114983" y="267580"/>
                  </a:lnTo>
                  <a:lnTo>
                    <a:pt x="1114983" y="293280"/>
                  </a:lnTo>
                  <a:lnTo>
                    <a:pt x="1134624" y="293280"/>
                  </a:lnTo>
                  <a:lnTo>
                    <a:pt x="1134624" y="318980"/>
                  </a:lnTo>
                  <a:lnTo>
                    <a:pt x="1155776" y="318980"/>
                  </a:lnTo>
                  <a:lnTo>
                    <a:pt x="1155776" y="343168"/>
                  </a:lnTo>
                  <a:lnTo>
                    <a:pt x="1175416" y="343168"/>
                  </a:lnTo>
                  <a:lnTo>
                    <a:pt x="1175416" y="368868"/>
                  </a:lnTo>
                  <a:lnTo>
                    <a:pt x="1189013" y="368868"/>
                  </a:lnTo>
                  <a:lnTo>
                    <a:pt x="1189013" y="393056"/>
                  </a:lnTo>
                  <a:lnTo>
                    <a:pt x="1269087" y="393056"/>
                  </a:lnTo>
                  <a:lnTo>
                    <a:pt x="1269087" y="418755"/>
                  </a:lnTo>
                  <a:lnTo>
                    <a:pt x="1282684" y="418755"/>
                  </a:lnTo>
                  <a:lnTo>
                    <a:pt x="1282684" y="444455"/>
                  </a:lnTo>
                  <a:lnTo>
                    <a:pt x="1296281" y="444455"/>
                  </a:lnTo>
                  <a:lnTo>
                    <a:pt x="1296281" y="468643"/>
                  </a:lnTo>
                  <a:lnTo>
                    <a:pt x="1364268" y="468643"/>
                  </a:lnTo>
                  <a:lnTo>
                    <a:pt x="1364268" y="494343"/>
                  </a:lnTo>
                  <a:lnTo>
                    <a:pt x="1389952" y="494343"/>
                  </a:lnTo>
                  <a:lnTo>
                    <a:pt x="1389952" y="520043"/>
                  </a:lnTo>
                  <a:lnTo>
                    <a:pt x="1457939" y="520043"/>
                  </a:lnTo>
                  <a:lnTo>
                    <a:pt x="1457939" y="544231"/>
                  </a:lnTo>
                  <a:lnTo>
                    <a:pt x="1491177" y="544231"/>
                  </a:lnTo>
                  <a:lnTo>
                    <a:pt x="1491177" y="569931"/>
                  </a:lnTo>
                  <a:lnTo>
                    <a:pt x="1497220" y="569931"/>
                  </a:lnTo>
                  <a:lnTo>
                    <a:pt x="1497220" y="595630"/>
                  </a:lnTo>
                  <a:lnTo>
                    <a:pt x="1510818" y="595630"/>
                  </a:lnTo>
                  <a:lnTo>
                    <a:pt x="1510818" y="621330"/>
                  </a:lnTo>
                  <a:lnTo>
                    <a:pt x="1531969" y="621330"/>
                  </a:lnTo>
                  <a:lnTo>
                    <a:pt x="1531969" y="645518"/>
                  </a:lnTo>
                  <a:lnTo>
                    <a:pt x="1598445" y="645518"/>
                  </a:lnTo>
                  <a:lnTo>
                    <a:pt x="1598445" y="671218"/>
                  </a:lnTo>
                  <a:lnTo>
                    <a:pt x="1612042" y="671218"/>
                  </a:lnTo>
                  <a:lnTo>
                    <a:pt x="1612042" y="696918"/>
                  </a:lnTo>
                  <a:lnTo>
                    <a:pt x="1639237" y="696918"/>
                  </a:lnTo>
                  <a:lnTo>
                    <a:pt x="1639237" y="722618"/>
                  </a:lnTo>
                  <a:lnTo>
                    <a:pt x="1686072" y="722618"/>
                  </a:lnTo>
                  <a:lnTo>
                    <a:pt x="1686072" y="748317"/>
                  </a:lnTo>
                  <a:lnTo>
                    <a:pt x="1726864" y="748317"/>
                  </a:lnTo>
                  <a:lnTo>
                    <a:pt x="1726864" y="774017"/>
                  </a:lnTo>
                  <a:lnTo>
                    <a:pt x="1779743" y="774017"/>
                  </a:lnTo>
                  <a:lnTo>
                    <a:pt x="1779743" y="799717"/>
                  </a:lnTo>
                  <a:lnTo>
                    <a:pt x="1793340" y="799717"/>
                  </a:lnTo>
                  <a:lnTo>
                    <a:pt x="1793340" y="825417"/>
                  </a:lnTo>
                  <a:lnTo>
                    <a:pt x="1826578" y="825417"/>
                  </a:lnTo>
                  <a:lnTo>
                    <a:pt x="1826578" y="851117"/>
                  </a:lnTo>
                  <a:lnTo>
                    <a:pt x="1847730" y="851117"/>
                  </a:lnTo>
                  <a:lnTo>
                    <a:pt x="1847730" y="876816"/>
                  </a:lnTo>
                  <a:lnTo>
                    <a:pt x="1874924" y="876816"/>
                  </a:lnTo>
                  <a:lnTo>
                    <a:pt x="1874924" y="902516"/>
                  </a:lnTo>
                  <a:lnTo>
                    <a:pt x="1927803" y="902516"/>
                  </a:lnTo>
                  <a:lnTo>
                    <a:pt x="1927803" y="929728"/>
                  </a:lnTo>
                  <a:lnTo>
                    <a:pt x="2001833" y="929728"/>
                  </a:lnTo>
                  <a:lnTo>
                    <a:pt x="2001833" y="955428"/>
                  </a:lnTo>
                  <a:lnTo>
                    <a:pt x="2081906" y="955428"/>
                  </a:lnTo>
                  <a:lnTo>
                    <a:pt x="2081906" y="981127"/>
                  </a:lnTo>
                  <a:lnTo>
                    <a:pt x="2155937" y="981127"/>
                  </a:lnTo>
                  <a:lnTo>
                    <a:pt x="2155937" y="1006827"/>
                  </a:lnTo>
                  <a:lnTo>
                    <a:pt x="2190686" y="1006827"/>
                  </a:lnTo>
                  <a:lnTo>
                    <a:pt x="2190686" y="1032527"/>
                  </a:lnTo>
                  <a:lnTo>
                    <a:pt x="2202772" y="1032527"/>
                  </a:lnTo>
                  <a:lnTo>
                    <a:pt x="2202772" y="1059739"/>
                  </a:lnTo>
                  <a:lnTo>
                    <a:pt x="2216369" y="1059739"/>
                  </a:lnTo>
                  <a:lnTo>
                    <a:pt x="2216369" y="1085438"/>
                  </a:lnTo>
                  <a:lnTo>
                    <a:pt x="2270759" y="1085438"/>
                  </a:lnTo>
                  <a:lnTo>
                    <a:pt x="2270759" y="1111138"/>
                  </a:lnTo>
                  <a:lnTo>
                    <a:pt x="2506446" y="1111138"/>
                  </a:lnTo>
                  <a:lnTo>
                    <a:pt x="2506446" y="1138350"/>
                  </a:lnTo>
                  <a:lnTo>
                    <a:pt x="2566879" y="1138350"/>
                  </a:lnTo>
                  <a:lnTo>
                    <a:pt x="2566879" y="1164049"/>
                  </a:lnTo>
                  <a:lnTo>
                    <a:pt x="2586520" y="1164049"/>
                  </a:lnTo>
                  <a:lnTo>
                    <a:pt x="2586520" y="1191261"/>
                  </a:lnTo>
                  <a:lnTo>
                    <a:pt x="2600117" y="1191261"/>
                  </a:lnTo>
                  <a:lnTo>
                    <a:pt x="2600117" y="1218473"/>
                  </a:lnTo>
                  <a:lnTo>
                    <a:pt x="2680190" y="1218473"/>
                  </a:lnTo>
                  <a:lnTo>
                    <a:pt x="2680190" y="1245684"/>
                  </a:lnTo>
                  <a:lnTo>
                    <a:pt x="2713428" y="1245684"/>
                  </a:lnTo>
                  <a:lnTo>
                    <a:pt x="2713428" y="1272896"/>
                  </a:lnTo>
                  <a:lnTo>
                    <a:pt x="2767818" y="1272896"/>
                  </a:lnTo>
                  <a:lnTo>
                    <a:pt x="2767818" y="1301619"/>
                  </a:lnTo>
                  <a:lnTo>
                    <a:pt x="2773861" y="1301619"/>
                  </a:lnTo>
                  <a:lnTo>
                    <a:pt x="2773861" y="1328830"/>
                  </a:lnTo>
                  <a:lnTo>
                    <a:pt x="2888683" y="1328830"/>
                  </a:lnTo>
                  <a:lnTo>
                    <a:pt x="2888683" y="1359065"/>
                  </a:lnTo>
                  <a:lnTo>
                    <a:pt x="2956670" y="1359065"/>
                  </a:lnTo>
                  <a:lnTo>
                    <a:pt x="2956670" y="1390812"/>
                  </a:lnTo>
                  <a:lnTo>
                    <a:pt x="3023146" y="1390812"/>
                  </a:lnTo>
                  <a:lnTo>
                    <a:pt x="3023146" y="1421047"/>
                  </a:lnTo>
                  <a:lnTo>
                    <a:pt x="3050341" y="1421047"/>
                  </a:lnTo>
                  <a:lnTo>
                    <a:pt x="3050341" y="1452794"/>
                  </a:lnTo>
                  <a:lnTo>
                    <a:pt x="3089622" y="1452794"/>
                  </a:lnTo>
                  <a:lnTo>
                    <a:pt x="3089622" y="1483029"/>
                  </a:lnTo>
                  <a:lnTo>
                    <a:pt x="3116816" y="1483029"/>
                  </a:lnTo>
                  <a:lnTo>
                    <a:pt x="3116816" y="1514776"/>
                  </a:lnTo>
                  <a:lnTo>
                    <a:pt x="3198400" y="1514776"/>
                  </a:lnTo>
                  <a:lnTo>
                    <a:pt x="3198400" y="1549546"/>
                  </a:lnTo>
                  <a:lnTo>
                    <a:pt x="3218041" y="1549546"/>
                  </a:lnTo>
                  <a:lnTo>
                    <a:pt x="3218041" y="1584317"/>
                  </a:lnTo>
                  <a:lnTo>
                    <a:pt x="3264877" y="1584317"/>
                  </a:lnTo>
                  <a:lnTo>
                    <a:pt x="3264877" y="1620599"/>
                  </a:lnTo>
                  <a:lnTo>
                    <a:pt x="3418980" y="1620599"/>
                  </a:lnTo>
                  <a:lnTo>
                    <a:pt x="3418980" y="1659904"/>
                  </a:lnTo>
                  <a:lnTo>
                    <a:pt x="3426534" y="1659904"/>
                  </a:lnTo>
                  <a:lnTo>
                    <a:pt x="3426534" y="1699210"/>
                  </a:lnTo>
                  <a:lnTo>
                    <a:pt x="3459772" y="1699210"/>
                  </a:lnTo>
                  <a:lnTo>
                    <a:pt x="3459772" y="1738515"/>
                  </a:lnTo>
                  <a:lnTo>
                    <a:pt x="3465815" y="1738515"/>
                  </a:lnTo>
                  <a:lnTo>
                    <a:pt x="3465815" y="1779333"/>
                  </a:lnTo>
                  <a:lnTo>
                    <a:pt x="3486967" y="1779333"/>
                  </a:lnTo>
                  <a:lnTo>
                    <a:pt x="3486967" y="1821662"/>
                  </a:lnTo>
                  <a:lnTo>
                    <a:pt x="3574594" y="1821662"/>
                  </a:lnTo>
                  <a:lnTo>
                    <a:pt x="3574594" y="1868526"/>
                  </a:lnTo>
                  <a:lnTo>
                    <a:pt x="3956831" y="1868526"/>
                  </a:lnTo>
                  <a:lnTo>
                    <a:pt x="3956831" y="1932020"/>
                  </a:lnTo>
                  <a:lnTo>
                    <a:pt x="3990069" y="1932020"/>
                  </a:lnTo>
                  <a:lnTo>
                    <a:pt x="3990069" y="1995513"/>
                  </a:lnTo>
                  <a:lnTo>
                    <a:pt x="4077696" y="1995513"/>
                  </a:lnTo>
                  <a:lnTo>
                    <a:pt x="4077696" y="2059007"/>
                  </a:lnTo>
                  <a:lnTo>
                    <a:pt x="4097337" y="2059007"/>
                  </a:lnTo>
                  <a:lnTo>
                    <a:pt x="4097337" y="2124012"/>
                  </a:lnTo>
                  <a:lnTo>
                    <a:pt x="4132086" y="2124012"/>
                  </a:lnTo>
                  <a:lnTo>
                    <a:pt x="4132086" y="2187506"/>
                  </a:lnTo>
                  <a:lnTo>
                    <a:pt x="4582309" y="2187506"/>
                  </a:lnTo>
                  <a:lnTo>
                    <a:pt x="4582309" y="2284258"/>
                  </a:lnTo>
                  <a:lnTo>
                    <a:pt x="5683695" y="2284258"/>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2" name="Freeform 481">
              <a:extLst>
                <a:ext uri="{FF2B5EF4-FFF2-40B4-BE49-F238E27FC236}">
                  <a16:creationId xmlns:a16="http://schemas.microsoft.com/office/drawing/2014/main" id="{0B97B52C-0642-5DD8-73D8-131B9C2C013A}"/>
                </a:ext>
              </a:extLst>
            </p:cNvPr>
            <p:cNvSpPr/>
            <p:nvPr/>
          </p:nvSpPr>
          <p:spPr>
            <a:xfrm>
              <a:off x="8659856" y="3335271"/>
              <a:ext cx="1510" cy="4535"/>
            </a:xfrm>
            <a:custGeom>
              <a:avLst/>
              <a:gdLst>
                <a:gd name="connsiteX0" fmla="*/ 0 w 1510"/>
                <a:gd name="connsiteY0" fmla="*/ 4535 h 4535"/>
                <a:gd name="connsiteX1" fmla="*/ 1511 w 1510"/>
                <a:gd name="connsiteY1" fmla="*/ 0 h 4535"/>
              </a:gdLst>
              <a:ahLst/>
              <a:cxnLst>
                <a:cxn ang="0">
                  <a:pos x="connsiteX0" y="connsiteY0"/>
                </a:cxn>
                <a:cxn ang="0">
                  <a:pos x="connsiteX1" y="connsiteY1"/>
                </a:cxn>
              </a:cxnLst>
              <a:rect l="l" t="t" r="r" b="b"/>
              <a:pathLst>
                <a:path w="1510" h="4535">
                  <a:moveTo>
                    <a:pt x="0" y="4535"/>
                  </a:moveTo>
                  <a:lnTo>
                    <a:pt x="1511" y="0"/>
                  </a:lnTo>
                </a:path>
              </a:pathLst>
            </a:custGeom>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3" name="Freeform 482">
              <a:extLst>
                <a:ext uri="{FF2B5EF4-FFF2-40B4-BE49-F238E27FC236}">
                  <a16:creationId xmlns:a16="http://schemas.microsoft.com/office/drawing/2014/main" id="{8E431A41-5A59-E6F0-727C-183084F39398}"/>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4" name="Freeform 483">
              <a:extLst>
                <a:ext uri="{FF2B5EF4-FFF2-40B4-BE49-F238E27FC236}">
                  <a16:creationId xmlns:a16="http://schemas.microsoft.com/office/drawing/2014/main" id="{FCA0A7EC-C666-135E-C9B9-6703BB105322}"/>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5" name="Freeform 484">
              <a:extLst>
                <a:ext uri="{FF2B5EF4-FFF2-40B4-BE49-F238E27FC236}">
                  <a16:creationId xmlns:a16="http://schemas.microsoft.com/office/drawing/2014/main" id="{CEE7FC40-8CBB-B41D-4D02-CDD36CE0E52B}"/>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6" name="Freeform 485">
              <a:extLst>
                <a:ext uri="{FF2B5EF4-FFF2-40B4-BE49-F238E27FC236}">
                  <a16:creationId xmlns:a16="http://schemas.microsoft.com/office/drawing/2014/main" id="{D77E9741-8E97-43DA-E317-F8B6613641A9}"/>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7" name="Freeform 486">
              <a:extLst>
                <a:ext uri="{FF2B5EF4-FFF2-40B4-BE49-F238E27FC236}">
                  <a16:creationId xmlns:a16="http://schemas.microsoft.com/office/drawing/2014/main" id="{F00DF92D-E330-B5F8-8867-72A4556C0497}"/>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8" name="Freeform 487">
              <a:extLst>
                <a:ext uri="{FF2B5EF4-FFF2-40B4-BE49-F238E27FC236}">
                  <a16:creationId xmlns:a16="http://schemas.microsoft.com/office/drawing/2014/main" id="{B4E71043-2244-1AFB-A815-B43F238E4A3E}"/>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9" name="Freeform 488">
              <a:extLst>
                <a:ext uri="{FF2B5EF4-FFF2-40B4-BE49-F238E27FC236}">
                  <a16:creationId xmlns:a16="http://schemas.microsoft.com/office/drawing/2014/main" id="{29699C61-7CE5-E977-D94C-7FDDA4856075}"/>
                </a:ext>
              </a:extLst>
            </p:cNvPr>
            <p:cNvSpPr/>
            <p:nvPr/>
          </p:nvSpPr>
          <p:spPr>
            <a:xfrm>
              <a:off x="2953498"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0" name="Freeform 489">
              <a:extLst>
                <a:ext uri="{FF2B5EF4-FFF2-40B4-BE49-F238E27FC236}">
                  <a16:creationId xmlns:a16="http://schemas.microsoft.com/office/drawing/2014/main" id="{5A59B88B-AE83-353A-67AE-D25C467E1E25}"/>
                </a:ext>
              </a:extLst>
            </p:cNvPr>
            <p:cNvSpPr/>
            <p:nvPr/>
          </p:nvSpPr>
          <p:spPr>
            <a:xfrm>
              <a:off x="2983715"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1" name="Freeform 490">
              <a:extLst>
                <a:ext uri="{FF2B5EF4-FFF2-40B4-BE49-F238E27FC236}">
                  <a16:creationId xmlns:a16="http://schemas.microsoft.com/office/drawing/2014/main" id="{A891D483-62ED-4E56-7479-4B767E2ADA1E}"/>
                </a:ext>
              </a:extLst>
            </p:cNvPr>
            <p:cNvSpPr/>
            <p:nvPr/>
          </p:nvSpPr>
          <p:spPr>
            <a:xfrm>
              <a:off x="2974650"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2" name="Freeform 491">
              <a:extLst>
                <a:ext uri="{FF2B5EF4-FFF2-40B4-BE49-F238E27FC236}">
                  <a16:creationId xmlns:a16="http://schemas.microsoft.com/office/drawing/2014/main" id="{F64AC7EB-C043-9C8B-A848-E14CAF6F22C4}"/>
                </a:ext>
              </a:extLst>
            </p:cNvPr>
            <p:cNvSpPr/>
            <p:nvPr/>
          </p:nvSpPr>
          <p:spPr>
            <a:xfrm>
              <a:off x="3004866"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3" name="Freeform 492">
              <a:extLst>
                <a:ext uri="{FF2B5EF4-FFF2-40B4-BE49-F238E27FC236}">
                  <a16:creationId xmlns:a16="http://schemas.microsoft.com/office/drawing/2014/main" id="{005B19F7-5B4C-C858-8FEB-4403C88FB94C}"/>
                </a:ext>
              </a:extLst>
            </p:cNvPr>
            <p:cNvSpPr/>
            <p:nvPr/>
          </p:nvSpPr>
          <p:spPr>
            <a:xfrm>
              <a:off x="3013931" y="105101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4" name="Freeform 493">
              <a:extLst>
                <a:ext uri="{FF2B5EF4-FFF2-40B4-BE49-F238E27FC236}">
                  <a16:creationId xmlns:a16="http://schemas.microsoft.com/office/drawing/2014/main" id="{605F14AC-B212-B49B-DABE-0CE29DD020CC}"/>
                </a:ext>
              </a:extLst>
            </p:cNvPr>
            <p:cNvSpPr/>
            <p:nvPr/>
          </p:nvSpPr>
          <p:spPr>
            <a:xfrm>
              <a:off x="3044147" y="102077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5" name="Freeform 494">
              <a:extLst>
                <a:ext uri="{FF2B5EF4-FFF2-40B4-BE49-F238E27FC236}">
                  <a16:creationId xmlns:a16="http://schemas.microsoft.com/office/drawing/2014/main" id="{8A09FE5E-F347-4305-3152-8FCA36DD10D3}"/>
                </a:ext>
              </a:extLst>
            </p:cNvPr>
            <p:cNvSpPr/>
            <p:nvPr/>
          </p:nvSpPr>
          <p:spPr>
            <a:xfrm>
              <a:off x="3021485" y="1075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6" name="Freeform 495">
              <a:extLst>
                <a:ext uri="{FF2B5EF4-FFF2-40B4-BE49-F238E27FC236}">
                  <a16:creationId xmlns:a16="http://schemas.microsoft.com/office/drawing/2014/main" id="{26D5B08A-3F58-37D9-AFA5-EEB13F0615DB}"/>
                </a:ext>
              </a:extLst>
            </p:cNvPr>
            <p:cNvSpPr/>
            <p:nvPr/>
          </p:nvSpPr>
          <p:spPr>
            <a:xfrm>
              <a:off x="3051701" y="1044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7" name="Freeform 496">
              <a:extLst>
                <a:ext uri="{FF2B5EF4-FFF2-40B4-BE49-F238E27FC236}">
                  <a16:creationId xmlns:a16="http://schemas.microsoft.com/office/drawing/2014/main" id="{C83C3341-A5B4-4923-6F92-A0130DA4F40D}"/>
                </a:ext>
              </a:extLst>
            </p:cNvPr>
            <p:cNvSpPr/>
            <p:nvPr/>
          </p:nvSpPr>
          <p:spPr>
            <a:xfrm>
              <a:off x="3041126" y="107520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8" name="Freeform 497">
              <a:extLst>
                <a:ext uri="{FF2B5EF4-FFF2-40B4-BE49-F238E27FC236}">
                  <a16:creationId xmlns:a16="http://schemas.microsoft.com/office/drawing/2014/main" id="{B5B5C255-5719-C262-6904-18A9C9221D0F}"/>
                </a:ext>
              </a:extLst>
            </p:cNvPr>
            <p:cNvSpPr/>
            <p:nvPr/>
          </p:nvSpPr>
          <p:spPr>
            <a:xfrm>
              <a:off x="3071342" y="104496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39" name="Freeform 498">
              <a:extLst>
                <a:ext uri="{FF2B5EF4-FFF2-40B4-BE49-F238E27FC236}">
                  <a16:creationId xmlns:a16="http://schemas.microsoft.com/office/drawing/2014/main" id="{F8FB5965-55A5-416E-BC83-A5A333CF9366}"/>
                </a:ext>
              </a:extLst>
            </p:cNvPr>
            <p:cNvSpPr/>
            <p:nvPr/>
          </p:nvSpPr>
          <p:spPr>
            <a:xfrm>
              <a:off x="3101558"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0" name="Freeform 499">
              <a:extLst>
                <a:ext uri="{FF2B5EF4-FFF2-40B4-BE49-F238E27FC236}">
                  <a16:creationId xmlns:a16="http://schemas.microsoft.com/office/drawing/2014/main" id="{631BF211-5DCE-FE27-8C44-1F4AED0531C5}"/>
                </a:ext>
              </a:extLst>
            </p:cNvPr>
            <p:cNvSpPr/>
            <p:nvPr/>
          </p:nvSpPr>
          <p:spPr>
            <a:xfrm>
              <a:off x="3131775"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1" name="Freeform 500">
              <a:extLst>
                <a:ext uri="{FF2B5EF4-FFF2-40B4-BE49-F238E27FC236}">
                  <a16:creationId xmlns:a16="http://schemas.microsoft.com/office/drawing/2014/main" id="{37C478C8-DDD5-0DF9-319D-CCB16C785ED1}"/>
                </a:ext>
              </a:extLst>
            </p:cNvPr>
            <p:cNvSpPr/>
            <p:nvPr/>
          </p:nvSpPr>
          <p:spPr>
            <a:xfrm>
              <a:off x="3216380"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2" name="Freeform 501">
              <a:extLst>
                <a:ext uri="{FF2B5EF4-FFF2-40B4-BE49-F238E27FC236}">
                  <a16:creationId xmlns:a16="http://schemas.microsoft.com/office/drawing/2014/main" id="{FC2FB2DA-BAB4-323A-259A-5EB401DB3233}"/>
                </a:ext>
              </a:extLst>
            </p:cNvPr>
            <p:cNvSpPr/>
            <p:nvPr/>
          </p:nvSpPr>
          <p:spPr>
            <a:xfrm>
              <a:off x="3246597"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3" name="Freeform 502">
              <a:extLst>
                <a:ext uri="{FF2B5EF4-FFF2-40B4-BE49-F238E27FC236}">
                  <a16:creationId xmlns:a16="http://schemas.microsoft.com/office/drawing/2014/main" id="{EC740A68-67F0-189B-2039-E4621871A092}"/>
                </a:ext>
              </a:extLst>
            </p:cNvPr>
            <p:cNvSpPr/>
            <p:nvPr/>
          </p:nvSpPr>
          <p:spPr>
            <a:xfrm>
              <a:off x="3236021"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4" name="Freeform 503">
              <a:extLst>
                <a:ext uri="{FF2B5EF4-FFF2-40B4-BE49-F238E27FC236}">
                  <a16:creationId xmlns:a16="http://schemas.microsoft.com/office/drawing/2014/main" id="{11883C4E-E8D5-8EFC-E6A2-1DC5CFA67796}"/>
                </a:ext>
              </a:extLst>
            </p:cNvPr>
            <p:cNvSpPr/>
            <p:nvPr/>
          </p:nvSpPr>
          <p:spPr>
            <a:xfrm>
              <a:off x="3266237"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5" name="Freeform 504">
              <a:extLst>
                <a:ext uri="{FF2B5EF4-FFF2-40B4-BE49-F238E27FC236}">
                  <a16:creationId xmlns:a16="http://schemas.microsoft.com/office/drawing/2014/main" id="{D27867DD-0039-3013-85A0-F9F06B8B7909}"/>
                </a:ext>
              </a:extLst>
            </p:cNvPr>
            <p:cNvSpPr/>
            <p:nvPr/>
          </p:nvSpPr>
          <p:spPr>
            <a:xfrm>
              <a:off x="3282856" y="112206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6" name="Freeform 505">
              <a:extLst>
                <a:ext uri="{FF2B5EF4-FFF2-40B4-BE49-F238E27FC236}">
                  <a16:creationId xmlns:a16="http://schemas.microsoft.com/office/drawing/2014/main" id="{EC646555-3FDA-456A-C1E5-3020867AB35C}"/>
                </a:ext>
              </a:extLst>
            </p:cNvPr>
            <p:cNvSpPr/>
            <p:nvPr/>
          </p:nvSpPr>
          <p:spPr>
            <a:xfrm>
              <a:off x="3313073" y="109183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7" name="Freeform 506">
              <a:extLst>
                <a:ext uri="{FF2B5EF4-FFF2-40B4-BE49-F238E27FC236}">
                  <a16:creationId xmlns:a16="http://schemas.microsoft.com/office/drawing/2014/main" id="{E3035571-9AAD-F458-5CF9-EBB358CD6475}"/>
                </a:ext>
              </a:extLst>
            </p:cNvPr>
            <p:cNvSpPr/>
            <p:nvPr/>
          </p:nvSpPr>
          <p:spPr>
            <a:xfrm>
              <a:off x="3310051" y="11462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8" name="Freeform 507">
              <a:extLst>
                <a:ext uri="{FF2B5EF4-FFF2-40B4-BE49-F238E27FC236}">
                  <a16:creationId xmlns:a16="http://schemas.microsoft.com/office/drawing/2014/main" id="{BFD82447-8F1A-A7B2-BAA4-5BB7EC333E8E}"/>
                </a:ext>
              </a:extLst>
            </p:cNvPr>
            <p:cNvSpPr/>
            <p:nvPr/>
          </p:nvSpPr>
          <p:spPr>
            <a:xfrm>
              <a:off x="3340267" y="11160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49" name="Freeform 508">
              <a:extLst>
                <a:ext uri="{FF2B5EF4-FFF2-40B4-BE49-F238E27FC236}">
                  <a16:creationId xmlns:a16="http://schemas.microsoft.com/office/drawing/2014/main" id="{8696212D-B746-8815-67AC-8C85C0ED221E}"/>
                </a:ext>
              </a:extLst>
            </p:cNvPr>
            <p:cNvSpPr/>
            <p:nvPr/>
          </p:nvSpPr>
          <p:spPr>
            <a:xfrm>
              <a:off x="3350843" y="114625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0" name="Freeform 509">
              <a:extLst>
                <a:ext uri="{FF2B5EF4-FFF2-40B4-BE49-F238E27FC236}">
                  <a16:creationId xmlns:a16="http://schemas.microsoft.com/office/drawing/2014/main" id="{1263961D-F065-DAAC-D831-EB9936289812}"/>
                </a:ext>
              </a:extLst>
            </p:cNvPr>
            <p:cNvSpPr/>
            <p:nvPr/>
          </p:nvSpPr>
          <p:spPr>
            <a:xfrm>
              <a:off x="3381060" y="111601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1" name="Freeform 510">
              <a:extLst>
                <a:ext uri="{FF2B5EF4-FFF2-40B4-BE49-F238E27FC236}">
                  <a16:creationId xmlns:a16="http://schemas.microsoft.com/office/drawing/2014/main" id="{2C5C6FC0-6E4B-C359-9046-70F0658A871E}"/>
                </a:ext>
              </a:extLst>
            </p:cNvPr>
            <p:cNvSpPr/>
            <p:nvPr/>
          </p:nvSpPr>
          <p:spPr>
            <a:xfrm>
              <a:off x="3653007" y="12203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2" name="Freeform 511">
              <a:extLst>
                <a:ext uri="{FF2B5EF4-FFF2-40B4-BE49-F238E27FC236}">
                  <a16:creationId xmlns:a16="http://schemas.microsoft.com/office/drawing/2014/main" id="{461AB655-ECE7-34A2-7CD4-61E3905F07FC}"/>
                </a:ext>
              </a:extLst>
            </p:cNvPr>
            <p:cNvSpPr/>
            <p:nvPr/>
          </p:nvSpPr>
          <p:spPr>
            <a:xfrm>
              <a:off x="3683223" y="11900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3" name="Freeform 512">
              <a:extLst>
                <a:ext uri="{FF2B5EF4-FFF2-40B4-BE49-F238E27FC236}">
                  <a16:creationId xmlns:a16="http://schemas.microsoft.com/office/drawing/2014/main" id="{C5BB4737-06C5-8446-29E9-0D0D1FBC3FD9}"/>
                </a:ext>
              </a:extLst>
            </p:cNvPr>
            <p:cNvSpPr/>
            <p:nvPr/>
          </p:nvSpPr>
          <p:spPr>
            <a:xfrm>
              <a:off x="3733080" y="12203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4" name="Freeform 513">
              <a:extLst>
                <a:ext uri="{FF2B5EF4-FFF2-40B4-BE49-F238E27FC236}">
                  <a16:creationId xmlns:a16="http://schemas.microsoft.com/office/drawing/2014/main" id="{88751AAB-67CB-7ACC-EF0F-ECBD307615D3}"/>
                </a:ext>
              </a:extLst>
            </p:cNvPr>
            <p:cNvSpPr/>
            <p:nvPr/>
          </p:nvSpPr>
          <p:spPr>
            <a:xfrm>
              <a:off x="3763296" y="11900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5" name="Freeform 514">
              <a:extLst>
                <a:ext uri="{FF2B5EF4-FFF2-40B4-BE49-F238E27FC236}">
                  <a16:creationId xmlns:a16="http://schemas.microsoft.com/office/drawing/2014/main" id="{C16B3860-F3CB-E2F0-AC94-F1716D64DA67}"/>
                </a:ext>
              </a:extLst>
            </p:cNvPr>
            <p:cNvSpPr/>
            <p:nvPr/>
          </p:nvSpPr>
          <p:spPr>
            <a:xfrm>
              <a:off x="3955170" y="131859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6" name="Freeform 515">
              <a:extLst>
                <a:ext uri="{FF2B5EF4-FFF2-40B4-BE49-F238E27FC236}">
                  <a16:creationId xmlns:a16="http://schemas.microsoft.com/office/drawing/2014/main" id="{7E1B8B2F-EBD7-4A89-D65D-CB89B7DF765D}"/>
                </a:ext>
              </a:extLst>
            </p:cNvPr>
            <p:cNvSpPr/>
            <p:nvPr/>
          </p:nvSpPr>
          <p:spPr>
            <a:xfrm>
              <a:off x="3985387" y="128835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7" name="Freeform 516">
              <a:extLst>
                <a:ext uri="{FF2B5EF4-FFF2-40B4-BE49-F238E27FC236}">
                  <a16:creationId xmlns:a16="http://schemas.microsoft.com/office/drawing/2014/main" id="{1938656A-9355-1361-4242-534017917FCF}"/>
                </a:ext>
              </a:extLst>
            </p:cNvPr>
            <p:cNvSpPr/>
            <p:nvPr/>
          </p:nvSpPr>
          <p:spPr>
            <a:xfrm>
              <a:off x="4183304" y="144406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8" name="Freeform 517">
              <a:extLst>
                <a:ext uri="{FF2B5EF4-FFF2-40B4-BE49-F238E27FC236}">
                  <a16:creationId xmlns:a16="http://schemas.microsoft.com/office/drawing/2014/main" id="{CBF1EDF9-1C05-86D5-CD58-8A3AEAB4AA50}"/>
                </a:ext>
              </a:extLst>
            </p:cNvPr>
            <p:cNvSpPr/>
            <p:nvPr/>
          </p:nvSpPr>
          <p:spPr>
            <a:xfrm>
              <a:off x="4213520" y="141383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59" name="Freeform 518">
              <a:extLst>
                <a:ext uri="{FF2B5EF4-FFF2-40B4-BE49-F238E27FC236}">
                  <a16:creationId xmlns:a16="http://schemas.microsoft.com/office/drawing/2014/main" id="{1AA58578-AD3A-3E3A-97CC-73C60B6920EA}"/>
                </a:ext>
              </a:extLst>
            </p:cNvPr>
            <p:cNvSpPr/>
            <p:nvPr/>
          </p:nvSpPr>
          <p:spPr>
            <a:xfrm>
              <a:off x="4512662"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0" name="Freeform 519">
              <a:extLst>
                <a:ext uri="{FF2B5EF4-FFF2-40B4-BE49-F238E27FC236}">
                  <a16:creationId xmlns:a16="http://schemas.microsoft.com/office/drawing/2014/main" id="{D1B9F23D-D444-ABFB-3533-C8236C58187C}"/>
                </a:ext>
              </a:extLst>
            </p:cNvPr>
            <p:cNvSpPr/>
            <p:nvPr/>
          </p:nvSpPr>
          <p:spPr>
            <a:xfrm>
              <a:off x="4542878"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1" name="Freeform 520">
              <a:extLst>
                <a:ext uri="{FF2B5EF4-FFF2-40B4-BE49-F238E27FC236}">
                  <a16:creationId xmlns:a16="http://schemas.microsoft.com/office/drawing/2014/main" id="{FA68E704-DD67-2316-F1F8-2D00E19247DA}"/>
                </a:ext>
              </a:extLst>
            </p:cNvPr>
            <p:cNvSpPr/>
            <p:nvPr/>
          </p:nvSpPr>
          <p:spPr>
            <a:xfrm>
              <a:off x="4539857" y="169653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2" name="Freeform 521">
              <a:extLst>
                <a:ext uri="{FF2B5EF4-FFF2-40B4-BE49-F238E27FC236}">
                  <a16:creationId xmlns:a16="http://schemas.microsoft.com/office/drawing/2014/main" id="{4529B7BB-16E2-4CDA-1894-04DE05E2E595}"/>
                </a:ext>
              </a:extLst>
            </p:cNvPr>
            <p:cNvSpPr/>
            <p:nvPr/>
          </p:nvSpPr>
          <p:spPr>
            <a:xfrm>
              <a:off x="4570073" y="166629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3" name="Freeform 522">
              <a:extLst>
                <a:ext uri="{FF2B5EF4-FFF2-40B4-BE49-F238E27FC236}">
                  <a16:creationId xmlns:a16="http://schemas.microsoft.com/office/drawing/2014/main" id="{8A830654-2179-7642-EA8E-8E409CD147C0}"/>
                </a:ext>
              </a:extLst>
            </p:cNvPr>
            <p:cNvSpPr/>
            <p:nvPr/>
          </p:nvSpPr>
          <p:spPr>
            <a:xfrm>
              <a:off x="4795185" y="192782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4" name="Freeform 523">
              <a:extLst>
                <a:ext uri="{FF2B5EF4-FFF2-40B4-BE49-F238E27FC236}">
                  <a16:creationId xmlns:a16="http://schemas.microsoft.com/office/drawing/2014/main" id="{508A843C-429B-405C-915B-00CF4348B5DA}"/>
                </a:ext>
              </a:extLst>
            </p:cNvPr>
            <p:cNvSpPr/>
            <p:nvPr/>
          </p:nvSpPr>
          <p:spPr>
            <a:xfrm>
              <a:off x="4825401" y="18975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5" name="Freeform 524">
              <a:extLst>
                <a:ext uri="{FF2B5EF4-FFF2-40B4-BE49-F238E27FC236}">
                  <a16:creationId xmlns:a16="http://schemas.microsoft.com/office/drawing/2014/main" id="{264FA099-4EA6-5DB1-D478-9244EA4F0EE9}"/>
                </a:ext>
              </a:extLst>
            </p:cNvPr>
            <p:cNvSpPr/>
            <p:nvPr/>
          </p:nvSpPr>
          <p:spPr>
            <a:xfrm>
              <a:off x="5036915" y="203214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6" name="Freeform 525">
              <a:extLst>
                <a:ext uri="{FF2B5EF4-FFF2-40B4-BE49-F238E27FC236}">
                  <a16:creationId xmlns:a16="http://schemas.microsoft.com/office/drawing/2014/main" id="{92EEB771-A116-9AA6-9ABA-41D0B6EFB659}"/>
                </a:ext>
              </a:extLst>
            </p:cNvPr>
            <p:cNvSpPr/>
            <p:nvPr/>
          </p:nvSpPr>
          <p:spPr>
            <a:xfrm>
              <a:off x="5067132" y="2001905"/>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7" name="Freeform 526">
              <a:extLst>
                <a:ext uri="{FF2B5EF4-FFF2-40B4-BE49-F238E27FC236}">
                  <a16:creationId xmlns:a16="http://schemas.microsoft.com/office/drawing/2014/main" id="{99737D99-1E36-8C00-975B-C74033B72030}"/>
                </a:ext>
              </a:extLst>
            </p:cNvPr>
            <p:cNvSpPr/>
            <p:nvPr/>
          </p:nvSpPr>
          <p:spPr>
            <a:xfrm>
              <a:off x="5352676" y="216215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8" name="Freeform 527">
              <a:extLst>
                <a:ext uri="{FF2B5EF4-FFF2-40B4-BE49-F238E27FC236}">
                  <a16:creationId xmlns:a16="http://schemas.microsoft.com/office/drawing/2014/main" id="{D46D6A30-B2A8-571E-5EDC-D6953B1C3498}"/>
                </a:ext>
              </a:extLst>
            </p:cNvPr>
            <p:cNvSpPr/>
            <p:nvPr/>
          </p:nvSpPr>
          <p:spPr>
            <a:xfrm>
              <a:off x="5382893" y="213191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69" name="Freeform 528">
              <a:extLst>
                <a:ext uri="{FF2B5EF4-FFF2-40B4-BE49-F238E27FC236}">
                  <a16:creationId xmlns:a16="http://schemas.microsoft.com/office/drawing/2014/main" id="{57B6A557-36EC-A88B-C86C-F3C66400ADC3}"/>
                </a:ext>
              </a:extLst>
            </p:cNvPr>
            <p:cNvSpPr/>
            <p:nvPr/>
          </p:nvSpPr>
          <p:spPr>
            <a:xfrm>
              <a:off x="5533974" y="22422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0" name="Freeform 529">
              <a:extLst>
                <a:ext uri="{FF2B5EF4-FFF2-40B4-BE49-F238E27FC236}">
                  <a16:creationId xmlns:a16="http://schemas.microsoft.com/office/drawing/2014/main" id="{3917B180-B001-CA8E-282B-01A7312FBA34}"/>
                </a:ext>
              </a:extLst>
            </p:cNvPr>
            <p:cNvSpPr/>
            <p:nvPr/>
          </p:nvSpPr>
          <p:spPr>
            <a:xfrm>
              <a:off x="5564191" y="22120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1" name="Freeform 530">
              <a:extLst>
                <a:ext uri="{FF2B5EF4-FFF2-40B4-BE49-F238E27FC236}">
                  <a16:creationId xmlns:a16="http://schemas.microsoft.com/office/drawing/2014/main" id="{A065824F-14A6-3664-3083-E5FAC2BE46A3}"/>
                </a:ext>
              </a:extLst>
            </p:cNvPr>
            <p:cNvSpPr/>
            <p:nvPr/>
          </p:nvSpPr>
          <p:spPr>
            <a:xfrm>
              <a:off x="5540018" y="2242274"/>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2" name="Freeform 531">
              <a:extLst>
                <a:ext uri="{FF2B5EF4-FFF2-40B4-BE49-F238E27FC236}">
                  <a16:creationId xmlns:a16="http://schemas.microsoft.com/office/drawing/2014/main" id="{A53D7272-08AB-7687-B667-9CDE185FE967}"/>
                </a:ext>
              </a:extLst>
            </p:cNvPr>
            <p:cNvSpPr/>
            <p:nvPr/>
          </p:nvSpPr>
          <p:spPr>
            <a:xfrm>
              <a:off x="5570234" y="2212039"/>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3" name="Freeform 532">
              <a:extLst>
                <a:ext uri="{FF2B5EF4-FFF2-40B4-BE49-F238E27FC236}">
                  <a16:creationId xmlns:a16="http://schemas.microsoft.com/office/drawing/2014/main" id="{E7B905C2-2395-5970-007C-FC688DB1EE8D}"/>
                </a:ext>
              </a:extLst>
            </p:cNvPr>
            <p:cNvSpPr/>
            <p:nvPr/>
          </p:nvSpPr>
          <p:spPr>
            <a:xfrm>
              <a:off x="5547572" y="226948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4" name="Freeform 533">
              <a:extLst>
                <a:ext uri="{FF2B5EF4-FFF2-40B4-BE49-F238E27FC236}">
                  <a16:creationId xmlns:a16="http://schemas.microsoft.com/office/drawing/2014/main" id="{B4C210CB-0C1F-55EF-D099-BA9809C07D20}"/>
                </a:ext>
              </a:extLst>
            </p:cNvPr>
            <p:cNvSpPr/>
            <p:nvPr/>
          </p:nvSpPr>
          <p:spPr>
            <a:xfrm>
              <a:off x="5577788" y="223925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5" name="Freeform 534">
              <a:extLst>
                <a:ext uri="{FF2B5EF4-FFF2-40B4-BE49-F238E27FC236}">
                  <a16:creationId xmlns:a16="http://schemas.microsoft.com/office/drawing/2014/main" id="{23F738ED-A869-34A9-31AD-2537025AB69F}"/>
                </a:ext>
              </a:extLst>
            </p:cNvPr>
            <p:cNvSpPr/>
            <p:nvPr/>
          </p:nvSpPr>
          <p:spPr>
            <a:xfrm>
              <a:off x="5627645" y="2296697"/>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6" name="Freeform 535">
              <a:extLst>
                <a:ext uri="{FF2B5EF4-FFF2-40B4-BE49-F238E27FC236}">
                  <a16:creationId xmlns:a16="http://schemas.microsoft.com/office/drawing/2014/main" id="{75ADC81E-AD95-89A0-CA00-1B2F66C46AEE}"/>
                </a:ext>
              </a:extLst>
            </p:cNvPr>
            <p:cNvSpPr/>
            <p:nvPr/>
          </p:nvSpPr>
          <p:spPr>
            <a:xfrm>
              <a:off x="5657861" y="2266462"/>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7" name="Freeform 536">
              <a:extLst>
                <a:ext uri="{FF2B5EF4-FFF2-40B4-BE49-F238E27FC236}">
                  <a16:creationId xmlns:a16="http://schemas.microsoft.com/office/drawing/2014/main" id="{E1D95286-7028-E16D-B890-D3E20B163D0F}"/>
                </a:ext>
              </a:extLst>
            </p:cNvPr>
            <p:cNvSpPr/>
            <p:nvPr/>
          </p:nvSpPr>
          <p:spPr>
            <a:xfrm>
              <a:off x="5695632" y="232390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8" name="Freeform 537">
              <a:extLst>
                <a:ext uri="{FF2B5EF4-FFF2-40B4-BE49-F238E27FC236}">
                  <a16:creationId xmlns:a16="http://schemas.microsoft.com/office/drawing/2014/main" id="{A2F6987C-E803-2755-ABB4-906A28B560FD}"/>
                </a:ext>
              </a:extLst>
            </p:cNvPr>
            <p:cNvSpPr/>
            <p:nvPr/>
          </p:nvSpPr>
          <p:spPr>
            <a:xfrm>
              <a:off x="5725848" y="229367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79" name="Freeform 538">
              <a:extLst>
                <a:ext uri="{FF2B5EF4-FFF2-40B4-BE49-F238E27FC236}">
                  <a16:creationId xmlns:a16="http://schemas.microsoft.com/office/drawing/2014/main" id="{3B9C1336-230D-31B0-6C68-B2B81EE5BF75}"/>
                </a:ext>
              </a:extLst>
            </p:cNvPr>
            <p:cNvSpPr/>
            <p:nvPr/>
          </p:nvSpPr>
          <p:spPr>
            <a:xfrm>
              <a:off x="5715273" y="235263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0" name="Freeform 539">
              <a:extLst>
                <a:ext uri="{FF2B5EF4-FFF2-40B4-BE49-F238E27FC236}">
                  <a16:creationId xmlns:a16="http://schemas.microsoft.com/office/drawing/2014/main" id="{3792528E-4652-5486-3B83-AA0FAC0D6C9C}"/>
                </a:ext>
              </a:extLst>
            </p:cNvPr>
            <p:cNvSpPr/>
            <p:nvPr/>
          </p:nvSpPr>
          <p:spPr>
            <a:xfrm>
              <a:off x="5745489" y="232239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1" name="Freeform 540">
              <a:extLst>
                <a:ext uri="{FF2B5EF4-FFF2-40B4-BE49-F238E27FC236}">
                  <a16:creationId xmlns:a16="http://schemas.microsoft.com/office/drawing/2014/main" id="{43C3A28F-FF57-ADAA-E1FD-F7B0E4090FD3}"/>
                </a:ext>
              </a:extLst>
            </p:cNvPr>
            <p:cNvSpPr/>
            <p:nvPr/>
          </p:nvSpPr>
          <p:spPr>
            <a:xfrm>
              <a:off x="5721316"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2" name="Freeform 541">
              <a:extLst>
                <a:ext uri="{FF2B5EF4-FFF2-40B4-BE49-F238E27FC236}">
                  <a16:creationId xmlns:a16="http://schemas.microsoft.com/office/drawing/2014/main" id="{DAEE9E57-26D4-AE1F-E09E-96C6313A2629}"/>
                </a:ext>
              </a:extLst>
            </p:cNvPr>
            <p:cNvSpPr/>
            <p:nvPr/>
          </p:nvSpPr>
          <p:spPr>
            <a:xfrm>
              <a:off x="5751532"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3" name="Freeform 542">
              <a:extLst>
                <a:ext uri="{FF2B5EF4-FFF2-40B4-BE49-F238E27FC236}">
                  <a16:creationId xmlns:a16="http://schemas.microsoft.com/office/drawing/2014/main" id="{B074020F-B0F5-0F92-60D9-7B2E0CB69DF1}"/>
                </a:ext>
              </a:extLst>
            </p:cNvPr>
            <p:cNvSpPr/>
            <p:nvPr/>
          </p:nvSpPr>
          <p:spPr>
            <a:xfrm>
              <a:off x="5802900"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4" name="Freeform 543">
              <a:extLst>
                <a:ext uri="{FF2B5EF4-FFF2-40B4-BE49-F238E27FC236}">
                  <a16:creationId xmlns:a16="http://schemas.microsoft.com/office/drawing/2014/main" id="{38D651F6-91AC-8F0E-19AD-22DF999A56DE}"/>
                </a:ext>
              </a:extLst>
            </p:cNvPr>
            <p:cNvSpPr/>
            <p:nvPr/>
          </p:nvSpPr>
          <p:spPr>
            <a:xfrm>
              <a:off x="5833116"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5" name="Freeform 544">
              <a:extLst>
                <a:ext uri="{FF2B5EF4-FFF2-40B4-BE49-F238E27FC236}">
                  <a16:creationId xmlns:a16="http://schemas.microsoft.com/office/drawing/2014/main" id="{BAE528FB-93B4-4717-A796-06A782D7F5A4}"/>
                </a:ext>
              </a:extLst>
            </p:cNvPr>
            <p:cNvSpPr/>
            <p:nvPr/>
          </p:nvSpPr>
          <p:spPr>
            <a:xfrm>
              <a:off x="5822541"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6" name="Freeform 545">
              <a:extLst>
                <a:ext uri="{FF2B5EF4-FFF2-40B4-BE49-F238E27FC236}">
                  <a16:creationId xmlns:a16="http://schemas.microsoft.com/office/drawing/2014/main" id="{69DF2625-5D46-7545-29C7-239870C659CC}"/>
                </a:ext>
              </a:extLst>
            </p:cNvPr>
            <p:cNvSpPr/>
            <p:nvPr/>
          </p:nvSpPr>
          <p:spPr>
            <a:xfrm>
              <a:off x="5852757"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7" name="Freeform 546">
              <a:extLst>
                <a:ext uri="{FF2B5EF4-FFF2-40B4-BE49-F238E27FC236}">
                  <a16:creationId xmlns:a16="http://schemas.microsoft.com/office/drawing/2014/main" id="{28F7FCA0-5623-6B60-FA9F-2C5B316D4EAF}"/>
                </a:ext>
              </a:extLst>
            </p:cNvPr>
            <p:cNvSpPr/>
            <p:nvPr/>
          </p:nvSpPr>
          <p:spPr>
            <a:xfrm>
              <a:off x="5822541"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8" name="Freeform 547">
              <a:extLst>
                <a:ext uri="{FF2B5EF4-FFF2-40B4-BE49-F238E27FC236}">
                  <a16:creationId xmlns:a16="http://schemas.microsoft.com/office/drawing/2014/main" id="{BB07257B-0F9A-37F1-D1FF-CCB8D3A3379B}"/>
                </a:ext>
              </a:extLst>
            </p:cNvPr>
            <p:cNvSpPr/>
            <p:nvPr/>
          </p:nvSpPr>
          <p:spPr>
            <a:xfrm>
              <a:off x="5852757"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89" name="Freeform 548">
              <a:extLst>
                <a:ext uri="{FF2B5EF4-FFF2-40B4-BE49-F238E27FC236}">
                  <a16:creationId xmlns:a16="http://schemas.microsoft.com/office/drawing/2014/main" id="{29DBD951-B747-43CC-2353-EFBC696009D0}"/>
                </a:ext>
              </a:extLst>
            </p:cNvPr>
            <p:cNvSpPr/>
            <p:nvPr/>
          </p:nvSpPr>
          <p:spPr>
            <a:xfrm>
              <a:off x="5830095" y="237984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0" name="Freeform 549">
              <a:extLst>
                <a:ext uri="{FF2B5EF4-FFF2-40B4-BE49-F238E27FC236}">
                  <a16:creationId xmlns:a16="http://schemas.microsoft.com/office/drawing/2014/main" id="{22ED7E40-6689-F81F-8B7A-347A84979674}"/>
                </a:ext>
              </a:extLst>
            </p:cNvPr>
            <p:cNvSpPr/>
            <p:nvPr/>
          </p:nvSpPr>
          <p:spPr>
            <a:xfrm>
              <a:off x="5860311" y="234960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1" name="Freeform 550">
              <a:extLst>
                <a:ext uri="{FF2B5EF4-FFF2-40B4-BE49-F238E27FC236}">
                  <a16:creationId xmlns:a16="http://schemas.microsoft.com/office/drawing/2014/main" id="{EB05E7CD-39CD-9FE6-D64A-A5CAD8628660}"/>
                </a:ext>
              </a:extLst>
            </p:cNvPr>
            <p:cNvSpPr/>
            <p:nvPr/>
          </p:nvSpPr>
          <p:spPr>
            <a:xfrm>
              <a:off x="5849735" y="24100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2" name="Freeform 551">
              <a:extLst>
                <a:ext uri="{FF2B5EF4-FFF2-40B4-BE49-F238E27FC236}">
                  <a16:creationId xmlns:a16="http://schemas.microsoft.com/office/drawing/2014/main" id="{7DC5079B-62B1-2D35-C2F4-C20286AAFD44}"/>
                </a:ext>
              </a:extLst>
            </p:cNvPr>
            <p:cNvSpPr/>
            <p:nvPr/>
          </p:nvSpPr>
          <p:spPr>
            <a:xfrm>
              <a:off x="5879952" y="23798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3" name="Freeform 552">
              <a:extLst>
                <a:ext uri="{FF2B5EF4-FFF2-40B4-BE49-F238E27FC236}">
                  <a16:creationId xmlns:a16="http://schemas.microsoft.com/office/drawing/2014/main" id="{FBCAEBF9-74D5-F2BA-9298-A494E50D50C9}"/>
                </a:ext>
              </a:extLst>
            </p:cNvPr>
            <p:cNvSpPr/>
            <p:nvPr/>
          </p:nvSpPr>
          <p:spPr>
            <a:xfrm>
              <a:off x="5869376" y="241007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4" name="Freeform 553">
              <a:extLst>
                <a:ext uri="{FF2B5EF4-FFF2-40B4-BE49-F238E27FC236}">
                  <a16:creationId xmlns:a16="http://schemas.microsoft.com/office/drawing/2014/main" id="{E4FA5035-C0AF-5CD4-9688-C4BE5510FDC1}"/>
                </a:ext>
              </a:extLst>
            </p:cNvPr>
            <p:cNvSpPr/>
            <p:nvPr/>
          </p:nvSpPr>
          <p:spPr>
            <a:xfrm>
              <a:off x="5899592" y="237984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5" name="Freeform 554">
              <a:extLst>
                <a:ext uri="{FF2B5EF4-FFF2-40B4-BE49-F238E27FC236}">
                  <a16:creationId xmlns:a16="http://schemas.microsoft.com/office/drawing/2014/main" id="{8F49D392-D5AC-75B7-3D3A-143861135232}"/>
                </a:ext>
              </a:extLst>
            </p:cNvPr>
            <p:cNvSpPr/>
            <p:nvPr/>
          </p:nvSpPr>
          <p:spPr>
            <a:xfrm>
              <a:off x="6044631" y="25340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6" name="Freeform 555">
              <a:extLst>
                <a:ext uri="{FF2B5EF4-FFF2-40B4-BE49-F238E27FC236}">
                  <a16:creationId xmlns:a16="http://schemas.microsoft.com/office/drawing/2014/main" id="{D13B1D7A-16EE-DE30-8C53-C207F31A3229}"/>
                </a:ext>
              </a:extLst>
            </p:cNvPr>
            <p:cNvSpPr/>
            <p:nvPr/>
          </p:nvSpPr>
          <p:spPr>
            <a:xfrm>
              <a:off x="6074847" y="25038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7" name="Freeform 556">
              <a:extLst>
                <a:ext uri="{FF2B5EF4-FFF2-40B4-BE49-F238E27FC236}">
                  <a16:creationId xmlns:a16="http://schemas.microsoft.com/office/drawing/2014/main" id="{EEC87DF3-B0F5-D019-E9A9-EF57705060D7}"/>
                </a:ext>
              </a:extLst>
            </p:cNvPr>
            <p:cNvSpPr/>
            <p:nvPr/>
          </p:nvSpPr>
          <p:spPr>
            <a:xfrm>
              <a:off x="6050674" y="253404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8" name="Freeform 557">
              <a:extLst>
                <a:ext uri="{FF2B5EF4-FFF2-40B4-BE49-F238E27FC236}">
                  <a16:creationId xmlns:a16="http://schemas.microsoft.com/office/drawing/2014/main" id="{A96C0BA3-5F02-95F1-AFB4-C1AE0B1F20AB}"/>
                </a:ext>
              </a:extLst>
            </p:cNvPr>
            <p:cNvSpPr/>
            <p:nvPr/>
          </p:nvSpPr>
          <p:spPr>
            <a:xfrm>
              <a:off x="6080890" y="250380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99" name="Freeform 558">
              <a:extLst>
                <a:ext uri="{FF2B5EF4-FFF2-40B4-BE49-F238E27FC236}">
                  <a16:creationId xmlns:a16="http://schemas.microsoft.com/office/drawing/2014/main" id="{C6C8AF5C-62E9-F260-5253-B101974C359B}"/>
                </a:ext>
              </a:extLst>
            </p:cNvPr>
            <p:cNvSpPr/>
            <p:nvPr/>
          </p:nvSpPr>
          <p:spPr>
            <a:xfrm>
              <a:off x="6105063"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0" name="Freeform 559">
              <a:extLst>
                <a:ext uri="{FF2B5EF4-FFF2-40B4-BE49-F238E27FC236}">
                  <a16:creationId xmlns:a16="http://schemas.microsoft.com/office/drawing/2014/main" id="{6A4492EF-44F4-4D6B-8C4D-49FAD51DB4E7}"/>
                </a:ext>
              </a:extLst>
            </p:cNvPr>
            <p:cNvSpPr/>
            <p:nvPr/>
          </p:nvSpPr>
          <p:spPr>
            <a:xfrm>
              <a:off x="6135280"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1" name="Freeform 560">
              <a:extLst>
                <a:ext uri="{FF2B5EF4-FFF2-40B4-BE49-F238E27FC236}">
                  <a16:creationId xmlns:a16="http://schemas.microsoft.com/office/drawing/2014/main" id="{BA85992F-0E15-B049-42F4-2CF44F1E4A39}"/>
                </a:ext>
              </a:extLst>
            </p:cNvPr>
            <p:cNvSpPr/>
            <p:nvPr/>
          </p:nvSpPr>
          <p:spPr>
            <a:xfrm>
              <a:off x="6105063"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2" name="Freeform 561">
              <a:extLst>
                <a:ext uri="{FF2B5EF4-FFF2-40B4-BE49-F238E27FC236}">
                  <a16:creationId xmlns:a16="http://schemas.microsoft.com/office/drawing/2014/main" id="{446F04DB-10C6-75C4-1450-AC3C8E1F62C9}"/>
                </a:ext>
              </a:extLst>
            </p:cNvPr>
            <p:cNvSpPr/>
            <p:nvPr/>
          </p:nvSpPr>
          <p:spPr>
            <a:xfrm>
              <a:off x="6135280"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3" name="Freeform 562">
              <a:extLst>
                <a:ext uri="{FF2B5EF4-FFF2-40B4-BE49-F238E27FC236}">
                  <a16:creationId xmlns:a16="http://schemas.microsoft.com/office/drawing/2014/main" id="{AC0A362E-24DE-5FBD-EB1D-827C98916DBA}"/>
                </a:ext>
              </a:extLst>
            </p:cNvPr>
            <p:cNvSpPr/>
            <p:nvPr/>
          </p:nvSpPr>
          <p:spPr>
            <a:xfrm>
              <a:off x="6105063"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4" name="Freeform 563">
              <a:extLst>
                <a:ext uri="{FF2B5EF4-FFF2-40B4-BE49-F238E27FC236}">
                  <a16:creationId xmlns:a16="http://schemas.microsoft.com/office/drawing/2014/main" id="{303186C8-1C8E-B7F2-F6CA-C4CA702623D5}"/>
                </a:ext>
              </a:extLst>
            </p:cNvPr>
            <p:cNvSpPr/>
            <p:nvPr/>
          </p:nvSpPr>
          <p:spPr>
            <a:xfrm>
              <a:off x="6135280"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5" name="Freeform 564">
              <a:extLst>
                <a:ext uri="{FF2B5EF4-FFF2-40B4-BE49-F238E27FC236}">
                  <a16:creationId xmlns:a16="http://schemas.microsoft.com/office/drawing/2014/main" id="{A86811C4-FC8A-22EC-47BE-790B5B0B5C03}"/>
                </a:ext>
              </a:extLst>
            </p:cNvPr>
            <p:cNvSpPr/>
            <p:nvPr/>
          </p:nvSpPr>
          <p:spPr>
            <a:xfrm>
              <a:off x="6118661"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6" name="Freeform 565">
              <a:extLst>
                <a:ext uri="{FF2B5EF4-FFF2-40B4-BE49-F238E27FC236}">
                  <a16:creationId xmlns:a16="http://schemas.microsoft.com/office/drawing/2014/main" id="{657FFB64-74CC-BA40-A2C9-EAA7922EA313}"/>
                </a:ext>
              </a:extLst>
            </p:cNvPr>
            <p:cNvSpPr/>
            <p:nvPr/>
          </p:nvSpPr>
          <p:spPr>
            <a:xfrm>
              <a:off x="6148877"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7" name="Freeform 566">
              <a:extLst>
                <a:ext uri="{FF2B5EF4-FFF2-40B4-BE49-F238E27FC236}">
                  <a16:creationId xmlns:a16="http://schemas.microsoft.com/office/drawing/2014/main" id="{F507E9C0-23C8-532C-9D0C-9BFCAA660342}"/>
                </a:ext>
              </a:extLst>
            </p:cNvPr>
            <p:cNvSpPr/>
            <p:nvPr/>
          </p:nvSpPr>
          <p:spPr>
            <a:xfrm>
              <a:off x="6132258" y="256578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8" name="Freeform 567">
              <a:extLst>
                <a:ext uri="{FF2B5EF4-FFF2-40B4-BE49-F238E27FC236}">
                  <a16:creationId xmlns:a16="http://schemas.microsoft.com/office/drawing/2014/main" id="{908F5A18-6D89-F32D-BB89-238758D9CC88}"/>
                </a:ext>
              </a:extLst>
            </p:cNvPr>
            <p:cNvSpPr/>
            <p:nvPr/>
          </p:nvSpPr>
          <p:spPr>
            <a:xfrm>
              <a:off x="6162474" y="253555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09" name="Freeform 568">
              <a:extLst>
                <a:ext uri="{FF2B5EF4-FFF2-40B4-BE49-F238E27FC236}">
                  <a16:creationId xmlns:a16="http://schemas.microsoft.com/office/drawing/2014/main" id="{9277B61A-9D78-1114-F94C-89F5498737C3}"/>
                </a:ext>
              </a:extLst>
            </p:cNvPr>
            <p:cNvSpPr/>
            <p:nvPr/>
          </p:nvSpPr>
          <p:spPr>
            <a:xfrm>
              <a:off x="6145855" y="260055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0" name="Freeform 569">
              <a:extLst>
                <a:ext uri="{FF2B5EF4-FFF2-40B4-BE49-F238E27FC236}">
                  <a16:creationId xmlns:a16="http://schemas.microsoft.com/office/drawing/2014/main" id="{6460408A-64C1-AC5E-0765-FE48C86C3F77}"/>
                </a:ext>
              </a:extLst>
            </p:cNvPr>
            <p:cNvSpPr/>
            <p:nvPr/>
          </p:nvSpPr>
          <p:spPr>
            <a:xfrm>
              <a:off x="6176072" y="257032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1" name="Freeform 570">
              <a:extLst>
                <a:ext uri="{FF2B5EF4-FFF2-40B4-BE49-F238E27FC236}">
                  <a16:creationId xmlns:a16="http://schemas.microsoft.com/office/drawing/2014/main" id="{94E75B3F-56F4-07AD-62BC-72666B2C10B3}"/>
                </a:ext>
              </a:extLst>
            </p:cNvPr>
            <p:cNvSpPr/>
            <p:nvPr/>
          </p:nvSpPr>
          <p:spPr>
            <a:xfrm>
              <a:off x="6192691" y="2635330"/>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2" name="Freeform 571">
              <a:extLst>
                <a:ext uri="{FF2B5EF4-FFF2-40B4-BE49-F238E27FC236}">
                  <a16:creationId xmlns:a16="http://schemas.microsoft.com/office/drawing/2014/main" id="{FDC96C79-DB9A-FC99-660C-06F5F66121AF}"/>
                </a:ext>
              </a:extLst>
            </p:cNvPr>
            <p:cNvSpPr/>
            <p:nvPr/>
          </p:nvSpPr>
          <p:spPr>
            <a:xfrm>
              <a:off x="6222907" y="260509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3" name="Freeform 572">
              <a:extLst>
                <a:ext uri="{FF2B5EF4-FFF2-40B4-BE49-F238E27FC236}">
                  <a16:creationId xmlns:a16="http://schemas.microsoft.com/office/drawing/2014/main" id="{E2A521A1-2BD6-1AEF-FD88-EA84A9885D71}"/>
                </a:ext>
              </a:extLst>
            </p:cNvPr>
            <p:cNvSpPr/>
            <p:nvPr/>
          </p:nvSpPr>
          <p:spPr>
            <a:xfrm>
              <a:off x="621233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4" name="Freeform 573">
              <a:extLst>
                <a:ext uri="{FF2B5EF4-FFF2-40B4-BE49-F238E27FC236}">
                  <a16:creationId xmlns:a16="http://schemas.microsoft.com/office/drawing/2014/main" id="{D2B10431-F9B2-8CE2-0B53-8A5B4F8062C0}"/>
                </a:ext>
              </a:extLst>
            </p:cNvPr>
            <p:cNvSpPr/>
            <p:nvPr/>
          </p:nvSpPr>
          <p:spPr>
            <a:xfrm>
              <a:off x="6242548"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5" name="Freeform 574">
              <a:extLst>
                <a:ext uri="{FF2B5EF4-FFF2-40B4-BE49-F238E27FC236}">
                  <a16:creationId xmlns:a16="http://schemas.microsoft.com/office/drawing/2014/main" id="{901464DB-4DE4-E1DD-2AAA-6E4EB659BA3A}"/>
                </a:ext>
              </a:extLst>
            </p:cNvPr>
            <p:cNvSpPr/>
            <p:nvPr/>
          </p:nvSpPr>
          <p:spPr>
            <a:xfrm>
              <a:off x="6253124"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6" name="Freeform 575">
              <a:extLst>
                <a:ext uri="{FF2B5EF4-FFF2-40B4-BE49-F238E27FC236}">
                  <a16:creationId xmlns:a16="http://schemas.microsoft.com/office/drawing/2014/main" id="{E1E46BF1-3F41-0BEC-369C-E6719C152183}"/>
                </a:ext>
              </a:extLst>
            </p:cNvPr>
            <p:cNvSpPr/>
            <p:nvPr/>
          </p:nvSpPr>
          <p:spPr>
            <a:xfrm>
              <a:off x="6283340"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7" name="Freeform 576">
              <a:extLst>
                <a:ext uri="{FF2B5EF4-FFF2-40B4-BE49-F238E27FC236}">
                  <a16:creationId xmlns:a16="http://schemas.microsoft.com/office/drawing/2014/main" id="{7B14FEB3-BC90-655B-5ED3-995E0E3E2074}"/>
                </a:ext>
              </a:extLst>
            </p:cNvPr>
            <p:cNvSpPr/>
            <p:nvPr/>
          </p:nvSpPr>
          <p:spPr>
            <a:xfrm>
              <a:off x="626672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8" name="Freeform 577">
              <a:extLst>
                <a:ext uri="{FF2B5EF4-FFF2-40B4-BE49-F238E27FC236}">
                  <a16:creationId xmlns:a16="http://schemas.microsoft.com/office/drawing/2014/main" id="{C25D43FD-BBC0-353C-54D9-8EA2B494A79B}"/>
                </a:ext>
              </a:extLst>
            </p:cNvPr>
            <p:cNvSpPr/>
            <p:nvPr/>
          </p:nvSpPr>
          <p:spPr>
            <a:xfrm>
              <a:off x="6296937"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19" name="Freeform 578">
              <a:extLst>
                <a:ext uri="{FF2B5EF4-FFF2-40B4-BE49-F238E27FC236}">
                  <a16:creationId xmlns:a16="http://schemas.microsoft.com/office/drawing/2014/main" id="{6EC2C2FE-AD5F-4772-96F1-2482FDC33310}"/>
                </a:ext>
              </a:extLst>
            </p:cNvPr>
            <p:cNvSpPr/>
            <p:nvPr/>
          </p:nvSpPr>
          <p:spPr>
            <a:xfrm>
              <a:off x="628636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0" name="Freeform 579">
              <a:extLst>
                <a:ext uri="{FF2B5EF4-FFF2-40B4-BE49-F238E27FC236}">
                  <a16:creationId xmlns:a16="http://schemas.microsoft.com/office/drawing/2014/main" id="{856BE6C5-371F-8B6B-F374-CF2EE8557917}"/>
                </a:ext>
              </a:extLst>
            </p:cNvPr>
            <p:cNvSpPr/>
            <p:nvPr/>
          </p:nvSpPr>
          <p:spPr>
            <a:xfrm>
              <a:off x="6316578"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1" name="Freeform 580">
              <a:extLst>
                <a:ext uri="{FF2B5EF4-FFF2-40B4-BE49-F238E27FC236}">
                  <a16:creationId xmlns:a16="http://schemas.microsoft.com/office/drawing/2014/main" id="{22156E11-244C-0169-7117-518DC5758B49}"/>
                </a:ext>
              </a:extLst>
            </p:cNvPr>
            <p:cNvSpPr/>
            <p:nvPr/>
          </p:nvSpPr>
          <p:spPr>
            <a:xfrm>
              <a:off x="6286361" y="2671612"/>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2" name="Freeform 581">
              <a:extLst>
                <a:ext uri="{FF2B5EF4-FFF2-40B4-BE49-F238E27FC236}">
                  <a16:creationId xmlns:a16="http://schemas.microsoft.com/office/drawing/2014/main" id="{1B90BF27-792C-830E-DF6A-3F903AFAA0F6}"/>
                </a:ext>
              </a:extLst>
            </p:cNvPr>
            <p:cNvSpPr/>
            <p:nvPr/>
          </p:nvSpPr>
          <p:spPr>
            <a:xfrm>
              <a:off x="6316578" y="2641377"/>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3" name="Freeform 582">
              <a:extLst>
                <a:ext uri="{FF2B5EF4-FFF2-40B4-BE49-F238E27FC236}">
                  <a16:creationId xmlns:a16="http://schemas.microsoft.com/office/drawing/2014/main" id="{47BAB6D4-5EA7-6F6E-2A98-D45558AE415C}"/>
                </a:ext>
              </a:extLst>
            </p:cNvPr>
            <p:cNvSpPr/>
            <p:nvPr/>
          </p:nvSpPr>
          <p:spPr>
            <a:xfrm>
              <a:off x="6387586" y="2750223"/>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4" name="Freeform 583">
              <a:extLst>
                <a:ext uri="{FF2B5EF4-FFF2-40B4-BE49-F238E27FC236}">
                  <a16:creationId xmlns:a16="http://schemas.microsoft.com/office/drawing/2014/main" id="{8060166F-1ADE-CF1F-F8EC-56EBA80E301F}"/>
                </a:ext>
              </a:extLst>
            </p:cNvPr>
            <p:cNvSpPr/>
            <p:nvPr/>
          </p:nvSpPr>
          <p:spPr>
            <a:xfrm>
              <a:off x="6417803" y="2719988"/>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5" name="Freeform 584">
              <a:extLst>
                <a:ext uri="{FF2B5EF4-FFF2-40B4-BE49-F238E27FC236}">
                  <a16:creationId xmlns:a16="http://schemas.microsoft.com/office/drawing/2014/main" id="{32F86BCC-4E19-5122-019C-6EEBBB10D861}"/>
                </a:ext>
              </a:extLst>
            </p:cNvPr>
            <p:cNvSpPr/>
            <p:nvPr/>
          </p:nvSpPr>
          <p:spPr>
            <a:xfrm>
              <a:off x="6407227" y="2789528"/>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6" name="Freeform 585">
              <a:extLst>
                <a:ext uri="{FF2B5EF4-FFF2-40B4-BE49-F238E27FC236}">
                  <a16:creationId xmlns:a16="http://schemas.microsoft.com/office/drawing/2014/main" id="{8FBD3B40-92AC-679A-E6FE-AFCD8E997F79}"/>
                </a:ext>
              </a:extLst>
            </p:cNvPr>
            <p:cNvSpPr/>
            <p:nvPr/>
          </p:nvSpPr>
          <p:spPr>
            <a:xfrm>
              <a:off x="6437443" y="2759293"/>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7" name="Freeform 586">
              <a:extLst>
                <a:ext uri="{FF2B5EF4-FFF2-40B4-BE49-F238E27FC236}">
                  <a16:creationId xmlns:a16="http://schemas.microsoft.com/office/drawing/2014/main" id="{AE91A0A0-9AEA-8168-2CC6-6FB34625D67C}"/>
                </a:ext>
              </a:extLst>
            </p:cNvPr>
            <p:cNvSpPr/>
            <p:nvPr/>
          </p:nvSpPr>
          <p:spPr>
            <a:xfrm>
              <a:off x="6413270" y="28303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8" name="Freeform 587">
              <a:extLst>
                <a:ext uri="{FF2B5EF4-FFF2-40B4-BE49-F238E27FC236}">
                  <a16:creationId xmlns:a16="http://schemas.microsoft.com/office/drawing/2014/main" id="{0448A4BC-0990-9D9B-4456-620C9DFD6857}"/>
                </a:ext>
              </a:extLst>
            </p:cNvPr>
            <p:cNvSpPr/>
            <p:nvPr/>
          </p:nvSpPr>
          <p:spPr>
            <a:xfrm>
              <a:off x="6443487" y="28001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29" name="Freeform 588">
              <a:extLst>
                <a:ext uri="{FF2B5EF4-FFF2-40B4-BE49-F238E27FC236}">
                  <a16:creationId xmlns:a16="http://schemas.microsoft.com/office/drawing/2014/main" id="{FB7EB7FE-DFF8-B0A2-B355-62FC04C274B1}"/>
                </a:ext>
              </a:extLst>
            </p:cNvPr>
            <p:cNvSpPr/>
            <p:nvPr/>
          </p:nvSpPr>
          <p:spPr>
            <a:xfrm>
              <a:off x="6426868" y="2830346"/>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0" name="Freeform 589">
              <a:extLst>
                <a:ext uri="{FF2B5EF4-FFF2-40B4-BE49-F238E27FC236}">
                  <a16:creationId xmlns:a16="http://schemas.microsoft.com/office/drawing/2014/main" id="{E59AB76B-9B70-AF73-27DA-A17B8E704D2F}"/>
                </a:ext>
              </a:extLst>
            </p:cNvPr>
            <p:cNvSpPr/>
            <p:nvPr/>
          </p:nvSpPr>
          <p:spPr>
            <a:xfrm>
              <a:off x="6457084" y="2800111"/>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1" name="Freeform 590">
              <a:extLst>
                <a:ext uri="{FF2B5EF4-FFF2-40B4-BE49-F238E27FC236}">
                  <a16:creationId xmlns:a16="http://schemas.microsoft.com/office/drawing/2014/main" id="{43C9A476-5C61-337D-40DA-EE9D75CFCA11}"/>
                </a:ext>
              </a:extLst>
            </p:cNvPr>
            <p:cNvSpPr/>
            <p:nvPr/>
          </p:nvSpPr>
          <p:spPr>
            <a:xfrm>
              <a:off x="6434422"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2" name="Freeform 591">
              <a:extLst>
                <a:ext uri="{FF2B5EF4-FFF2-40B4-BE49-F238E27FC236}">
                  <a16:creationId xmlns:a16="http://schemas.microsoft.com/office/drawing/2014/main" id="{ABEC22E0-9A3D-C7FB-99DB-EC8428721F9E}"/>
                </a:ext>
              </a:extLst>
            </p:cNvPr>
            <p:cNvSpPr/>
            <p:nvPr/>
          </p:nvSpPr>
          <p:spPr>
            <a:xfrm>
              <a:off x="6464638"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3" name="Freeform 592">
              <a:extLst>
                <a:ext uri="{FF2B5EF4-FFF2-40B4-BE49-F238E27FC236}">
                  <a16:creationId xmlns:a16="http://schemas.microsoft.com/office/drawing/2014/main" id="{70787871-4AB9-29E6-80F3-25E9E2545B3C}"/>
                </a:ext>
              </a:extLst>
            </p:cNvPr>
            <p:cNvSpPr/>
            <p:nvPr/>
          </p:nvSpPr>
          <p:spPr>
            <a:xfrm>
              <a:off x="6440465"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4" name="Freeform 593">
              <a:extLst>
                <a:ext uri="{FF2B5EF4-FFF2-40B4-BE49-F238E27FC236}">
                  <a16:creationId xmlns:a16="http://schemas.microsoft.com/office/drawing/2014/main" id="{F40D0EF9-B44C-36FC-DB17-56519481CC62}"/>
                </a:ext>
              </a:extLst>
            </p:cNvPr>
            <p:cNvSpPr/>
            <p:nvPr/>
          </p:nvSpPr>
          <p:spPr>
            <a:xfrm>
              <a:off x="6470681"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5" name="Freeform 594">
              <a:extLst>
                <a:ext uri="{FF2B5EF4-FFF2-40B4-BE49-F238E27FC236}">
                  <a16:creationId xmlns:a16="http://schemas.microsoft.com/office/drawing/2014/main" id="{B19F7945-0CF0-2D80-6D04-08869B3A4017}"/>
                </a:ext>
              </a:extLst>
            </p:cNvPr>
            <p:cNvSpPr/>
            <p:nvPr/>
          </p:nvSpPr>
          <p:spPr>
            <a:xfrm>
              <a:off x="6461616"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6" name="Freeform 595">
              <a:extLst>
                <a:ext uri="{FF2B5EF4-FFF2-40B4-BE49-F238E27FC236}">
                  <a16:creationId xmlns:a16="http://schemas.microsoft.com/office/drawing/2014/main" id="{D21908FA-CFF2-D536-7A11-D3151ACA368C}"/>
                </a:ext>
              </a:extLst>
            </p:cNvPr>
            <p:cNvSpPr/>
            <p:nvPr/>
          </p:nvSpPr>
          <p:spPr>
            <a:xfrm>
              <a:off x="6491833"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7" name="Freeform 596">
              <a:extLst>
                <a:ext uri="{FF2B5EF4-FFF2-40B4-BE49-F238E27FC236}">
                  <a16:creationId xmlns:a16="http://schemas.microsoft.com/office/drawing/2014/main" id="{CCA77438-DB80-A243-5811-143D58B13AF7}"/>
                </a:ext>
              </a:extLst>
            </p:cNvPr>
            <p:cNvSpPr/>
            <p:nvPr/>
          </p:nvSpPr>
          <p:spPr>
            <a:xfrm>
              <a:off x="6461616" y="2872675"/>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8" name="Freeform 597">
              <a:extLst>
                <a:ext uri="{FF2B5EF4-FFF2-40B4-BE49-F238E27FC236}">
                  <a16:creationId xmlns:a16="http://schemas.microsoft.com/office/drawing/2014/main" id="{2D92F7B5-43FA-9E96-9E8B-1D1FC297FFF6}"/>
                </a:ext>
              </a:extLst>
            </p:cNvPr>
            <p:cNvSpPr/>
            <p:nvPr/>
          </p:nvSpPr>
          <p:spPr>
            <a:xfrm>
              <a:off x="6491833" y="2842440"/>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39" name="Freeform 598">
              <a:extLst>
                <a:ext uri="{FF2B5EF4-FFF2-40B4-BE49-F238E27FC236}">
                  <a16:creationId xmlns:a16="http://schemas.microsoft.com/office/drawing/2014/main" id="{EF0AA835-3129-9CB1-FAA1-1E65A279A0E4}"/>
                </a:ext>
              </a:extLst>
            </p:cNvPr>
            <p:cNvSpPr/>
            <p:nvPr/>
          </p:nvSpPr>
          <p:spPr>
            <a:xfrm>
              <a:off x="6608166"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0" name="Freeform 599">
              <a:extLst>
                <a:ext uri="{FF2B5EF4-FFF2-40B4-BE49-F238E27FC236}">
                  <a16:creationId xmlns:a16="http://schemas.microsoft.com/office/drawing/2014/main" id="{7AA1DB62-29D1-558C-94DE-BECC39CB9F29}"/>
                </a:ext>
              </a:extLst>
            </p:cNvPr>
            <p:cNvSpPr/>
            <p:nvPr/>
          </p:nvSpPr>
          <p:spPr>
            <a:xfrm>
              <a:off x="6638382"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1" name="Freeform 600">
              <a:extLst>
                <a:ext uri="{FF2B5EF4-FFF2-40B4-BE49-F238E27FC236}">
                  <a16:creationId xmlns:a16="http://schemas.microsoft.com/office/drawing/2014/main" id="{66747F2D-6F90-0BC9-3BFE-625A84C236BF}"/>
                </a:ext>
              </a:extLst>
            </p:cNvPr>
            <p:cNvSpPr/>
            <p:nvPr/>
          </p:nvSpPr>
          <p:spPr>
            <a:xfrm>
              <a:off x="6629317"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2" name="Freeform 601">
              <a:extLst>
                <a:ext uri="{FF2B5EF4-FFF2-40B4-BE49-F238E27FC236}">
                  <a16:creationId xmlns:a16="http://schemas.microsoft.com/office/drawing/2014/main" id="{15E053B5-A4BE-F448-8C21-2A8F2AAE76D6}"/>
                </a:ext>
              </a:extLst>
            </p:cNvPr>
            <p:cNvSpPr/>
            <p:nvPr/>
          </p:nvSpPr>
          <p:spPr>
            <a:xfrm>
              <a:off x="6659533"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3" name="Freeform 602">
              <a:extLst>
                <a:ext uri="{FF2B5EF4-FFF2-40B4-BE49-F238E27FC236}">
                  <a16:creationId xmlns:a16="http://schemas.microsoft.com/office/drawing/2014/main" id="{A7D3BF1A-81F8-0DB1-C1C2-9B563CC9C46D}"/>
                </a:ext>
              </a:extLst>
            </p:cNvPr>
            <p:cNvSpPr/>
            <p:nvPr/>
          </p:nvSpPr>
          <p:spPr>
            <a:xfrm>
              <a:off x="6655001"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4" name="Freeform 603">
              <a:extLst>
                <a:ext uri="{FF2B5EF4-FFF2-40B4-BE49-F238E27FC236}">
                  <a16:creationId xmlns:a16="http://schemas.microsoft.com/office/drawing/2014/main" id="{A32FB7E4-4FA0-DE53-49C0-15A050798343}"/>
                </a:ext>
              </a:extLst>
            </p:cNvPr>
            <p:cNvSpPr/>
            <p:nvPr/>
          </p:nvSpPr>
          <p:spPr>
            <a:xfrm>
              <a:off x="6685217"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5" name="Freeform 604">
              <a:extLst>
                <a:ext uri="{FF2B5EF4-FFF2-40B4-BE49-F238E27FC236}">
                  <a16:creationId xmlns:a16="http://schemas.microsoft.com/office/drawing/2014/main" id="{648AD434-D45E-057B-2093-0C06A42536BE}"/>
                </a:ext>
              </a:extLst>
            </p:cNvPr>
            <p:cNvSpPr/>
            <p:nvPr/>
          </p:nvSpPr>
          <p:spPr>
            <a:xfrm>
              <a:off x="6682196"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6" name="Freeform 605">
              <a:extLst>
                <a:ext uri="{FF2B5EF4-FFF2-40B4-BE49-F238E27FC236}">
                  <a16:creationId xmlns:a16="http://schemas.microsoft.com/office/drawing/2014/main" id="{615C4D81-2940-9978-07B7-D4E5636951DA}"/>
                </a:ext>
              </a:extLst>
            </p:cNvPr>
            <p:cNvSpPr/>
            <p:nvPr/>
          </p:nvSpPr>
          <p:spPr>
            <a:xfrm>
              <a:off x="6712412"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7" name="Freeform 606">
              <a:extLst>
                <a:ext uri="{FF2B5EF4-FFF2-40B4-BE49-F238E27FC236}">
                  <a16:creationId xmlns:a16="http://schemas.microsoft.com/office/drawing/2014/main" id="{9694B075-2C2F-BA57-889E-DFEDD11ED6C2}"/>
                </a:ext>
              </a:extLst>
            </p:cNvPr>
            <p:cNvSpPr/>
            <p:nvPr/>
          </p:nvSpPr>
          <p:spPr>
            <a:xfrm>
              <a:off x="6703347"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8" name="Freeform 607">
              <a:extLst>
                <a:ext uri="{FF2B5EF4-FFF2-40B4-BE49-F238E27FC236}">
                  <a16:creationId xmlns:a16="http://schemas.microsoft.com/office/drawing/2014/main" id="{A2AF803E-AEE6-2D02-27B7-0F0E95DA23CB}"/>
                </a:ext>
              </a:extLst>
            </p:cNvPr>
            <p:cNvSpPr/>
            <p:nvPr/>
          </p:nvSpPr>
          <p:spPr>
            <a:xfrm>
              <a:off x="6733563"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49" name="Freeform 608">
              <a:extLst>
                <a:ext uri="{FF2B5EF4-FFF2-40B4-BE49-F238E27FC236}">
                  <a16:creationId xmlns:a16="http://schemas.microsoft.com/office/drawing/2014/main" id="{265E4014-A897-A23E-8ADE-86EACE5FFD2B}"/>
                </a:ext>
              </a:extLst>
            </p:cNvPr>
            <p:cNvSpPr/>
            <p:nvPr/>
          </p:nvSpPr>
          <p:spPr>
            <a:xfrm>
              <a:off x="6703347"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0" name="Freeform 609">
              <a:extLst>
                <a:ext uri="{FF2B5EF4-FFF2-40B4-BE49-F238E27FC236}">
                  <a16:creationId xmlns:a16="http://schemas.microsoft.com/office/drawing/2014/main" id="{789D2403-3D81-F143-5050-F6FD264261EB}"/>
                </a:ext>
              </a:extLst>
            </p:cNvPr>
            <p:cNvSpPr/>
            <p:nvPr/>
          </p:nvSpPr>
          <p:spPr>
            <a:xfrm>
              <a:off x="6733563"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1" name="Freeform 610">
              <a:extLst>
                <a:ext uri="{FF2B5EF4-FFF2-40B4-BE49-F238E27FC236}">
                  <a16:creationId xmlns:a16="http://schemas.microsoft.com/office/drawing/2014/main" id="{B34C9CD0-6172-AC9C-4094-860D258B030D}"/>
                </a:ext>
              </a:extLst>
            </p:cNvPr>
            <p:cNvSpPr/>
            <p:nvPr/>
          </p:nvSpPr>
          <p:spPr>
            <a:xfrm>
              <a:off x="6736585"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2" name="Freeform 611">
              <a:extLst>
                <a:ext uri="{FF2B5EF4-FFF2-40B4-BE49-F238E27FC236}">
                  <a16:creationId xmlns:a16="http://schemas.microsoft.com/office/drawing/2014/main" id="{8C785DBA-912D-11A1-D023-06A165287CB7}"/>
                </a:ext>
              </a:extLst>
            </p:cNvPr>
            <p:cNvSpPr/>
            <p:nvPr/>
          </p:nvSpPr>
          <p:spPr>
            <a:xfrm>
              <a:off x="6766801"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3" name="Freeform 612">
              <a:extLst>
                <a:ext uri="{FF2B5EF4-FFF2-40B4-BE49-F238E27FC236}">
                  <a16:creationId xmlns:a16="http://schemas.microsoft.com/office/drawing/2014/main" id="{24826D0C-22AB-B2ED-4A91-73ABB3EAF947}"/>
                </a:ext>
              </a:extLst>
            </p:cNvPr>
            <p:cNvSpPr/>
            <p:nvPr/>
          </p:nvSpPr>
          <p:spPr>
            <a:xfrm>
              <a:off x="6750182"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4" name="Freeform 613">
              <a:extLst>
                <a:ext uri="{FF2B5EF4-FFF2-40B4-BE49-F238E27FC236}">
                  <a16:creationId xmlns:a16="http://schemas.microsoft.com/office/drawing/2014/main" id="{EF120C17-D412-49D2-A973-004D03925A8C}"/>
                </a:ext>
              </a:extLst>
            </p:cNvPr>
            <p:cNvSpPr/>
            <p:nvPr/>
          </p:nvSpPr>
          <p:spPr>
            <a:xfrm>
              <a:off x="6780399"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5" name="Freeform 614">
              <a:extLst>
                <a:ext uri="{FF2B5EF4-FFF2-40B4-BE49-F238E27FC236}">
                  <a16:creationId xmlns:a16="http://schemas.microsoft.com/office/drawing/2014/main" id="{1315BA19-DE97-D780-08E9-1D7B0C750D50}"/>
                </a:ext>
              </a:extLst>
            </p:cNvPr>
            <p:cNvSpPr/>
            <p:nvPr/>
          </p:nvSpPr>
          <p:spPr>
            <a:xfrm>
              <a:off x="6769823"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6" name="Freeform 615">
              <a:extLst>
                <a:ext uri="{FF2B5EF4-FFF2-40B4-BE49-F238E27FC236}">
                  <a16:creationId xmlns:a16="http://schemas.microsoft.com/office/drawing/2014/main" id="{5189EF89-C9D3-F7F4-277B-D34E9A196F54}"/>
                </a:ext>
              </a:extLst>
            </p:cNvPr>
            <p:cNvSpPr/>
            <p:nvPr/>
          </p:nvSpPr>
          <p:spPr>
            <a:xfrm>
              <a:off x="6800039"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7" name="Freeform 616">
              <a:extLst>
                <a:ext uri="{FF2B5EF4-FFF2-40B4-BE49-F238E27FC236}">
                  <a16:creationId xmlns:a16="http://schemas.microsoft.com/office/drawing/2014/main" id="{31E8284F-CA7E-A2BA-45AF-13DD8E954251}"/>
                </a:ext>
              </a:extLst>
            </p:cNvPr>
            <p:cNvSpPr/>
            <p:nvPr/>
          </p:nvSpPr>
          <p:spPr>
            <a:xfrm>
              <a:off x="6843853" y="291953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8" name="Freeform 617">
              <a:extLst>
                <a:ext uri="{FF2B5EF4-FFF2-40B4-BE49-F238E27FC236}">
                  <a16:creationId xmlns:a16="http://schemas.microsoft.com/office/drawing/2014/main" id="{ED074B31-739B-524F-5F72-91C2D0BF854C}"/>
                </a:ext>
              </a:extLst>
            </p:cNvPr>
            <p:cNvSpPr/>
            <p:nvPr/>
          </p:nvSpPr>
          <p:spPr>
            <a:xfrm>
              <a:off x="6874069" y="288930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59" name="Freeform 618">
              <a:extLst>
                <a:ext uri="{FF2B5EF4-FFF2-40B4-BE49-F238E27FC236}">
                  <a16:creationId xmlns:a16="http://schemas.microsoft.com/office/drawing/2014/main" id="{E12BFC21-335C-ECBE-D955-A4F34185C8F8}"/>
                </a:ext>
              </a:extLst>
            </p:cNvPr>
            <p:cNvSpPr/>
            <p:nvPr/>
          </p:nvSpPr>
          <p:spPr>
            <a:xfrm>
              <a:off x="7247241"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0" name="Freeform 619">
              <a:extLst>
                <a:ext uri="{FF2B5EF4-FFF2-40B4-BE49-F238E27FC236}">
                  <a16:creationId xmlns:a16="http://schemas.microsoft.com/office/drawing/2014/main" id="{20159796-6286-1A87-4B66-9D707DFECA9E}"/>
                </a:ext>
              </a:extLst>
            </p:cNvPr>
            <p:cNvSpPr/>
            <p:nvPr/>
          </p:nvSpPr>
          <p:spPr>
            <a:xfrm>
              <a:off x="7277458"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1" name="Freeform 620">
              <a:extLst>
                <a:ext uri="{FF2B5EF4-FFF2-40B4-BE49-F238E27FC236}">
                  <a16:creationId xmlns:a16="http://schemas.microsoft.com/office/drawing/2014/main" id="{2FC55788-FF9A-01F9-190E-F11647EF6B79}"/>
                </a:ext>
              </a:extLst>
            </p:cNvPr>
            <p:cNvSpPr/>
            <p:nvPr/>
          </p:nvSpPr>
          <p:spPr>
            <a:xfrm>
              <a:off x="7260839"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2" name="Freeform 621">
              <a:extLst>
                <a:ext uri="{FF2B5EF4-FFF2-40B4-BE49-F238E27FC236}">
                  <a16:creationId xmlns:a16="http://schemas.microsoft.com/office/drawing/2014/main" id="{B9ADAECF-C4BA-D263-9EC0-86DAD52BB3B2}"/>
                </a:ext>
              </a:extLst>
            </p:cNvPr>
            <p:cNvSpPr/>
            <p:nvPr/>
          </p:nvSpPr>
          <p:spPr>
            <a:xfrm>
              <a:off x="7291055"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3" name="Freeform 622">
              <a:extLst>
                <a:ext uri="{FF2B5EF4-FFF2-40B4-BE49-F238E27FC236}">
                  <a16:creationId xmlns:a16="http://schemas.microsoft.com/office/drawing/2014/main" id="{8AFA65E2-53EF-974C-79FF-0F16969F1694}"/>
                </a:ext>
              </a:extLst>
            </p:cNvPr>
            <p:cNvSpPr/>
            <p:nvPr/>
          </p:nvSpPr>
          <p:spPr>
            <a:xfrm>
              <a:off x="7288033"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4" name="Freeform 623">
              <a:extLst>
                <a:ext uri="{FF2B5EF4-FFF2-40B4-BE49-F238E27FC236}">
                  <a16:creationId xmlns:a16="http://schemas.microsoft.com/office/drawing/2014/main" id="{DA3C27CF-B3A9-9A78-41EF-293297D9356F}"/>
                </a:ext>
              </a:extLst>
            </p:cNvPr>
            <p:cNvSpPr/>
            <p:nvPr/>
          </p:nvSpPr>
          <p:spPr>
            <a:xfrm>
              <a:off x="7318250"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5" name="Freeform 624">
              <a:extLst>
                <a:ext uri="{FF2B5EF4-FFF2-40B4-BE49-F238E27FC236}">
                  <a16:creationId xmlns:a16="http://schemas.microsoft.com/office/drawing/2014/main" id="{5B594C13-2A5A-273C-712D-8975F3BB8A30}"/>
                </a:ext>
              </a:extLst>
            </p:cNvPr>
            <p:cNvSpPr/>
            <p:nvPr/>
          </p:nvSpPr>
          <p:spPr>
            <a:xfrm>
              <a:off x="7334869"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6" name="Freeform 625">
              <a:extLst>
                <a:ext uri="{FF2B5EF4-FFF2-40B4-BE49-F238E27FC236}">
                  <a16:creationId xmlns:a16="http://schemas.microsoft.com/office/drawing/2014/main" id="{03427C6F-1CC2-F909-C0F5-B49FE6132BE1}"/>
                </a:ext>
              </a:extLst>
            </p:cNvPr>
            <p:cNvSpPr/>
            <p:nvPr/>
          </p:nvSpPr>
          <p:spPr>
            <a:xfrm>
              <a:off x="7365085"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7" name="Freeform 626">
              <a:extLst>
                <a:ext uri="{FF2B5EF4-FFF2-40B4-BE49-F238E27FC236}">
                  <a16:creationId xmlns:a16="http://schemas.microsoft.com/office/drawing/2014/main" id="{C8A9CB7F-ED7D-1AFC-88D7-6CB50B3BDBE6}"/>
                </a:ext>
              </a:extLst>
            </p:cNvPr>
            <p:cNvSpPr/>
            <p:nvPr/>
          </p:nvSpPr>
          <p:spPr>
            <a:xfrm>
              <a:off x="7381704"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8" name="Freeform 627">
              <a:extLst>
                <a:ext uri="{FF2B5EF4-FFF2-40B4-BE49-F238E27FC236}">
                  <a16:creationId xmlns:a16="http://schemas.microsoft.com/office/drawing/2014/main" id="{8320CB50-D327-B526-4CFF-A1B02674E625}"/>
                </a:ext>
              </a:extLst>
            </p:cNvPr>
            <p:cNvSpPr/>
            <p:nvPr/>
          </p:nvSpPr>
          <p:spPr>
            <a:xfrm>
              <a:off x="7411920"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69" name="Freeform 628">
              <a:extLst>
                <a:ext uri="{FF2B5EF4-FFF2-40B4-BE49-F238E27FC236}">
                  <a16:creationId xmlns:a16="http://schemas.microsoft.com/office/drawing/2014/main" id="{D4CA3F74-5306-302D-D72E-8B34E6451DBC}"/>
                </a:ext>
              </a:extLst>
            </p:cNvPr>
            <p:cNvSpPr/>
            <p:nvPr/>
          </p:nvSpPr>
          <p:spPr>
            <a:xfrm>
              <a:off x="7381704"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0" name="Freeform 629">
              <a:extLst>
                <a:ext uri="{FF2B5EF4-FFF2-40B4-BE49-F238E27FC236}">
                  <a16:creationId xmlns:a16="http://schemas.microsoft.com/office/drawing/2014/main" id="{EA8E2A41-CF96-88F5-E960-D6BADB55BE77}"/>
                </a:ext>
              </a:extLst>
            </p:cNvPr>
            <p:cNvSpPr/>
            <p:nvPr/>
          </p:nvSpPr>
          <p:spPr>
            <a:xfrm>
              <a:off x="7411920"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1" name="Freeform 630">
              <a:extLst>
                <a:ext uri="{FF2B5EF4-FFF2-40B4-BE49-F238E27FC236}">
                  <a16:creationId xmlns:a16="http://schemas.microsoft.com/office/drawing/2014/main" id="{E162532B-8B21-E9A8-39CD-69F42E2E4C7A}"/>
                </a:ext>
              </a:extLst>
            </p:cNvPr>
            <p:cNvSpPr/>
            <p:nvPr/>
          </p:nvSpPr>
          <p:spPr>
            <a:xfrm>
              <a:off x="7414942"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2" name="Freeform 631">
              <a:extLst>
                <a:ext uri="{FF2B5EF4-FFF2-40B4-BE49-F238E27FC236}">
                  <a16:creationId xmlns:a16="http://schemas.microsoft.com/office/drawing/2014/main" id="{E6BB3720-C38A-C7D0-476E-6A927DAFC751}"/>
                </a:ext>
              </a:extLst>
            </p:cNvPr>
            <p:cNvSpPr/>
            <p:nvPr/>
          </p:nvSpPr>
          <p:spPr>
            <a:xfrm>
              <a:off x="7445158"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3" name="Freeform 632">
              <a:extLst>
                <a:ext uri="{FF2B5EF4-FFF2-40B4-BE49-F238E27FC236}">
                  <a16:creationId xmlns:a16="http://schemas.microsoft.com/office/drawing/2014/main" id="{4A6BE2C1-B49E-22B0-AA4E-F4E8CC2BB4A9}"/>
                </a:ext>
              </a:extLst>
            </p:cNvPr>
            <p:cNvSpPr/>
            <p:nvPr/>
          </p:nvSpPr>
          <p:spPr>
            <a:xfrm>
              <a:off x="7448180" y="3238519"/>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4" name="Freeform 633">
              <a:extLst>
                <a:ext uri="{FF2B5EF4-FFF2-40B4-BE49-F238E27FC236}">
                  <a16:creationId xmlns:a16="http://schemas.microsoft.com/office/drawing/2014/main" id="{DABBF243-A21F-B275-C652-E6C610731807}"/>
                </a:ext>
              </a:extLst>
            </p:cNvPr>
            <p:cNvSpPr/>
            <p:nvPr/>
          </p:nvSpPr>
          <p:spPr>
            <a:xfrm>
              <a:off x="7478396" y="3208284"/>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5" name="Freeform 634">
              <a:extLst>
                <a:ext uri="{FF2B5EF4-FFF2-40B4-BE49-F238E27FC236}">
                  <a16:creationId xmlns:a16="http://schemas.microsoft.com/office/drawing/2014/main" id="{0AC1CC9C-5C25-86E1-A12A-9847D18B02D5}"/>
                </a:ext>
              </a:extLst>
            </p:cNvPr>
            <p:cNvSpPr/>
            <p:nvPr/>
          </p:nvSpPr>
          <p:spPr>
            <a:xfrm>
              <a:off x="7711062"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6" name="Freeform 635">
              <a:extLst>
                <a:ext uri="{FF2B5EF4-FFF2-40B4-BE49-F238E27FC236}">
                  <a16:creationId xmlns:a16="http://schemas.microsoft.com/office/drawing/2014/main" id="{80AB9101-E9C6-3CC7-42D5-FEC8A6410E54}"/>
                </a:ext>
              </a:extLst>
            </p:cNvPr>
            <p:cNvSpPr/>
            <p:nvPr/>
          </p:nvSpPr>
          <p:spPr>
            <a:xfrm>
              <a:off x="774127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7" name="Freeform 636">
              <a:extLst>
                <a:ext uri="{FF2B5EF4-FFF2-40B4-BE49-F238E27FC236}">
                  <a16:creationId xmlns:a16="http://schemas.microsoft.com/office/drawing/2014/main" id="{0F5990AA-D763-CDEA-2357-652FED4CF3F6}"/>
                </a:ext>
              </a:extLst>
            </p:cNvPr>
            <p:cNvSpPr/>
            <p:nvPr/>
          </p:nvSpPr>
          <p:spPr>
            <a:xfrm>
              <a:off x="7711062"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8" name="Freeform 637">
              <a:extLst>
                <a:ext uri="{FF2B5EF4-FFF2-40B4-BE49-F238E27FC236}">
                  <a16:creationId xmlns:a16="http://schemas.microsoft.com/office/drawing/2014/main" id="{9D0333DA-94BF-3B78-3C1F-3BA519A546CC}"/>
                </a:ext>
              </a:extLst>
            </p:cNvPr>
            <p:cNvSpPr/>
            <p:nvPr/>
          </p:nvSpPr>
          <p:spPr>
            <a:xfrm>
              <a:off x="774127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79" name="Freeform 638">
              <a:extLst>
                <a:ext uri="{FF2B5EF4-FFF2-40B4-BE49-F238E27FC236}">
                  <a16:creationId xmlns:a16="http://schemas.microsoft.com/office/drawing/2014/main" id="{DBC044CF-B2F6-5B0F-8DAB-035BDD847AC4}"/>
                </a:ext>
              </a:extLst>
            </p:cNvPr>
            <p:cNvSpPr/>
            <p:nvPr/>
          </p:nvSpPr>
          <p:spPr>
            <a:xfrm>
              <a:off x="7717106"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0" name="Freeform 639">
              <a:extLst>
                <a:ext uri="{FF2B5EF4-FFF2-40B4-BE49-F238E27FC236}">
                  <a16:creationId xmlns:a16="http://schemas.microsoft.com/office/drawing/2014/main" id="{3D5A0FCB-CEBA-F698-7074-4CE2E08596B9}"/>
                </a:ext>
              </a:extLst>
            </p:cNvPr>
            <p:cNvSpPr/>
            <p:nvPr/>
          </p:nvSpPr>
          <p:spPr>
            <a:xfrm>
              <a:off x="7747322"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1" name="Freeform 640">
              <a:extLst>
                <a:ext uri="{FF2B5EF4-FFF2-40B4-BE49-F238E27FC236}">
                  <a16:creationId xmlns:a16="http://schemas.microsoft.com/office/drawing/2014/main" id="{AB8B6A3B-F029-6F6F-7A14-EFE26830576D}"/>
                </a:ext>
              </a:extLst>
            </p:cNvPr>
            <p:cNvSpPr/>
            <p:nvPr/>
          </p:nvSpPr>
          <p:spPr>
            <a:xfrm>
              <a:off x="7804733"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2" name="Freeform 641">
              <a:extLst>
                <a:ext uri="{FF2B5EF4-FFF2-40B4-BE49-F238E27FC236}">
                  <a16:creationId xmlns:a16="http://schemas.microsoft.com/office/drawing/2014/main" id="{9D459555-1712-81D0-E8BE-1C5CFDD43F9E}"/>
                </a:ext>
              </a:extLst>
            </p:cNvPr>
            <p:cNvSpPr/>
            <p:nvPr/>
          </p:nvSpPr>
          <p:spPr>
            <a:xfrm>
              <a:off x="783494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3" name="Freeform 642">
              <a:extLst>
                <a:ext uri="{FF2B5EF4-FFF2-40B4-BE49-F238E27FC236}">
                  <a16:creationId xmlns:a16="http://schemas.microsoft.com/office/drawing/2014/main" id="{03BCCBC5-BF66-F951-010E-F8058CEF7010}"/>
                </a:ext>
              </a:extLst>
            </p:cNvPr>
            <p:cNvSpPr/>
            <p:nvPr/>
          </p:nvSpPr>
          <p:spPr>
            <a:xfrm>
              <a:off x="7810776"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4" name="Freeform 643">
              <a:extLst>
                <a:ext uri="{FF2B5EF4-FFF2-40B4-BE49-F238E27FC236}">
                  <a16:creationId xmlns:a16="http://schemas.microsoft.com/office/drawing/2014/main" id="{FADA95D9-4E25-4C16-A6D0-10AAB1D6D417}"/>
                </a:ext>
              </a:extLst>
            </p:cNvPr>
            <p:cNvSpPr/>
            <p:nvPr/>
          </p:nvSpPr>
          <p:spPr>
            <a:xfrm>
              <a:off x="7840993"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5" name="Freeform 644">
              <a:extLst>
                <a:ext uri="{FF2B5EF4-FFF2-40B4-BE49-F238E27FC236}">
                  <a16:creationId xmlns:a16="http://schemas.microsoft.com/office/drawing/2014/main" id="{DB428ADE-859D-FAD3-1DF5-78F205A7CCD6}"/>
                </a:ext>
              </a:extLst>
            </p:cNvPr>
            <p:cNvSpPr/>
            <p:nvPr/>
          </p:nvSpPr>
          <p:spPr>
            <a:xfrm>
              <a:off x="7824374"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6" name="Freeform 645">
              <a:extLst>
                <a:ext uri="{FF2B5EF4-FFF2-40B4-BE49-F238E27FC236}">
                  <a16:creationId xmlns:a16="http://schemas.microsoft.com/office/drawing/2014/main" id="{4A52749E-BC37-7177-0B06-474DE3141817}"/>
                </a:ext>
              </a:extLst>
            </p:cNvPr>
            <p:cNvSpPr/>
            <p:nvPr/>
          </p:nvSpPr>
          <p:spPr>
            <a:xfrm>
              <a:off x="7854590"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7" name="Freeform 646">
              <a:extLst>
                <a:ext uri="{FF2B5EF4-FFF2-40B4-BE49-F238E27FC236}">
                  <a16:creationId xmlns:a16="http://schemas.microsoft.com/office/drawing/2014/main" id="{832525D6-F6C2-3A45-A723-1B0A1146C355}"/>
                </a:ext>
              </a:extLst>
            </p:cNvPr>
            <p:cNvSpPr/>
            <p:nvPr/>
          </p:nvSpPr>
          <p:spPr>
            <a:xfrm>
              <a:off x="7851568"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8" name="Freeform 647">
              <a:extLst>
                <a:ext uri="{FF2B5EF4-FFF2-40B4-BE49-F238E27FC236}">
                  <a16:creationId xmlns:a16="http://schemas.microsoft.com/office/drawing/2014/main" id="{F9452655-1DE1-58ED-683F-E910720497D8}"/>
                </a:ext>
              </a:extLst>
            </p:cNvPr>
            <p:cNvSpPr/>
            <p:nvPr/>
          </p:nvSpPr>
          <p:spPr>
            <a:xfrm>
              <a:off x="7881785"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89" name="Freeform 648">
              <a:extLst>
                <a:ext uri="{FF2B5EF4-FFF2-40B4-BE49-F238E27FC236}">
                  <a16:creationId xmlns:a16="http://schemas.microsoft.com/office/drawing/2014/main" id="{60F686DA-BD79-3DE0-5BCA-6085DA7FF34F}"/>
                </a:ext>
              </a:extLst>
            </p:cNvPr>
            <p:cNvSpPr/>
            <p:nvPr/>
          </p:nvSpPr>
          <p:spPr>
            <a:xfrm>
              <a:off x="7952793"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0" name="Freeform 649">
              <a:extLst>
                <a:ext uri="{FF2B5EF4-FFF2-40B4-BE49-F238E27FC236}">
                  <a16:creationId xmlns:a16="http://schemas.microsoft.com/office/drawing/2014/main" id="{3E201E9D-0217-DA4B-2A7E-CCB069E04925}"/>
                </a:ext>
              </a:extLst>
            </p:cNvPr>
            <p:cNvSpPr/>
            <p:nvPr/>
          </p:nvSpPr>
          <p:spPr>
            <a:xfrm>
              <a:off x="798300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1" name="Freeform 650">
              <a:extLst>
                <a:ext uri="{FF2B5EF4-FFF2-40B4-BE49-F238E27FC236}">
                  <a16:creationId xmlns:a16="http://schemas.microsoft.com/office/drawing/2014/main" id="{77AF19FD-0DCE-D710-8438-1F6E2D120B60}"/>
                </a:ext>
              </a:extLst>
            </p:cNvPr>
            <p:cNvSpPr/>
            <p:nvPr/>
          </p:nvSpPr>
          <p:spPr>
            <a:xfrm>
              <a:off x="7999628"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2" name="Freeform 651">
              <a:extLst>
                <a:ext uri="{FF2B5EF4-FFF2-40B4-BE49-F238E27FC236}">
                  <a16:creationId xmlns:a16="http://schemas.microsoft.com/office/drawing/2014/main" id="{C55C5DDE-4E08-2AD8-0760-84F1B2796ABA}"/>
                </a:ext>
              </a:extLst>
            </p:cNvPr>
            <p:cNvSpPr/>
            <p:nvPr/>
          </p:nvSpPr>
          <p:spPr>
            <a:xfrm>
              <a:off x="8029845"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3" name="Freeform 652">
              <a:extLst>
                <a:ext uri="{FF2B5EF4-FFF2-40B4-BE49-F238E27FC236}">
                  <a16:creationId xmlns:a16="http://schemas.microsoft.com/office/drawing/2014/main" id="{518C880E-471E-A8E4-96E5-4F82BEC26341}"/>
                </a:ext>
              </a:extLst>
            </p:cNvPr>
            <p:cNvSpPr/>
            <p:nvPr/>
          </p:nvSpPr>
          <p:spPr>
            <a:xfrm>
              <a:off x="8114451"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4" name="Freeform 653">
              <a:extLst>
                <a:ext uri="{FF2B5EF4-FFF2-40B4-BE49-F238E27FC236}">
                  <a16:creationId xmlns:a16="http://schemas.microsoft.com/office/drawing/2014/main" id="{8F8A68B8-D118-3758-F034-A267A1B04AE7}"/>
                </a:ext>
              </a:extLst>
            </p:cNvPr>
            <p:cNvSpPr/>
            <p:nvPr/>
          </p:nvSpPr>
          <p:spPr>
            <a:xfrm>
              <a:off x="8144667"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5" name="Freeform 654">
              <a:extLst>
                <a:ext uri="{FF2B5EF4-FFF2-40B4-BE49-F238E27FC236}">
                  <a16:creationId xmlns:a16="http://schemas.microsoft.com/office/drawing/2014/main" id="{FC307378-DB05-9E9F-73B9-BC801EECF197}"/>
                </a:ext>
              </a:extLst>
            </p:cNvPr>
            <p:cNvSpPr/>
            <p:nvPr/>
          </p:nvSpPr>
          <p:spPr>
            <a:xfrm>
              <a:off x="8247403"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6" name="Freeform 655">
              <a:extLst>
                <a:ext uri="{FF2B5EF4-FFF2-40B4-BE49-F238E27FC236}">
                  <a16:creationId xmlns:a16="http://schemas.microsoft.com/office/drawing/2014/main" id="{DE4EF73C-660C-B416-49C1-8C2ADEF1C827}"/>
                </a:ext>
              </a:extLst>
            </p:cNvPr>
            <p:cNvSpPr/>
            <p:nvPr/>
          </p:nvSpPr>
          <p:spPr>
            <a:xfrm>
              <a:off x="8277619"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7" name="Freeform 656">
              <a:extLst>
                <a:ext uri="{FF2B5EF4-FFF2-40B4-BE49-F238E27FC236}">
                  <a16:creationId xmlns:a16="http://schemas.microsoft.com/office/drawing/2014/main" id="{9691947F-8E23-EB4D-B7D2-E5E20124991F}"/>
                </a:ext>
              </a:extLst>
            </p:cNvPr>
            <p:cNvSpPr/>
            <p:nvPr/>
          </p:nvSpPr>
          <p:spPr>
            <a:xfrm>
              <a:off x="8389419"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8" name="Freeform 657">
              <a:extLst>
                <a:ext uri="{FF2B5EF4-FFF2-40B4-BE49-F238E27FC236}">
                  <a16:creationId xmlns:a16="http://schemas.microsoft.com/office/drawing/2014/main" id="{F3B8857A-1AEB-B0C6-BCF0-F5A80D5FD802}"/>
                </a:ext>
              </a:extLst>
            </p:cNvPr>
            <p:cNvSpPr/>
            <p:nvPr/>
          </p:nvSpPr>
          <p:spPr>
            <a:xfrm>
              <a:off x="8419636"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199" name="Freeform 658">
              <a:extLst>
                <a:ext uri="{FF2B5EF4-FFF2-40B4-BE49-F238E27FC236}">
                  <a16:creationId xmlns:a16="http://schemas.microsoft.com/office/drawing/2014/main" id="{9E5BDE68-7858-6ED6-0E39-04FBC3CDDA56}"/>
                </a:ext>
              </a:extLst>
            </p:cNvPr>
            <p:cNvSpPr/>
            <p:nvPr/>
          </p:nvSpPr>
          <p:spPr>
            <a:xfrm>
              <a:off x="8416614"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0" name="Freeform 659">
              <a:extLst>
                <a:ext uri="{FF2B5EF4-FFF2-40B4-BE49-F238E27FC236}">
                  <a16:creationId xmlns:a16="http://schemas.microsoft.com/office/drawing/2014/main" id="{7C875995-49B3-D213-3963-F2841F52599F}"/>
                </a:ext>
              </a:extLst>
            </p:cNvPr>
            <p:cNvSpPr/>
            <p:nvPr/>
          </p:nvSpPr>
          <p:spPr>
            <a:xfrm>
              <a:off x="8446830"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1" name="Freeform 660">
              <a:extLst>
                <a:ext uri="{FF2B5EF4-FFF2-40B4-BE49-F238E27FC236}">
                  <a16:creationId xmlns:a16="http://schemas.microsoft.com/office/drawing/2014/main" id="{E4DF4E2C-324E-4A00-7355-AECD958726F3}"/>
                </a:ext>
              </a:extLst>
            </p:cNvPr>
            <p:cNvSpPr/>
            <p:nvPr/>
          </p:nvSpPr>
          <p:spPr>
            <a:xfrm>
              <a:off x="8631150" y="3335271"/>
              <a:ext cx="60432" cy="15117"/>
            </a:xfrm>
            <a:custGeom>
              <a:avLst/>
              <a:gdLst>
                <a:gd name="connsiteX0" fmla="*/ 0 w 60432"/>
                <a:gd name="connsiteY0" fmla="*/ 0 h 15117"/>
                <a:gd name="connsiteX1" fmla="*/ 60433 w 60432"/>
                <a:gd name="connsiteY1" fmla="*/ 0 h 15117"/>
              </a:gdLst>
              <a:ahLst/>
              <a:cxnLst>
                <a:cxn ang="0">
                  <a:pos x="connsiteX0" y="connsiteY0"/>
                </a:cxn>
                <a:cxn ang="0">
                  <a:pos x="connsiteX1" y="connsiteY1"/>
                </a:cxn>
              </a:cxnLst>
              <a:rect l="l" t="t" r="r" b="b"/>
              <a:pathLst>
                <a:path w="60432" h="15117">
                  <a:moveTo>
                    <a:pt x="0" y="0"/>
                  </a:moveTo>
                  <a:lnTo>
                    <a:pt x="60433" y="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202" name="Freeform 661">
              <a:extLst>
                <a:ext uri="{FF2B5EF4-FFF2-40B4-BE49-F238E27FC236}">
                  <a16:creationId xmlns:a16="http://schemas.microsoft.com/office/drawing/2014/main" id="{E06B6C5D-8F7F-52F6-8F11-5F468E852DE5}"/>
                </a:ext>
              </a:extLst>
            </p:cNvPr>
            <p:cNvSpPr/>
            <p:nvPr/>
          </p:nvSpPr>
          <p:spPr>
            <a:xfrm>
              <a:off x="8661367" y="3305036"/>
              <a:ext cx="15108" cy="60470"/>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23" name="Graphic 4">
            <a:extLst>
              <a:ext uri="{FF2B5EF4-FFF2-40B4-BE49-F238E27FC236}">
                <a16:creationId xmlns:a16="http://schemas.microsoft.com/office/drawing/2014/main" id="{4C340CC3-07F8-0E24-8078-F745C62E220F}"/>
              </a:ext>
            </a:extLst>
          </p:cNvPr>
          <p:cNvGrpSpPr/>
          <p:nvPr/>
        </p:nvGrpSpPr>
        <p:grpSpPr>
          <a:xfrm>
            <a:off x="696614" y="2163752"/>
            <a:ext cx="5135494" cy="3039002"/>
            <a:chOff x="2741984" y="969378"/>
            <a:chExt cx="7359191" cy="3877645"/>
          </a:xfrm>
        </p:grpSpPr>
        <p:grpSp>
          <p:nvGrpSpPr>
            <p:cNvPr id="1969" name="Graphic 4">
              <a:extLst>
                <a:ext uri="{FF2B5EF4-FFF2-40B4-BE49-F238E27FC236}">
                  <a16:creationId xmlns:a16="http://schemas.microsoft.com/office/drawing/2014/main" id="{9DD36FEB-3E00-4175-8A1D-F0B7E62048CF}"/>
                </a:ext>
              </a:extLst>
            </p:cNvPr>
            <p:cNvGrpSpPr/>
            <p:nvPr/>
          </p:nvGrpSpPr>
          <p:grpSpPr>
            <a:xfrm>
              <a:off x="2741984" y="969378"/>
              <a:ext cx="80073" cy="3812639"/>
              <a:chOff x="2741984" y="969378"/>
              <a:chExt cx="80073" cy="3812639"/>
            </a:xfrm>
          </p:grpSpPr>
          <p:sp>
            <p:nvSpPr>
              <p:cNvPr id="2008" name="Freeform 15">
                <a:extLst>
                  <a:ext uri="{FF2B5EF4-FFF2-40B4-BE49-F238E27FC236}">
                    <a16:creationId xmlns:a16="http://schemas.microsoft.com/office/drawing/2014/main" id="{EB213FCA-6C76-667E-428F-050961617046}"/>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9" name="Freeform 16">
                <a:extLst>
                  <a:ext uri="{FF2B5EF4-FFF2-40B4-BE49-F238E27FC236}">
                    <a16:creationId xmlns:a16="http://schemas.microsoft.com/office/drawing/2014/main" id="{5F81A3E0-16AE-C1C3-A75B-84F50FC9ADAD}"/>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5" name="Freeform 22">
                <a:extLst>
                  <a:ext uri="{FF2B5EF4-FFF2-40B4-BE49-F238E27FC236}">
                    <a16:creationId xmlns:a16="http://schemas.microsoft.com/office/drawing/2014/main" id="{C7D4A0BF-0557-D00C-60F5-3B323566D3F3}"/>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6" name="Freeform 23">
                <a:extLst>
                  <a:ext uri="{FF2B5EF4-FFF2-40B4-BE49-F238E27FC236}">
                    <a16:creationId xmlns:a16="http://schemas.microsoft.com/office/drawing/2014/main" id="{88976039-6C17-4E8C-BC8D-127469CC5C12}"/>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7" name="Freeform 24">
                <a:extLst>
                  <a:ext uri="{FF2B5EF4-FFF2-40B4-BE49-F238E27FC236}">
                    <a16:creationId xmlns:a16="http://schemas.microsoft.com/office/drawing/2014/main" id="{A7D69730-1E83-30A6-6D2E-F8D62D372D3E}"/>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8" name="Freeform 25">
                <a:extLst>
                  <a:ext uri="{FF2B5EF4-FFF2-40B4-BE49-F238E27FC236}">
                    <a16:creationId xmlns:a16="http://schemas.microsoft.com/office/drawing/2014/main" id="{270F951A-F490-0295-A620-F1C359F4AB29}"/>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19" name="Freeform 26">
                <a:extLst>
                  <a:ext uri="{FF2B5EF4-FFF2-40B4-BE49-F238E27FC236}">
                    <a16:creationId xmlns:a16="http://schemas.microsoft.com/office/drawing/2014/main" id="{0475BB6B-EA3C-607A-DF5F-92584CD20DA1}"/>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20" name="Freeform 27">
                <a:extLst>
                  <a:ext uri="{FF2B5EF4-FFF2-40B4-BE49-F238E27FC236}">
                    <a16:creationId xmlns:a16="http://schemas.microsoft.com/office/drawing/2014/main" id="{3FDF0570-8FFC-5E57-19F8-658E9EC0C6E6}"/>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970" name="Graphic 4">
              <a:extLst>
                <a:ext uri="{FF2B5EF4-FFF2-40B4-BE49-F238E27FC236}">
                  <a16:creationId xmlns:a16="http://schemas.microsoft.com/office/drawing/2014/main" id="{25A56F39-DA10-57A5-1DC7-A67CC3D49636}"/>
                </a:ext>
              </a:extLst>
            </p:cNvPr>
            <p:cNvGrpSpPr/>
            <p:nvPr/>
          </p:nvGrpSpPr>
          <p:grpSpPr>
            <a:xfrm>
              <a:off x="2806949" y="4783530"/>
              <a:ext cx="7294226" cy="63493"/>
              <a:chOff x="2806949" y="4783530"/>
              <a:chExt cx="7294226" cy="63493"/>
            </a:xfrm>
          </p:grpSpPr>
          <p:sp>
            <p:nvSpPr>
              <p:cNvPr id="1971" name="Freeform 29">
                <a:extLst>
                  <a:ext uri="{FF2B5EF4-FFF2-40B4-BE49-F238E27FC236}">
                    <a16:creationId xmlns:a16="http://schemas.microsoft.com/office/drawing/2014/main" id="{2C13E83D-DE28-A51B-8E71-4D51ACB7EE80}"/>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2" name="Freeform 30">
                <a:extLst>
                  <a:ext uri="{FF2B5EF4-FFF2-40B4-BE49-F238E27FC236}">
                    <a16:creationId xmlns:a16="http://schemas.microsoft.com/office/drawing/2014/main" id="{9D3D63BA-C2B1-E871-6D70-DAF84836DEC8}"/>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3" name="Freeform 31">
                <a:extLst>
                  <a:ext uri="{FF2B5EF4-FFF2-40B4-BE49-F238E27FC236}">
                    <a16:creationId xmlns:a16="http://schemas.microsoft.com/office/drawing/2014/main" id="{6A168046-F0E1-EFCF-6091-C14E44F899AB}"/>
                  </a:ext>
                </a:extLst>
              </p:cNvPr>
              <p:cNvSpPr/>
              <p:nvPr/>
            </p:nvSpPr>
            <p:spPr>
              <a:xfrm>
                <a:off x="297767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4" name="Freeform 32">
                <a:extLst>
                  <a:ext uri="{FF2B5EF4-FFF2-40B4-BE49-F238E27FC236}">
                    <a16:creationId xmlns:a16="http://schemas.microsoft.com/office/drawing/2014/main" id="{2BFC84C4-99C2-D37B-E138-5AD7530FC626}"/>
                  </a:ext>
                </a:extLst>
              </p:cNvPr>
              <p:cNvSpPr/>
              <p:nvPr/>
            </p:nvSpPr>
            <p:spPr>
              <a:xfrm>
                <a:off x="318163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5" name="Freeform 33">
                <a:extLst>
                  <a:ext uri="{FF2B5EF4-FFF2-40B4-BE49-F238E27FC236}">
                    <a16:creationId xmlns:a16="http://schemas.microsoft.com/office/drawing/2014/main" id="{B2124301-CDA0-2197-2558-617AD550B0A1}"/>
                  </a:ext>
                </a:extLst>
              </p:cNvPr>
              <p:cNvSpPr/>
              <p:nvPr/>
            </p:nvSpPr>
            <p:spPr>
              <a:xfrm>
                <a:off x="338559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6" name="Freeform 34">
                <a:extLst>
                  <a:ext uri="{FF2B5EF4-FFF2-40B4-BE49-F238E27FC236}">
                    <a16:creationId xmlns:a16="http://schemas.microsoft.com/office/drawing/2014/main" id="{3EC04A4F-12B4-64E9-DA8A-BD7B30A9BDD0}"/>
                  </a:ext>
                </a:extLst>
              </p:cNvPr>
              <p:cNvSpPr/>
              <p:nvPr/>
            </p:nvSpPr>
            <p:spPr>
              <a:xfrm>
                <a:off x="359106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7" name="Freeform 35">
                <a:extLst>
                  <a:ext uri="{FF2B5EF4-FFF2-40B4-BE49-F238E27FC236}">
                    <a16:creationId xmlns:a16="http://schemas.microsoft.com/office/drawing/2014/main" id="{99263690-9BAB-8831-1B8E-2B192AD8DBA3}"/>
                  </a:ext>
                </a:extLst>
              </p:cNvPr>
              <p:cNvSpPr/>
              <p:nvPr/>
            </p:nvSpPr>
            <p:spPr>
              <a:xfrm>
                <a:off x="379502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8" name="Freeform 36">
                <a:extLst>
                  <a:ext uri="{FF2B5EF4-FFF2-40B4-BE49-F238E27FC236}">
                    <a16:creationId xmlns:a16="http://schemas.microsoft.com/office/drawing/2014/main" id="{31E3F96D-9FB0-ED2D-43E8-6DDD3AF12091}"/>
                  </a:ext>
                </a:extLst>
              </p:cNvPr>
              <p:cNvSpPr/>
              <p:nvPr/>
            </p:nvSpPr>
            <p:spPr>
              <a:xfrm>
                <a:off x="400049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79" name="Freeform 37">
                <a:extLst>
                  <a:ext uri="{FF2B5EF4-FFF2-40B4-BE49-F238E27FC236}">
                    <a16:creationId xmlns:a16="http://schemas.microsoft.com/office/drawing/2014/main" id="{B8A1E122-F45F-5534-DE43-C7B77CB58BBA}"/>
                  </a:ext>
                </a:extLst>
              </p:cNvPr>
              <p:cNvSpPr/>
              <p:nvPr/>
            </p:nvSpPr>
            <p:spPr>
              <a:xfrm>
                <a:off x="420445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0" name="Freeform 38">
                <a:extLst>
                  <a:ext uri="{FF2B5EF4-FFF2-40B4-BE49-F238E27FC236}">
                    <a16:creationId xmlns:a16="http://schemas.microsoft.com/office/drawing/2014/main" id="{8F306BF7-34BB-3E72-F47A-76AD6D17A0E2}"/>
                  </a:ext>
                </a:extLst>
              </p:cNvPr>
              <p:cNvSpPr/>
              <p:nvPr/>
            </p:nvSpPr>
            <p:spPr>
              <a:xfrm>
                <a:off x="440841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1" name="Freeform 39">
                <a:extLst>
                  <a:ext uri="{FF2B5EF4-FFF2-40B4-BE49-F238E27FC236}">
                    <a16:creationId xmlns:a16="http://schemas.microsoft.com/office/drawing/2014/main" id="{4C7DE706-0273-DF54-BB83-4B4E1D448CAD}"/>
                  </a:ext>
                </a:extLst>
              </p:cNvPr>
              <p:cNvSpPr/>
              <p:nvPr/>
            </p:nvSpPr>
            <p:spPr>
              <a:xfrm>
                <a:off x="461388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2" name="Freeform 40">
                <a:extLst>
                  <a:ext uri="{FF2B5EF4-FFF2-40B4-BE49-F238E27FC236}">
                    <a16:creationId xmlns:a16="http://schemas.microsoft.com/office/drawing/2014/main" id="{235C4451-F42A-D48E-361C-33F912210974}"/>
                  </a:ext>
                </a:extLst>
              </p:cNvPr>
              <p:cNvSpPr/>
              <p:nvPr/>
            </p:nvSpPr>
            <p:spPr>
              <a:xfrm>
                <a:off x="481784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3" name="Freeform 41">
                <a:extLst>
                  <a:ext uri="{FF2B5EF4-FFF2-40B4-BE49-F238E27FC236}">
                    <a16:creationId xmlns:a16="http://schemas.microsoft.com/office/drawing/2014/main" id="{A6D339D8-D30E-3F42-DBD1-442028EDEDFB}"/>
                  </a:ext>
                </a:extLst>
              </p:cNvPr>
              <p:cNvSpPr/>
              <p:nvPr/>
            </p:nvSpPr>
            <p:spPr>
              <a:xfrm>
                <a:off x="502180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4" name="Freeform 42">
                <a:extLst>
                  <a:ext uri="{FF2B5EF4-FFF2-40B4-BE49-F238E27FC236}">
                    <a16:creationId xmlns:a16="http://schemas.microsoft.com/office/drawing/2014/main" id="{5A2B6B86-85DD-A85B-CC72-FF610F746957}"/>
                  </a:ext>
                </a:extLst>
              </p:cNvPr>
              <p:cNvSpPr/>
              <p:nvPr/>
            </p:nvSpPr>
            <p:spPr>
              <a:xfrm>
                <a:off x="5227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5" name="Freeform 43">
                <a:extLst>
                  <a:ext uri="{FF2B5EF4-FFF2-40B4-BE49-F238E27FC236}">
                    <a16:creationId xmlns:a16="http://schemas.microsoft.com/office/drawing/2014/main" id="{120291F0-E8CB-6635-DC8D-7538A66AB473}"/>
                  </a:ext>
                </a:extLst>
              </p:cNvPr>
              <p:cNvSpPr/>
              <p:nvPr/>
            </p:nvSpPr>
            <p:spPr>
              <a:xfrm>
                <a:off x="543123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6" name="Freeform 44">
                <a:extLst>
                  <a:ext uri="{FF2B5EF4-FFF2-40B4-BE49-F238E27FC236}">
                    <a16:creationId xmlns:a16="http://schemas.microsoft.com/office/drawing/2014/main" id="{244B1F6F-B834-E618-B6E7-2B4E9E7A6B07}"/>
                  </a:ext>
                </a:extLst>
              </p:cNvPr>
              <p:cNvSpPr/>
              <p:nvPr/>
            </p:nvSpPr>
            <p:spPr>
              <a:xfrm>
                <a:off x="563519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7" name="Freeform 45">
                <a:extLst>
                  <a:ext uri="{FF2B5EF4-FFF2-40B4-BE49-F238E27FC236}">
                    <a16:creationId xmlns:a16="http://schemas.microsoft.com/office/drawing/2014/main" id="{0854AC8A-CF02-5790-EF1E-40368F534EDC}"/>
                  </a:ext>
                </a:extLst>
              </p:cNvPr>
              <p:cNvSpPr/>
              <p:nvPr/>
            </p:nvSpPr>
            <p:spPr>
              <a:xfrm>
                <a:off x="584067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8" name="Freeform 46">
                <a:extLst>
                  <a:ext uri="{FF2B5EF4-FFF2-40B4-BE49-F238E27FC236}">
                    <a16:creationId xmlns:a16="http://schemas.microsoft.com/office/drawing/2014/main" id="{B07E4D86-5D74-62E4-B4E9-4BE1A011D9A9}"/>
                  </a:ext>
                </a:extLst>
              </p:cNvPr>
              <p:cNvSpPr/>
              <p:nvPr/>
            </p:nvSpPr>
            <p:spPr>
              <a:xfrm>
                <a:off x="604463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89" name="Freeform 47">
                <a:extLst>
                  <a:ext uri="{FF2B5EF4-FFF2-40B4-BE49-F238E27FC236}">
                    <a16:creationId xmlns:a16="http://schemas.microsoft.com/office/drawing/2014/main" id="{C28FD922-4594-DDEC-F497-89356FDBB384}"/>
                  </a:ext>
                </a:extLst>
              </p:cNvPr>
              <p:cNvSpPr/>
              <p:nvPr/>
            </p:nvSpPr>
            <p:spPr>
              <a:xfrm>
                <a:off x="624859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0" name="Freeform 48">
                <a:extLst>
                  <a:ext uri="{FF2B5EF4-FFF2-40B4-BE49-F238E27FC236}">
                    <a16:creationId xmlns:a16="http://schemas.microsoft.com/office/drawing/2014/main" id="{0DBD0493-3728-3B58-5FB6-691E207A9A89}"/>
                  </a:ext>
                </a:extLst>
              </p:cNvPr>
              <p:cNvSpPr/>
              <p:nvPr/>
            </p:nvSpPr>
            <p:spPr>
              <a:xfrm>
                <a:off x="645406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1" name="Freeform 49">
                <a:extLst>
                  <a:ext uri="{FF2B5EF4-FFF2-40B4-BE49-F238E27FC236}">
                    <a16:creationId xmlns:a16="http://schemas.microsoft.com/office/drawing/2014/main" id="{2CA5E78D-EFF1-CA0F-4D06-D504FC362ADC}"/>
                  </a:ext>
                </a:extLst>
              </p:cNvPr>
              <p:cNvSpPr/>
              <p:nvPr/>
            </p:nvSpPr>
            <p:spPr>
              <a:xfrm>
                <a:off x="665802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2" name="Freeform 50">
                <a:extLst>
                  <a:ext uri="{FF2B5EF4-FFF2-40B4-BE49-F238E27FC236}">
                    <a16:creationId xmlns:a16="http://schemas.microsoft.com/office/drawing/2014/main" id="{2078EBC9-0DAE-DE89-E832-3B3DA49B1FF7}"/>
                  </a:ext>
                </a:extLst>
              </p:cNvPr>
              <p:cNvSpPr/>
              <p:nvPr/>
            </p:nvSpPr>
            <p:spPr>
              <a:xfrm>
                <a:off x="686198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3" name="Freeform 51">
                <a:extLst>
                  <a:ext uri="{FF2B5EF4-FFF2-40B4-BE49-F238E27FC236}">
                    <a16:creationId xmlns:a16="http://schemas.microsoft.com/office/drawing/2014/main" id="{9FE68257-8674-11FC-0424-9AB1DB9BD5D0}"/>
                  </a:ext>
                </a:extLst>
              </p:cNvPr>
              <p:cNvSpPr/>
              <p:nvPr/>
            </p:nvSpPr>
            <p:spPr>
              <a:xfrm>
                <a:off x="706745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4" name="Freeform 52">
                <a:extLst>
                  <a:ext uri="{FF2B5EF4-FFF2-40B4-BE49-F238E27FC236}">
                    <a16:creationId xmlns:a16="http://schemas.microsoft.com/office/drawing/2014/main" id="{F6352A54-1920-E9A7-5D7B-ED097A6CB0A6}"/>
                  </a:ext>
                </a:extLst>
              </p:cNvPr>
              <p:cNvSpPr/>
              <p:nvPr/>
            </p:nvSpPr>
            <p:spPr>
              <a:xfrm>
                <a:off x="727141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5" name="Freeform 53">
                <a:extLst>
                  <a:ext uri="{FF2B5EF4-FFF2-40B4-BE49-F238E27FC236}">
                    <a16:creationId xmlns:a16="http://schemas.microsoft.com/office/drawing/2014/main" id="{F07C5A8D-A40A-1218-259B-5FB231D7CF48}"/>
                  </a:ext>
                </a:extLst>
              </p:cNvPr>
              <p:cNvSpPr/>
              <p:nvPr/>
            </p:nvSpPr>
            <p:spPr>
              <a:xfrm>
                <a:off x="747688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6" name="Freeform 54">
                <a:extLst>
                  <a:ext uri="{FF2B5EF4-FFF2-40B4-BE49-F238E27FC236}">
                    <a16:creationId xmlns:a16="http://schemas.microsoft.com/office/drawing/2014/main" id="{AC8A4F0E-99D1-9880-54AC-10019E3266E9}"/>
                  </a:ext>
                </a:extLst>
              </p:cNvPr>
              <p:cNvSpPr/>
              <p:nvPr/>
            </p:nvSpPr>
            <p:spPr>
              <a:xfrm>
                <a:off x="768084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7" name="Freeform 55">
                <a:extLst>
                  <a:ext uri="{FF2B5EF4-FFF2-40B4-BE49-F238E27FC236}">
                    <a16:creationId xmlns:a16="http://schemas.microsoft.com/office/drawing/2014/main" id="{0E6A7D6E-627E-20C1-6ECE-D65D93A8059C}"/>
                  </a:ext>
                </a:extLst>
              </p:cNvPr>
              <p:cNvSpPr/>
              <p:nvPr/>
            </p:nvSpPr>
            <p:spPr>
              <a:xfrm>
                <a:off x="788480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8" name="Freeform 56">
                <a:extLst>
                  <a:ext uri="{FF2B5EF4-FFF2-40B4-BE49-F238E27FC236}">
                    <a16:creationId xmlns:a16="http://schemas.microsoft.com/office/drawing/2014/main" id="{AB05076D-D788-EF2E-CAFF-58ADF28A42CE}"/>
                  </a:ext>
                </a:extLst>
              </p:cNvPr>
              <p:cNvSpPr/>
              <p:nvPr/>
            </p:nvSpPr>
            <p:spPr>
              <a:xfrm>
                <a:off x="8090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999" name="Freeform 57">
                <a:extLst>
                  <a:ext uri="{FF2B5EF4-FFF2-40B4-BE49-F238E27FC236}">
                    <a16:creationId xmlns:a16="http://schemas.microsoft.com/office/drawing/2014/main" id="{185AC4E0-49E8-1202-4AAA-2F3E30E480E3}"/>
                  </a:ext>
                </a:extLst>
              </p:cNvPr>
              <p:cNvSpPr/>
              <p:nvPr/>
            </p:nvSpPr>
            <p:spPr>
              <a:xfrm>
                <a:off x="829423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0" name="Freeform 58">
                <a:extLst>
                  <a:ext uri="{FF2B5EF4-FFF2-40B4-BE49-F238E27FC236}">
                    <a16:creationId xmlns:a16="http://schemas.microsoft.com/office/drawing/2014/main" id="{59E60905-4B39-4663-16CE-20CF9D232FCB}"/>
                  </a:ext>
                </a:extLst>
              </p:cNvPr>
              <p:cNvSpPr/>
              <p:nvPr/>
            </p:nvSpPr>
            <p:spPr>
              <a:xfrm>
                <a:off x="849819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1" name="Freeform 59">
                <a:extLst>
                  <a:ext uri="{FF2B5EF4-FFF2-40B4-BE49-F238E27FC236}">
                    <a16:creationId xmlns:a16="http://schemas.microsoft.com/office/drawing/2014/main" id="{552111D8-D5F0-6684-06E9-C39D61DDA346}"/>
                  </a:ext>
                </a:extLst>
              </p:cNvPr>
              <p:cNvSpPr/>
              <p:nvPr/>
            </p:nvSpPr>
            <p:spPr>
              <a:xfrm>
                <a:off x="870366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2" name="Freeform 60">
                <a:extLst>
                  <a:ext uri="{FF2B5EF4-FFF2-40B4-BE49-F238E27FC236}">
                    <a16:creationId xmlns:a16="http://schemas.microsoft.com/office/drawing/2014/main" id="{A2B70BEF-30CA-064E-1EF1-F8575B53586C}"/>
                  </a:ext>
                </a:extLst>
              </p:cNvPr>
              <p:cNvSpPr/>
              <p:nvPr/>
            </p:nvSpPr>
            <p:spPr>
              <a:xfrm>
                <a:off x="890763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3" name="Freeform 61">
                <a:extLst>
                  <a:ext uri="{FF2B5EF4-FFF2-40B4-BE49-F238E27FC236}">
                    <a16:creationId xmlns:a16="http://schemas.microsoft.com/office/drawing/2014/main" id="{9A9B5CF1-AB36-4A09-94B7-462978DBBD66}"/>
                  </a:ext>
                </a:extLst>
              </p:cNvPr>
              <p:cNvSpPr/>
              <p:nvPr/>
            </p:nvSpPr>
            <p:spPr>
              <a:xfrm>
                <a:off x="911159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4" name="Freeform 62">
                <a:extLst>
                  <a:ext uri="{FF2B5EF4-FFF2-40B4-BE49-F238E27FC236}">
                    <a16:creationId xmlns:a16="http://schemas.microsoft.com/office/drawing/2014/main" id="{7355162F-B6F1-6B84-C0F2-9B5D1BC598BA}"/>
                  </a:ext>
                </a:extLst>
              </p:cNvPr>
              <p:cNvSpPr/>
              <p:nvPr/>
            </p:nvSpPr>
            <p:spPr>
              <a:xfrm>
                <a:off x="931706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5" name="Freeform 63">
                <a:extLst>
                  <a:ext uri="{FF2B5EF4-FFF2-40B4-BE49-F238E27FC236}">
                    <a16:creationId xmlns:a16="http://schemas.microsoft.com/office/drawing/2014/main" id="{B503C3B8-0ACF-4002-EF61-380602D8D18F}"/>
                  </a:ext>
                </a:extLst>
              </p:cNvPr>
              <p:cNvSpPr/>
              <p:nvPr/>
            </p:nvSpPr>
            <p:spPr>
              <a:xfrm>
                <a:off x="952102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6" name="Freeform 64">
                <a:extLst>
                  <a:ext uri="{FF2B5EF4-FFF2-40B4-BE49-F238E27FC236}">
                    <a16:creationId xmlns:a16="http://schemas.microsoft.com/office/drawing/2014/main" id="{22C0D4FA-4F29-194E-52E1-149D754950BC}"/>
                  </a:ext>
                </a:extLst>
              </p:cNvPr>
              <p:cNvSpPr/>
              <p:nvPr/>
            </p:nvSpPr>
            <p:spPr>
              <a:xfrm>
                <a:off x="972498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007" name="Freeform 65">
                <a:extLst>
                  <a:ext uri="{FF2B5EF4-FFF2-40B4-BE49-F238E27FC236}">
                    <a16:creationId xmlns:a16="http://schemas.microsoft.com/office/drawing/2014/main" id="{9C6B1255-E9A9-0EBC-B0C6-4C41F5E6E7A2}"/>
                  </a:ext>
                </a:extLst>
              </p:cNvPr>
              <p:cNvSpPr/>
              <p:nvPr/>
            </p:nvSpPr>
            <p:spPr>
              <a:xfrm>
                <a:off x="993045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grpSp>
        <p:nvGrpSpPr>
          <p:cNvPr id="4" name="Group 3">
            <a:extLst>
              <a:ext uri="{FF2B5EF4-FFF2-40B4-BE49-F238E27FC236}">
                <a16:creationId xmlns:a16="http://schemas.microsoft.com/office/drawing/2014/main" id="{7FFD19C3-EC4E-55E4-B5CD-B37195B1E10B}"/>
              </a:ext>
            </a:extLst>
          </p:cNvPr>
          <p:cNvGrpSpPr/>
          <p:nvPr/>
        </p:nvGrpSpPr>
        <p:grpSpPr>
          <a:xfrm>
            <a:off x="737951" y="5172430"/>
            <a:ext cx="5161230" cy="262581"/>
            <a:chOff x="1492788" y="9654173"/>
            <a:chExt cx="10323806" cy="525230"/>
          </a:xfrm>
        </p:grpSpPr>
        <p:sp>
          <p:nvSpPr>
            <p:cNvPr id="1924" name="TextBox 1923">
              <a:extLst>
                <a:ext uri="{FF2B5EF4-FFF2-40B4-BE49-F238E27FC236}">
                  <a16:creationId xmlns:a16="http://schemas.microsoft.com/office/drawing/2014/main" id="{AB88E3C5-5E69-9CE2-8C40-F4806202201D}"/>
                </a:ext>
              </a:extLst>
            </p:cNvPr>
            <p:cNvSpPr txBox="1"/>
            <p:nvPr/>
          </p:nvSpPr>
          <p:spPr>
            <a:xfrm>
              <a:off x="1492788"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0</a:t>
              </a:r>
            </a:p>
          </p:txBody>
        </p:sp>
        <p:sp>
          <p:nvSpPr>
            <p:cNvPr id="1925" name="TextBox 1924">
              <a:extLst>
                <a:ext uri="{FF2B5EF4-FFF2-40B4-BE49-F238E27FC236}">
                  <a16:creationId xmlns:a16="http://schemas.microsoft.com/office/drawing/2014/main" id="{52B6A86B-7BA5-32BF-AD2E-E7ED1754CF49}"/>
                </a:ext>
              </a:extLst>
            </p:cNvPr>
            <p:cNvSpPr txBox="1"/>
            <p:nvPr/>
          </p:nvSpPr>
          <p:spPr>
            <a:xfrm>
              <a:off x="1783978"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a:t>
              </a:r>
            </a:p>
          </p:txBody>
        </p:sp>
        <p:sp>
          <p:nvSpPr>
            <p:cNvPr id="1926" name="TextBox 1925">
              <a:extLst>
                <a:ext uri="{FF2B5EF4-FFF2-40B4-BE49-F238E27FC236}">
                  <a16:creationId xmlns:a16="http://schemas.microsoft.com/office/drawing/2014/main" id="{3413C9AC-CD2A-E076-04F1-B3CAC992D0EF}"/>
                </a:ext>
              </a:extLst>
            </p:cNvPr>
            <p:cNvSpPr txBox="1"/>
            <p:nvPr/>
          </p:nvSpPr>
          <p:spPr>
            <a:xfrm>
              <a:off x="2079306"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a:t>
              </a:r>
            </a:p>
          </p:txBody>
        </p:sp>
        <p:sp>
          <p:nvSpPr>
            <p:cNvPr id="1927" name="TextBox 1926">
              <a:extLst>
                <a:ext uri="{FF2B5EF4-FFF2-40B4-BE49-F238E27FC236}">
                  <a16:creationId xmlns:a16="http://schemas.microsoft.com/office/drawing/2014/main" id="{2DAF46C3-23F1-26A7-0C3F-9A3661F8F16E}"/>
                </a:ext>
              </a:extLst>
            </p:cNvPr>
            <p:cNvSpPr txBox="1"/>
            <p:nvPr/>
          </p:nvSpPr>
          <p:spPr>
            <a:xfrm>
              <a:off x="2354906"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a:t>
              </a:r>
            </a:p>
          </p:txBody>
        </p:sp>
        <p:sp>
          <p:nvSpPr>
            <p:cNvPr id="1928" name="TextBox 1927">
              <a:extLst>
                <a:ext uri="{FF2B5EF4-FFF2-40B4-BE49-F238E27FC236}">
                  <a16:creationId xmlns:a16="http://schemas.microsoft.com/office/drawing/2014/main" id="{5084A4C4-4AD7-CB98-C062-C06AC5813151}"/>
                </a:ext>
              </a:extLst>
            </p:cNvPr>
            <p:cNvSpPr txBox="1"/>
            <p:nvPr/>
          </p:nvSpPr>
          <p:spPr>
            <a:xfrm>
              <a:off x="2640280"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4</a:t>
              </a:r>
            </a:p>
          </p:txBody>
        </p:sp>
        <p:sp>
          <p:nvSpPr>
            <p:cNvPr id="1929" name="TextBox 1928">
              <a:extLst>
                <a:ext uri="{FF2B5EF4-FFF2-40B4-BE49-F238E27FC236}">
                  <a16:creationId xmlns:a16="http://schemas.microsoft.com/office/drawing/2014/main" id="{D0E55AB2-A991-2240-3EB1-8B47A13CE6DF}"/>
                </a:ext>
              </a:extLst>
            </p:cNvPr>
            <p:cNvSpPr txBox="1"/>
            <p:nvPr/>
          </p:nvSpPr>
          <p:spPr>
            <a:xfrm>
              <a:off x="2925653"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5</a:t>
              </a:r>
            </a:p>
          </p:txBody>
        </p:sp>
        <p:sp>
          <p:nvSpPr>
            <p:cNvPr id="1930" name="TextBox 1929">
              <a:extLst>
                <a:ext uri="{FF2B5EF4-FFF2-40B4-BE49-F238E27FC236}">
                  <a16:creationId xmlns:a16="http://schemas.microsoft.com/office/drawing/2014/main" id="{23EB3AC2-2C36-7B30-2F8F-72D62F205348}"/>
                </a:ext>
              </a:extLst>
            </p:cNvPr>
            <p:cNvSpPr txBox="1"/>
            <p:nvPr/>
          </p:nvSpPr>
          <p:spPr>
            <a:xfrm>
              <a:off x="3211214"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6</a:t>
              </a:r>
            </a:p>
          </p:txBody>
        </p:sp>
        <p:sp>
          <p:nvSpPr>
            <p:cNvPr id="1931" name="TextBox 1930">
              <a:extLst>
                <a:ext uri="{FF2B5EF4-FFF2-40B4-BE49-F238E27FC236}">
                  <a16:creationId xmlns:a16="http://schemas.microsoft.com/office/drawing/2014/main" id="{7354E845-5D90-23E8-4829-2F3D2BEEE431}"/>
                </a:ext>
              </a:extLst>
            </p:cNvPr>
            <p:cNvSpPr txBox="1"/>
            <p:nvPr/>
          </p:nvSpPr>
          <p:spPr>
            <a:xfrm>
              <a:off x="3496587"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7</a:t>
              </a:r>
            </a:p>
          </p:txBody>
        </p:sp>
        <p:sp>
          <p:nvSpPr>
            <p:cNvPr id="1932" name="TextBox 1931">
              <a:extLst>
                <a:ext uri="{FF2B5EF4-FFF2-40B4-BE49-F238E27FC236}">
                  <a16:creationId xmlns:a16="http://schemas.microsoft.com/office/drawing/2014/main" id="{9A406C37-0ACA-27AC-945C-7DC2EB3AE03E}"/>
                </a:ext>
              </a:extLst>
            </p:cNvPr>
            <p:cNvSpPr txBox="1"/>
            <p:nvPr/>
          </p:nvSpPr>
          <p:spPr>
            <a:xfrm>
              <a:off x="3782150"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8</a:t>
              </a:r>
            </a:p>
          </p:txBody>
        </p:sp>
        <p:sp>
          <p:nvSpPr>
            <p:cNvPr id="1933" name="TextBox 1932">
              <a:extLst>
                <a:ext uri="{FF2B5EF4-FFF2-40B4-BE49-F238E27FC236}">
                  <a16:creationId xmlns:a16="http://schemas.microsoft.com/office/drawing/2014/main" id="{3C9C729D-E47E-424A-8FDA-0EC1CC8D8B1B}"/>
                </a:ext>
              </a:extLst>
            </p:cNvPr>
            <p:cNvSpPr txBox="1"/>
            <p:nvPr/>
          </p:nvSpPr>
          <p:spPr>
            <a:xfrm>
              <a:off x="4067524" y="9654173"/>
              <a:ext cx="513671"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9</a:t>
              </a:r>
            </a:p>
          </p:txBody>
        </p:sp>
        <p:sp>
          <p:nvSpPr>
            <p:cNvPr id="1934" name="TextBox 1933">
              <a:extLst>
                <a:ext uri="{FF2B5EF4-FFF2-40B4-BE49-F238E27FC236}">
                  <a16:creationId xmlns:a16="http://schemas.microsoft.com/office/drawing/2014/main" id="{0B490F12-1435-03C5-F460-CC880136B55C}"/>
                </a:ext>
              </a:extLst>
            </p:cNvPr>
            <p:cNvSpPr txBox="1"/>
            <p:nvPr/>
          </p:nvSpPr>
          <p:spPr>
            <a:xfrm>
              <a:off x="4305973"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10</a:t>
              </a:r>
            </a:p>
          </p:txBody>
        </p:sp>
        <p:sp>
          <p:nvSpPr>
            <p:cNvPr id="1935" name="TextBox 1934">
              <a:extLst>
                <a:ext uri="{FF2B5EF4-FFF2-40B4-BE49-F238E27FC236}">
                  <a16:creationId xmlns:a16="http://schemas.microsoft.com/office/drawing/2014/main" id="{FB5960D8-A614-E3D9-346B-C20B5FAE9306}"/>
                </a:ext>
              </a:extLst>
            </p:cNvPr>
            <p:cNvSpPr txBox="1"/>
            <p:nvPr/>
          </p:nvSpPr>
          <p:spPr>
            <a:xfrm>
              <a:off x="4591536"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11</a:t>
              </a:r>
            </a:p>
          </p:txBody>
        </p:sp>
        <p:sp>
          <p:nvSpPr>
            <p:cNvPr id="1936" name="TextBox 1935">
              <a:extLst>
                <a:ext uri="{FF2B5EF4-FFF2-40B4-BE49-F238E27FC236}">
                  <a16:creationId xmlns:a16="http://schemas.microsoft.com/office/drawing/2014/main" id="{2173CE66-028A-D7BD-1711-7177BDD7F01A}"/>
                </a:ext>
              </a:extLst>
            </p:cNvPr>
            <p:cNvSpPr txBox="1"/>
            <p:nvPr/>
          </p:nvSpPr>
          <p:spPr>
            <a:xfrm>
              <a:off x="488081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12</a:t>
              </a:r>
            </a:p>
          </p:txBody>
        </p:sp>
        <p:sp>
          <p:nvSpPr>
            <p:cNvPr id="1937" name="TextBox 1936">
              <a:extLst>
                <a:ext uri="{FF2B5EF4-FFF2-40B4-BE49-F238E27FC236}">
                  <a16:creationId xmlns:a16="http://schemas.microsoft.com/office/drawing/2014/main" id="{BB6B6056-6D81-926D-BFFA-0EF821596162}"/>
                </a:ext>
              </a:extLst>
            </p:cNvPr>
            <p:cNvSpPr txBox="1"/>
            <p:nvPr/>
          </p:nvSpPr>
          <p:spPr>
            <a:xfrm>
              <a:off x="5162304"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13</a:t>
              </a:r>
            </a:p>
          </p:txBody>
        </p:sp>
        <p:sp>
          <p:nvSpPr>
            <p:cNvPr id="1938" name="TextBox 1937">
              <a:extLst>
                <a:ext uri="{FF2B5EF4-FFF2-40B4-BE49-F238E27FC236}">
                  <a16:creationId xmlns:a16="http://schemas.microsoft.com/office/drawing/2014/main" id="{6F6CD14B-C8C3-78D3-0B04-694E05D6BA48}"/>
                </a:ext>
              </a:extLst>
            </p:cNvPr>
            <p:cNvSpPr txBox="1"/>
            <p:nvPr/>
          </p:nvSpPr>
          <p:spPr>
            <a:xfrm>
              <a:off x="5447591"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14</a:t>
              </a:r>
            </a:p>
          </p:txBody>
        </p:sp>
        <p:sp>
          <p:nvSpPr>
            <p:cNvPr id="1939" name="TextBox 1938">
              <a:extLst>
                <a:ext uri="{FF2B5EF4-FFF2-40B4-BE49-F238E27FC236}">
                  <a16:creationId xmlns:a16="http://schemas.microsoft.com/office/drawing/2014/main" id="{3A6093B5-7562-752B-AF8B-8E13EFE793D4}"/>
                </a:ext>
              </a:extLst>
            </p:cNvPr>
            <p:cNvSpPr txBox="1"/>
            <p:nvPr/>
          </p:nvSpPr>
          <p:spPr>
            <a:xfrm>
              <a:off x="5733241"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15</a:t>
              </a:r>
            </a:p>
          </p:txBody>
        </p:sp>
        <p:sp>
          <p:nvSpPr>
            <p:cNvPr id="1940" name="TextBox 1939">
              <a:extLst>
                <a:ext uri="{FF2B5EF4-FFF2-40B4-BE49-F238E27FC236}">
                  <a16:creationId xmlns:a16="http://schemas.microsoft.com/office/drawing/2014/main" id="{F0289B29-5026-A4B1-4819-08F23DF887F8}"/>
                </a:ext>
              </a:extLst>
            </p:cNvPr>
            <p:cNvSpPr txBox="1"/>
            <p:nvPr/>
          </p:nvSpPr>
          <p:spPr>
            <a:xfrm>
              <a:off x="6018634"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16</a:t>
              </a:r>
            </a:p>
          </p:txBody>
        </p:sp>
        <p:sp>
          <p:nvSpPr>
            <p:cNvPr id="1941" name="TextBox 1940">
              <a:extLst>
                <a:ext uri="{FF2B5EF4-FFF2-40B4-BE49-F238E27FC236}">
                  <a16:creationId xmlns:a16="http://schemas.microsoft.com/office/drawing/2014/main" id="{44AD518A-A7BD-24C5-2890-39DBC6989E2A}"/>
                </a:ext>
              </a:extLst>
            </p:cNvPr>
            <p:cNvSpPr txBox="1"/>
            <p:nvPr/>
          </p:nvSpPr>
          <p:spPr>
            <a:xfrm>
              <a:off x="6304111"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17</a:t>
              </a:r>
            </a:p>
          </p:txBody>
        </p:sp>
        <p:sp>
          <p:nvSpPr>
            <p:cNvPr id="1942" name="TextBox 1941">
              <a:extLst>
                <a:ext uri="{FF2B5EF4-FFF2-40B4-BE49-F238E27FC236}">
                  <a16:creationId xmlns:a16="http://schemas.microsoft.com/office/drawing/2014/main" id="{A1BBA58A-5436-9514-4C3C-B1F042EFBA9F}"/>
                </a:ext>
              </a:extLst>
            </p:cNvPr>
            <p:cNvSpPr txBox="1"/>
            <p:nvPr/>
          </p:nvSpPr>
          <p:spPr>
            <a:xfrm>
              <a:off x="6589252" y="9656115"/>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18</a:t>
              </a:r>
            </a:p>
          </p:txBody>
        </p:sp>
        <p:sp>
          <p:nvSpPr>
            <p:cNvPr id="1943" name="TextBox 1942">
              <a:extLst>
                <a:ext uri="{FF2B5EF4-FFF2-40B4-BE49-F238E27FC236}">
                  <a16:creationId xmlns:a16="http://schemas.microsoft.com/office/drawing/2014/main" id="{FC1CC2DD-4276-C576-2AD0-D36F4A6BF6EB}"/>
                </a:ext>
              </a:extLst>
            </p:cNvPr>
            <p:cNvSpPr txBox="1"/>
            <p:nvPr/>
          </p:nvSpPr>
          <p:spPr>
            <a:xfrm>
              <a:off x="687494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19</a:t>
              </a:r>
            </a:p>
          </p:txBody>
        </p:sp>
        <p:sp>
          <p:nvSpPr>
            <p:cNvPr id="1944" name="TextBox 1943">
              <a:extLst>
                <a:ext uri="{FF2B5EF4-FFF2-40B4-BE49-F238E27FC236}">
                  <a16:creationId xmlns:a16="http://schemas.microsoft.com/office/drawing/2014/main" id="{90393281-9917-3BEC-232D-FF1C94CA1232}"/>
                </a:ext>
              </a:extLst>
            </p:cNvPr>
            <p:cNvSpPr txBox="1"/>
            <p:nvPr/>
          </p:nvSpPr>
          <p:spPr>
            <a:xfrm>
              <a:off x="7160505"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20</a:t>
              </a:r>
            </a:p>
          </p:txBody>
        </p:sp>
        <p:sp>
          <p:nvSpPr>
            <p:cNvPr id="1945" name="TextBox 1944">
              <a:extLst>
                <a:ext uri="{FF2B5EF4-FFF2-40B4-BE49-F238E27FC236}">
                  <a16:creationId xmlns:a16="http://schemas.microsoft.com/office/drawing/2014/main" id="{2849A910-FE21-DBF6-AD34-8AF4FECC3C15}"/>
                </a:ext>
              </a:extLst>
            </p:cNvPr>
            <p:cNvSpPr txBox="1"/>
            <p:nvPr/>
          </p:nvSpPr>
          <p:spPr>
            <a:xfrm>
              <a:off x="7445878"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21</a:t>
              </a:r>
            </a:p>
          </p:txBody>
        </p:sp>
        <p:sp>
          <p:nvSpPr>
            <p:cNvPr id="1946" name="TextBox 1945">
              <a:extLst>
                <a:ext uri="{FF2B5EF4-FFF2-40B4-BE49-F238E27FC236}">
                  <a16:creationId xmlns:a16="http://schemas.microsoft.com/office/drawing/2014/main" id="{68DEAFFC-D551-DA01-799D-3D8B95E84A4F}"/>
                </a:ext>
              </a:extLst>
            </p:cNvPr>
            <p:cNvSpPr txBox="1"/>
            <p:nvPr/>
          </p:nvSpPr>
          <p:spPr>
            <a:xfrm>
              <a:off x="7731249"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22</a:t>
              </a:r>
            </a:p>
          </p:txBody>
        </p:sp>
        <p:sp>
          <p:nvSpPr>
            <p:cNvPr id="1947" name="TextBox 1946">
              <a:extLst>
                <a:ext uri="{FF2B5EF4-FFF2-40B4-BE49-F238E27FC236}">
                  <a16:creationId xmlns:a16="http://schemas.microsoft.com/office/drawing/2014/main" id="{3F6025B7-F046-5E73-568F-3CB3D7827271}"/>
                </a:ext>
              </a:extLst>
            </p:cNvPr>
            <p:cNvSpPr txBox="1"/>
            <p:nvPr/>
          </p:nvSpPr>
          <p:spPr>
            <a:xfrm>
              <a:off x="801681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23</a:t>
              </a:r>
            </a:p>
          </p:txBody>
        </p:sp>
        <p:sp>
          <p:nvSpPr>
            <p:cNvPr id="1948" name="TextBox 1947">
              <a:extLst>
                <a:ext uri="{FF2B5EF4-FFF2-40B4-BE49-F238E27FC236}">
                  <a16:creationId xmlns:a16="http://schemas.microsoft.com/office/drawing/2014/main" id="{C6CEED1E-BCA3-681D-1979-519000412CA5}"/>
                </a:ext>
              </a:extLst>
            </p:cNvPr>
            <p:cNvSpPr txBox="1"/>
            <p:nvPr/>
          </p:nvSpPr>
          <p:spPr>
            <a:xfrm>
              <a:off x="8302186"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24</a:t>
              </a:r>
            </a:p>
          </p:txBody>
        </p:sp>
        <p:sp>
          <p:nvSpPr>
            <p:cNvPr id="1949" name="TextBox 1948">
              <a:extLst>
                <a:ext uri="{FF2B5EF4-FFF2-40B4-BE49-F238E27FC236}">
                  <a16:creationId xmlns:a16="http://schemas.microsoft.com/office/drawing/2014/main" id="{D546DD8A-8833-6965-59A0-276BE1D32662}"/>
                </a:ext>
              </a:extLst>
            </p:cNvPr>
            <p:cNvSpPr txBox="1"/>
            <p:nvPr/>
          </p:nvSpPr>
          <p:spPr>
            <a:xfrm>
              <a:off x="8587749"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25</a:t>
              </a:r>
            </a:p>
          </p:txBody>
        </p:sp>
        <p:sp>
          <p:nvSpPr>
            <p:cNvPr id="1950" name="TextBox 1949">
              <a:extLst>
                <a:ext uri="{FF2B5EF4-FFF2-40B4-BE49-F238E27FC236}">
                  <a16:creationId xmlns:a16="http://schemas.microsoft.com/office/drawing/2014/main" id="{2DF63BE8-AF01-1FF7-5C83-9EB870C7C159}"/>
                </a:ext>
              </a:extLst>
            </p:cNvPr>
            <p:cNvSpPr txBox="1"/>
            <p:nvPr/>
          </p:nvSpPr>
          <p:spPr>
            <a:xfrm>
              <a:off x="887312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26</a:t>
              </a:r>
            </a:p>
          </p:txBody>
        </p:sp>
        <p:sp>
          <p:nvSpPr>
            <p:cNvPr id="1951" name="TextBox 1950">
              <a:extLst>
                <a:ext uri="{FF2B5EF4-FFF2-40B4-BE49-F238E27FC236}">
                  <a16:creationId xmlns:a16="http://schemas.microsoft.com/office/drawing/2014/main" id="{9165F902-F057-43A1-ECC8-A3D0C962CD10}"/>
                </a:ext>
              </a:extLst>
            </p:cNvPr>
            <p:cNvSpPr txBox="1"/>
            <p:nvPr/>
          </p:nvSpPr>
          <p:spPr>
            <a:xfrm>
              <a:off x="9158493"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27</a:t>
              </a:r>
            </a:p>
          </p:txBody>
        </p:sp>
        <p:sp>
          <p:nvSpPr>
            <p:cNvPr id="1952" name="TextBox 1951">
              <a:extLst>
                <a:ext uri="{FF2B5EF4-FFF2-40B4-BE49-F238E27FC236}">
                  <a16:creationId xmlns:a16="http://schemas.microsoft.com/office/drawing/2014/main" id="{4FCCEA90-B0B5-931E-9BFC-5396616A0AB2}"/>
                </a:ext>
              </a:extLst>
            </p:cNvPr>
            <p:cNvSpPr txBox="1"/>
            <p:nvPr/>
          </p:nvSpPr>
          <p:spPr>
            <a:xfrm>
              <a:off x="9430097"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28</a:t>
              </a:r>
            </a:p>
          </p:txBody>
        </p:sp>
        <p:sp>
          <p:nvSpPr>
            <p:cNvPr id="1953" name="TextBox 1952">
              <a:extLst>
                <a:ext uri="{FF2B5EF4-FFF2-40B4-BE49-F238E27FC236}">
                  <a16:creationId xmlns:a16="http://schemas.microsoft.com/office/drawing/2014/main" id="{C228F1F3-DEA9-D464-6EA7-57E64E96B6D6}"/>
                </a:ext>
              </a:extLst>
            </p:cNvPr>
            <p:cNvSpPr txBox="1"/>
            <p:nvPr/>
          </p:nvSpPr>
          <p:spPr>
            <a:xfrm>
              <a:off x="9729452"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29</a:t>
              </a:r>
            </a:p>
          </p:txBody>
        </p:sp>
        <p:sp>
          <p:nvSpPr>
            <p:cNvPr id="1954" name="TextBox 1953">
              <a:extLst>
                <a:ext uri="{FF2B5EF4-FFF2-40B4-BE49-F238E27FC236}">
                  <a16:creationId xmlns:a16="http://schemas.microsoft.com/office/drawing/2014/main" id="{4D93E1D7-E024-A3A5-6B36-25BF7E69215F}"/>
                </a:ext>
              </a:extLst>
            </p:cNvPr>
            <p:cNvSpPr txBox="1"/>
            <p:nvPr/>
          </p:nvSpPr>
          <p:spPr>
            <a:xfrm>
              <a:off x="10016933"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30</a:t>
              </a:r>
            </a:p>
          </p:txBody>
        </p:sp>
        <p:sp>
          <p:nvSpPr>
            <p:cNvPr id="1955" name="TextBox 1954">
              <a:extLst>
                <a:ext uri="{FF2B5EF4-FFF2-40B4-BE49-F238E27FC236}">
                  <a16:creationId xmlns:a16="http://schemas.microsoft.com/office/drawing/2014/main" id="{9D35C1D7-22EA-6F09-C983-BD394DAF0B07}"/>
                </a:ext>
              </a:extLst>
            </p:cNvPr>
            <p:cNvSpPr txBox="1"/>
            <p:nvPr/>
          </p:nvSpPr>
          <p:spPr>
            <a:xfrm>
              <a:off x="10302284"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31</a:t>
              </a:r>
            </a:p>
          </p:txBody>
        </p:sp>
        <p:sp>
          <p:nvSpPr>
            <p:cNvPr id="1956" name="TextBox 1955">
              <a:extLst>
                <a:ext uri="{FF2B5EF4-FFF2-40B4-BE49-F238E27FC236}">
                  <a16:creationId xmlns:a16="http://schemas.microsoft.com/office/drawing/2014/main" id="{7D1BE46C-1394-D081-7F27-4F5FFE614744}"/>
                </a:ext>
              </a:extLst>
            </p:cNvPr>
            <p:cNvSpPr txBox="1"/>
            <p:nvPr/>
          </p:nvSpPr>
          <p:spPr>
            <a:xfrm>
              <a:off x="10587677"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32</a:t>
              </a:r>
            </a:p>
          </p:txBody>
        </p:sp>
        <p:sp>
          <p:nvSpPr>
            <p:cNvPr id="1957" name="TextBox 1956">
              <a:extLst>
                <a:ext uri="{FF2B5EF4-FFF2-40B4-BE49-F238E27FC236}">
                  <a16:creationId xmlns:a16="http://schemas.microsoft.com/office/drawing/2014/main" id="{B0EB8BF6-AF2A-FC8E-63EF-9B06E5562AEB}"/>
                </a:ext>
              </a:extLst>
            </p:cNvPr>
            <p:cNvSpPr txBox="1"/>
            <p:nvPr/>
          </p:nvSpPr>
          <p:spPr>
            <a:xfrm>
              <a:off x="10859259"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33</a:t>
              </a:r>
            </a:p>
          </p:txBody>
        </p:sp>
        <p:sp>
          <p:nvSpPr>
            <p:cNvPr id="1958" name="TextBox 1957">
              <a:extLst>
                <a:ext uri="{FF2B5EF4-FFF2-40B4-BE49-F238E27FC236}">
                  <a16:creationId xmlns:a16="http://schemas.microsoft.com/office/drawing/2014/main" id="{248BD1E1-9B59-0A34-F9B1-60007F22DAA0}"/>
                </a:ext>
              </a:extLst>
            </p:cNvPr>
            <p:cNvSpPr txBox="1"/>
            <p:nvPr/>
          </p:nvSpPr>
          <p:spPr>
            <a:xfrm>
              <a:off x="11158636" y="9654173"/>
              <a:ext cx="657958" cy="523288"/>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34</a:t>
              </a:r>
            </a:p>
          </p:txBody>
        </p:sp>
      </p:grpSp>
      <p:sp>
        <p:nvSpPr>
          <p:cNvPr id="1959" name="TextBox 1958">
            <a:extLst>
              <a:ext uri="{FF2B5EF4-FFF2-40B4-BE49-F238E27FC236}">
                <a16:creationId xmlns:a16="http://schemas.microsoft.com/office/drawing/2014/main" id="{B0474F48-3579-840D-6903-84A24D2FFE38}"/>
              </a:ext>
            </a:extLst>
          </p:cNvPr>
          <p:cNvSpPr txBox="1"/>
          <p:nvPr/>
        </p:nvSpPr>
        <p:spPr>
          <a:xfrm>
            <a:off x="2786443" y="5379663"/>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j-lt"/>
                <a:sym typeface="Helvetica-Bold"/>
                <a:rtl val="0"/>
              </a:rPr>
              <a:t>Mo</a:t>
            </a:r>
          </a:p>
        </p:txBody>
      </p:sp>
      <p:sp>
        <p:nvSpPr>
          <p:cNvPr id="1966" name="TextBox 1965">
            <a:extLst>
              <a:ext uri="{FF2B5EF4-FFF2-40B4-BE49-F238E27FC236}">
                <a16:creationId xmlns:a16="http://schemas.microsoft.com/office/drawing/2014/main" id="{36664FC6-A131-6C8F-3617-87F417914AC6}"/>
              </a:ext>
            </a:extLst>
          </p:cNvPr>
          <p:cNvSpPr txBox="1"/>
          <p:nvPr/>
        </p:nvSpPr>
        <p:spPr>
          <a:xfrm rot="16200000">
            <a:off x="-24159" y="3507234"/>
            <a:ext cx="675185"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sym typeface="Helvetica-Bold"/>
                <a:rtl val="0"/>
              </a:rPr>
              <a:t>OS</a:t>
            </a:r>
            <a:r>
              <a:rPr lang="en-US" sz="1400" b="1" kern="0" dirty="0">
                <a:solidFill>
                  <a:srgbClr val="000000"/>
                </a:solidFill>
                <a:sym typeface="Helvetica-Bold"/>
                <a:rtl val="0"/>
              </a:rPr>
              <a:t> (</a:t>
            </a:r>
            <a:r>
              <a:rPr lang="en-US" sz="1400" b="1" kern="0" dirty="0">
                <a:solidFill>
                  <a:srgbClr val="000000"/>
                </a:solidFill>
                <a:latin typeface="+mn-lt"/>
                <a:sym typeface="Helvetica-Bold"/>
                <a:rtl val="0"/>
              </a:rPr>
              <a:t>%)</a:t>
            </a:r>
          </a:p>
        </p:txBody>
      </p:sp>
      <p:cxnSp>
        <p:nvCxnSpPr>
          <p:cNvPr id="1920" name="Straight Connector 1919">
            <a:extLst>
              <a:ext uri="{FF2B5EF4-FFF2-40B4-BE49-F238E27FC236}">
                <a16:creationId xmlns:a16="http://schemas.microsoft.com/office/drawing/2014/main" id="{8FA51CDC-8DDE-E58F-BBBF-B989824BA0BB}"/>
              </a:ext>
            </a:extLst>
          </p:cNvPr>
          <p:cNvCxnSpPr>
            <a:cxnSpLocks/>
            <a:endCxn id="2571" idx="0"/>
          </p:cNvCxnSpPr>
          <p:nvPr/>
        </p:nvCxnSpPr>
        <p:spPr>
          <a:xfrm>
            <a:off x="742354" y="3658335"/>
            <a:ext cx="3546259" cy="6554"/>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616" name="Straight Connector 2615">
            <a:extLst>
              <a:ext uri="{FF2B5EF4-FFF2-40B4-BE49-F238E27FC236}">
                <a16:creationId xmlns:a16="http://schemas.microsoft.com/office/drawing/2014/main" id="{A4D1B903-9046-87D3-C839-1057303311AB}"/>
              </a:ext>
            </a:extLst>
          </p:cNvPr>
          <p:cNvCxnSpPr>
            <a:cxnSpLocks/>
          </p:cNvCxnSpPr>
          <p:nvPr/>
        </p:nvCxnSpPr>
        <p:spPr>
          <a:xfrm flipV="1">
            <a:off x="3361046" y="3653831"/>
            <a:ext cx="0" cy="149797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17" name="Straight Connector 2616">
            <a:extLst>
              <a:ext uri="{FF2B5EF4-FFF2-40B4-BE49-F238E27FC236}">
                <a16:creationId xmlns:a16="http://schemas.microsoft.com/office/drawing/2014/main" id="{0D0D905B-C795-E419-9213-15F906AE91D8}"/>
              </a:ext>
            </a:extLst>
          </p:cNvPr>
          <p:cNvCxnSpPr>
            <a:cxnSpLocks/>
          </p:cNvCxnSpPr>
          <p:nvPr/>
        </p:nvCxnSpPr>
        <p:spPr>
          <a:xfrm flipV="1">
            <a:off x="4247860" y="3664889"/>
            <a:ext cx="0" cy="149797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622" name="TextBox 2621">
            <a:extLst>
              <a:ext uri="{FF2B5EF4-FFF2-40B4-BE49-F238E27FC236}">
                <a16:creationId xmlns:a16="http://schemas.microsoft.com/office/drawing/2014/main" id="{E34A6E44-4AD0-AED4-541A-2DB601A7919A}"/>
              </a:ext>
            </a:extLst>
          </p:cNvPr>
          <p:cNvSpPr txBox="1"/>
          <p:nvPr/>
        </p:nvSpPr>
        <p:spPr>
          <a:xfrm>
            <a:off x="3296581" y="4732432"/>
            <a:ext cx="1005840" cy="646986"/>
          </a:xfrm>
          <a:prstGeom prst="roundRect">
            <a:avLst/>
          </a:prstGeom>
          <a:noFill/>
        </p:spPr>
        <p:txBody>
          <a:bodyPr wrap="square" rtlCol="0">
            <a:spAutoFit/>
          </a:bodyPr>
          <a:lstStyle/>
          <a:p>
            <a:pPr algn="ctr" defTabSz="457109">
              <a:defRPr/>
            </a:pPr>
            <a:r>
              <a:rPr lang="el-GR" sz="1600" kern="0" dirty="0">
                <a:solidFill>
                  <a:srgbClr val="000000"/>
                </a:solidFill>
                <a:latin typeface="+mn-lt"/>
                <a:sym typeface="Helvetica-Bold"/>
                <a:rtl val="0"/>
              </a:rPr>
              <a:t>Δ</a:t>
            </a:r>
            <a:r>
              <a:rPr lang="en-US" sz="1600" kern="0" dirty="0">
                <a:solidFill>
                  <a:srgbClr val="000000"/>
                </a:solidFill>
                <a:latin typeface="+mn-lt"/>
                <a:sym typeface="Helvetica-Bold"/>
                <a:rtl val="0"/>
              </a:rPr>
              <a:t> 6.4 mo</a:t>
            </a:r>
          </a:p>
        </p:txBody>
      </p:sp>
      <p:grpSp>
        <p:nvGrpSpPr>
          <p:cNvPr id="1108" name="Group 1107">
            <a:extLst>
              <a:ext uri="{FF2B5EF4-FFF2-40B4-BE49-F238E27FC236}">
                <a16:creationId xmlns:a16="http://schemas.microsoft.com/office/drawing/2014/main" id="{0E029C9D-1964-5906-5C16-28835862343E}"/>
              </a:ext>
            </a:extLst>
          </p:cNvPr>
          <p:cNvGrpSpPr/>
          <p:nvPr/>
        </p:nvGrpSpPr>
        <p:grpSpPr>
          <a:xfrm>
            <a:off x="6921628" y="2227521"/>
            <a:ext cx="4728849" cy="1716640"/>
            <a:chOff x="1881658" y="4217621"/>
            <a:chExt cx="9458930" cy="3433727"/>
          </a:xfrm>
        </p:grpSpPr>
        <p:sp>
          <p:nvSpPr>
            <p:cNvPr id="1400" name="Freeform 698">
              <a:extLst>
                <a:ext uri="{FF2B5EF4-FFF2-40B4-BE49-F238E27FC236}">
                  <a16:creationId xmlns:a16="http://schemas.microsoft.com/office/drawing/2014/main" id="{F15FF06E-BDDE-CF96-4598-31A343E15518}"/>
                </a:ext>
              </a:extLst>
            </p:cNvPr>
            <p:cNvSpPr/>
            <p:nvPr/>
          </p:nvSpPr>
          <p:spPr>
            <a:xfrm>
              <a:off x="1881658" y="4217621"/>
              <a:ext cx="9416909" cy="3386070"/>
            </a:xfrm>
            <a:custGeom>
              <a:avLst/>
              <a:gdLst>
                <a:gd name="connsiteX0" fmla="*/ 0 w 6773660"/>
                <a:gd name="connsiteY0" fmla="*/ 0 h 2156946"/>
                <a:gd name="connsiteX1" fmla="*/ 52896 w 6773660"/>
                <a:gd name="connsiteY1" fmla="*/ 0 h 2156946"/>
                <a:gd name="connsiteX2" fmla="*/ 52896 w 6773660"/>
                <a:gd name="connsiteY2" fmla="*/ 10625 h 2156946"/>
                <a:gd name="connsiteX3" fmla="*/ 80099 w 6773660"/>
                <a:gd name="connsiteY3" fmla="*/ 10625 h 2156946"/>
                <a:gd name="connsiteX4" fmla="*/ 80099 w 6773660"/>
                <a:gd name="connsiteY4" fmla="*/ 19733 h 2156946"/>
                <a:gd name="connsiteX5" fmla="*/ 87656 w 6773660"/>
                <a:gd name="connsiteY5" fmla="*/ 19733 h 2156946"/>
                <a:gd name="connsiteX6" fmla="*/ 87656 w 6773660"/>
                <a:gd name="connsiteY6" fmla="*/ 30358 h 2156946"/>
                <a:gd name="connsiteX7" fmla="*/ 113348 w 6773660"/>
                <a:gd name="connsiteY7" fmla="*/ 30358 h 2156946"/>
                <a:gd name="connsiteX8" fmla="*/ 113348 w 6773660"/>
                <a:gd name="connsiteY8" fmla="*/ 39466 h 2156946"/>
                <a:gd name="connsiteX9" fmla="*/ 126949 w 6773660"/>
                <a:gd name="connsiteY9" fmla="*/ 39466 h 2156946"/>
                <a:gd name="connsiteX10" fmla="*/ 126949 w 6773660"/>
                <a:gd name="connsiteY10" fmla="*/ 50091 h 2156946"/>
                <a:gd name="connsiteX11" fmla="*/ 222162 w 6773660"/>
                <a:gd name="connsiteY11" fmla="*/ 50091 h 2156946"/>
                <a:gd name="connsiteX12" fmla="*/ 222162 w 6773660"/>
                <a:gd name="connsiteY12" fmla="*/ 59198 h 2156946"/>
                <a:gd name="connsiteX13" fmla="*/ 368758 w 6773660"/>
                <a:gd name="connsiteY13" fmla="*/ 59198 h 2156946"/>
                <a:gd name="connsiteX14" fmla="*/ 368758 w 6773660"/>
                <a:gd name="connsiteY14" fmla="*/ 69824 h 2156946"/>
                <a:gd name="connsiteX15" fmla="*/ 376315 w 6773660"/>
                <a:gd name="connsiteY15" fmla="*/ 69824 h 2156946"/>
                <a:gd name="connsiteX16" fmla="*/ 376315 w 6773660"/>
                <a:gd name="connsiteY16" fmla="*/ 78931 h 2156946"/>
                <a:gd name="connsiteX17" fmla="*/ 450368 w 6773660"/>
                <a:gd name="connsiteY17" fmla="*/ 78931 h 2156946"/>
                <a:gd name="connsiteX18" fmla="*/ 450368 w 6773660"/>
                <a:gd name="connsiteY18" fmla="*/ 89557 h 2156946"/>
                <a:gd name="connsiteX19" fmla="*/ 463970 w 6773660"/>
                <a:gd name="connsiteY19" fmla="*/ 89557 h 2156946"/>
                <a:gd name="connsiteX20" fmla="*/ 463970 w 6773660"/>
                <a:gd name="connsiteY20" fmla="*/ 98664 h 2156946"/>
                <a:gd name="connsiteX21" fmla="*/ 483617 w 6773660"/>
                <a:gd name="connsiteY21" fmla="*/ 98664 h 2156946"/>
                <a:gd name="connsiteX22" fmla="*/ 483617 w 6773660"/>
                <a:gd name="connsiteY22" fmla="*/ 109289 h 2156946"/>
                <a:gd name="connsiteX23" fmla="*/ 571273 w 6773660"/>
                <a:gd name="connsiteY23" fmla="*/ 109289 h 2156946"/>
                <a:gd name="connsiteX24" fmla="*/ 571273 w 6773660"/>
                <a:gd name="connsiteY24" fmla="*/ 118397 h 2156946"/>
                <a:gd name="connsiteX25" fmla="*/ 598476 w 6773660"/>
                <a:gd name="connsiteY25" fmla="*/ 118397 h 2156946"/>
                <a:gd name="connsiteX26" fmla="*/ 598476 w 6773660"/>
                <a:gd name="connsiteY26" fmla="*/ 129022 h 2156946"/>
                <a:gd name="connsiteX27" fmla="*/ 610567 w 6773660"/>
                <a:gd name="connsiteY27" fmla="*/ 129022 h 2156946"/>
                <a:gd name="connsiteX28" fmla="*/ 610567 w 6773660"/>
                <a:gd name="connsiteY28" fmla="*/ 138130 h 2156946"/>
                <a:gd name="connsiteX29" fmla="*/ 645327 w 6773660"/>
                <a:gd name="connsiteY29" fmla="*/ 138130 h 2156946"/>
                <a:gd name="connsiteX30" fmla="*/ 645327 w 6773660"/>
                <a:gd name="connsiteY30" fmla="*/ 148755 h 2156946"/>
                <a:gd name="connsiteX31" fmla="*/ 705779 w 6773660"/>
                <a:gd name="connsiteY31" fmla="*/ 148755 h 2156946"/>
                <a:gd name="connsiteX32" fmla="*/ 705779 w 6773660"/>
                <a:gd name="connsiteY32" fmla="*/ 157862 h 2156946"/>
                <a:gd name="connsiteX33" fmla="*/ 719380 w 6773660"/>
                <a:gd name="connsiteY33" fmla="*/ 157862 h 2156946"/>
                <a:gd name="connsiteX34" fmla="*/ 719380 w 6773660"/>
                <a:gd name="connsiteY34" fmla="*/ 168488 h 2156946"/>
                <a:gd name="connsiteX35" fmla="*/ 920384 w 6773660"/>
                <a:gd name="connsiteY35" fmla="*/ 168488 h 2156946"/>
                <a:gd name="connsiteX36" fmla="*/ 920384 w 6773660"/>
                <a:gd name="connsiteY36" fmla="*/ 177595 h 2156946"/>
                <a:gd name="connsiteX37" fmla="*/ 933985 w 6773660"/>
                <a:gd name="connsiteY37" fmla="*/ 177595 h 2156946"/>
                <a:gd name="connsiteX38" fmla="*/ 933985 w 6773660"/>
                <a:gd name="connsiteY38" fmla="*/ 198846 h 2156946"/>
                <a:gd name="connsiteX39" fmla="*/ 940031 w 6773660"/>
                <a:gd name="connsiteY39" fmla="*/ 198846 h 2156946"/>
                <a:gd name="connsiteX40" fmla="*/ 940031 w 6773660"/>
                <a:gd name="connsiteY40" fmla="*/ 207953 h 2156946"/>
                <a:gd name="connsiteX41" fmla="*/ 947587 w 6773660"/>
                <a:gd name="connsiteY41" fmla="*/ 207953 h 2156946"/>
                <a:gd name="connsiteX42" fmla="*/ 947587 w 6773660"/>
                <a:gd name="connsiteY42" fmla="*/ 218579 h 2156946"/>
                <a:gd name="connsiteX43" fmla="*/ 967234 w 6773660"/>
                <a:gd name="connsiteY43" fmla="*/ 218579 h 2156946"/>
                <a:gd name="connsiteX44" fmla="*/ 967234 w 6773660"/>
                <a:gd name="connsiteY44" fmla="*/ 227686 h 2156946"/>
                <a:gd name="connsiteX45" fmla="*/ 1008039 w 6773660"/>
                <a:gd name="connsiteY45" fmla="*/ 227686 h 2156946"/>
                <a:gd name="connsiteX46" fmla="*/ 1008039 w 6773660"/>
                <a:gd name="connsiteY46" fmla="*/ 238312 h 2156946"/>
                <a:gd name="connsiteX47" fmla="*/ 1048844 w 6773660"/>
                <a:gd name="connsiteY47" fmla="*/ 238312 h 2156946"/>
                <a:gd name="connsiteX48" fmla="*/ 1048844 w 6773660"/>
                <a:gd name="connsiteY48" fmla="*/ 247419 h 2156946"/>
                <a:gd name="connsiteX49" fmla="*/ 1134989 w 6773660"/>
                <a:gd name="connsiteY49" fmla="*/ 247419 h 2156946"/>
                <a:gd name="connsiteX50" fmla="*/ 1134989 w 6773660"/>
                <a:gd name="connsiteY50" fmla="*/ 258044 h 2156946"/>
                <a:gd name="connsiteX51" fmla="*/ 1169749 w 6773660"/>
                <a:gd name="connsiteY51" fmla="*/ 258044 h 2156946"/>
                <a:gd name="connsiteX52" fmla="*/ 1169749 w 6773660"/>
                <a:gd name="connsiteY52" fmla="*/ 277777 h 2156946"/>
                <a:gd name="connsiteX53" fmla="*/ 1236246 w 6773660"/>
                <a:gd name="connsiteY53" fmla="*/ 277777 h 2156946"/>
                <a:gd name="connsiteX54" fmla="*/ 1236246 w 6773660"/>
                <a:gd name="connsiteY54" fmla="*/ 288403 h 2156946"/>
                <a:gd name="connsiteX55" fmla="*/ 1310300 w 6773660"/>
                <a:gd name="connsiteY55" fmla="*/ 288403 h 2156946"/>
                <a:gd name="connsiteX56" fmla="*/ 1310300 w 6773660"/>
                <a:gd name="connsiteY56" fmla="*/ 297510 h 2156946"/>
                <a:gd name="connsiteX57" fmla="*/ 1316345 w 6773660"/>
                <a:gd name="connsiteY57" fmla="*/ 297510 h 2156946"/>
                <a:gd name="connsiteX58" fmla="*/ 1316345 w 6773660"/>
                <a:gd name="connsiteY58" fmla="*/ 308135 h 2156946"/>
                <a:gd name="connsiteX59" fmla="*/ 1343549 w 6773660"/>
                <a:gd name="connsiteY59" fmla="*/ 308135 h 2156946"/>
                <a:gd name="connsiteX60" fmla="*/ 1343549 w 6773660"/>
                <a:gd name="connsiteY60" fmla="*/ 327868 h 2156946"/>
                <a:gd name="connsiteX61" fmla="*/ 1357150 w 6773660"/>
                <a:gd name="connsiteY61" fmla="*/ 327868 h 2156946"/>
                <a:gd name="connsiteX62" fmla="*/ 1357150 w 6773660"/>
                <a:gd name="connsiteY62" fmla="*/ 338493 h 2156946"/>
                <a:gd name="connsiteX63" fmla="*/ 1370752 w 6773660"/>
                <a:gd name="connsiteY63" fmla="*/ 338493 h 2156946"/>
                <a:gd name="connsiteX64" fmla="*/ 1370752 w 6773660"/>
                <a:gd name="connsiteY64" fmla="*/ 347601 h 2156946"/>
                <a:gd name="connsiteX65" fmla="*/ 1376797 w 6773660"/>
                <a:gd name="connsiteY65" fmla="*/ 347601 h 2156946"/>
                <a:gd name="connsiteX66" fmla="*/ 1376797 w 6773660"/>
                <a:gd name="connsiteY66" fmla="*/ 358226 h 2156946"/>
                <a:gd name="connsiteX67" fmla="*/ 1384354 w 6773660"/>
                <a:gd name="connsiteY67" fmla="*/ 358226 h 2156946"/>
                <a:gd name="connsiteX68" fmla="*/ 1384354 w 6773660"/>
                <a:gd name="connsiteY68" fmla="*/ 368852 h 2156946"/>
                <a:gd name="connsiteX69" fmla="*/ 1390399 w 6773660"/>
                <a:gd name="connsiteY69" fmla="*/ 368852 h 2156946"/>
                <a:gd name="connsiteX70" fmla="*/ 1390399 w 6773660"/>
                <a:gd name="connsiteY70" fmla="*/ 377959 h 2156946"/>
                <a:gd name="connsiteX71" fmla="*/ 1425159 w 6773660"/>
                <a:gd name="connsiteY71" fmla="*/ 377959 h 2156946"/>
                <a:gd name="connsiteX72" fmla="*/ 1425159 w 6773660"/>
                <a:gd name="connsiteY72" fmla="*/ 388584 h 2156946"/>
                <a:gd name="connsiteX73" fmla="*/ 1478054 w 6773660"/>
                <a:gd name="connsiteY73" fmla="*/ 388584 h 2156946"/>
                <a:gd name="connsiteX74" fmla="*/ 1478054 w 6773660"/>
                <a:gd name="connsiteY74" fmla="*/ 397692 h 2156946"/>
                <a:gd name="connsiteX75" fmla="*/ 1485611 w 6773660"/>
                <a:gd name="connsiteY75" fmla="*/ 397692 h 2156946"/>
                <a:gd name="connsiteX76" fmla="*/ 1485611 w 6773660"/>
                <a:gd name="connsiteY76" fmla="*/ 408317 h 2156946"/>
                <a:gd name="connsiteX77" fmla="*/ 1511303 w 6773660"/>
                <a:gd name="connsiteY77" fmla="*/ 408317 h 2156946"/>
                <a:gd name="connsiteX78" fmla="*/ 1511303 w 6773660"/>
                <a:gd name="connsiteY78" fmla="*/ 418943 h 2156946"/>
                <a:gd name="connsiteX79" fmla="*/ 1558154 w 6773660"/>
                <a:gd name="connsiteY79" fmla="*/ 418943 h 2156946"/>
                <a:gd name="connsiteX80" fmla="*/ 1558154 w 6773660"/>
                <a:gd name="connsiteY80" fmla="*/ 428050 h 2156946"/>
                <a:gd name="connsiteX81" fmla="*/ 1565710 w 6773660"/>
                <a:gd name="connsiteY81" fmla="*/ 428050 h 2156946"/>
                <a:gd name="connsiteX82" fmla="*/ 1565710 w 6773660"/>
                <a:gd name="connsiteY82" fmla="*/ 449301 h 2156946"/>
                <a:gd name="connsiteX83" fmla="*/ 1571755 w 6773660"/>
                <a:gd name="connsiteY83" fmla="*/ 449301 h 2156946"/>
                <a:gd name="connsiteX84" fmla="*/ 1571755 w 6773660"/>
                <a:gd name="connsiteY84" fmla="*/ 458408 h 2156946"/>
                <a:gd name="connsiteX85" fmla="*/ 1585357 w 6773660"/>
                <a:gd name="connsiteY85" fmla="*/ 458408 h 2156946"/>
                <a:gd name="connsiteX86" fmla="*/ 1585357 w 6773660"/>
                <a:gd name="connsiteY86" fmla="*/ 469033 h 2156946"/>
                <a:gd name="connsiteX87" fmla="*/ 1606515 w 6773660"/>
                <a:gd name="connsiteY87" fmla="*/ 469033 h 2156946"/>
                <a:gd name="connsiteX88" fmla="*/ 1606515 w 6773660"/>
                <a:gd name="connsiteY88" fmla="*/ 478141 h 2156946"/>
                <a:gd name="connsiteX89" fmla="*/ 1632208 w 6773660"/>
                <a:gd name="connsiteY89" fmla="*/ 478141 h 2156946"/>
                <a:gd name="connsiteX90" fmla="*/ 1632208 w 6773660"/>
                <a:gd name="connsiteY90" fmla="*/ 499392 h 2156946"/>
                <a:gd name="connsiteX91" fmla="*/ 1645809 w 6773660"/>
                <a:gd name="connsiteY91" fmla="*/ 499392 h 2156946"/>
                <a:gd name="connsiteX92" fmla="*/ 1645809 w 6773660"/>
                <a:gd name="connsiteY92" fmla="*/ 508499 h 2156946"/>
                <a:gd name="connsiteX93" fmla="*/ 1686614 w 6773660"/>
                <a:gd name="connsiteY93" fmla="*/ 508499 h 2156946"/>
                <a:gd name="connsiteX94" fmla="*/ 1686614 w 6773660"/>
                <a:gd name="connsiteY94" fmla="*/ 519124 h 2156946"/>
                <a:gd name="connsiteX95" fmla="*/ 1727419 w 6773660"/>
                <a:gd name="connsiteY95" fmla="*/ 519124 h 2156946"/>
                <a:gd name="connsiteX96" fmla="*/ 1727419 w 6773660"/>
                <a:gd name="connsiteY96" fmla="*/ 529750 h 2156946"/>
                <a:gd name="connsiteX97" fmla="*/ 1813564 w 6773660"/>
                <a:gd name="connsiteY97" fmla="*/ 529750 h 2156946"/>
                <a:gd name="connsiteX98" fmla="*/ 1813564 w 6773660"/>
                <a:gd name="connsiteY98" fmla="*/ 538857 h 2156946"/>
                <a:gd name="connsiteX99" fmla="*/ 1861926 w 6773660"/>
                <a:gd name="connsiteY99" fmla="*/ 538857 h 2156946"/>
                <a:gd name="connsiteX100" fmla="*/ 1861926 w 6773660"/>
                <a:gd name="connsiteY100" fmla="*/ 549483 h 2156946"/>
                <a:gd name="connsiteX101" fmla="*/ 1887618 w 6773660"/>
                <a:gd name="connsiteY101" fmla="*/ 549483 h 2156946"/>
                <a:gd name="connsiteX102" fmla="*/ 1887618 w 6773660"/>
                <a:gd name="connsiteY102" fmla="*/ 560108 h 2156946"/>
                <a:gd name="connsiteX103" fmla="*/ 1914821 w 6773660"/>
                <a:gd name="connsiteY103" fmla="*/ 560108 h 2156946"/>
                <a:gd name="connsiteX104" fmla="*/ 1914821 w 6773660"/>
                <a:gd name="connsiteY104" fmla="*/ 569215 h 2156946"/>
                <a:gd name="connsiteX105" fmla="*/ 1935979 w 6773660"/>
                <a:gd name="connsiteY105" fmla="*/ 569215 h 2156946"/>
                <a:gd name="connsiteX106" fmla="*/ 1935979 w 6773660"/>
                <a:gd name="connsiteY106" fmla="*/ 579841 h 2156946"/>
                <a:gd name="connsiteX107" fmla="*/ 1948070 w 6773660"/>
                <a:gd name="connsiteY107" fmla="*/ 579841 h 2156946"/>
                <a:gd name="connsiteX108" fmla="*/ 1948070 w 6773660"/>
                <a:gd name="connsiteY108" fmla="*/ 590466 h 2156946"/>
                <a:gd name="connsiteX109" fmla="*/ 1961671 w 6773660"/>
                <a:gd name="connsiteY109" fmla="*/ 590466 h 2156946"/>
                <a:gd name="connsiteX110" fmla="*/ 1961671 w 6773660"/>
                <a:gd name="connsiteY110" fmla="*/ 599574 h 2156946"/>
                <a:gd name="connsiteX111" fmla="*/ 2029680 w 6773660"/>
                <a:gd name="connsiteY111" fmla="*/ 599574 h 2156946"/>
                <a:gd name="connsiteX112" fmla="*/ 2029680 w 6773660"/>
                <a:gd name="connsiteY112" fmla="*/ 610199 h 2156946"/>
                <a:gd name="connsiteX113" fmla="*/ 2035725 w 6773660"/>
                <a:gd name="connsiteY113" fmla="*/ 610199 h 2156946"/>
                <a:gd name="connsiteX114" fmla="*/ 2035725 w 6773660"/>
                <a:gd name="connsiteY114" fmla="*/ 631450 h 2156946"/>
                <a:gd name="connsiteX115" fmla="*/ 2049327 w 6773660"/>
                <a:gd name="connsiteY115" fmla="*/ 631450 h 2156946"/>
                <a:gd name="connsiteX116" fmla="*/ 2049327 w 6773660"/>
                <a:gd name="connsiteY116" fmla="*/ 642075 h 2156946"/>
                <a:gd name="connsiteX117" fmla="*/ 2082576 w 6773660"/>
                <a:gd name="connsiteY117" fmla="*/ 642075 h 2156946"/>
                <a:gd name="connsiteX118" fmla="*/ 2082576 w 6773660"/>
                <a:gd name="connsiteY118" fmla="*/ 651182 h 2156946"/>
                <a:gd name="connsiteX119" fmla="*/ 2117336 w 6773660"/>
                <a:gd name="connsiteY119" fmla="*/ 651182 h 2156946"/>
                <a:gd name="connsiteX120" fmla="*/ 2117336 w 6773660"/>
                <a:gd name="connsiteY120" fmla="*/ 661808 h 2156946"/>
                <a:gd name="connsiteX121" fmla="*/ 2156630 w 6773660"/>
                <a:gd name="connsiteY121" fmla="*/ 661808 h 2156946"/>
                <a:gd name="connsiteX122" fmla="*/ 2156630 w 6773660"/>
                <a:gd name="connsiteY122" fmla="*/ 672433 h 2156946"/>
                <a:gd name="connsiteX123" fmla="*/ 2224638 w 6773660"/>
                <a:gd name="connsiteY123" fmla="*/ 672433 h 2156946"/>
                <a:gd name="connsiteX124" fmla="*/ 2224638 w 6773660"/>
                <a:gd name="connsiteY124" fmla="*/ 683059 h 2156946"/>
                <a:gd name="connsiteX125" fmla="*/ 2251842 w 6773660"/>
                <a:gd name="connsiteY125" fmla="*/ 683059 h 2156946"/>
                <a:gd name="connsiteX126" fmla="*/ 2251842 w 6773660"/>
                <a:gd name="connsiteY126" fmla="*/ 692166 h 2156946"/>
                <a:gd name="connsiteX127" fmla="*/ 2312294 w 6773660"/>
                <a:gd name="connsiteY127" fmla="*/ 692166 h 2156946"/>
                <a:gd name="connsiteX128" fmla="*/ 2312294 w 6773660"/>
                <a:gd name="connsiteY128" fmla="*/ 702791 h 2156946"/>
                <a:gd name="connsiteX129" fmla="*/ 2318339 w 6773660"/>
                <a:gd name="connsiteY129" fmla="*/ 702791 h 2156946"/>
                <a:gd name="connsiteX130" fmla="*/ 2318339 w 6773660"/>
                <a:gd name="connsiteY130" fmla="*/ 713417 h 2156946"/>
                <a:gd name="connsiteX131" fmla="*/ 2331941 w 6773660"/>
                <a:gd name="connsiteY131" fmla="*/ 713417 h 2156946"/>
                <a:gd name="connsiteX132" fmla="*/ 2331941 w 6773660"/>
                <a:gd name="connsiteY132" fmla="*/ 724042 h 2156946"/>
                <a:gd name="connsiteX133" fmla="*/ 2351588 w 6773660"/>
                <a:gd name="connsiteY133" fmla="*/ 724042 h 2156946"/>
                <a:gd name="connsiteX134" fmla="*/ 2351588 w 6773660"/>
                <a:gd name="connsiteY134" fmla="*/ 734667 h 2156946"/>
                <a:gd name="connsiteX135" fmla="*/ 2359144 w 6773660"/>
                <a:gd name="connsiteY135" fmla="*/ 734667 h 2156946"/>
                <a:gd name="connsiteX136" fmla="*/ 2359144 w 6773660"/>
                <a:gd name="connsiteY136" fmla="*/ 745293 h 2156946"/>
                <a:gd name="connsiteX137" fmla="*/ 2392393 w 6773660"/>
                <a:gd name="connsiteY137" fmla="*/ 745293 h 2156946"/>
                <a:gd name="connsiteX138" fmla="*/ 2392393 w 6773660"/>
                <a:gd name="connsiteY138" fmla="*/ 755918 h 2156946"/>
                <a:gd name="connsiteX139" fmla="*/ 2412040 w 6773660"/>
                <a:gd name="connsiteY139" fmla="*/ 755918 h 2156946"/>
                <a:gd name="connsiteX140" fmla="*/ 2412040 w 6773660"/>
                <a:gd name="connsiteY140" fmla="*/ 765026 h 2156946"/>
                <a:gd name="connsiteX141" fmla="*/ 2433198 w 6773660"/>
                <a:gd name="connsiteY141" fmla="*/ 765026 h 2156946"/>
                <a:gd name="connsiteX142" fmla="*/ 2433198 w 6773660"/>
                <a:gd name="connsiteY142" fmla="*/ 775651 h 2156946"/>
                <a:gd name="connsiteX143" fmla="*/ 2486094 w 6773660"/>
                <a:gd name="connsiteY143" fmla="*/ 775651 h 2156946"/>
                <a:gd name="connsiteX144" fmla="*/ 2486094 w 6773660"/>
                <a:gd name="connsiteY144" fmla="*/ 786276 h 2156946"/>
                <a:gd name="connsiteX145" fmla="*/ 2499696 w 6773660"/>
                <a:gd name="connsiteY145" fmla="*/ 786276 h 2156946"/>
                <a:gd name="connsiteX146" fmla="*/ 2499696 w 6773660"/>
                <a:gd name="connsiteY146" fmla="*/ 796902 h 2156946"/>
                <a:gd name="connsiteX147" fmla="*/ 2513297 w 6773660"/>
                <a:gd name="connsiteY147" fmla="*/ 796902 h 2156946"/>
                <a:gd name="connsiteX148" fmla="*/ 2513297 w 6773660"/>
                <a:gd name="connsiteY148" fmla="*/ 828778 h 2156946"/>
                <a:gd name="connsiteX149" fmla="*/ 2546546 w 6773660"/>
                <a:gd name="connsiteY149" fmla="*/ 828778 h 2156946"/>
                <a:gd name="connsiteX150" fmla="*/ 2546546 w 6773660"/>
                <a:gd name="connsiteY150" fmla="*/ 839403 h 2156946"/>
                <a:gd name="connsiteX151" fmla="*/ 2688608 w 6773660"/>
                <a:gd name="connsiteY151" fmla="*/ 839403 h 2156946"/>
                <a:gd name="connsiteX152" fmla="*/ 2688608 w 6773660"/>
                <a:gd name="connsiteY152" fmla="*/ 850028 h 2156946"/>
                <a:gd name="connsiteX153" fmla="*/ 2721857 w 6773660"/>
                <a:gd name="connsiteY153" fmla="*/ 850028 h 2156946"/>
                <a:gd name="connsiteX154" fmla="*/ 2721857 w 6773660"/>
                <a:gd name="connsiteY154" fmla="*/ 862172 h 2156946"/>
                <a:gd name="connsiteX155" fmla="*/ 2727902 w 6773660"/>
                <a:gd name="connsiteY155" fmla="*/ 862172 h 2156946"/>
                <a:gd name="connsiteX156" fmla="*/ 2727902 w 6773660"/>
                <a:gd name="connsiteY156" fmla="*/ 872797 h 2156946"/>
                <a:gd name="connsiteX157" fmla="*/ 2735459 w 6773660"/>
                <a:gd name="connsiteY157" fmla="*/ 872797 h 2156946"/>
                <a:gd name="connsiteX158" fmla="*/ 2735459 w 6773660"/>
                <a:gd name="connsiteY158" fmla="*/ 884940 h 2156946"/>
                <a:gd name="connsiteX159" fmla="*/ 2761151 w 6773660"/>
                <a:gd name="connsiteY159" fmla="*/ 884940 h 2156946"/>
                <a:gd name="connsiteX160" fmla="*/ 2761151 w 6773660"/>
                <a:gd name="connsiteY160" fmla="*/ 895566 h 2156946"/>
                <a:gd name="connsiteX161" fmla="*/ 2774753 w 6773660"/>
                <a:gd name="connsiteY161" fmla="*/ 895566 h 2156946"/>
                <a:gd name="connsiteX162" fmla="*/ 2774753 w 6773660"/>
                <a:gd name="connsiteY162" fmla="*/ 907709 h 2156946"/>
                <a:gd name="connsiteX163" fmla="*/ 2782309 w 6773660"/>
                <a:gd name="connsiteY163" fmla="*/ 907709 h 2156946"/>
                <a:gd name="connsiteX164" fmla="*/ 2782309 w 6773660"/>
                <a:gd name="connsiteY164" fmla="*/ 919852 h 2156946"/>
                <a:gd name="connsiteX165" fmla="*/ 2801956 w 6773660"/>
                <a:gd name="connsiteY165" fmla="*/ 919852 h 2156946"/>
                <a:gd name="connsiteX166" fmla="*/ 2801956 w 6773660"/>
                <a:gd name="connsiteY166" fmla="*/ 930477 h 2156946"/>
                <a:gd name="connsiteX167" fmla="*/ 2823114 w 6773660"/>
                <a:gd name="connsiteY167" fmla="*/ 930477 h 2156946"/>
                <a:gd name="connsiteX168" fmla="*/ 2823114 w 6773660"/>
                <a:gd name="connsiteY168" fmla="*/ 942621 h 2156946"/>
                <a:gd name="connsiteX169" fmla="*/ 2829160 w 6773660"/>
                <a:gd name="connsiteY169" fmla="*/ 942621 h 2156946"/>
                <a:gd name="connsiteX170" fmla="*/ 2829160 w 6773660"/>
                <a:gd name="connsiteY170" fmla="*/ 954764 h 2156946"/>
                <a:gd name="connsiteX171" fmla="*/ 2842761 w 6773660"/>
                <a:gd name="connsiteY171" fmla="*/ 954764 h 2156946"/>
                <a:gd name="connsiteX172" fmla="*/ 2842761 w 6773660"/>
                <a:gd name="connsiteY172" fmla="*/ 966907 h 2156946"/>
                <a:gd name="connsiteX173" fmla="*/ 3010516 w 6773660"/>
                <a:gd name="connsiteY173" fmla="*/ 966907 h 2156946"/>
                <a:gd name="connsiteX174" fmla="*/ 3010516 w 6773660"/>
                <a:gd name="connsiteY174" fmla="*/ 979050 h 2156946"/>
                <a:gd name="connsiteX175" fmla="*/ 3024118 w 6773660"/>
                <a:gd name="connsiteY175" fmla="*/ 979050 h 2156946"/>
                <a:gd name="connsiteX176" fmla="*/ 3024118 w 6773660"/>
                <a:gd name="connsiteY176" fmla="*/ 991194 h 2156946"/>
                <a:gd name="connsiteX177" fmla="*/ 3070968 w 6773660"/>
                <a:gd name="connsiteY177" fmla="*/ 991194 h 2156946"/>
                <a:gd name="connsiteX178" fmla="*/ 3070968 w 6773660"/>
                <a:gd name="connsiteY178" fmla="*/ 1003337 h 2156946"/>
                <a:gd name="connsiteX179" fmla="*/ 3090615 w 6773660"/>
                <a:gd name="connsiteY179" fmla="*/ 1003337 h 2156946"/>
                <a:gd name="connsiteX180" fmla="*/ 3090615 w 6773660"/>
                <a:gd name="connsiteY180" fmla="*/ 1015480 h 2156946"/>
                <a:gd name="connsiteX181" fmla="*/ 3172225 w 6773660"/>
                <a:gd name="connsiteY181" fmla="*/ 1015480 h 2156946"/>
                <a:gd name="connsiteX182" fmla="*/ 3172225 w 6773660"/>
                <a:gd name="connsiteY182" fmla="*/ 1029141 h 2156946"/>
                <a:gd name="connsiteX183" fmla="*/ 3178271 w 6773660"/>
                <a:gd name="connsiteY183" fmla="*/ 1029141 h 2156946"/>
                <a:gd name="connsiteX184" fmla="*/ 3178271 w 6773660"/>
                <a:gd name="connsiteY184" fmla="*/ 1067089 h 2156946"/>
                <a:gd name="connsiteX185" fmla="*/ 3199429 w 6773660"/>
                <a:gd name="connsiteY185" fmla="*/ 1067089 h 2156946"/>
                <a:gd name="connsiteX186" fmla="*/ 3199429 w 6773660"/>
                <a:gd name="connsiteY186" fmla="*/ 1080750 h 2156946"/>
                <a:gd name="connsiteX187" fmla="*/ 3205474 w 6773660"/>
                <a:gd name="connsiteY187" fmla="*/ 1080750 h 2156946"/>
                <a:gd name="connsiteX188" fmla="*/ 3205474 w 6773660"/>
                <a:gd name="connsiteY188" fmla="*/ 1094412 h 2156946"/>
                <a:gd name="connsiteX189" fmla="*/ 3211519 w 6773660"/>
                <a:gd name="connsiteY189" fmla="*/ 1094412 h 2156946"/>
                <a:gd name="connsiteX190" fmla="*/ 3211519 w 6773660"/>
                <a:gd name="connsiteY190" fmla="*/ 1106555 h 2156946"/>
                <a:gd name="connsiteX191" fmla="*/ 3238723 w 6773660"/>
                <a:gd name="connsiteY191" fmla="*/ 1106555 h 2156946"/>
                <a:gd name="connsiteX192" fmla="*/ 3238723 w 6773660"/>
                <a:gd name="connsiteY192" fmla="*/ 1133877 h 2156946"/>
                <a:gd name="connsiteX193" fmla="*/ 3246279 w 6773660"/>
                <a:gd name="connsiteY193" fmla="*/ 1133877 h 2156946"/>
                <a:gd name="connsiteX194" fmla="*/ 3246279 w 6773660"/>
                <a:gd name="connsiteY194" fmla="*/ 1146020 h 2156946"/>
                <a:gd name="connsiteX195" fmla="*/ 3259881 w 6773660"/>
                <a:gd name="connsiteY195" fmla="*/ 1146020 h 2156946"/>
                <a:gd name="connsiteX196" fmla="*/ 3259881 w 6773660"/>
                <a:gd name="connsiteY196" fmla="*/ 1159682 h 2156946"/>
                <a:gd name="connsiteX197" fmla="*/ 3299175 w 6773660"/>
                <a:gd name="connsiteY197" fmla="*/ 1159682 h 2156946"/>
                <a:gd name="connsiteX198" fmla="*/ 3299175 w 6773660"/>
                <a:gd name="connsiteY198" fmla="*/ 1173343 h 2156946"/>
                <a:gd name="connsiteX199" fmla="*/ 3312776 w 6773660"/>
                <a:gd name="connsiteY199" fmla="*/ 1173343 h 2156946"/>
                <a:gd name="connsiteX200" fmla="*/ 3312776 w 6773660"/>
                <a:gd name="connsiteY200" fmla="*/ 1187004 h 2156946"/>
                <a:gd name="connsiteX201" fmla="*/ 3394387 w 6773660"/>
                <a:gd name="connsiteY201" fmla="*/ 1187004 h 2156946"/>
                <a:gd name="connsiteX202" fmla="*/ 3394387 w 6773660"/>
                <a:gd name="connsiteY202" fmla="*/ 1200665 h 2156946"/>
                <a:gd name="connsiteX203" fmla="*/ 3406477 w 6773660"/>
                <a:gd name="connsiteY203" fmla="*/ 1200665 h 2156946"/>
                <a:gd name="connsiteX204" fmla="*/ 3406477 w 6773660"/>
                <a:gd name="connsiteY204" fmla="*/ 1214326 h 2156946"/>
                <a:gd name="connsiteX205" fmla="*/ 3447283 w 6773660"/>
                <a:gd name="connsiteY205" fmla="*/ 1214326 h 2156946"/>
                <a:gd name="connsiteX206" fmla="*/ 3447283 w 6773660"/>
                <a:gd name="connsiteY206" fmla="*/ 1229505 h 2156946"/>
                <a:gd name="connsiteX207" fmla="*/ 3474486 w 6773660"/>
                <a:gd name="connsiteY207" fmla="*/ 1229505 h 2156946"/>
                <a:gd name="connsiteX208" fmla="*/ 3474486 w 6773660"/>
                <a:gd name="connsiteY208" fmla="*/ 1244684 h 2156946"/>
                <a:gd name="connsiteX209" fmla="*/ 3480531 w 6773660"/>
                <a:gd name="connsiteY209" fmla="*/ 1244684 h 2156946"/>
                <a:gd name="connsiteX210" fmla="*/ 3480531 w 6773660"/>
                <a:gd name="connsiteY210" fmla="*/ 1259863 h 2156946"/>
                <a:gd name="connsiteX211" fmla="*/ 3494133 w 6773660"/>
                <a:gd name="connsiteY211" fmla="*/ 1259863 h 2156946"/>
                <a:gd name="connsiteX212" fmla="*/ 3494133 w 6773660"/>
                <a:gd name="connsiteY212" fmla="*/ 1276561 h 2156946"/>
                <a:gd name="connsiteX213" fmla="*/ 3507735 w 6773660"/>
                <a:gd name="connsiteY213" fmla="*/ 1276561 h 2156946"/>
                <a:gd name="connsiteX214" fmla="*/ 3507735 w 6773660"/>
                <a:gd name="connsiteY214" fmla="*/ 1291740 h 2156946"/>
                <a:gd name="connsiteX215" fmla="*/ 3515291 w 6773660"/>
                <a:gd name="connsiteY215" fmla="*/ 1291740 h 2156946"/>
                <a:gd name="connsiteX216" fmla="*/ 3515291 w 6773660"/>
                <a:gd name="connsiteY216" fmla="*/ 1306919 h 2156946"/>
                <a:gd name="connsiteX217" fmla="*/ 3527382 w 6773660"/>
                <a:gd name="connsiteY217" fmla="*/ 1306919 h 2156946"/>
                <a:gd name="connsiteX218" fmla="*/ 3527382 w 6773660"/>
                <a:gd name="connsiteY218" fmla="*/ 1323616 h 2156946"/>
                <a:gd name="connsiteX219" fmla="*/ 3540983 w 6773660"/>
                <a:gd name="connsiteY219" fmla="*/ 1323616 h 2156946"/>
                <a:gd name="connsiteX220" fmla="*/ 3540983 w 6773660"/>
                <a:gd name="connsiteY220" fmla="*/ 1338795 h 2156946"/>
                <a:gd name="connsiteX221" fmla="*/ 3562141 w 6773660"/>
                <a:gd name="connsiteY221" fmla="*/ 1338795 h 2156946"/>
                <a:gd name="connsiteX222" fmla="*/ 3562141 w 6773660"/>
                <a:gd name="connsiteY222" fmla="*/ 1355492 h 2156946"/>
                <a:gd name="connsiteX223" fmla="*/ 3636196 w 6773660"/>
                <a:gd name="connsiteY223" fmla="*/ 1355492 h 2156946"/>
                <a:gd name="connsiteX224" fmla="*/ 3636196 w 6773660"/>
                <a:gd name="connsiteY224" fmla="*/ 1372189 h 2156946"/>
                <a:gd name="connsiteX225" fmla="*/ 3642241 w 6773660"/>
                <a:gd name="connsiteY225" fmla="*/ 1372189 h 2156946"/>
                <a:gd name="connsiteX226" fmla="*/ 3642241 w 6773660"/>
                <a:gd name="connsiteY226" fmla="*/ 1388886 h 2156946"/>
                <a:gd name="connsiteX227" fmla="*/ 3661888 w 6773660"/>
                <a:gd name="connsiteY227" fmla="*/ 1388886 h 2156946"/>
                <a:gd name="connsiteX228" fmla="*/ 3661888 w 6773660"/>
                <a:gd name="connsiteY228" fmla="*/ 1405583 h 2156946"/>
                <a:gd name="connsiteX229" fmla="*/ 3708738 w 6773660"/>
                <a:gd name="connsiteY229" fmla="*/ 1405583 h 2156946"/>
                <a:gd name="connsiteX230" fmla="*/ 3708738 w 6773660"/>
                <a:gd name="connsiteY230" fmla="*/ 1423798 h 2156946"/>
                <a:gd name="connsiteX231" fmla="*/ 3716295 w 6773660"/>
                <a:gd name="connsiteY231" fmla="*/ 1423798 h 2156946"/>
                <a:gd name="connsiteX232" fmla="*/ 3716295 w 6773660"/>
                <a:gd name="connsiteY232" fmla="*/ 1460227 h 2156946"/>
                <a:gd name="connsiteX233" fmla="*/ 3729896 w 6773660"/>
                <a:gd name="connsiteY233" fmla="*/ 1460227 h 2156946"/>
                <a:gd name="connsiteX234" fmla="*/ 3729896 w 6773660"/>
                <a:gd name="connsiteY234" fmla="*/ 1478442 h 2156946"/>
                <a:gd name="connsiteX235" fmla="*/ 3790348 w 6773660"/>
                <a:gd name="connsiteY235" fmla="*/ 1478442 h 2156946"/>
                <a:gd name="connsiteX236" fmla="*/ 3790348 w 6773660"/>
                <a:gd name="connsiteY236" fmla="*/ 1496657 h 2156946"/>
                <a:gd name="connsiteX237" fmla="*/ 3843244 w 6773660"/>
                <a:gd name="connsiteY237" fmla="*/ 1496657 h 2156946"/>
                <a:gd name="connsiteX238" fmla="*/ 3843244 w 6773660"/>
                <a:gd name="connsiteY238" fmla="*/ 1517908 h 2156946"/>
                <a:gd name="connsiteX239" fmla="*/ 3884049 w 6773660"/>
                <a:gd name="connsiteY239" fmla="*/ 1517908 h 2156946"/>
                <a:gd name="connsiteX240" fmla="*/ 3884049 w 6773660"/>
                <a:gd name="connsiteY240" fmla="*/ 1537641 h 2156946"/>
                <a:gd name="connsiteX241" fmla="*/ 3998908 w 6773660"/>
                <a:gd name="connsiteY241" fmla="*/ 1537641 h 2156946"/>
                <a:gd name="connsiteX242" fmla="*/ 3998908 w 6773660"/>
                <a:gd name="connsiteY242" fmla="*/ 1558891 h 2156946"/>
                <a:gd name="connsiteX243" fmla="*/ 4032157 w 6773660"/>
                <a:gd name="connsiteY243" fmla="*/ 1558891 h 2156946"/>
                <a:gd name="connsiteX244" fmla="*/ 4032157 w 6773660"/>
                <a:gd name="connsiteY244" fmla="*/ 1581660 h 2156946"/>
                <a:gd name="connsiteX245" fmla="*/ 4045759 w 6773660"/>
                <a:gd name="connsiteY245" fmla="*/ 1581660 h 2156946"/>
                <a:gd name="connsiteX246" fmla="*/ 4045759 w 6773660"/>
                <a:gd name="connsiteY246" fmla="*/ 1604429 h 2156946"/>
                <a:gd name="connsiteX247" fmla="*/ 4098654 w 6773660"/>
                <a:gd name="connsiteY247" fmla="*/ 1604429 h 2156946"/>
                <a:gd name="connsiteX248" fmla="*/ 4098654 w 6773660"/>
                <a:gd name="connsiteY248" fmla="*/ 1627197 h 2156946"/>
                <a:gd name="connsiteX249" fmla="*/ 4112256 w 6773660"/>
                <a:gd name="connsiteY249" fmla="*/ 1627197 h 2156946"/>
                <a:gd name="connsiteX250" fmla="*/ 4112256 w 6773660"/>
                <a:gd name="connsiteY250" fmla="*/ 1651484 h 2156946"/>
                <a:gd name="connsiteX251" fmla="*/ 4254319 w 6773660"/>
                <a:gd name="connsiteY251" fmla="*/ 1651484 h 2156946"/>
                <a:gd name="connsiteX252" fmla="*/ 4254319 w 6773660"/>
                <a:gd name="connsiteY252" fmla="*/ 1698539 h 2156946"/>
                <a:gd name="connsiteX253" fmla="*/ 4402426 w 6773660"/>
                <a:gd name="connsiteY253" fmla="*/ 1698539 h 2156946"/>
                <a:gd name="connsiteX254" fmla="*/ 4402426 w 6773660"/>
                <a:gd name="connsiteY254" fmla="*/ 1727379 h 2156946"/>
                <a:gd name="connsiteX255" fmla="*/ 4435675 w 6773660"/>
                <a:gd name="connsiteY255" fmla="*/ 1727379 h 2156946"/>
                <a:gd name="connsiteX256" fmla="*/ 4435675 w 6773660"/>
                <a:gd name="connsiteY256" fmla="*/ 1785060 h 2156946"/>
                <a:gd name="connsiteX257" fmla="*/ 4441720 w 6773660"/>
                <a:gd name="connsiteY257" fmla="*/ 1785060 h 2156946"/>
                <a:gd name="connsiteX258" fmla="*/ 4441720 w 6773660"/>
                <a:gd name="connsiteY258" fmla="*/ 1813900 h 2156946"/>
                <a:gd name="connsiteX259" fmla="*/ 4790831 w 6773660"/>
                <a:gd name="connsiteY259" fmla="*/ 1813900 h 2156946"/>
                <a:gd name="connsiteX260" fmla="*/ 4790831 w 6773660"/>
                <a:gd name="connsiteY260" fmla="*/ 1856401 h 2156946"/>
                <a:gd name="connsiteX261" fmla="*/ 4892088 w 6773660"/>
                <a:gd name="connsiteY261" fmla="*/ 1856401 h 2156946"/>
                <a:gd name="connsiteX262" fmla="*/ 4892088 w 6773660"/>
                <a:gd name="connsiteY262" fmla="*/ 1904974 h 2156946"/>
                <a:gd name="connsiteX263" fmla="*/ 5012993 w 6773660"/>
                <a:gd name="connsiteY263" fmla="*/ 1904974 h 2156946"/>
                <a:gd name="connsiteX264" fmla="*/ 5012993 w 6773660"/>
                <a:gd name="connsiteY264" fmla="*/ 2026407 h 2156946"/>
                <a:gd name="connsiteX265" fmla="*/ 5046242 w 6773660"/>
                <a:gd name="connsiteY265" fmla="*/ 2026407 h 2156946"/>
                <a:gd name="connsiteX266" fmla="*/ 5046242 w 6773660"/>
                <a:gd name="connsiteY266" fmla="*/ 2091677 h 2156946"/>
                <a:gd name="connsiteX267" fmla="*/ 5067400 w 6773660"/>
                <a:gd name="connsiteY267" fmla="*/ 2091677 h 2156946"/>
                <a:gd name="connsiteX268" fmla="*/ 5067400 w 6773660"/>
                <a:gd name="connsiteY268" fmla="*/ 2156947 h 2156946"/>
                <a:gd name="connsiteX269" fmla="*/ 6773661 w 6773660"/>
                <a:gd name="connsiteY269" fmla="*/ 2156947 h 2156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6773660" h="2156946">
                  <a:moveTo>
                    <a:pt x="0" y="0"/>
                  </a:moveTo>
                  <a:lnTo>
                    <a:pt x="52896" y="0"/>
                  </a:lnTo>
                  <a:lnTo>
                    <a:pt x="52896" y="10625"/>
                  </a:lnTo>
                  <a:lnTo>
                    <a:pt x="80099" y="10625"/>
                  </a:lnTo>
                  <a:lnTo>
                    <a:pt x="80099" y="19733"/>
                  </a:lnTo>
                  <a:lnTo>
                    <a:pt x="87656" y="19733"/>
                  </a:lnTo>
                  <a:lnTo>
                    <a:pt x="87656" y="30358"/>
                  </a:lnTo>
                  <a:lnTo>
                    <a:pt x="113348" y="30358"/>
                  </a:lnTo>
                  <a:lnTo>
                    <a:pt x="113348" y="39466"/>
                  </a:lnTo>
                  <a:lnTo>
                    <a:pt x="126949" y="39466"/>
                  </a:lnTo>
                  <a:lnTo>
                    <a:pt x="126949" y="50091"/>
                  </a:lnTo>
                  <a:lnTo>
                    <a:pt x="222162" y="50091"/>
                  </a:lnTo>
                  <a:lnTo>
                    <a:pt x="222162" y="59198"/>
                  </a:lnTo>
                  <a:lnTo>
                    <a:pt x="368758" y="59198"/>
                  </a:lnTo>
                  <a:lnTo>
                    <a:pt x="368758" y="69824"/>
                  </a:lnTo>
                  <a:lnTo>
                    <a:pt x="376315" y="69824"/>
                  </a:lnTo>
                  <a:lnTo>
                    <a:pt x="376315" y="78931"/>
                  </a:lnTo>
                  <a:lnTo>
                    <a:pt x="450368" y="78931"/>
                  </a:lnTo>
                  <a:lnTo>
                    <a:pt x="450368" y="89557"/>
                  </a:lnTo>
                  <a:lnTo>
                    <a:pt x="463970" y="89557"/>
                  </a:lnTo>
                  <a:lnTo>
                    <a:pt x="463970" y="98664"/>
                  </a:lnTo>
                  <a:lnTo>
                    <a:pt x="483617" y="98664"/>
                  </a:lnTo>
                  <a:lnTo>
                    <a:pt x="483617" y="109289"/>
                  </a:lnTo>
                  <a:lnTo>
                    <a:pt x="571273" y="109289"/>
                  </a:lnTo>
                  <a:lnTo>
                    <a:pt x="571273" y="118397"/>
                  </a:lnTo>
                  <a:lnTo>
                    <a:pt x="598476" y="118397"/>
                  </a:lnTo>
                  <a:lnTo>
                    <a:pt x="598476" y="129022"/>
                  </a:lnTo>
                  <a:lnTo>
                    <a:pt x="610567" y="129022"/>
                  </a:lnTo>
                  <a:lnTo>
                    <a:pt x="610567" y="138130"/>
                  </a:lnTo>
                  <a:lnTo>
                    <a:pt x="645327" y="138130"/>
                  </a:lnTo>
                  <a:lnTo>
                    <a:pt x="645327" y="148755"/>
                  </a:lnTo>
                  <a:lnTo>
                    <a:pt x="705779" y="148755"/>
                  </a:lnTo>
                  <a:lnTo>
                    <a:pt x="705779" y="157862"/>
                  </a:lnTo>
                  <a:lnTo>
                    <a:pt x="719380" y="157862"/>
                  </a:lnTo>
                  <a:lnTo>
                    <a:pt x="719380" y="168488"/>
                  </a:lnTo>
                  <a:lnTo>
                    <a:pt x="920384" y="168488"/>
                  </a:lnTo>
                  <a:lnTo>
                    <a:pt x="920384" y="177595"/>
                  </a:lnTo>
                  <a:lnTo>
                    <a:pt x="933985" y="177595"/>
                  </a:lnTo>
                  <a:lnTo>
                    <a:pt x="933985" y="198846"/>
                  </a:lnTo>
                  <a:lnTo>
                    <a:pt x="940031" y="198846"/>
                  </a:lnTo>
                  <a:lnTo>
                    <a:pt x="940031" y="207953"/>
                  </a:lnTo>
                  <a:lnTo>
                    <a:pt x="947587" y="207953"/>
                  </a:lnTo>
                  <a:lnTo>
                    <a:pt x="947587" y="218579"/>
                  </a:lnTo>
                  <a:lnTo>
                    <a:pt x="967234" y="218579"/>
                  </a:lnTo>
                  <a:lnTo>
                    <a:pt x="967234" y="227686"/>
                  </a:lnTo>
                  <a:lnTo>
                    <a:pt x="1008039" y="227686"/>
                  </a:lnTo>
                  <a:lnTo>
                    <a:pt x="1008039" y="238312"/>
                  </a:lnTo>
                  <a:lnTo>
                    <a:pt x="1048844" y="238312"/>
                  </a:lnTo>
                  <a:lnTo>
                    <a:pt x="1048844" y="247419"/>
                  </a:lnTo>
                  <a:lnTo>
                    <a:pt x="1134989" y="247419"/>
                  </a:lnTo>
                  <a:lnTo>
                    <a:pt x="1134989" y="258044"/>
                  </a:lnTo>
                  <a:lnTo>
                    <a:pt x="1169749" y="258044"/>
                  </a:lnTo>
                  <a:lnTo>
                    <a:pt x="1169749" y="277777"/>
                  </a:lnTo>
                  <a:lnTo>
                    <a:pt x="1236246" y="277777"/>
                  </a:lnTo>
                  <a:lnTo>
                    <a:pt x="1236246" y="288403"/>
                  </a:lnTo>
                  <a:lnTo>
                    <a:pt x="1310300" y="288403"/>
                  </a:lnTo>
                  <a:lnTo>
                    <a:pt x="1310300" y="297510"/>
                  </a:lnTo>
                  <a:lnTo>
                    <a:pt x="1316345" y="297510"/>
                  </a:lnTo>
                  <a:lnTo>
                    <a:pt x="1316345" y="308135"/>
                  </a:lnTo>
                  <a:lnTo>
                    <a:pt x="1343549" y="308135"/>
                  </a:lnTo>
                  <a:lnTo>
                    <a:pt x="1343549" y="327868"/>
                  </a:lnTo>
                  <a:lnTo>
                    <a:pt x="1357150" y="327868"/>
                  </a:lnTo>
                  <a:lnTo>
                    <a:pt x="1357150" y="338493"/>
                  </a:lnTo>
                  <a:lnTo>
                    <a:pt x="1370752" y="338493"/>
                  </a:lnTo>
                  <a:lnTo>
                    <a:pt x="1370752" y="347601"/>
                  </a:lnTo>
                  <a:lnTo>
                    <a:pt x="1376797" y="347601"/>
                  </a:lnTo>
                  <a:lnTo>
                    <a:pt x="1376797" y="358226"/>
                  </a:lnTo>
                  <a:lnTo>
                    <a:pt x="1384354" y="358226"/>
                  </a:lnTo>
                  <a:lnTo>
                    <a:pt x="1384354" y="368852"/>
                  </a:lnTo>
                  <a:lnTo>
                    <a:pt x="1390399" y="368852"/>
                  </a:lnTo>
                  <a:lnTo>
                    <a:pt x="1390399" y="377959"/>
                  </a:lnTo>
                  <a:lnTo>
                    <a:pt x="1425159" y="377959"/>
                  </a:lnTo>
                  <a:lnTo>
                    <a:pt x="1425159" y="388584"/>
                  </a:lnTo>
                  <a:lnTo>
                    <a:pt x="1478054" y="388584"/>
                  </a:lnTo>
                  <a:lnTo>
                    <a:pt x="1478054" y="397692"/>
                  </a:lnTo>
                  <a:lnTo>
                    <a:pt x="1485611" y="397692"/>
                  </a:lnTo>
                  <a:lnTo>
                    <a:pt x="1485611" y="408317"/>
                  </a:lnTo>
                  <a:lnTo>
                    <a:pt x="1511303" y="408317"/>
                  </a:lnTo>
                  <a:lnTo>
                    <a:pt x="1511303" y="418943"/>
                  </a:lnTo>
                  <a:lnTo>
                    <a:pt x="1558154" y="418943"/>
                  </a:lnTo>
                  <a:lnTo>
                    <a:pt x="1558154" y="428050"/>
                  </a:lnTo>
                  <a:lnTo>
                    <a:pt x="1565710" y="428050"/>
                  </a:lnTo>
                  <a:lnTo>
                    <a:pt x="1565710" y="449301"/>
                  </a:lnTo>
                  <a:lnTo>
                    <a:pt x="1571755" y="449301"/>
                  </a:lnTo>
                  <a:lnTo>
                    <a:pt x="1571755" y="458408"/>
                  </a:lnTo>
                  <a:lnTo>
                    <a:pt x="1585357" y="458408"/>
                  </a:lnTo>
                  <a:lnTo>
                    <a:pt x="1585357" y="469033"/>
                  </a:lnTo>
                  <a:lnTo>
                    <a:pt x="1606515" y="469033"/>
                  </a:lnTo>
                  <a:lnTo>
                    <a:pt x="1606515" y="478141"/>
                  </a:lnTo>
                  <a:lnTo>
                    <a:pt x="1632208" y="478141"/>
                  </a:lnTo>
                  <a:lnTo>
                    <a:pt x="1632208" y="499392"/>
                  </a:lnTo>
                  <a:lnTo>
                    <a:pt x="1645809" y="499392"/>
                  </a:lnTo>
                  <a:lnTo>
                    <a:pt x="1645809" y="508499"/>
                  </a:lnTo>
                  <a:lnTo>
                    <a:pt x="1686614" y="508499"/>
                  </a:lnTo>
                  <a:lnTo>
                    <a:pt x="1686614" y="519124"/>
                  </a:lnTo>
                  <a:lnTo>
                    <a:pt x="1727419" y="519124"/>
                  </a:lnTo>
                  <a:lnTo>
                    <a:pt x="1727419" y="529750"/>
                  </a:lnTo>
                  <a:lnTo>
                    <a:pt x="1813564" y="529750"/>
                  </a:lnTo>
                  <a:lnTo>
                    <a:pt x="1813564" y="538857"/>
                  </a:lnTo>
                  <a:lnTo>
                    <a:pt x="1861926" y="538857"/>
                  </a:lnTo>
                  <a:lnTo>
                    <a:pt x="1861926" y="549483"/>
                  </a:lnTo>
                  <a:lnTo>
                    <a:pt x="1887618" y="549483"/>
                  </a:lnTo>
                  <a:lnTo>
                    <a:pt x="1887618" y="560108"/>
                  </a:lnTo>
                  <a:lnTo>
                    <a:pt x="1914821" y="560108"/>
                  </a:lnTo>
                  <a:lnTo>
                    <a:pt x="1914821" y="569215"/>
                  </a:lnTo>
                  <a:lnTo>
                    <a:pt x="1935979" y="569215"/>
                  </a:lnTo>
                  <a:lnTo>
                    <a:pt x="1935979" y="579841"/>
                  </a:lnTo>
                  <a:lnTo>
                    <a:pt x="1948070" y="579841"/>
                  </a:lnTo>
                  <a:lnTo>
                    <a:pt x="1948070" y="590466"/>
                  </a:lnTo>
                  <a:lnTo>
                    <a:pt x="1961671" y="590466"/>
                  </a:lnTo>
                  <a:lnTo>
                    <a:pt x="1961671" y="599574"/>
                  </a:lnTo>
                  <a:lnTo>
                    <a:pt x="2029680" y="599574"/>
                  </a:lnTo>
                  <a:lnTo>
                    <a:pt x="2029680" y="610199"/>
                  </a:lnTo>
                  <a:lnTo>
                    <a:pt x="2035725" y="610199"/>
                  </a:lnTo>
                  <a:lnTo>
                    <a:pt x="2035725" y="631450"/>
                  </a:lnTo>
                  <a:lnTo>
                    <a:pt x="2049327" y="631450"/>
                  </a:lnTo>
                  <a:lnTo>
                    <a:pt x="2049327" y="642075"/>
                  </a:lnTo>
                  <a:lnTo>
                    <a:pt x="2082576" y="642075"/>
                  </a:lnTo>
                  <a:lnTo>
                    <a:pt x="2082576" y="651182"/>
                  </a:lnTo>
                  <a:lnTo>
                    <a:pt x="2117336" y="651182"/>
                  </a:lnTo>
                  <a:lnTo>
                    <a:pt x="2117336" y="661808"/>
                  </a:lnTo>
                  <a:lnTo>
                    <a:pt x="2156630" y="661808"/>
                  </a:lnTo>
                  <a:lnTo>
                    <a:pt x="2156630" y="672433"/>
                  </a:lnTo>
                  <a:lnTo>
                    <a:pt x="2224638" y="672433"/>
                  </a:lnTo>
                  <a:lnTo>
                    <a:pt x="2224638" y="683059"/>
                  </a:lnTo>
                  <a:lnTo>
                    <a:pt x="2251842" y="683059"/>
                  </a:lnTo>
                  <a:lnTo>
                    <a:pt x="2251842" y="692166"/>
                  </a:lnTo>
                  <a:lnTo>
                    <a:pt x="2312294" y="692166"/>
                  </a:lnTo>
                  <a:lnTo>
                    <a:pt x="2312294" y="702791"/>
                  </a:lnTo>
                  <a:lnTo>
                    <a:pt x="2318339" y="702791"/>
                  </a:lnTo>
                  <a:lnTo>
                    <a:pt x="2318339" y="713417"/>
                  </a:lnTo>
                  <a:lnTo>
                    <a:pt x="2331941" y="713417"/>
                  </a:lnTo>
                  <a:lnTo>
                    <a:pt x="2331941" y="724042"/>
                  </a:lnTo>
                  <a:lnTo>
                    <a:pt x="2351588" y="724042"/>
                  </a:lnTo>
                  <a:lnTo>
                    <a:pt x="2351588" y="734667"/>
                  </a:lnTo>
                  <a:lnTo>
                    <a:pt x="2359144" y="734667"/>
                  </a:lnTo>
                  <a:lnTo>
                    <a:pt x="2359144" y="745293"/>
                  </a:lnTo>
                  <a:lnTo>
                    <a:pt x="2392393" y="745293"/>
                  </a:lnTo>
                  <a:lnTo>
                    <a:pt x="2392393" y="755918"/>
                  </a:lnTo>
                  <a:lnTo>
                    <a:pt x="2412040" y="755918"/>
                  </a:lnTo>
                  <a:lnTo>
                    <a:pt x="2412040" y="765026"/>
                  </a:lnTo>
                  <a:lnTo>
                    <a:pt x="2433198" y="765026"/>
                  </a:lnTo>
                  <a:lnTo>
                    <a:pt x="2433198" y="775651"/>
                  </a:lnTo>
                  <a:lnTo>
                    <a:pt x="2486094" y="775651"/>
                  </a:lnTo>
                  <a:lnTo>
                    <a:pt x="2486094" y="786276"/>
                  </a:lnTo>
                  <a:lnTo>
                    <a:pt x="2499696" y="786276"/>
                  </a:lnTo>
                  <a:lnTo>
                    <a:pt x="2499696" y="796902"/>
                  </a:lnTo>
                  <a:lnTo>
                    <a:pt x="2513297" y="796902"/>
                  </a:lnTo>
                  <a:lnTo>
                    <a:pt x="2513297" y="828778"/>
                  </a:lnTo>
                  <a:lnTo>
                    <a:pt x="2546546" y="828778"/>
                  </a:lnTo>
                  <a:lnTo>
                    <a:pt x="2546546" y="839403"/>
                  </a:lnTo>
                  <a:lnTo>
                    <a:pt x="2688608" y="839403"/>
                  </a:lnTo>
                  <a:lnTo>
                    <a:pt x="2688608" y="850028"/>
                  </a:lnTo>
                  <a:lnTo>
                    <a:pt x="2721857" y="850028"/>
                  </a:lnTo>
                  <a:lnTo>
                    <a:pt x="2721857" y="862172"/>
                  </a:lnTo>
                  <a:lnTo>
                    <a:pt x="2727902" y="862172"/>
                  </a:lnTo>
                  <a:lnTo>
                    <a:pt x="2727902" y="872797"/>
                  </a:lnTo>
                  <a:lnTo>
                    <a:pt x="2735459" y="872797"/>
                  </a:lnTo>
                  <a:lnTo>
                    <a:pt x="2735459" y="884940"/>
                  </a:lnTo>
                  <a:lnTo>
                    <a:pt x="2761151" y="884940"/>
                  </a:lnTo>
                  <a:lnTo>
                    <a:pt x="2761151" y="895566"/>
                  </a:lnTo>
                  <a:lnTo>
                    <a:pt x="2774753" y="895566"/>
                  </a:lnTo>
                  <a:lnTo>
                    <a:pt x="2774753" y="907709"/>
                  </a:lnTo>
                  <a:lnTo>
                    <a:pt x="2782309" y="907709"/>
                  </a:lnTo>
                  <a:lnTo>
                    <a:pt x="2782309" y="919852"/>
                  </a:lnTo>
                  <a:lnTo>
                    <a:pt x="2801956" y="919852"/>
                  </a:lnTo>
                  <a:lnTo>
                    <a:pt x="2801956" y="930477"/>
                  </a:lnTo>
                  <a:lnTo>
                    <a:pt x="2823114" y="930477"/>
                  </a:lnTo>
                  <a:lnTo>
                    <a:pt x="2823114" y="942621"/>
                  </a:lnTo>
                  <a:lnTo>
                    <a:pt x="2829160" y="942621"/>
                  </a:lnTo>
                  <a:lnTo>
                    <a:pt x="2829160" y="954764"/>
                  </a:lnTo>
                  <a:lnTo>
                    <a:pt x="2842761" y="954764"/>
                  </a:lnTo>
                  <a:lnTo>
                    <a:pt x="2842761" y="966907"/>
                  </a:lnTo>
                  <a:lnTo>
                    <a:pt x="3010516" y="966907"/>
                  </a:lnTo>
                  <a:lnTo>
                    <a:pt x="3010516" y="979050"/>
                  </a:lnTo>
                  <a:lnTo>
                    <a:pt x="3024118" y="979050"/>
                  </a:lnTo>
                  <a:lnTo>
                    <a:pt x="3024118" y="991194"/>
                  </a:lnTo>
                  <a:lnTo>
                    <a:pt x="3070968" y="991194"/>
                  </a:lnTo>
                  <a:lnTo>
                    <a:pt x="3070968" y="1003337"/>
                  </a:lnTo>
                  <a:lnTo>
                    <a:pt x="3090615" y="1003337"/>
                  </a:lnTo>
                  <a:lnTo>
                    <a:pt x="3090615" y="1015480"/>
                  </a:lnTo>
                  <a:lnTo>
                    <a:pt x="3172225" y="1015480"/>
                  </a:lnTo>
                  <a:lnTo>
                    <a:pt x="3172225" y="1029141"/>
                  </a:lnTo>
                  <a:lnTo>
                    <a:pt x="3178271" y="1029141"/>
                  </a:lnTo>
                  <a:lnTo>
                    <a:pt x="3178271" y="1067089"/>
                  </a:lnTo>
                  <a:lnTo>
                    <a:pt x="3199429" y="1067089"/>
                  </a:lnTo>
                  <a:lnTo>
                    <a:pt x="3199429" y="1080750"/>
                  </a:lnTo>
                  <a:lnTo>
                    <a:pt x="3205474" y="1080750"/>
                  </a:lnTo>
                  <a:lnTo>
                    <a:pt x="3205474" y="1094412"/>
                  </a:lnTo>
                  <a:lnTo>
                    <a:pt x="3211519" y="1094412"/>
                  </a:lnTo>
                  <a:lnTo>
                    <a:pt x="3211519" y="1106555"/>
                  </a:lnTo>
                  <a:lnTo>
                    <a:pt x="3238723" y="1106555"/>
                  </a:lnTo>
                  <a:lnTo>
                    <a:pt x="3238723" y="1133877"/>
                  </a:lnTo>
                  <a:lnTo>
                    <a:pt x="3246279" y="1133877"/>
                  </a:lnTo>
                  <a:lnTo>
                    <a:pt x="3246279" y="1146020"/>
                  </a:lnTo>
                  <a:lnTo>
                    <a:pt x="3259881" y="1146020"/>
                  </a:lnTo>
                  <a:lnTo>
                    <a:pt x="3259881" y="1159682"/>
                  </a:lnTo>
                  <a:lnTo>
                    <a:pt x="3299175" y="1159682"/>
                  </a:lnTo>
                  <a:lnTo>
                    <a:pt x="3299175" y="1173343"/>
                  </a:lnTo>
                  <a:lnTo>
                    <a:pt x="3312776" y="1173343"/>
                  </a:lnTo>
                  <a:lnTo>
                    <a:pt x="3312776" y="1187004"/>
                  </a:lnTo>
                  <a:lnTo>
                    <a:pt x="3394387" y="1187004"/>
                  </a:lnTo>
                  <a:lnTo>
                    <a:pt x="3394387" y="1200665"/>
                  </a:lnTo>
                  <a:lnTo>
                    <a:pt x="3406477" y="1200665"/>
                  </a:lnTo>
                  <a:lnTo>
                    <a:pt x="3406477" y="1214326"/>
                  </a:lnTo>
                  <a:lnTo>
                    <a:pt x="3447283" y="1214326"/>
                  </a:lnTo>
                  <a:lnTo>
                    <a:pt x="3447283" y="1229505"/>
                  </a:lnTo>
                  <a:lnTo>
                    <a:pt x="3474486" y="1229505"/>
                  </a:lnTo>
                  <a:lnTo>
                    <a:pt x="3474486" y="1244684"/>
                  </a:lnTo>
                  <a:lnTo>
                    <a:pt x="3480531" y="1244684"/>
                  </a:lnTo>
                  <a:lnTo>
                    <a:pt x="3480531" y="1259863"/>
                  </a:lnTo>
                  <a:lnTo>
                    <a:pt x="3494133" y="1259863"/>
                  </a:lnTo>
                  <a:lnTo>
                    <a:pt x="3494133" y="1276561"/>
                  </a:lnTo>
                  <a:lnTo>
                    <a:pt x="3507735" y="1276561"/>
                  </a:lnTo>
                  <a:lnTo>
                    <a:pt x="3507735" y="1291740"/>
                  </a:lnTo>
                  <a:lnTo>
                    <a:pt x="3515291" y="1291740"/>
                  </a:lnTo>
                  <a:lnTo>
                    <a:pt x="3515291" y="1306919"/>
                  </a:lnTo>
                  <a:lnTo>
                    <a:pt x="3527382" y="1306919"/>
                  </a:lnTo>
                  <a:lnTo>
                    <a:pt x="3527382" y="1323616"/>
                  </a:lnTo>
                  <a:lnTo>
                    <a:pt x="3540983" y="1323616"/>
                  </a:lnTo>
                  <a:lnTo>
                    <a:pt x="3540983" y="1338795"/>
                  </a:lnTo>
                  <a:lnTo>
                    <a:pt x="3562141" y="1338795"/>
                  </a:lnTo>
                  <a:lnTo>
                    <a:pt x="3562141" y="1355492"/>
                  </a:lnTo>
                  <a:lnTo>
                    <a:pt x="3636196" y="1355492"/>
                  </a:lnTo>
                  <a:lnTo>
                    <a:pt x="3636196" y="1372189"/>
                  </a:lnTo>
                  <a:lnTo>
                    <a:pt x="3642241" y="1372189"/>
                  </a:lnTo>
                  <a:lnTo>
                    <a:pt x="3642241" y="1388886"/>
                  </a:lnTo>
                  <a:lnTo>
                    <a:pt x="3661888" y="1388886"/>
                  </a:lnTo>
                  <a:lnTo>
                    <a:pt x="3661888" y="1405583"/>
                  </a:lnTo>
                  <a:lnTo>
                    <a:pt x="3708738" y="1405583"/>
                  </a:lnTo>
                  <a:lnTo>
                    <a:pt x="3708738" y="1423798"/>
                  </a:lnTo>
                  <a:lnTo>
                    <a:pt x="3716295" y="1423798"/>
                  </a:lnTo>
                  <a:lnTo>
                    <a:pt x="3716295" y="1460227"/>
                  </a:lnTo>
                  <a:lnTo>
                    <a:pt x="3729896" y="1460227"/>
                  </a:lnTo>
                  <a:lnTo>
                    <a:pt x="3729896" y="1478442"/>
                  </a:lnTo>
                  <a:lnTo>
                    <a:pt x="3790348" y="1478442"/>
                  </a:lnTo>
                  <a:lnTo>
                    <a:pt x="3790348" y="1496657"/>
                  </a:lnTo>
                  <a:lnTo>
                    <a:pt x="3843244" y="1496657"/>
                  </a:lnTo>
                  <a:lnTo>
                    <a:pt x="3843244" y="1517908"/>
                  </a:lnTo>
                  <a:lnTo>
                    <a:pt x="3884049" y="1517908"/>
                  </a:lnTo>
                  <a:lnTo>
                    <a:pt x="3884049" y="1537641"/>
                  </a:lnTo>
                  <a:lnTo>
                    <a:pt x="3998908" y="1537641"/>
                  </a:lnTo>
                  <a:lnTo>
                    <a:pt x="3998908" y="1558891"/>
                  </a:lnTo>
                  <a:lnTo>
                    <a:pt x="4032157" y="1558891"/>
                  </a:lnTo>
                  <a:lnTo>
                    <a:pt x="4032157" y="1581660"/>
                  </a:lnTo>
                  <a:lnTo>
                    <a:pt x="4045759" y="1581660"/>
                  </a:lnTo>
                  <a:lnTo>
                    <a:pt x="4045759" y="1604429"/>
                  </a:lnTo>
                  <a:lnTo>
                    <a:pt x="4098654" y="1604429"/>
                  </a:lnTo>
                  <a:lnTo>
                    <a:pt x="4098654" y="1627197"/>
                  </a:lnTo>
                  <a:lnTo>
                    <a:pt x="4112256" y="1627197"/>
                  </a:lnTo>
                  <a:lnTo>
                    <a:pt x="4112256" y="1651484"/>
                  </a:lnTo>
                  <a:lnTo>
                    <a:pt x="4254319" y="1651484"/>
                  </a:lnTo>
                  <a:lnTo>
                    <a:pt x="4254319" y="1698539"/>
                  </a:lnTo>
                  <a:lnTo>
                    <a:pt x="4402426" y="1698539"/>
                  </a:lnTo>
                  <a:lnTo>
                    <a:pt x="4402426" y="1727379"/>
                  </a:lnTo>
                  <a:lnTo>
                    <a:pt x="4435675" y="1727379"/>
                  </a:lnTo>
                  <a:lnTo>
                    <a:pt x="4435675" y="1785060"/>
                  </a:lnTo>
                  <a:lnTo>
                    <a:pt x="4441720" y="1785060"/>
                  </a:lnTo>
                  <a:lnTo>
                    <a:pt x="4441720" y="1813900"/>
                  </a:lnTo>
                  <a:lnTo>
                    <a:pt x="4790831" y="1813900"/>
                  </a:lnTo>
                  <a:lnTo>
                    <a:pt x="4790831" y="1856401"/>
                  </a:lnTo>
                  <a:lnTo>
                    <a:pt x="4892088" y="1856401"/>
                  </a:lnTo>
                  <a:lnTo>
                    <a:pt x="4892088" y="1904974"/>
                  </a:lnTo>
                  <a:lnTo>
                    <a:pt x="5012993" y="1904974"/>
                  </a:lnTo>
                  <a:lnTo>
                    <a:pt x="5012993" y="2026407"/>
                  </a:lnTo>
                  <a:lnTo>
                    <a:pt x="5046242" y="2026407"/>
                  </a:lnTo>
                  <a:lnTo>
                    <a:pt x="5046242" y="2091677"/>
                  </a:lnTo>
                  <a:lnTo>
                    <a:pt x="5067400" y="2091677"/>
                  </a:lnTo>
                  <a:lnTo>
                    <a:pt x="5067400" y="2156947"/>
                  </a:lnTo>
                  <a:lnTo>
                    <a:pt x="6773661" y="2156947"/>
                  </a:lnTo>
                </a:path>
              </a:pathLst>
            </a:custGeom>
            <a:noFill/>
            <a:ln w="28575" cap="flat">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1" name="Freeform 699">
              <a:extLst>
                <a:ext uri="{FF2B5EF4-FFF2-40B4-BE49-F238E27FC236}">
                  <a16:creationId xmlns:a16="http://schemas.microsoft.com/office/drawing/2014/main" id="{0FF27F40-63B8-6DDD-FCE6-0ADD265009BB}"/>
                </a:ext>
              </a:extLst>
            </p:cNvPr>
            <p:cNvSpPr/>
            <p:nvPr/>
          </p:nvSpPr>
          <p:spPr>
            <a:xfrm>
              <a:off x="1988811" y="42652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2" name="Freeform 700">
              <a:extLst>
                <a:ext uri="{FF2B5EF4-FFF2-40B4-BE49-F238E27FC236}">
                  <a16:creationId xmlns:a16="http://schemas.microsoft.com/office/drawing/2014/main" id="{564EC948-8671-1697-4B42-37315D5C197F}"/>
                </a:ext>
              </a:extLst>
            </p:cNvPr>
            <p:cNvSpPr/>
            <p:nvPr/>
          </p:nvSpPr>
          <p:spPr>
            <a:xfrm>
              <a:off x="2030832" y="421762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3" name="Freeform 701">
              <a:extLst>
                <a:ext uri="{FF2B5EF4-FFF2-40B4-BE49-F238E27FC236}">
                  <a16:creationId xmlns:a16="http://schemas.microsoft.com/office/drawing/2014/main" id="{C81D25F4-F5FD-9A92-D504-55F1B3FA738F}"/>
                </a:ext>
              </a:extLst>
            </p:cNvPr>
            <p:cNvSpPr/>
            <p:nvPr/>
          </p:nvSpPr>
          <p:spPr>
            <a:xfrm>
              <a:off x="2045539" y="429625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4" name="Freeform 702">
              <a:extLst>
                <a:ext uri="{FF2B5EF4-FFF2-40B4-BE49-F238E27FC236}">
                  <a16:creationId xmlns:a16="http://schemas.microsoft.com/office/drawing/2014/main" id="{F38FDAA5-AEE0-63C3-9527-B68D8474E6DD}"/>
                </a:ext>
              </a:extLst>
            </p:cNvPr>
            <p:cNvSpPr/>
            <p:nvPr/>
          </p:nvSpPr>
          <p:spPr>
            <a:xfrm>
              <a:off x="2087560" y="42485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5" name="Freeform 703">
              <a:extLst>
                <a:ext uri="{FF2B5EF4-FFF2-40B4-BE49-F238E27FC236}">
                  <a16:creationId xmlns:a16="http://schemas.microsoft.com/office/drawing/2014/main" id="{18A7B624-022A-1DAF-1EA3-F0B429742D55}"/>
                </a:ext>
              </a:extLst>
            </p:cNvPr>
            <p:cNvSpPr/>
            <p:nvPr/>
          </p:nvSpPr>
          <p:spPr>
            <a:xfrm>
              <a:off x="2829232" y="44654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6" name="Freeform 704">
              <a:extLst>
                <a:ext uri="{FF2B5EF4-FFF2-40B4-BE49-F238E27FC236}">
                  <a16:creationId xmlns:a16="http://schemas.microsoft.com/office/drawing/2014/main" id="{8C8DFA6E-1E09-F3A4-709F-DB2BC37991F7}"/>
                </a:ext>
              </a:extLst>
            </p:cNvPr>
            <p:cNvSpPr/>
            <p:nvPr/>
          </p:nvSpPr>
          <p:spPr>
            <a:xfrm>
              <a:off x="2871253" y="44177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7" name="Freeform 705">
              <a:extLst>
                <a:ext uri="{FF2B5EF4-FFF2-40B4-BE49-F238E27FC236}">
                  <a16:creationId xmlns:a16="http://schemas.microsoft.com/office/drawing/2014/main" id="{78B05285-77B7-0E0D-1D97-4F53EE09013F}"/>
                </a:ext>
              </a:extLst>
            </p:cNvPr>
            <p:cNvSpPr/>
            <p:nvPr/>
          </p:nvSpPr>
          <p:spPr>
            <a:xfrm>
              <a:off x="2839737" y="448211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8" name="Freeform 706">
              <a:extLst>
                <a:ext uri="{FF2B5EF4-FFF2-40B4-BE49-F238E27FC236}">
                  <a16:creationId xmlns:a16="http://schemas.microsoft.com/office/drawing/2014/main" id="{FEDD417D-9C1B-3D44-E3F7-9EAD8B5ADF14}"/>
                </a:ext>
              </a:extLst>
            </p:cNvPr>
            <p:cNvSpPr/>
            <p:nvPr/>
          </p:nvSpPr>
          <p:spPr>
            <a:xfrm>
              <a:off x="2881758" y="443446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09" name="Freeform 707">
              <a:extLst>
                <a:ext uri="{FF2B5EF4-FFF2-40B4-BE49-F238E27FC236}">
                  <a16:creationId xmlns:a16="http://schemas.microsoft.com/office/drawing/2014/main" id="{F9E4EB79-77CC-5A4F-8F62-BACA2439DE9E}"/>
                </a:ext>
              </a:extLst>
            </p:cNvPr>
            <p:cNvSpPr/>
            <p:nvPr/>
          </p:nvSpPr>
          <p:spPr>
            <a:xfrm>
              <a:off x="2856545" y="4482119"/>
              <a:ext cx="86142" cy="23829"/>
            </a:xfrm>
            <a:custGeom>
              <a:avLst/>
              <a:gdLst>
                <a:gd name="connsiteX0" fmla="*/ 0 w 61963"/>
                <a:gd name="connsiteY0" fmla="*/ 0 h 15179"/>
                <a:gd name="connsiteX1" fmla="*/ 61963 w 61963"/>
                <a:gd name="connsiteY1" fmla="*/ 0 h 15179"/>
              </a:gdLst>
              <a:ahLst/>
              <a:cxnLst>
                <a:cxn ang="0">
                  <a:pos x="connsiteX0" y="connsiteY0"/>
                </a:cxn>
                <a:cxn ang="0">
                  <a:pos x="connsiteX1" y="connsiteY1"/>
                </a:cxn>
              </a:cxnLst>
              <a:rect l="l" t="t" r="r" b="b"/>
              <a:pathLst>
                <a:path w="61963" h="15179">
                  <a:moveTo>
                    <a:pt x="0" y="0"/>
                  </a:moveTo>
                  <a:lnTo>
                    <a:pt x="6196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0" name="Freeform 708">
              <a:extLst>
                <a:ext uri="{FF2B5EF4-FFF2-40B4-BE49-F238E27FC236}">
                  <a16:creationId xmlns:a16="http://schemas.microsoft.com/office/drawing/2014/main" id="{2DC5A28A-6406-A1C4-A9A5-937CBCDF8F5B}"/>
                </a:ext>
              </a:extLst>
            </p:cNvPr>
            <p:cNvSpPr/>
            <p:nvPr/>
          </p:nvSpPr>
          <p:spPr>
            <a:xfrm>
              <a:off x="2900668" y="443446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1" name="Freeform 709">
              <a:extLst>
                <a:ext uri="{FF2B5EF4-FFF2-40B4-BE49-F238E27FC236}">
                  <a16:creationId xmlns:a16="http://schemas.microsoft.com/office/drawing/2014/main" id="{9CC94D5F-8213-D83A-2966-2E4CF811AFA5}"/>
                </a:ext>
              </a:extLst>
            </p:cNvPr>
            <p:cNvSpPr/>
            <p:nvPr/>
          </p:nvSpPr>
          <p:spPr>
            <a:xfrm>
              <a:off x="3333483" y="460603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2" name="Freeform 710">
              <a:extLst>
                <a:ext uri="{FF2B5EF4-FFF2-40B4-BE49-F238E27FC236}">
                  <a16:creationId xmlns:a16="http://schemas.microsoft.com/office/drawing/2014/main" id="{CC0A0D05-CA9D-6A0A-C529-1B8F92F1B62C}"/>
                </a:ext>
              </a:extLst>
            </p:cNvPr>
            <p:cNvSpPr/>
            <p:nvPr/>
          </p:nvSpPr>
          <p:spPr>
            <a:xfrm>
              <a:off x="3375504" y="455837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3" name="Freeform 711">
              <a:extLst>
                <a:ext uri="{FF2B5EF4-FFF2-40B4-BE49-F238E27FC236}">
                  <a16:creationId xmlns:a16="http://schemas.microsoft.com/office/drawing/2014/main" id="{294988D8-AF07-9211-5A3C-085BBFD70BC6}"/>
                </a:ext>
              </a:extLst>
            </p:cNvPr>
            <p:cNvSpPr/>
            <p:nvPr/>
          </p:nvSpPr>
          <p:spPr>
            <a:xfrm>
              <a:off x="3409121" y="460603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4" name="Freeform 712">
              <a:extLst>
                <a:ext uri="{FF2B5EF4-FFF2-40B4-BE49-F238E27FC236}">
                  <a16:creationId xmlns:a16="http://schemas.microsoft.com/office/drawing/2014/main" id="{D4D7023B-71B6-921D-BC47-23F126A201C2}"/>
                </a:ext>
              </a:extLst>
            </p:cNvPr>
            <p:cNvSpPr/>
            <p:nvPr/>
          </p:nvSpPr>
          <p:spPr>
            <a:xfrm>
              <a:off x="3451142" y="455837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5" name="Freeform 713">
              <a:extLst>
                <a:ext uri="{FF2B5EF4-FFF2-40B4-BE49-F238E27FC236}">
                  <a16:creationId xmlns:a16="http://schemas.microsoft.com/office/drawing/2014/main" id="{158706C6-5152-6DA4-4DAF-542F2DB4EC56}"/>
                </a:ext>
              </a:extLst>
            </p:cNvPr>
            <p:cNvSpPr/>
            <p:nvPr/>
          </p:nvSpPr>
          <p:spPr>
            <a:xfrm>
              <a:off x="3810422" y="481095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6" name="Freeform 714">
              <a:extLst>
                <a:ext uri="{FF2B5EF4-FFF2-40B4-BE49-F238E27FC236}">
                  <a16:creationId xmlns:a16="http://schemas.microsoft.com/office/drawing/2014/main" id="{B12FEBC2-C127-2CB4-00B4-E552DBD79721}"/>
                </a:ext>
              </a:extLst>
            </p:cNvPr>
            <p:cNvSpPr/>
            <p:nvPr/>
          </p:nvSpPr>
          <p:spPr>
            <a:xfrm>
              <a:off x="3852443" y="476330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7" name="Freeform 715">
              <a:extLst>
                <a:ext uri="{FF2B5EF4-FFF2-40B4-BE49-F238E27FC236}">
                  <a16:creationId xmlns:a16="http://schemas.microsoft.com/office/drawing/2014/main" id="{62EFFDB2-7F7B-68A4-9185-AB360763BA9A}"/>
                </a:ext>
              </a:extLst>
            </p:cNvPr>
            <p:cNvSpPr/>
            <p:nvPr/>
          </p:nvSpPr>
          <p:spPr>
            <a:xfrm>
              <a:off x="4276855" y="50492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8" name="Freeform 716">
              <a:extLst>
                <a:ext uri="{FF2B5EF4-FFF2-40B4-BE49-F238E27FC236}">
                  <a16:creationId xmlns:a16="http://schemas.microsoft.com/office/drawing/2014/main" id="{BFB8E98D-9B0B-3A79-20B6-A4C803BEEB9B}"/>
                </a:ext>
              </a:extLst>
            </p:cNvPr>
            <p:cNvSpPr/>
            <p:nvPr/>
          </p:nvSpPr>
          <p:spPr>
            <a:xfrm>
              <a:off x="4318876" y="500158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19" name="Freeform 717">
              <a:extLst>
                <a:ext uri="{FF2B5EF4-FFF2-40B4-BE49-F238E27FC236}">
                  <a16:creationId xmlns:a16="http://schemas.microsoft.com/office/drawing/2014/main" id="{6324A5FE-4A5D-4F02-1644-ADCA96115A82}"/>
                </a:ext>
              </a:extLst>
            </p:cNvPr>
            <p:cNvSpPr/>
            <p:nvPr/>
          </p:nvSpPr>
          <p:spPr>
            <a:xfrm>
              <a:off x="4314675" y="50492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0" name="Freeform 718">
              <a:extLst>
                <a:ext uri="{FF2B5EF4-FFF2-40B4-BE49-F238E27FC236}">
                  <a16:creationId xmlns:a16="http://schemas.microsoft.com/office/drawing/2014/main" id="{F2F5FE59-F451-853A-648D-3AEE915D6B2C}"/>
                </a:ext>
              </a:extLst>
            </p:cNvPr>
            <p:cNvSpPr/>
            <p:nvPr/>
          </p:nvSpPr>
          <p:spPr>
            <a:xfrm>
              <a:off x="4356696" y="500158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1" name="Freeform 719">
              <a:extLst>
                <a:ext uri="{FF2B5EF4-FFF2-40B4-BE49-F238E27FC236}">
                  <a16:creationId xmlns:a16="http://schemas.microsoft.com/office/drawing/2014/main" id="{D648790C-06B1-FD77-F667-9355AD29EFAC}"/>
                </a:ext>
              </a:extLst>
            </p:cNvPr>
            <p:cNvSpPr/>
            <p:nvPr/>
          </p:nvSpPr>
          <p:spPr>
            <a:xfrm>
              <a:off x="4447041" y="508022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2" name="Freeform 720">
              <a:extLst>
                <a:ext uri="{FF2B5EF4-FFF2-40B4-BE49-F238E27FC236}">
                  <a16:creationId xmlns:a16="http://schemas.microsoft.com/office/drawing/2014/main" id="{C6682D32-6AD9-3824-D796-DAC9173D2268}"/>
                </a:ext>
              </a:extLst>
            </p:cNvPr>
            <p:cNvSpPr/>
            <p:nvPr/>
          </p:nvSpPr>
          <p:spPr>
            <a:xfrm>
              <a:off x="4489062" y="503256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3" name="Freeform 721">
              <a:extLst>
                <a:ext uri="{FF2B5EF4-FFF2-40B4-BE49-F238E27FC236}">
                  <a16:creationId xmlns:a16="http://schemas.microsoft.com/office/drawing/2014/main" id="{E1D15BF8-3FA0-683F-F006-C455B9AA9402}"/>
                </a:ext>
              </a:extLst>
            </p:cNvPr>
            <p:cNvSpPr/>
            <p:nvPr/>
          </p:nvSpPr>
          <p:spPr>
            <a:xfrm>
              <a:off x="4474355" y="509690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4" name="Freeform 722">
              <a:extLst>
                <a:ext uri="{FF2B5EF4-FFF2-40B4-BE49-F238E27FC236}">
                  <a16:creationId xmlns:a16="http://schemas.microsoft.com/office/drawing/2014/main" id="{3B4481F0-F971-C460-297E-3B73A03E161A}"/>
                </a:ext>
              </a:extLst>
            </p:cNvPr>
            <p:cNvSpPr/>
            <p:nvPr/>
          </p:nvSpPr>
          <p:spPr>
            <a:xfrm>
              <a:off x="4516376" y="504924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5" name="Freeform 723">
              <a:extLst>
                <a:ext uri="{FF2B5EF4-FFF2-40B4-BE49-F238E27FC236}">
                  <a16:creationId xmlns:a16="http://schemas.microsoft.com/office/drawing/2014/main" id="{FBBC3D76-922B-94E6-9B86-EC30ABC12BFE}"/>
                </a:ext>
              </a:extLst>
            </p:cNvPr>
            <p:cNvSpPr/>
            <p:nvPr/>
          </p:nvSpPr>
          <p:spPr>
            <a:xfrm>
              <a:off x="4531083" y="512788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6" name="Freeform 724">
              <a:extLst>
                <a:ext uri="{FF2B5EF4-FFF2-40B4-BE49-F238E27FC236}">
                  <a16:creationId xmlns:a16="http://schemas.microsoft.com/office/drawing/2014/main" id="{73EC2BED-8B13-4F24-D9A8-505C43ABD55E}"/>
                </a:ext>
              </a:extLst>
            </p:cNvPr>
            <p:cNvSpPr/>
            <p:nvPr/>
          </p:nvSpPr>
          <p:spPr>
            <a:xfrm>
              <a:off x="4573104" y="508022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7" name="Freeform 725">
              <a:extLst>
                <a:ext uri="{FF2B5EF4-FFF2-40B4-BE49-F238E27FC236}">
                  <a16:creationId xmlns:a16="http://schemas.microsoft.com/office/drawing/2014/main" id="{5F2BAE28-6343-B3AA-FE30-5BB351490F28}"/>
                </a:ext>
              </a:extLst>
            </p:cNvPr>
            <p:cNvSpPr/>
            <p:nvPr/>
          </p:nvSpPr>
          <p:spPr>
            <a:xfrm>
              <a:off x="4661348" y="51755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8" name="Freeform 726">
              <a:extLst>
                <a:ext uri="{FF2B5EF4-FFF2-40B4-BE49-F238E27FC236}">
                  <a16:creationId xmlns:a16="http://schemas.microsoft.com/office/drawing/2014/main" id="{2994E7B9-08A5-B5DA-20FC-27308FA02632}"/>
                </a:ext>
              </a:extLst>
            </p:cNvPr>
            <p:cNvSpPr/>
            <p:nvPr/>
          </p:nvSpPr>
          <p:spPr>
            <a:xfrm>
              <a:off x="4703369" y="51278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29" name="Freeform 727">
              <a:extLst>
                <a:ext uri="{FF2B5EF4-FFF2-40B4-BE49-F238E27FC236}">
                  <a16:creationId xmlns:a16="http://schemas.microsoft.com/office/drawing/2014/main" id="{89B0716B-F0C7-2862-E652-519ECB0E985C}"/>
                </a:ext>
              </a:extLst>
            </p:cNvPr>
            <p:cNvSpPr/>
            <p:nvPr/>
          </p:nvSpPr>
          <p:spPr>
            <a:xfrm>
              <a:off x="4802118" y="525655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0" name="Freeform 728">
              <a:extLst>
                <a:ext uri="{FF2B5EF4-FFF2-40B4-BE49-F238E27FC236}">
                  <a16:creationId xmlns:a16="http://schemas.microsoft.com/office/drawing/2014/main" id="{43B9E8ED-3E2B-57EE-C323-29978916CD95}"/>
                </a:ext>
              </a:extLst>
            </p:cNvPr>
            <p:cNvSpPr/>
            <p:nvPr/>
          </p:nvSpPr>
          <p:spPr>
            <a:xfrm>
              <a:off x="4844139" y="520889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1" name="Freeform 729">
              <a:extLst>
                <a:ext uri="{FF2B5EF4-FFF2-40B4-BE49-F238E27FC236}">
                  <a16:creationId xmlns:a16="http://schemas.microsoft.com/office/drawing/2014/main" id="{19B4B5A1-3F05-F5A6-7B75-30285A021949}"/>
                </a:ext>
              </a:extLst>
            </p:cNvPr>
            <p:cNvSpPr/>
            <p:nvPr/>
          </p:nvSpPr>
          <p:spPr>
            <a:xfrm>
              <a:off x="4867252" y="527323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2" name="Freeform 730">
              <a:extLst>
                <a:ext uri="{FF2B5EF4-FFF2-40B4-BE49-F238E27FC236}">
                  <a16:creationId xmlns:a16="http://schemas.microsoft.com/office/drawing/2014/main" id="{549923C0-3187-3844-645E-781BF5DF0A3D}"/>
                </a:ext>
              </a:extLst>
            </p:cNvPr>
            <p:cNvSpPr/>
            <p:nvPr/>
          </p:nvSpPr>
          <p:spPr>
            <a:xfrm>
              <a:off x="4909273" y="522557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3" name="Freeform 731">
              <a:extLst>
                <a:ext uri="{FF2B5EF4-FFF2-40B4-BE49-F238E27FC236}">
                  <a16:creationId xmlns:a16="http://schemas.microsoft.com/office/drawing/2014/main" id="{96AD0FF9-CE24-203D-A263-D40443631764}"/>
                </a:ext>
              </a:extLst>
            </p:cNvPr>
            <p:cNvSpPr/>
            <p:nvPr/>
          </p:nvSpPr>
          <p:spPr>
            <a:xfrm>
              <a:off x="4921878" y="527323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4" name="Freeform 732">
              <a:extLst>
                <a:ext uri="{FF2B5EF4-FFF2-40B4-BE49-F238E27FC236}">
                  <a16:creationId xmlns:a16="http://schemas.microsoft.com/office/drawing/2014/main" id="{C2EF8EA4-BCED-D6F6-52E5-304B83709166}"/>
                </a:ext>
              </a:extLst>
            </p:cNvPr>
            <p:cNvSpPr/>
            <p:nvPr/>
          </p:nvSpPr>
          <p:spPr>
            <a:xfrm>
              <a:off x="4963900" y="522557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5" name="Freeform 733">
              <a:extLst>
                <a:ext uri="{FF2B5EF4-FFF2-40B4-BE49-F238E27FC236}">
                  <a16:creationId xmlns:a16="http://schemas.microsoft.com/office/drawing/2014/main" id="{F3C655D9-B8B1-35F1-4E75-AD1F8B9071B7}"/>
                </a:ext>
              </a:extLst>
            </p:cNvPr>
            <p:cNvSpPr/>
            <p:nvPr/>
          </p:nvSpPr>
          <p:spPr>
            <a:xfrm>
              <a:off x="4921878" y="527323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6" name="Freeform 734">
              <a:extLst>
                <a:ext uri="{FF2B5EF4-FFF2-40B4-BE49-F238E27FC236}">
                  <a16:creationId xmlns:a16="http://schemas.microsoft.com/office/drawing/2014/main" id="{BB6D2927-78DF-1F2E-3A75-72B9A2958CE7}"/>
                </a:ext>
              </a:extLst>
            </p:cNvPr>
            <p:cNvSpPr/>
            <p:nvPr/>
          </p:nvSpPr>
          <p:spPr>
            <a:xfrm>
              <a:off x="4963900" y="522557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7" name="Freeform 735">
              <a:extLst>
                <a:ext uri="{FF2B5EF4-FFF2-40B4-BE49-F238E27FC236}">
                  <a16:creationId xmlns:a16="http://schemas.microsoft.com/office/drawing/2014/main" id="{8061E51F-3E82-0651-5859-9F4680F07DAE}"/>
                </a:ext>
              </a:extLst>
            </p:cNvPr>
            <p:cNvSpPr/>
            <p:nvPr/>
          </p:nvSpPr>
          <p:spPr>
            <a:xfrm>
              <a:off x="5127781" y="538761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8" name="Freeform 736">
              <a:extLst>
                <a:ext uri="{FF2B5EF4-FFF2-40B4-BE49-F238E27FC236}">
                  <a16:creationId xmlns:a16="http://schemas.microsoft.com/office/drawing/2014/main" id="{8FF59C38-BFE4-9714-80A6-F19464502324}"/>
                </a:ext>
              </a:extLst>
            </p:cNvPr>
            <p:cNvSpPr/>
            <p:nvPr/>
          </p:nvSpPr>
          <p:spPr>
            <a:xfrm>
              <a:off x="5169802" y="533995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39" name="Freeform 737">
              <a:extLst>
                <a:ext uri="{FF2B5EF4-FFF2-40B4-BE49-F238E27FC236}">
                  <a16:creationId xmlns:a16="http://schemas.microsoft.com/office/drawing/2014/main" id="{596CCCA2-3C68-FCB3-07FA-6757FA41803B}"/>
                </a:ext>
              </a:extLst>
            </p:cNvPr>
            <p:cNvSpPr/>
            <p:nvPr/>
          </p:nvSpPr>
          <p:spPr>
            <a:xfrm>
              <a:off x="5211823" y="541859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0" name="Freeform 738">
              <a:extLst>
                <a:ext uri="{FF2B5EF4-FFF2-40B4-BE49-F238E27FC236}">
                  <a16:creationId xmlns:a16="http://schemas.microsoft.com/office/drawing/2014/main" id="{11A7AE73-B0F4-C187-FEE3-F82A14DEDEF8}"/>
                </a:ext>
              </a:extLst>
            </p:cNvPr>
            <p:cNvSpPr/>
            <p:nvPr/>
          </p:nvSpPr>
          <p:spPr>
            <a:xfrm>
              <a:off x="5253844" y="537093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1" name="Freeform 739">
              <a:extLst>
                <a:ext uri="{FF2B5EF4-FFF2-40B4-BE49-F238E27FC236}">
                  <a16:creationId xmlns:a16="http://schemas.microsoft.com/office/drawing/2014/main" id="{80256C38-9E6A-C990-3AA2-C6FF584DE5BA}"/>
                </a:ext>
              </a:extLst>
            </p:cNvPr>
            <p:cNvSpPr/>
            <p:nvPr/>
          </p:nvSpPr>
          <p:spPr>
            <a:xfrm>
              <a:off x="5325281" y="546863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2" name="Freeform 740">
              <a:extLst>
                <a:ext uri="{FF2B5EF4-FFF2-40B4-BE49-F238E27FC236}">
                  <a16:creationId xmlns:a16="http://schemas.microsoft.com/office/drawing/2014/main" id="{42933214-A784-6F9D-5ED7-9659EDC8A36A}"/>
                </a:ext>
              </a:extLst>
            </p:cNvPr>
            <p:cNvSpPr/>
            <p:nvPr/>
          </p:nvSpPr>
          <p:spPr>
            <a:xfrm>
              <a:off x="5367302" y="54209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3" name="Freeform 741">
              <a:extLst>
                <a:ext uri="{FF2B5EF4-FFF2-40B4-BE49-F238E27FC236}">
                  <a16:creationId xmlns:a16="http://schemas.microsoft.com/office/drawing/2014/main" id="{25ED55BF-3B6C-5ADC-4A4F-844CE62149AE}"/>
                </a:ext>
              </a:extLst>
            </p:cNvPr>
            <p:cNvSpPr/>
            <p:nvPr/>
          </p:nvSpPr>
          <p:spPr>
            <a:xfrm>
              <a:off x="5360998" y="551867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4" name="Freeform 742">
              <a:extLst>
                <a:ext uri="{FF2B5EF4-FFF2-40B4-BE49-F238E27FC236}">
                  <a16:creationId xmlns:a16="http://schemas.microsoft.com/office/drawing/2014/main" id="{AC1B9ECC-A506-97FB-FDC5-52614B2D0F83}"/>
                </a:ext>
              </a:extLst>
            </p:cNvPr>
            <p:cNvSpPr/>
            <p:nvPr/>
          </p:nvSpPr>
          <p:spPr>
            <a:xfrm>
              <a:off x="5403019" y="547101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5" name="Freeform 743">
              <a:extLst>
                <a:ext uri="{FF2B5EF4-FFF2-40B4-BE49-F238E27FC236}">
                  <a16:creationId xmlns:a16="http://schemas.microsoft.com/office/drawing/2014/main" id="{EF4F013D-A924-70CC-FE7C-9810CED74751}"/>
                </a:ext>
              </a:extLst>
            </p:cNvPr>
            <p:cNvSpPr/>
            <p:nvPr/>
          </p:nvSpPr>
          <p:spPr>
            <a:xfrm>
              <a:off x="537990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6" name="Freeform 744">
              <a:extLst>
                <a:ext uri="{FF2B5EF4-FFF2-40B4-BE49-F238E27FC236}">
                  <a16:creationId xmlns:a16="http://schemas.microsoft.com/office/drawing/2014/main" id="{5A40A539-D5BD-2B3B-3C96-37AE76901D47}"/>
                </a:ext>
              </a:extLst>
            </p:cNvPr>
            <p:cNvSpPr/>
            <p:nvPr/>
          </p:nvSpPr>
          <p:spPr>
            <a:xfrm>
              <a:off x="542192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7" name="Freeform 745">
              <a:extLst>
                <a:ext uri="{FF2B5EF4-FFF2-40B4-BE49-F238E27FC236}">
                  <a16:creationId xmlns:a16="http://schemas.microsoft.com/office/drawing/2014/main" id="{CE362AA1-A31C-82A8-190E-9D46A5DA8FE4}"/>
                </a:ext>
              </a:extLst>
            </p:cNvPr>
            <p:cNvSpPr/>
            <p:nvPr/>
          </p:nvSpPr>
          <p:spPr>
            <a:xfrm>
              <a:off x="5390413"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8" name="Freeform 746">
              <a:extLst>
                <a:ext uri="{FF2B5EF4-FFF2-40B4-BE49-F238E27FC236}">
                  <a16:creationId xmlns:a16="http://schemas.microsoft.com/office/drawing/2014/main" id="{9397464A-FBBC-362A-5F46-8B152AF55E7A}"/>
                </a:ext>
              </a:extLst>
            </p:cNvPr>
            <p:cNvSpPr/>
            <p:nvPr/>
          </p:nvSpPr>
          <p:spPr>
            <a:xfrm>
              <a:off x="5432434"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49" name="Freeform 747">
              <a:extLst>
                <a:ext uri="{FF2B5EF4-FFF2-40B4-BE49-F238E27FC236}">
                  <a16:creationId xmlns:a16="http://schemas.microsoft.com/office/drawing/2014/main" id="{94925A9E-DD02-9E18-F956-98EF3A3DFD56}"/>
                </a:ext>
              </a:extLst>
            </p:cNvPr>
            <p:cNvSpPr/>
            <p:nvPr/>
          </p:nvSpPr>
          <p:spPr>
            <a:xfrm>
              <a:off x="5390413"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0" name="Freeform 748">
              <a:extLst>
                <a:ext uri="{FF2B5EF4-FFF2-40B4-BE49-F238E27FC236}">
                  <a16:creationId xmlns:a16="http://schemas.microsoft.com/office/drawing/2014/main" id="{C9708A15-C968-73BA-B5BF-AAFE58D5E981}"/>
                </a:ext>
              </a:extLst>
            </p:cNvPr>
            <p:cNvSpPr/>
            <p:nvPr/>
          </p:nvSpPr>
          <p:spPr>
            <a:xfrm>
              <a:off x="5432434"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1" name="Freeform 749">
              <a:extLst>
                <a:ext uri="{FF2B5EF4-FFF2-40B4-BE49-F238E27FC236}">
                  <a16:creationId xmlns:a16="http://schemas.microsoft.com/office/drawing/2014/main" id="{D92D0149-0CD5-2C18-2B68-A565CEEF9601}"/>
                </a:ext>
              </a:extLst>
            </p:cNvPr>
            <p:cNvSpPr/>
            <p:nvPr/>
          </p:nvSpPr>
          <p:spPr>
            <a:xfrm>
              <a:off x="5398817"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2" name="Freeform 750">
              <a:extLst>
                <a:ext uri="{FF2B5EF4-FFF2-40B4-BE49-F238E27FC236}">
                  <a16:creationId xmlns:a16="http://schemas.microsoft.com/office/drawing/2014/main" id="{6851B1A8-8B0D-CE69-4ABB-3089604FDC18}"/>
                </a:ext>
              </a:extLst>
            </p:cNvPr>
            <p:cNvSpPr/>
            <p:nvPr/>
          </p:nvSpPr>
          <p:spPr>
            <a:xfrm>
              <a:off x="544083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3" name="Freeform 751">
              <a:extLst>
                <a:ext uri="{FF2B5EF4-FFF2-40B4-BE49-F238E27FC236}">
                  <a16:creationId xmlns:a16="http://schemas.microsoft.com/office/drawing/2014/main" id="{179B80F0-FD58-E009-80B0-00FC6AED2D1E}"/>
                </a:ext>
              </a:extLst>
            </p:cNvPr>
            <p:cNvSpPr/>
            <p:nvPr/>
          </p:nvSpPr>
          <p:spPr>
            <a:xfrm>
              <a:off x="5417726"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4" name="Freeform 752">
              <a:extLst>
                <a:ext uri="{FF2B5EF4-FFF2-40B4-BE49-F238E27FC236}">
                  <a16:creationId xmlns:a16="http://schemas.microsoft.com/office/drawing/2014/main" id="{CD36E053-F795-735E-47DA-25ABE02AE58A}"/>
                </a:ext>
              </a:extLst>
            </p:cNvPr>
            <p:cNvSpPr/>
            <p:nvPr/>
          </p:nvSpPr>
          <p:spPr>
            <a:xfrm>
              <a:off x="545974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5" name="Freeform 753">
              <a:extLst>
                <a:ext uri="{FF2B5EF4-FFF2-40B4-BE49-F238E27FC236}">
                  <a16:creationId xmlns:a16="http://schemas.microsoft.com/office/drawing/2014/main" id="{FC21BAE4-F8B4-B3E1-2F31-D6C47BFB4B08}"/>
                </a:ext>
              </a:extLst>
            </p:cNvPr>
            <p:cNvSpPr/>
            <p:nvPr/>
          </p:nvSpPr>
          <p:spPr>
            <a:xfrm>
              <a:off x="5417726"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6" name="Freeform 754">
              <a:extLst>
                <a:ext uri="{FF2B5EF4-FFF2-40B4-BE49-F238E27FC236}">
                  <a16:creationId xmlns:a16="http://schemas.microsoft.com/office/drawing/2014/main" id="{82E839B0-9C59-33B8-326F-DB0B6D62504D}"/>
                </a:ext>
              </a:extLst>
            </p:cNvPr>
            <p:cNvSpPr/>
            <p:nvPr/>
          </p:nvSpPr>
          <p:spPr>
            <a:xfrm>
              <a:off x="545974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7" name="Freeform 755">
              <a:extLst>
                <a:ext uri="{FF2B5EF4-FFF2-40B4-BE49-F238E27FC236}">
                  <a16:creationId xmlns:a16="http://schemas.microsoft.com/office/drawing/2014/main" id="{90999763-108C-DD1B-CE60-E01B15ACD6BD}"/>
                </a:ext>
              </a:extLst>
            </p:cNvPr>
            <p:cNvSpPr/>
            <p:nvPr/>
          </p:nvSpPr>
          <p:spPr>
            <a:xfrm>
              <a:off x="5417726"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8" name="Freeform 756">
              <a:extLst>
                <a:ext uri="{FF2B5EF4-FFF2-40B4-BE49-F238E27FC236}">
                  <a16:creationId xmlns:a16="http://schemas.microsoft.com/office/drawing/2014/main" id="{67312D8F-071C-262C-56BC-E36BA7DE30E1}"/>
                </a:ext>
              </a:extLst>
            </p:cNvPr>
            <p:cNvSpPr/>
            <p:nvPr/>
          </p:nvSpPr>
          <p:spPr>
            <a:xfrm>
              <a:off x="5459747"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59" name="Freeform 757">
              <a:extLst>
                <a:ext uri="{FF2B5EF4-FFF2-40B4-BE49-F238E27FC236}">
                  <a16:creationId xmlns:a16="http://schemas.microsoft.com/office/drawing/2014/main" id="{83CA999E-7026-7F8B-BED6-81D1788746A4}"/>
                </a:ext>
              </a:extLst>
            </p:cNvPr>
            <p:cNvSpPr/>
            <p:nvPr/>
          </p:nvSpPr>
          <p:spPr>
            <a:xfrm>
              <a:off x="5445040"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0" name="Freeform 758">
              <a:extLst>
                <a:ext uri="{FF2B5EF4-FFF2-40B4-BE49-F238E27FC236}">
                  <a16:creationId xmlns:a16="http://schemas.microsoft.com/office/drawing/2014/main" id="{1E9303B8-35E1-97FC-CD47-9A8E676B35C7}"/>
                </a:ext>
              </a:extLst>
            </p:cNvPr>
            <p:cNvSpPr/>
            <p:nvPr/>
          </p:nvSpPr>
          <p:spPr>
            <a:xfrm>
              <a:off x="5487061"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1" name="Freeform 759">
              <a:extLst>
                <a:ext uri="{FF2B5EF4-FFF2-40B4-BE49-F238E27FC236}">
                  <a16:creationId xmlns:a16="http://schemas.microsoft.com/office/drawing/2014/main" id="{101BEA17-D411-5489-1034-CAF331E203B4}"/>
                </a:ext>
              </a:extLst>
            </p:cNvPr>
            <p:cNvSpPr/>
            <p:nvPr/>
          </p:nvSpPr>
          <p:spPr>
            <a:xfrm>
              <a:off x="5445040"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2" name="Freeform 760">
              <a:extLst>
                <a:ext uri="{FF2B5EF4-FFF2-40B4-BE49-F238E27FC236}">
                  <a16:creationId xmlns:a16="http://schemas.microsoft.com/office/drawing/2014/main" id="{6625EA07-73BB-389E-572E-9ABF6DBB4352}"/>
                </a:ext>
              </a:extLst>
            </p:cNvPr>
            <p:cNvSpPr/>
            <p:nvPr/>
          </p:nvSpPr>
          <p:spPr>
            <a:xfrm>
              <a:off x="5487061"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3" name="Freeform 761">
              <a:extLst>
                <a:ext uri="{FF2B5EF4-FFF2-40B4-BE49-F238E27FC236}">
                  <a16:creationId xmlns:a16="http://schemas.microsoft.com/office/drawing/2014/main" id="{1559DFE3-59CA-F5FD-3917-5B2A2EA95800}"/>
                </a:ext>
              </a:extLst>
            </p:cNvPr>
            <p:cNvSpPr/>
            <p:nvPr/>
          </p:nvSpPr>
          <p:spPr>
            <a:xfrm>
              <a:off x="5445040"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4" name="Freeform 762">
              <a:extLst>
                <a:ext uri="{FF2B5EF4-FFF2-40B4-BE49-F238E27FC236}">
                  <a16:creationId xmlns:a16="http://schemas.microsoft.com/office/drawing/2014/main" id="{E7B06F7B-6E27-1423-12A2-A362D9F85A15}"/>
                </a:ext>
              </a:extLst>
            </p:cNvPr>
            <p:cNvSpPr/>
            <p:nvPr/>
          </p:nvSpPr>
          <p:spPr>
            <a:xfrm>
              <a:off x="5487061"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5" name="Freeform 763">
              <a:extLst>
                <a:ext uri="{FF2B5EF4-FFF2-40B4-BE49-F238E27FC236}">
                  <a16:creationId xmlns:a16="http://schemas.microsoft.com/office/drawing/2014/main" id="{052D263A-D8F1-83BF-C563-85F186407038}"/>
                </a:ext>
              </a:extLst>
            </p:cNvPr>
            <p:cNvSpPr/>
            <p:nvPr/>
          </p:nvSpPr>
          <p:spPr>
            <a:xfrm>
              <a:off x="548285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6" name="Freeform 764">
              <a:extLst>
                <a:ext uri="{FF2B5EF4-FFF2-40B4-BE49-F238E27FC236}">
                  <a16:creationId xmlns:a16="http://schemas.microsoft.com/office/drawing/2014/main" id="{7BE32BCB-8B20-1CDB-0055-EF94BCD05A56}"/>
                </a:ext>
              </a:extLst>
            </p:cNvPr>
            <p:cNvSpPr/>
            <p:nvPr/>
          </p:nvSpPr>
          <p:spPr>
            <a:xfrm>
              <a:off x="552487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7" name="Freeform 765">
              <a:extLst>
                <a:ext uri="{FF2B5EF4-FFF2-40B4-BE49-F238E27FC236}">
                  <a16:creationId xmlns:a16="http://schemas.microsoft.com/office/drawing/2014/main" id="{7F459DC7-4C34-330D-5A8F-222ED50F3AEA}"/>
                </a:ext>
              </a:extLst>
            </p:cNvPr>
            <p:cNvSpPr/>
            <p:nvPr/>
          </p:nvSpPr>
          <p:spPr>
            <a:xfrm>
              <a:off x="548285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8" name="Freeform 766">
              <a:extLst>
                <a:ext uri="{FF2B5EF4-FFF2-40B4-BE49-F238E27FC236}">
                  <a16:creationId xmlns:a16="http://schemas.microsoft.com/office/drawing/2014/main" id="{A3CF0066-7BC2-9770-E3AA-9E4DC10BB72A}"/>
                </a:ext>
              </a:extLst>
            </p:cNvPr>
            <p:cNvSpPr/>
            <p:nvPr/>
          </p:nvSpPr>
          <p:spPr>
            <a:xfrm>
              <a:off x="552487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69" name="Freeform 767">
              <a:extLst>
                <a:ext uri="{FF2B5EF4-FFF2-40B4-BE49-F238E27FC236}">
                  <a16:creationId xmlns:a16="http://schemas.microsoft.com/office/drawing/2014/main" id="{B0EFF17E-D672-5594-4164-43B82CE33516}"/>
                </a:ext>
              </a:extLst>
            </p:cNvPr>
            <p:cNvSpPr/>
            <p:nvPr/>
          </p:nvSpPr>
          <p:spPr>
            <a:xfrm>
              <a:off x="5520678"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0" name="Freeform 768">
              <a:extLst>
                <a:ext uri="{FF2B5EF4-FFF2-40B4-BE49-F238E27FC236}">
                  <a16:creationId xmlns:a16="http://schemas.microsoft.com/office/drawing/2014/main" id="{0FDEB37D-546B-CED6-E6D9-540DDFDE5DE0}"/>
                </a:ext>
              </a:extLst>
            </p:cNvPr>
            <p:cNvSpPr/>
            <p:nvPr/>
          </p:nvSpPr>
          <p:spPr>
            <a:xfrm>
              <a:off x="5562699"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1" name="Freeform 769">
              <a:extLst>
                <a:ext uri="{FF2B5EF4-FFF2-40B4-BE49-F238E27FC236}">
                  <a16:creationId xmlns:a16="http://schemas.microsoft.com/office/drawing/2014/main" id="{A22A8DEE-29CB-2ACF-B504-DF319BB877FC}"/>
                </a:ext>
              </a:extLst>
            </p:cNvPr>
            <p:cNvSpPr/>
            <p:nvPr/>
          </p:nvSpPr>
          <p:spPr>
            <a:xfrm>
              <a:off x="5529082" y="55353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2" name="Freeform 770">
              <a:extLst>
                <a:ext uri="{FF2B5EF4-FFF2-40B4-BE49-F238E27FC236}">
                  <a16:creationId xmlns:a16="http://schemas.microsoft.com/office/drawing/2014/main" id="{85D2CD47-B668-54A8-E83B-4902C20C2801}"/>
                </a:ext>
              </a:extLst>
            </p:cNvPr>
            <p:cNvSpPr/>
            <p:nvPr/>
          </p:nvSpPr>
          <p:spPr>
            <a:xfrm>
              <a:off x="5571103" y="548769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3" name="Freeform 771">
              <a:extLst>
                <a:ext uri="{FF2B5EF4-FFF2-40B4-BE49-F238E27FC236}">
                  <a16:creationId xmlns:a16="http://schemas.microsoft.com/office/drawing/2014/main" id="{F6742609-8A41-96F4-C70E-F182EC72A9D3}"/>
                </a:ext>
              </a:extLst>
            </p:cNvPr>
            <p:cNvSpPr/>
            <p:nvPr/>
          </p:nvSpPr>
          <p:spPr>
            <a:xfrm>
              <a:off x="5594214" y="555203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4" name="Freeform 772">
              <a:extLst>
                <a:ext uri="{FF2B5EF4-FFF2-40B4-BE49-F238E27FC236}">
                  <a16:creationId xmlns:a16="http://schemas.microsoft.com/office/drawing/2014/main" id="{B2476869-A9A0-5F9A-C018-EA6D0EC99B35}"/>
                </a:ext>
              </a:extLst>
            </p:cNvPr>
            <p:cNvSpPr/>
            <p:nvPr/>
          </p:nvSpPr>
          <p:spPr>
            <a:xfrm>
              <a:off x="5636236" y="550437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5" name="Freeform 773">
              <a:extLst>
                <a:ext uri="{FF2B5EF4-FFF2-40B4-BE49-F238E27FC236}">
                  <a16:creationId xmlns:a16="http://schemas.microsoft.com/office/drawing/2014/main" id="{2D9D74BC-AF89-B3DE-C397-B35DC0FAB472}"/>
                </a:ext>
              </a:extLst>
            </p:cNvPr>
            <p:cNvSpPr/>
            <p:nvPr/>
          </p:nvSpPr>
          <p:spPr>
            <a:xfrm>
              <a:off x="5613124" y="555203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6" name="Freeform 774">
              <a:extLst>
                <a:ext uri="{FF2B5EF4-FFF2-40B4-BE49-F238E27FC236}">
                  <a16:creationId xmlns:a16="http://schemas.microsoft.com/office/drawing/2014/main" id="{3F209845-EDD4-9002-B72E-FEF4171EE74F}"/>
                </a:ext>
              </a:extLst>
            </p:cNvPr>
            <p:cNvSpPr/>
            <p:nvPr/>
          </p:nvSpPr>
          <p:spPr>
            <a:xfrm>
              <a:off x="5655145" y="550437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7" name="Freeform 775">
              <a:extLst>
                <a:ext uri="{FF2B5EF4-FFF2-40B4-BE49-F238E27FC236}">
                  <a16:creationId xmlns:a16="http://schemas.microsoft.com/office/drawing/2014/main" id="{BF3AF479-43E7-EDA7-8C9F-1ABA3888DB9C}"/>
                </a:ext>
              </a:extLst>
            </p:cNvPr>
            <p:cNvSpPr/>
            <p:nvPr/>
          </p:nvSpPr>
          <p:spPr>
            <a:xfrm>
              <a:off x="5613124" y="555203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8" name="Freeform 776">
              <a:extLst>
                <a:ext uri="{FF2B5EF4-FFF2-40B4-BE49-F238E27FC236}">
                  <a16:creationId xmlns:a16="http://schemas.microsoft.com/office/drawing/2014/main" id="{36864A16-6A1A-9A43-212F-74501FF42EAF}"/>
                </a:ext>
              </a:extLst>
            </p:cNvPr>
            <p:cNvSpPr/>
            <p:nvPr/>
          </p:nvSpPr>
          <p:spPr>
            <a:xfrm>
              <a:off x="5655145" y="550437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79" name="Freeform 777">
              <a:extLst>
                <a:ext uri="{FF2B5EF4-FFF2-40B4-BE49-F238E27FC236}">
                  <a16:creationId xmlns:a16="http://schemas.microsoft.com/office/drawing/2014/main" id="{B2F440D5-CA8F-B622-9B2A-9BC6C1005048}"/>
                </a:ext>
              </a:extLst>
            </p:cNvPr>
            <p:cNvSpPr/>
            <p:nvPr/>
          </p:nvSpPr>
          <p:spPr>
            <a:xfrm>
              <a:off x="5623630" y="557109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0" name="Freeform 778">
              <a:extLst>
                <a:ext uri="{FF2B5EF4-FFF2-40B4-BE49-F238E27FC236}">
                  <a16:creationId xmlns:a16="http://schemas.microsoft.com/office/drawing/2014/main" id="{EF560686-B08E-3750-61AD-9A7C8DE0A20E}"/>
                </a:ext>
              </a:extLst>
            </p:cNvPr>
            <p:cNvSpPr/>
            <p:nvPr/>
          </p:nvSpPr>
          <p:spPr>
            <a:xfrm>
              <a:off x="5665651" y="552343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1" name="Freeform 779">
              <a:extLst>
                <a:ext uri="{FF2B5EF4-FFF2-40B4-BE49-F238E27FC236}">
                  <a16:creationId xmlns:a16="http://schemas.microsoft.com/office/drawing/2014/main" id="{DDB5A043-D63A-2A62-0716-6EA7095C2354}"/>
                </a:ext>
              </a:extLst>
            </p:cNvPr>
            <p:cNvSpPr/>
            <p:nvPr/>
          </p:nvSpPr>
          <p:spPr>
            <a:xfrm>
              <a:off x="5632034" y="55877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2" name="Freeform 780">
              <a:extLst>
                <a:ext uri="{FF2B5EF4-FFF2-40B4-BE49-F238E27FC236}">
                  <a16:creationId xmlns:a16="http://schemas.microsoft.com/office/drawing/2014/main" id="{5F009BA4-BD0B-9880-A8C4-8D7500B5BBD3}"/>
                </a:ext>
              </a:extLst>
            </p:cNvPr>
            <p:cNvSpPr/>
            <p:nvPr/>
          </p:nvSpPr>
          <p:spPr>
            <a:xfrm>
              <a:off x="5674055" y="554011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3" name="Freeform 781">
              <a:extLst>
                <a:ext uri="{FF2B5EF4-FFF2-40B4-BE49-F238E27FC236}">
                  <a16:creationId xmlns:a16="http://schemas.microsoft.com/office/drawing/2014/main" id="{5DC24DA2-327F-80E3-2DBE-384080294129}"/>
                </a:ext>
              </a:extLst>
            </p:cNvPr>
            <p:cNvSpPr/>
            <p:nvPr/>
          </p:nvSpPr>
          <p:spPr>
            <a:xfrm>
              <a:off x="5632034" y="55877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4" name="Freeform 782">
              <a:extLst>
                <a:ext uri="{FF2B5EF4-FFF2-40B4-BE49-F238E27FC236}">
                  <a16:creationId xmlns:a16="http://schemas.microsoft.com/office/drawing/2014/main" id="{90A4CF3F-8ADA-64F9-6A9B-6E51193EB2AE}"/>
                </a:ext>
              </a:extLst>
            </p:cNvPr>
            <p:cNvSpPr/>
            <p:nvPr/>
          </p:nvSpPr>
          <p:spPr>
            <a:xfrm>
              <a:off x="5674055" y="554011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5" name="Freeform 783">
              <a:extLst>
                <a:ext uri="{FF2B5EF4-FFF2-40B4-BE49-F238E27FC236}">
                  <a16:creationId xmlns:a16="http://schemas.microsoft.com/office/drawing/2014/main" id="{D145D62D-9031-55FD-863C-3DBDC13F290E}"/>
                </a:ext>
              </a:extLst>
            </p:cNvPr>
            <p:cNvSpPr/>
            <p:nvPr/>
          </p:nvSpPr>
          <p:spPr>
            <a:xfrm>
              <a:off x="5642538"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6" name="Freeform 784">
              <a:extLst>
                <a:ext uri="{FF2B5EF4-FFF2-40B4-BE49-F238E27FC236}">
                  <a16:creationId xmlns:a16="http://schemas.microsoft.com/office/drawing/2014/main" id="{5DE30E17-5212-E457-C7AD-7D79AA09A5ED}"/>
                </a:ext>
              </a:extLst>
            </p:cNvPr>
            <p:cNvSpPr/>
            <p:nvPr/>
          </p:nvSpPr>
          <p:spPr>
            <a:xfrm>
              <a:off x="5684559"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7" name="Freeform 785">
              <a:extLst>
                <a:ext uri="{FF2B5EF4-FFF2-40B4-BE49-F238E27FC236}">
                  <a16:creationId xmlns:a16="http://schemas.microsoft.com/office/drawing/2014/main" id="{D5C43FBB-355B-10D9-CB0B-FE24E03FD543}"/>
                </a:ext>
              </a:extLst>
            </p:cNvPr>
            <p:cNvSpPr/>
            <p:nvPr/>
          </p:nvSpPr>
          <p:spPr>
            <a:xfrm>
              <a:off x="5642538"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8" name="Freeform 786">
              <a:extLst>
                <a:ext uri="{FF2B5EF4-FFF2-40B4-BE49-F238E27FC236}">
                  <a16:creationId xmlns:a16="http://schemas.microsoft.com/office/drawing/2014/main" id="{E8838DEC-5070-BCEF-F741-9F0C11CA0989}"/>
                </a:ext>
              </a:extLst>
            </p:cNvPr>
            <p:cNvSpPr/>
            <p:nvPr/>
          </p:nvSpPr>
          <p:spPr>
            <a:xfrm>
              <a:off x="5684559"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89" name="Freeform 787">
              <a:extLst>
                <a:ext uri="{FF2B5EF4-FFF2-40B4-BE49-F238E27FC236}">
                  <a16:creationId xmlns:a16="http://schemas.microsoft.com/office/drawing/2014/main" id="{C765ED44-601A-2D12-D7FE-B10677BBAC5B}"/>
                </a:ext>
              </a:extLst>
            </p:cNvPr>
            <p:cNvSpPr/>
            <p:nvPr/>
          </p:nvSpPr>
          <p:spPr>
            <a:xfrm>
              <a:off x="5650943"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0" name="Freeform 788">
              <a:extLst>
                <a:ext uri="{FF2B5EF4-FFF2-40B4-BE49-F238E27FC236}">
                  <a16:creationId xmlns:a16="http://schemas.microsoft.com/office/drawing/2014/main" id="{92294AB4-06E7-67C1-36EC-755F6FE9C5F0}"/>
                </a:ext>
              </a:extLst>
            </p:cNvPr>
            <p:cNvSpPr/>
            <p:nvPr/>
          </p:nvSpPr>
          <p:spPr>
            <a:xfrm>
              <a:off x="5692964"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1" name="Freeform 789">
              <a:extLst>
                <a:ext uri="{FF2B5EF4-FFF2-40B4-BE49-F238E27FC236}">
                  <a16:creationId xmlns:a16="http://schemas.microsoft.com/office/drawing/2014/main" id="{84A17177-1068-9E1D-7686-A0C512DF81E5}"/>
                </a:ext>
              </a:extLst>
            </p:cNvPr>
            <p:cNvSpPr/>
            <p:nvPr/>
          </p:nvSpPr>
          <p:spPr>
            <a:xfrm>
              <a:off x="5669852" y="56068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2" name="Freeform 790">
              <a:extLst>
                <a:ext uri="{FF2B5EF4-FFF2-40B4-BE49-F238E27FC236}">
                  <a16:creationId xmlns:a16="http://schemas.microsoft.com/office/drawing/2014/main" id="{E2F74911-4114-01E8-22A4-FA456E7FC61E}"/>
                </a:ext>
              </a:extLst>
            </p:cNvPr>
            <p:cNvSpPr/>
            <p:nvPr/>
          </p:nvSpPr>
          <p:spPr>
            <a:xfrm>
              <a:off x="5711873" y="55591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3" name="Freeform 791">
              <a:extLst>
                <a:ext uri="{FF2B5EF4-FFF2-40B4-BE49-F238E27FC236}">
                  <a16:creationId xmlns:a16="http://schemas.microsoft.com/office/drawing/2014/main" id="{D6D362D3-9B5A-3FB1-42FA-53DA0E7F0BC7}"/>
                </a:ext>
              </a:extLst>
            </p:cNvPr>
            <p:cNvSpPr/>
            <p:nvPr/>
          </p:nvSpPr>
          <p:spPr>
            <a:xfrm>
              <a:off x="5697166" y="564258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4" name="Freeform 792">
              <a:extLst>
                <a:ext uri="{FF2B5EF4-FFF2-40B4-BE49-F238E27FC236}">
                  <a16:creationId xmlns:a16="http://schemas.microsoft.com/office/drawing/2014/main" id="{B1768E24-38DD-9AD6-B316-625395BC4439}"/>
                </a:ext>
              </a:extLst>
            </p:cNvPr>
            <p:cNvSpPr/>
            <p:nvPr/>
          </p:nvSpPr>
          <p:spPr>
            <a:xfrm>
              <a:off x="5739187" y="55949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5" name="Freeform 793">
              <a:extLst>
                <a:ext uri="{FF2B5EF4-FFF2-40B4-BE49-F238E27FC236}">
                  <a16:creationId xmlns:a16="http://schemas.microsoft.com/office/drawing/2014/main" id="{8D9F4352-104E-7E10-74C8-93BCF5DD562E}"/>
                </a:ext>
              </a:extLst>
            </p:cNvPr>
            <p:cNvSpPr/>
            <p:nvPr/>
          </p:nvSpPr>
          <p:spPr>
            <a:xfrm>
              <a:off x="5707672" y="566164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6" name="Freeform 794">
              <a:extLst>
                <a:ext uri="{FF2B5EF4-FFF2-40B4-BE49-F238E27FC236}">
                  <a16:creationId xmlns:a16="http://schemas.microsoft.com/office/drawing/2014/main" id="{3BA0AF72-9229-05F5-1697-A664EEAE12CC}"/>
                </a:ext>
              </a:extLst>
            </p:cNvPr>
            <p:cNvSpPr/>
            <p:nvPr/>
          </p:nvSpPr>
          <p:spPr>
            <a:xfrm>
              <a:off x="5749693" y="56139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7" name="Freeform 795">
              <a:extLst>
                <a:ext uri="{FF2B5EF4-FFF2-40B4-BE49-F238E27FC236}">
                  <a16:creationId xmlns:a16="http://schemas.microsoft.com/office/drawing/2014/main" id="{69422BB3-BA41-6DCE-5537-312F01E805EA}"/>
                </a:ext>
              </a:extLst>
            </p:cNvPr>
            <p:cNvSpPr/>
            <p:nvPr/>
          </p:nvSpPr>
          <p:spPr>
            <a:xfrm>
              <a:off x="5726581" y="566164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8" name="Freeform 796">
              <a:extLst>
                <a:ext uri="{FF2B5EF4-FFF2-40B4-BE49-F238E27FC236}">
                  <a16:creationId xmlns:a16="http://schemas.microsoft.com/office/drawing/2014/main" id="{42CEEF00-587F-813F-D3BD-0AC9159F58F4}"/>
                </a:ext>
              </a:extLst>
            </p:cNvPr>
            <p:cNvSpPr/>
            <p:nvPr/>
          </p:nvSpPr>
          <p:spPr>
            <a:xfrm>
              <a:off x="5768602" y="56139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499" name="Freeform 797">
              <a:extLst>
                <a:ext uri="{FF2B5EF4-FFF2-40B4-BE49-F238E27FC236}">
                  <a16:creationId xmlns:a16="http://schemas.microsoft.com/office/drawing/2014/main" id="{0F5BF1C9-EA88-7C02-6A8F-3659120EAEBD}"/>
                </a:ext>
              </a:extLst>
            </p:cNvPr>
            <p:cNvSpPr/>
            <p:nvPr/>
          </p:nvSpPr>
          <p:spPr>
            <a:xfrm>
              <a:off x="5734985" y="567832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0" name="Freeform 798">
              <a:extLst>
                <a:ext uri="{FF2B5EF4-FFF2-40B4-BE49-F238E27FC236}">
                  <a16:creationId xmlns:a16="http://schemas.microsoft.com/office/drawing/2014/main" id="{3299E397-A8D7-6667-36D6-E744CA9E7CA4}"/>
                </a:ext>
              </a:extLst>
            </p:cNvPr>
            <p:cNvSpPr/>
            <p:nvPr/>
          </p:nvSpPr>
          <p:spPr>
            <a:xfrm>
              <a:off x="5777006" y="563066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1" name="Freeform 799">
              <a:extLst>
                <a:ext uri="{FF2B5EF4-FFF2-40B4-BE49-F238E27FC236}">
                  <a16:creationId xmlns:a16="http://schemas.microsoft.com/office/drawing/2014/main" id="{288DBC2D-EFCB-693B-50B7-D5F4D4F66682}"/>
                </a:ext>
              </a:extLst>
            </p:cNvPr>
            <p:cNvSpPr/>
            <p:nvPr/>
          </p:nvSpPr>
          <p:spPr>
            <a:xfrm>
              <a:off x="5762299" y="5697388"/>
              <a:ext cx="86142" cy="23829"/>
            </a:xfrm>
            <a:custGeom>
              <a:avLst/>
              <a:gdLst>
                <a:gd name="connsiteX0" fmla="*/ 0 w 61963"/>
                <a:gd name="connsiteY0" fmla="*/ 0 h 15179"/>
                <a:gd name="connsiteX1" fmla="*/ 61963 w 61963"/>
                <a:gd name="connsiteY1" fmla="*/ 0 h 15179"/>
              </a:gdLst>
              <a:ahLst/>
              <a:cxnLst>
                <a:cxn ang="0">
                  <a:pos x="connsiteX0" y="connsiteY0"/>
                </a:cxn>
                <a:cxn ang="0">
                  <a:pos x="connsiteX1" y="connsiteY1"/>
                </a:cxn>
              </a:cxnLst>
              <a:rect l="l" t="t" r="r" b="b"/>
              <a:pathLst>
                <a:path w="61963" h="15179">
                  <a:moveTo>
                    <a:pt x="0" y="0"/>
                  </a:moveTo>
                  <a:lnTo>
                    <a:pt x="6196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2" name="Freeform 800">
              <a:extLst>
                <a:ext uri="{FF2B5EF4-FFF2-40B4-BE49-F238E27FC236}">
                  <a16:creationId xmlns:a16="http://schemas.microsoft.com/office/drawing/2014/main" id="{7B8FBD90-3552-555A-91BF-41DE21D9318F}"/>
                </a:ext>
              </a:extLst>
            </p:cNvPr>
            <p:cNvSpPr/>
            <p:nvPr/>
          </p:nvSpPr>
          <p:spPr>
            <a:xfrm>
              <a:off x="5806421" y="564973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3" name="Freeform 801">
              <a:extLst>
                <a:ext uri="{FF2B5EF4-FFF2-40B4-BE49-F238E27FC236}">
                  <a16:creationId xmlns:a16="http://schemas.microsoft.com/office/drawing/2014/main" id="{B1241858-9B72-AC57-918B-D164A39174BB}"/>
                </a:ext>
              </a:extLst>
            </p:cNvPr>
            <p:cNvSpPr/>
            <p:nvPr/>
          </p:nvSpPr>
          <p:spPr>
            <a:xfrm>
              <a:off x="5772804" y="571645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4" name="Freeform 802">
              <a:extLst>
                <a:ext uri="{FF2B5EF4-FFF2-40B4-BE49-F238E27FC236}">
                  <a16:creationId xmlns:a16="http://schemas.microsoft.com/office/drawing/2014/main" id="{96ACD214-8244-D222-1C1D-0E5BE3CD0A86}"/>
                </a:ext>
              </a:extLst>
            </p:cNvPr>
            <p:cNvSpPr/>
            <p:nvPr/>
          </p:nvSpPr>
          <p:spPr>
            <a:xfrm>
              <a:off x="5814825" y="56687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5" name="Freeform 803">
              <a:extLst>
                <a:ext uri="{FF2B5EF4-FFF2-40B4-BE49-F238E27FC236}">
                  <a16:creationId xmlns:a16="http://schemas.microsoft.com/office/drawing/2014/main" id="{AD917087-53A6-1595-6420-5E24BEE3FACF}"/>
                </a:ext>
              </a:extLst>
            </p:cNvPr>
            <p:cNvSpPr/>
            <p:nvPr/>
          </p:nvSpPr>
          <p:spPr>
            <a:xfrm>
              <a:off x="5781208" y="571645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6" name="Freeform 804">
              <a:extLst>
                <a:ext uri="{FF2B5EF4-FFF2-40B4-BE49-F238E27FC236}">
                  <a16:creationId xmlns:a16="http://schemas.microsoft.com/office/drawing/2014/main" id="{9DBFA032-8259-5A3F-BD30-BB1D0775C700}"/>
                </a:ext>
              </a:extLst>
            </p:cNvPr>
            <p:cNvSpPr/>
            <p:nvPr/>
          </p:nvSpPr>
          <p:spPr>
            <a:xfrm>
              <a:off x="5823230" y="56687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7" name="Freeform 805">
              <a:extLst>
                <a:ext uri="{FF2B5EF4-FFF2-40B4-BE49-F238E27FC236}">
                  <a16:creationId xmlns:a16="http://schemas.microsoft.com/office/drawing/2014/main" id="{925509A5-EEFA-2D92-7D3D-FDD9A9033E0A}"/>
                </a:ext>
              </a:extLst>
            </p:cNvPr>
            <p:cNvSpPr/>
            <p:nvPr/>
          </p:nvSpPr>
          <p:spPr>
            <a:xfrm>
              <a:off x="5810623"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8" name="Freeform 806">
              <a:extLst>
                <a:ext uri="{FF2B5EF4-FFF2-40B4-BE49-F238E27FC236}">
                  <a16:creationId xmlns:a16="http://schemas.microsoft.com/office/drawing/2014/main" id="{F00698CE-3F30-008D-CDF7-3EECB6B0AD7E}"/>
                </a:ext>
              </a:extLst>
            </p:cNvPr>
            <p:cNvSpPr/>
            <p:nvPr/>
          </p:nvSpPr>
          <p:spPr>
            <a:xfrm>
              <a:off x="5852644"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09" name="Freeform 807">
              <a:extLst>
                <a:ext uri="{FF2B5EF4-FFF2-40B4-BE49-F238E27FC236}">
                  <a16:creationId xmlns:a16="http://schemas.microsoft.com/office/drawing/2014/main" id="{88CA042A-CA67-F3E0-5AA5-F321025E0AF7}"/>
                </a:ext>
              </a:extLst>
            </p:cNvPr>
            <p:cNvSpPr/>
            <p:nvPr/>
          </p:nvSpPr>
          <p:spPr>
            <a:xfrm>
              <a:off x="5810623"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0" name="Freeform 808">
              <a:extLst>
                <a:ext uri="{FF2B5EF4-FFF2-40B4-BE49-F238E27FC236}">
                  <a16:creationId xmlns:a16="http://schemas.microsoft.com/office/drawing/2014/main" id="{BB6B37E9-78DE-A27F-737B-9165B8737B42}"/>
                </a:ext>
              </a:extLst>
            </p:cNvPr>
            <p:cNvSpPr/>
            <p:nvPr/>
          </p:nvSpPr>
          <p:spPr>
            <a:xfrm>
              <a:off x="5852644"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1" name="Freeform 809">
              <a:extLst>
                <a:ext uri="{FF2B5EF4-FFF2-40B4-BE49-F238E27FC236}">
                  <a16:creationId xmlns:a16="http://schemas.microsoft.com/office/drawing/2014/main" id="{92F7DAF2-8740-5671-9A7C-8A3E2B340CD2}"/>
                </a:ext>
              </a:extLst>
            </p:cNvPr>
            <p:cNvSpPr/>
            <p:nvPr/>
          </p:nvSpPr>
          <p:spPr>
            <a:xfrm>
              <a:off x="5819027"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2" name="Freeform 810">
              <a:extLst>
                <a:ext uri="{FF2B5EF4-FFF2-40B4-BE49-F238E27FC236}">
                  <a16:creationId xmlns:a16="http://schemas.microsoft.com/office/drawing/2014/main" id="{DC192E45-1BB5-E767-86FD-F430D9C0A9BF}"/>
                </a:ext>
              </a:extLst>
            </p:cNvPr>
            <p:cNvSpPr/>
            <p:nvPr/>
          </p:nvSpPr>
          <p:spPr>
            <a:xfrm>
              <a:off x="5861048"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3" name="Freeform 811">
              <a:extLst>
                <a:ext uri="{FF2B5EF4-FFF2-40B4-BE49-F238E27FC236}">
                  <a16:creationId xmlns:a16="http://schemas.microsoft.com/office/drawing/2014/main" id="{FB02F96D-7F36-A453-0677-4645A4B2FD3A}"/>
                </a:ext>
              </a:extLst>
            </p:cNvPr>
            <p:cNvSpPr/>
            <p:nvPr/>
          </p:nvSpPr>
          <p:spPr>
            <a:xfrm>
              <a:off x="5837937"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4" name="Freeform 812">
              <a:extLst>
                <a:ext uri="{FF2B5EF4-FFF2-40B4-BE49-F238E27FC236}">
                  <a16:creationId xmlns:a16="http://schemas.microsoft.com/office/drawing/2014/main" id="{788154BF-F5FA-5FB0-7937-00B151D550F0}"/>
                </a:ext>
              </a:extLst>
            </p:cNvPr>
            <p:cNvSpPr/>
            <p:nvPr/>
          </p:nvSpPr>
          <p:spPr>
            <a:xfrm>
              <a:off x="5879958"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5" name="Freeform 813">
              <a:extLst>
                <a:ext uri="{FF2B5EF4-FFF2-40B4-BE49-F238E27FC236}">
                  <a16:creationId xmlns:a16="http://schemas.microsoft.com/office/drawing/2014/main" id="{43BDF04C-5A9F-2340-59A5-2095797614B0}"/>
                </a:ext>
              </a:extLst>
            </p:cNvPr>
            <p:cNvSpPr/>
            <p:nvPr/>
          </p:nvSpPr>
          <p:spPr>
            <a:xfrm>
              <a:off x="5848442" y="573551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6" name="Freeform 814">
              <a:extLst>
                <a:ext uri="{FF2B5EF4-FFF2-40B4-BE49-F238E27FC236}">
                  <a16:creationId xmlns:a16="http://schemas.microsoft.com/office/drawing/2014/main" id="{D263AFE8-7D34-DE48-D4F1-2ACA7476F8BE}"/>
                </a:ext>
              </a:extLst>
            </p:cNvPr>
            <p:cNvSpPr/>
            <p:nvPr/>
          </p:nvSpPr>
          <p:spPr>
            <a:xfrm>
              <a:off x="5890463" y="568785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7" name="Freeform 815">
              <a:extLst>
                <a:ext uri="{FF2B5EF4-FFF2-40B4-BE49-F238E27FC236}">
                  <a16:creationId xmlns:a16="http://schemas.microsoft.com/office/drawing/2014/main" id="{77890F96-7788-C288-5032-1D76D6F46EF4}"/>
                </a:ext>
              </a:extLst>
            </p:cNvPr>
            <p:cNvSpPr/>
            <p:nvPr/>
          </p:nvSpPr>
          <p:spPr>
            <a:xfrm>
              <a:off x="6035435" y="57545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8" name="Freeform 816">
              <a:extLst>
                <a:ext uri="{FF2B5EF4-FFF2-40B4-BE49-F238E27FC236}">
                  <a16:creationId xmlns:a16="http://schemas.microsoft.com/office/drawing/2014/main" id="{1F3CFB06-8C76-D27C-B0C1-8E43B1DFAC07}"/>
                </a:ext>
              </a:extLst>
            </p:cNvPr>
            <p:cNvSpPr/>
            <p:nvPr/>
          </p:nvSpPr>
          <p:spPr>
            <a:xfrm>
              <a:off x="6077456" y="570692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19" name="Freeform 817">
              <a:extLst>
                <a:ext uri="{FF2B5EF4-FFF2-40B4-BE49-F238E27FC236}">
                  <a16:creationId xmlns:a16="http://schemas.microsoft.com/office/drawing/2014/main" id="{43EA132B-B5F5-FF6A-0AA8-5368A120BF48}"/>
                </a:ext>
              </a:extLst>
            </p:cNvPr>
            <p:cNvSpPr/>
            <p:nvPr/>
          </p:nvSpPr>
          <p:spPr>
            <a:xfrm>
              <a:off x="6043839"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0" name="Freeform 818">
              <a:extLst>
                <a:ext uri="{FF2B5EF4-FFF2-40B4-BE49-F238E27FC236}">
                  <a16:creationId xmlns:a16="http://schemas.microsoft.com/office/drawing/2014/main" id="{E70417CD-A849-3D4D-0DCD-EA8F47F2E870}"/>
                </a:ext>
              </a:extLst>
            </p:cNvPr>
            <p:cNvSpPr/>
            <p:nvPr/>
          </p:nvSpPr>
          <p:spPr>
            <a:xfrm>
              <a:off x="6085860"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1" name="Freeform 819">
              <a:extLst>
                <a:ext uri="{FF2B5EF4-FFF2-40B4-BE49-F238E27FC236}">
                  <a16:creationId xmlns:a16="http://schemas.microsoft.com/office/drawing/2014/main" id="{D8429218-4943-89C9-E14A-C04A79D7BBA5}"/>
                </a:ext>
              </a:extLst>
            </p:cNvPr>
            <p:cNvSpPr/>
            <p:nvPr/>
          </p:nvSpPr>
          <p:spPr>
            <a:xfrm>
              <a:off x="6071153"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2" name="Freeform 820">
              <a:extLst>
                <a:ext uri="{FF2B5EF4-FFF2-40B4-BE49-F238E27FC236}">
                  <a16:creationId xmlns:a16="http://schemas.microsoft.com/office/drawing/2014/main" id="{5E841121-614E-3CCA-61BF-BDC8A09AADBD}"/>
                </a:ext>
              </a:extLst>
            </p:cNvPr>
            <p:cNvSpPr/>
            <p:nvPr/>
          </p:nvSpPr>
          <p:spPr>
            <a:xfrm>
              <a:off x="6113174"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3" name="Freeform 821">
              <a:extLst>
                <a:ext uri="{FF2B5EF4-FFF2-40B4-BE49-F238E27FC236}">
                  <a16:creationId xmlns:a16="http://schemas.microsoft.com/office/drawing/2014/main" id="{0F4F20CA-2BB6-916B-972B-ED157F2BA8E7}"/>
                </a:ext>
              </a:extLst>
            </p:cNvPr>
            <p:cNvSpPr/>
            <p:nvPr/>
          </p:nvSpPr>
          <p:spPr>
            <a:xfrm>
              <a:off x="6081659"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4" name="Freeform 822">
              <a:extLst>
                <a:ext uri="{FF2B5EF4-FFF2-40B4-BE49-F238E27FC236}">
                  <a16:creationId xmlns:a16="http://schemas.microsoft.com/office/drawing/2014/main" id="{FC92086C-F9C1-C35D-51F4-6CDA4834512D}"/>
                </a:ext>
              </a:extLst>
            </p:cNvPr>
            <p:cNvSpPr/>
            <p:nvPr/>
          </p:nvSpPr>
          <p:spPr>
            <a:xfrm>
              <a:off x="6123680"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5" name="Freeform 823">
              <a:extLst>
                <a:ext uri="{FF2B5EF4-FFF2-40B4-BE49-F238E27FC236}">
                  <a16:creationId xmlns:a16="http://schemas.microsoft.com/office/drawing/2014/main" id="{C45B0927-0113-BB3C-0887-7455F29C8157}"/>
                </a:ext>
              </a:extLst>
            </p:cNvPr>
            <p:cNvSpPr/>
            <p:nvPr/>
          </p:nvSpPr>
          <p:spPr>
            <a:xfrm>
              <a:off x="6100569" y="57736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6" name="Freeform 824">
              <a:extLst>
                <a:ext uri="{FF2B5EF4-FFF2-40B4-BE49-F238E27FC236}">
                  <a16:creationId xmlns:a16="http://schemas.microsoft.com/office/drawing/2014/main" id="{794230F3-52C8-0C8A-3B68-D0CF43C03593}"/>
                </a:ext>
              </a:extLst>
            </p:cNvPr>
            <p:cNvSpPr/>
            <p:nvPr/>
          </p:nvSpPr>
          <p:spPr>
            <a:xfrm>
              <a:off x="6142589" y="57259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7" name="Freeform 825">
              <a:extLst>
                <a:ext uri="{FF2B5EF4-FFF2-40B4-BE49-F238E27FC236}">
                  <a16:creationId xmlns:a16="http://schemas.microsoft.com/office/drawing/2014/main" id="{7E55ADBE-45A1-6BD7-21C5-50EAF2A449BB}"/>
                </a:ext>
              </a:extLst>
            </p:cNvPr>
            <p:cNvSpPr/>
            <p:nvPr/>
          </p:nvSpPr>
          <p:spPr>
            <a:xfrm>
              <a:off x="6146791"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8" name="Freeform 826">
              <a:extLst>
                <a:ext uri="{FF2B5EF4-FFF2-40B4-BE49-F238E27FC236}">
                  <a16:creationId xmlns:a16="http://schemas.microsoft.com/office/drawing/2014/main" id="{A25A2DDA-B143-B734-D483-BF66700EDC8E}"/>
                </a:ext>
              </a:extLst>
            </p:cNvPr>
            <p:cNvSpPr/>
            <p:nvPr/>
          </p:nvSpPr>
          <p:spPr>
            <a:xfrm>
              <a:off x="6188812"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29" name="Freeform 827">
              <a:extLst>
                <a:ext uri="{FF2B5EF4-FFF2-40B4-BE49-F238E27FC236}">
                  <a16:creationId xmlns:a16="http://schemas.microsoft.com/office/drawing/2014/main" id="{22694F63-A6C3-DDFA-3284-F4CF5B72BE05}"/>
                </a:ext>
              </a:extLst>
            </p:cNvPr>
            <p:cNvSpPr/>
            <p:nvPr/>
          </p:nvSpPr>
          <p:spPr>
            <a:xfrm>
              <a:off x="6155195"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0" name="Freeform 828">
              <a:extLst>
                <a:ext uri="{FF2B5EF4-FFF2-40B4-BE49-F238E27FC236}">
                  <a16:creationId xmlns:a16="http://schemas.microsoft.com/office/drawing/2014/main" id="{EB37EFC0-8452-DD9B-DB8B-188C90CEF584}"/>
                </a:ext>
              </a:extLst>
            </p:cNvPr>
            <p:cNvSpPr/>
            <p:nvPr/>
          </p:nvSpPr>
          <p:spPr>
            <a:xfrm>
              <a:off x="6197216"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1" name="Freeform 829">
              <a:extLst>
                <a:ext uri="{FF2B5EF4-FFF2-40B4-BE49-F238E27FC236}">
                  <a16:creationId xmlns:a16="http://schemas.microsoft.com/office/drawing/2014/main" id="{40BE4366-4DB5-D2D2-18F0-3075EBE836BC}"/>
                </a:ext>
              </a:extLst>
            </p:cNvPr>
            <p:cNvSpPr/>
            <p:nvPr/>
          </p:nvSpPr>
          <p:spPr>
            <a:xfrm>
              <a:off x="6155195"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2" name="Freeform 830">
              <a:extLst>
                <a:ext uri="{FF2B5EF4-FFF2-40B4-BE49-F238E27FC236}">
                  <a16:creationId xmlns:a16="http://schemas.microsoft.com/office/drawing/2014/main" id="{2B0E63E1-A5A9-8924-FE9C-1FAFC9EC4CFB}"/>
                </a:ext>
              </a:extLst>
            </p:cNvPr>
            <p:cNvSpPr/>
            <p:nvPr/>
          </p:nvSpPr>
          <p:spPr>
            <a:xfrm>
              <a:off x="6197216"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3" name="Freeform 831">
              <a:extLst>
                <a:ext uri="{FF2B5EF4-FFF2-40B4-BE49-F238E27FC236}">
                  <a16:creationId xmlns:a16="http://schemas.microsoft.com/office/drawing/2014/main" id="{90B5F9F2-FB53-F670-E66B-156E9636C780}"/>
                </a:ext>
              </a:extLst>
            </p:cNvPr>
            <p:cNvSpPr/>
            <p:nvPr/>
          </p:nvSpPr>
          <p:spPr>
            <a:xfrm>
              <a:off x="6155195"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4" name="Freeform 832">
              <a:extLst>
                <a:ext uri="{FF2B5EF4-FFF2-40B4-BE49-F238E27FC236}">
                  <a16:creationId xmlns:a16="http://schemas.microsoft.com/office/drawing/2014/main" id="{B421B12E-BE0C-1954-25B3-62B996DE0550}"/>
                </a:ext>
              </a:extLst>
            </p:cNvPr>
            <p:cNvSpPr/>
            <p:nvPr/>
          </p:nvSpPr>
          <p:spPr>
            <a:xfrm>
              <a:off x="6197216"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5" name="Freeform 833">
              <a:extLst>
                <a:ext uri="{FF2B5EF4-FFF2-40B4-BE49-F238E27FC236}">
                  <a16:creationId xmlns:a16="http://schemas.microsoft.com/office/drawing/2014/main" id="{B5456F8E-C476-0329-B53B-4B105BF3410A}"/>
                </a:ext>
              </a:extLst>
            </p:cNvPr>
            <p:cNvSpPr/>
            <p:nvPr/>
          </p:nvSpPr>
          <p:spPr>
            <a:xfrm>
              <a:off x="6165701"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6" name="Freeform 834">
              <a:extLst>
                <a:ext uri="{FF2B5EF4-FFF2-40B4-BE49-F238E27FC236}">
                  <a16:creationId xmlns:a16="http://schemas.microsoft.com/office/drawing/2014/main" id="{0CC8E17D-0B7E-9C94-763C-76632B0975ED}"/>
                </a:ext>
              </a:extLst>
            </p:cNvPr>
            <p:cNvSpPr/>
            <p:nvPr/>
          </p:nvSpPr>
          <p:spPr>
            <a:xfrm>
              <a:off x="6207722"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7" name="Freeform 835">
              <a:extLst>
                <a:ext uri="{FF2B5EF4-FFF2-40B4-BE49-F238E27FC236}">
                  <a16:creationId xmlns:a16="http://schemas.microsoft.com/office/drawing/2014/main" id="{0F6C5B32-1834-F4DA-2900-136256F76C33}"/>
                </a:ext>
              </a:extLst>
            </p:cNvPr>
            <p:cNvSpPr/>
            <p:nvPr/>
          </p:nvSpPr>
          <p:spPr>
            <a:xfrm>
              <a:off x="6203519"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8" name="Freeform 836">
              <a:extLst>
                <a:ext uri="{FF2B5EF4-FFF2-40B4-BE49-F238E27FC236}">
                  <a16:creationId xmlns:a16="http://schemas.microsoft.com/office/drawing/2014/main" id="{EB5FA510-95CD-87BF-AB25-0206448B15F8}"/>
                </a:ext>
              </a:extLst>
            </p:cNvPr>
            <p:cNvSpPr/>
            <p:nvPr/>
          </p:nvSpPr>
          <p:spPr>
            <a:xfrm>
              <a:off x="6245540"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39" name="Freeform 837">
              <a:extLst>
                <a:ext uri="{FF2B5EF4-FFF2-40B4-BE49-F238E27FC236}">
                  <a16:creationId xmlns:a16="http://schemas.microsoft.com/office/drawing/2014/main" id="{C543AD23-9EB1-B342-E315-99749606A83C}"/>
                </a:ext>
              </a:extLst>
            </p:cNvPr>
            <p:cNvSpPr/>
            <p:nvPr/>
          </p:nvSpPr>
          <p:spPr>
            <a:xfrm>
              <a:off x="6220328" y="58117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0" name="Freeform 838">
              <a:extLst>
                <a:ext uri="{FF2B5EF4-FFF2-40B4-BE49-F238E27FC236}">
                  <a16:creationId xmlns:a16="http://schemas.microsoft.com/office/drawing/2014/main" id="{02CD0918-0FF1-305E-4237-4CE7846D2CD0}"/>
                </a:ext>
              </a:extLst>
            </p:cNvPr>
            <p:cNvSpPr/>
            <p:nvPr/>
          </p:nvSpPr>
          <p:spPr>
            <a:xfrm>
              <a:off x="6262349" y="57641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3" name="Freeform 839">
              <a:extLst>
                <a:ext uri="{FF2B5EF4-FFF2-40B4-BE49-F238E27FC236}">
                  <a16:creationId xmlns:a16="http://schemas.microsoft.com/office/drawing/2014/main" id="{F1A4DBE2-613E-3BE4-2E82-84426F78275D}"/>
                </a:ext>
              </a:extLst>
            </p:cNvPr>
            <p:cNvSpPr/>
            <p:nvPr/>
          </p:nvSpPr>
          <p:spPr>
            <a:xfrm>
              <a:off x="6268652" y="589278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4" name="Freeform 840">
              <a:extLst>
                <a:ext uri="{FF2B5EF4-FFF2-40B4-BE49-F238E27FC236}">
                  <a16:creationId xmlns:a16="http://schemas.microsoft.com/office/drawing/2014/main" id="{418C29E9-9B93-C0A0-98EA-881BB9BFBBED}"/>
                </a:ext>
              </a:extLst>
            </p:cNvPr>
            <p:cNvSpPr/>
            <p:nvPr/>
          </p:nvSpPr>
          <p:spPr>
            <a:xfrm>
              <a:off x="6310673" y="584512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5" name="Freeform 841">
              <a:extLst>
                <a:ext uri="{FF2B5EF4-FFF2-40B4-BE49-F238E27FC236}">
                  <a16:creationId xmlns:a16="http://schemas.microsoft.com/office/drawing/2014/main" id="{E50EF789-A264-866A-5189-F038EC37D23C}"/>
                </a:ext>
              </a:extLst>
            </p:cNvPr>
            <p:cNvSpPr/>
            <p:nvPr/>
          </p:nvSpPr>
          <p:spPr>
            <a:xfrm>
              <a:off x="6277056" y="589278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6" name="Freeform 842">
              <a:extLst>
                <a:ext uri="{FF2B5EF4-FFF2-40B4-BE49-F238E27FC236}">
                  <a16:creationId xmlns:a16="http://schemas.microsoft.com/office/drawing/2014/main" id="{5C3D9B26-BBC5-CC2B-196B-07C4EAC0A644}"/>
                </a:ext>
              </a:extLst>
            </p:cNvPr>
            <p:cNvSpPr/>
            <p:nvPr/>
          </p:nvSpPr>
          <p:spPr>
            <a:xfrm>
              <a:off x="6319077" y="584512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7" name="Freeform 843">
              <a:extLst>
                <a:ext uri="{FF2B5EF4-FFF2-40B4-BE49-F238E27FC236}">
                  <a16:creationId xmlns:a16="http://schemas.microsoft.com/office/drawing/2014/main" id="{A50B8660-027D-4209-46AE-759984088DF1}"/>
                </a:ext>
              </a:extLst>
            </p:cNvPr>
            <p:cNvSpPr/>
            <p:nvPr/>
          </p:nvSpPr>
          <p:spPr>
            <a:xfrm>
              <a:off x="6314874" y="59547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8" name="Freeform 844">
              <a:extLst>
                <a:ext uri="{FF2B5EF4-FFF2-40B4-BE49-F238E27FC236}">
                  <a16:creationId xmlns:a16="http://schemas.microsoft.com/office/drawing/2014/main" id="{C3C204AE-1937-CF08-3EA9-915EB4E91ECD}"/>
                </a:ext>
              </a:extLst>
            </p:cNvPr>
            <p:cNvSpPr/>
            <p:nvPr/>
          </p:nvSpPr>
          <p:spPr>
            <a:xfrm>
              <a:off x="6356897" y="590708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49" name="Freeform 845">
              <a:extLst>
                <a:ext uri="{FF2B5EF4-FFF2-40B4-BE49-F238E27FC236}">
                  <a16:creationId xmlns:a16="http://schemas.microsoft.com/office/drawing/2014/main" id="{25C9BC8A-83AE-9880-22A2-4938DB2DEB5E}"/>
                </a:ext>
              </a:extLst>
            </p:cNvPr>
            <p:cNvSpPr/>
            <p:nvPr/>
          </p:nvSpPr>
          <p:spPr>
            <a:xfrm>
              <a:off x="6333784" y="595473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0" name="Freeform 846">
              <a:extLst>
                <a:ext uri="{FF2B5EF4-FFF2-40B4-BE49-F238E27FC236}">
                  <a16:creationId xmlns:a16="http://schemas.microsoft.com/office/drawing/2014/main" id="{5D195392-6636-D281-E6AC-02AACD84D7A8}"/>
                </a:ext>
              </a:extLst>
            </p:cNvPr>
            <p:cNvSpPr/>
            <p:nvPr/>
          </p:nvSpPr>
          <p:spPr>
            <a:xfrm>
              <a:off x="6375805" y="5907081"/>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1" name="Freeform 847">
              <a:extLst>
                <a:ext uri="{FF2B5EF4-FFF2-40B4-BE49-F238E27FC236}">
                  <a16:creationId xmlns:a16="http://schemas.microsoft.com/office/drawing/2014/main" id="{4346280F-D18E-E60F-A636-A1E30FEED8DD}"/>
                </a:ext>
              </a:extLst>
            </p:cNvPr>
            <p:cNvSpPr/>
            <p:nvPr/>
          </p:nvSpPr>
          <p:spPr>
            <a:xfrm>
              <a:off x="6361098" y="601669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2" name="Freeform 848">
              <a:extLst>
                <a:ext uri="{FF2B5EF4-FFF2-40B4-BE49-F238E27FC236}">
                  <a16:creationId xmlns:a16="http://schemas.microsoft.com/office/drawing/2014/main" id="{80B30887-9FE1-D08A-CCE1-38A4082390B3}"/>
                </a:ext>
              </a:extLst>
            </p:cNvPr>
            <p:cNvSpPr/>
            <p:nvPr/>
          </p:nvSpPr>
          <p:spPr>
            <a:xfrm>
              <a:off x="6403119" y="596903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3" name="Freeform 849">
              <a:extLst>
                <a:ext uri="{FF2B5EF4-FFF2-40B4-BE49-F238E27FC236}">
                  <a16:creationId xmlns:a16="http://schemas.microsoft.com/office/drawing/2014/main" id="{0503DE2D-6DB8-AE6F-FBC6-C8817618077E}"/>
                </a:ext>
              </a:extLst>
            </p:cNvPr>
            <p:cNvSpPr/>
            <p:nvPr/>
          </p:nvSpPr>
          <p:spPr>
            <a:xfrm>
              <a:off x="6361098" y="601669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4" name="Freeform 850">
              <a:extLst>
                <a:ext uri="{FF2B5EF4-FFF2-40B4-BE49-F238E27FC236}">
                  <a16:creationId xmlns:a16="http://schemas.microsoft.com/office/drawing/2014/main" id="{7937C1D0-A72A-CE4A-DD33-8A0AA983A896}"/>
                </a:ext>
              </a:extLst>
            </p:cNvPr>
            <p:cNvSpPr/>
            <p:nvPr/>
          </p:nvSpPr>
          <p:spPr>
            <a:xfrm>
              <a:off x="6403119" y="596903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5" name="Freeform 851">
              <a:extLst>
                <a:ext uri="{FF2B5EF4-FFF2-40B4-BE49-F238E27FC236}">
                  <a16:creationId xmlns:a16="http://schemas.microsoft.com/office/drawing/2014/main" id="{C3EDB31B-F594-9F9B-394C-F2FA22747855}"/>
                </a:ext>
              </a:extLst>
            </p:cNvPr>
            <p:cNvSpPr/>
            <p:nvPr/>
          </p:nvSpPr>
          <p:spPr>
            <a:xfrm>
              <a:off x="6398918" y="6038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6" name="Freeform 852">
              <a:extLst>
                <a:ext uri="{FF2B5EF4-FFF2-40B4-BE49-F238E27FC236}">
                  <a16:creationId xmlns:a16="http://schemas.microsoft.com/office/drawing/2014/main" id="{05D60EDC-657E-3582-ADC3-8E976C27C5AA}"/>
                </a:ext>
              </a:extLst>
            </p:cNvPr>
            <p:cNvSpPr/>
            <p:nvPr/>
          </p:nvSpPr>
          <p:spPr>
            <a:xfrm>
              <a:off x="6440939" y="5990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7" name="Freeform 853">
              <a:extLst>
                <a:ext uri="{FF2B5EF4-FFF2-40B4-BE49-F238E27FC236}">
                  <a16:creationId xmlns:a16="http://schemas.microsoft.com/office/drawing/2014/main" id="{0C2ECA2C-FFBE-DB70-0066-27B0897D6217}"/>
                </a:ext>
              </a:extLst>
            </p:cNvPr>
            <p:cNvSpPr/>
            <p:nvPr/>
          </p:nvSpPr>
          <p:spPr>
            <a:xfrm>
              <a:off x="6417826" y="6038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8" name="Freeform 854">
              <a:extLst>
                <a:ext uri="{FF2B5EF4-FFF2-40B4-BE49-F238E27FC236}">
                  <a16:creationId xmlns:a16="http://schemas.microsoft.com/office/drawing/2014/main" id="{0EE3AAFB-4F17-8C68-A376-3485583D46B3}"/>
                </a:ext>
              </a:extLst>
            </p:cNvPr>
            <p:cNvSpPr/>
            <p:nvPr/>
          </p:nvSpPr>
          <p:spPr>
            <a:xfrm>
              <a:off x="6459847" y="5990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59" name="Freeform 855">
              <a:extLst>
                <a:ext uri="{FF2B5EF4-FFF2-40B4-BE49-F238E27FC236}">
                  <a16:creationId xmlns:a16="http://schemas.microsoft.com/office/drawing/2014/main" id="{0DDDCE14-E981-DFEB-84AF-1497AC8B74DA}"/>
                </a:ext>
              </a:extLst>
            </p:cNvPr>
            <p:cNvSpPr/>
            <p:nvPr/>
          </p:nvSpPr>
          <p:spPr>
            <a:xfrm>
              <a:off x="6436736" y="605958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0" name="Freeform 856">
              <a:extLst>
                <a:ext uri="{FF2B5EF4-FFF2-40B4-BE49-F238E27FC236}">
                  <a16:creationId xmlns:a16="http://schemas.microsoft.com/office/drawing/2014/main" id="{7882A9B5-FD8B-3AAF-2245-5BCCE574A1A2}"/>
                </a:ext>
              </a:extLst>
            </p:cNvPr>
            <p:cNvSpPr/>
            <p:nvPr/>
          </p:nvSpPr>
          <p:spPr>
            <a:xfrm>
              <a:off x="6478757" y="601192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1" name="Freeform 857">
              <a:extLst>
                <a:ext uri="{FF2B5EF4-FFF2-40B4-BE49-F238E27FC236}">
                  <a16:creationId xmlns:a16="http://schemas.microsoft.com/office/drawing/2014/main" id="{28BA0D85-1898-D102-169C-6D75C003763E}"/>
                </a:ext>
              </a:extLst>
            </p:cNvPr>
            <p:cNvSpPr/>
            <p:nvPr/>
          </p:nvSpPr>
          <p:spPr>
            <a:xfrm>
              <a:off x="6482960"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2" name="Freeform 858">
              <a:extLst>
                <a:ext uri="{FF2B5EF4-FFF2-40B4-BE49-F238E27FC236}">
                  <a16:creationId xmlns:a16="http://schemas.microsoft.com/office/drawing/2014/main" id="{E6EA6CA9-7CB7-F738-7810-53291BF4A8DF}"/>
                </a:ext>
              </a:extLst>
            </p:cNvPr>
            <p:cNvSpPr/>
            <p:nvPr/>
          </p:nvSpPr>
          <p:spPr>
            <a:xfrm>
              <a:off x="6524981"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3" name="Freeform 859">
              <a:extLst>
                <a:ext uri="{FF2B5EF4-FFF2-40B4-BE49-F238E27FC236}">
                  <a16:creationId xmlns:a16="http://schemas.microsoft.com/office/drawing/2014/main" id="{E7AEB0F8-5D93-B59F-AAA3-72825AB1EE8C}"/>
                </a:ext>
              </a:extLst>
            </p:cNvPr>
            <p:cNvSpPr/>
            <p:nvPr/>
          </p:nvSpPr>
          <p:spPr>
            <a:xfrm>
              <a:off x="6501868"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4" name="Freeform 860">
              <a:extLst>
                <a:ext uri="{FF2B5EF4-FFF2-40B4-BE49-F238E27FC236}">
                  <a16:creationId xmlns:a16="http://schemas.microsoft.com/office/drawing/2014/main" id="{774D6F52-DF0C-8013-7DF9-F0039640D676}"/>
                </a:ext>
              </a:extLst>
            </p:cNvPr>
            <p:cNvSpPr/>
            <p:nvPr/>
          </p:nvSpPr>
          <p:spPr>
            <a:xfrm>
              <a:off x="6543889"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5" name="Freeform 861">
              <a:extLst>
                <a:ext uri="{FF2B5EF4-FFF2-40B4-BE49-F238E27FC236}">
                  <a16:creationId xmlns:a16="http://schemas.microsoft.com/office/drawing/2014/main" id="{EE2E8B78-FBAF-D583-08D7-F6979567836E}"/>
                </a:ext>
              </a:extLst>
            </p:cNvPr>
            <p:cNvSpPr/>
            <p:nvPr/>
          </p:nvSpPr>
          <p:spPr>
            <a:xfrm>
              <a:off x="6501868"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6" name="Freeform 862">
              <a:extLst>
                <a:ext uri="{FF2B5EF4-FFF2-40B4-BE49-F238E27FC236}">
                  <a16:creationId xmlns:a16="http://schemas.microsoft.com/office/drawing/2014/main" id="{3C307617-7EE2-2FE3-A543-FB2ABA96B453}"/>
                </a:ext>
              </a:extLst>
            </p:cNvPr>
            <p:cNvSpPr/>
            <p:nvPr/>
          </p:nvSpPr>
          <p:spPr>
            <a:xfrm>
              <a:off x="6543889"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7" name="Freeform 863">
              <a:extLst>
                <a:ext uri="{FF2B5EF4-FFF2-40B4-BE49-F238E27FC236}">
                  <a16:creationId xmlns:a16="http://schemas.microsoft.com/office/drawing/2014/main" id="{FCA40EE5-C4D2-10D0-2F9B-0217B5DA9AD3}"/>
                </a:ext>
              </a:extLst>
            </p:cNvPr>
            <p:cNvSpPr/>
            <p:nvPr/>
          </p:nvSpPr>
          <p:spPr>
            <a:xfrm>
              <a:off x="6529182"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8" name="Freeform 864">
              <a:extLst>
                <a:ext uri="{FF2B5EF4-FFF2-40B4-BE49-F238E27FC236}">
                  <a16:creationId xmlns:a16="http://schemas.microsoft.com/office/drawing/2014/main" id="{1E072E73-EC64-D500-DAB2-EBCD9FBF913D}"/>
                </a:ext>
              </a:extLst>
            </p:cNvPr>
            <p:cNvSpPr/>
            <p:nvPr/>
          </p:nvSpPr>
          <p:spPr>
            <a:xfrm>
              <a:off x="6571203"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69" name="Freeform 865">
              <a:extLst>
                <a:ext uri="{FF2B5EF4-FFF2-40B4-BE49-F238E27FC236}">
                  <a16:creationId xmlns:a16="http://schemas.microsoft.com/office/drawing/2014/main" id="{9D818B85-47C9-104E-082B-C7509B3D2E7B}"/>
                </a:ext>
              </a:extLst>
            </p:cNvPr>
            <p:cNvSpPr/>
            <p:nvPr/>
          </p:nvSpPr>
          <p:spPr>
            <a:xfrm>
              <a:off x="6539688" y="60810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0" name="Freeform 866">
              <a:extLst>
                <a:ext uri="{FF2B5EF4-FFF2-40B4-BE49-F238E27FC236}">
                  <a16:creationId xmlns:a16="http://schemas.microsoft.com/office/drawing/2014/main" id="{73D163E3-C026-4240-C464-E3DF7FA59B9A}"/>
                </a:ext>
              </a:extLst>
            </p:cNvPr>
            <p:cNvSpPr/>
            <p:nvPr/>
          </p:nvSpPr>
          <p:spPr>
            <a:xfrm>
              <a:off x="6581709" y="60333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1" name="Freeform 867">
              <a:extLst>
                <a:ext uri="{FF2B5EF4-FFF2-40B4-BE49-F238E27FC236}">
                  <a16:creationId xmlns:a16="http://schemas.microsoft.com/office/drawing/2014/main" id="{0B5B1215-DD1E-22CD-AC19-53C3E81F4CF7}"/>
                </a:ext>
              </a:extLst>
            </p:cNvPr>
            <p:cNvSpPr/>
            <p:nvPr/>
          </p:nvSpPr>
          <p:spPr>
            <a:xfrm>
              <a:off x="6567001" y="61024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2" name="Freeform 868">
              <a:extLst>
                <a:ext uri="{FF2B5EF4-FFF2-40B4-BE49-F238E27FC236}">
                  <a16:creationId xmlns:a16="http://schemas.microsoft.com/office/drawing/2014/main" id="{F61C80FA-B99B-860A-DF4E-EAA5B113A09A}"/>
                </a:ext>
              </a:extLst>
            </p:cNvPr>
            <p:cNvSpPr/>
            <p:nvPr/>
          </p:nvSpPr>
          <p:spPr>
            <a:xfrm>
              <a:off x="6609022" y="6054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3" name="Freeform 869">
              <a:extLst>
                <a:ext uri="{FF2B5EF4-FFF2-40B4-BE49-F238E27FC236}">
                  <a16:creationId xmlns:a16="http://schemas.microsoft.com/office/drawing/2014/main" id="{9D8B6C2E-E3C2-446B-697D-DDD153DDA6A1}"/>
                </a:ext>
              </a:extLst>
            </p:cNvPr>
            <p:cNvSpPr/>
            <p:nvPr/>
          </p:nvSpPr>
          <p:spPr>
            <a:xfrm>
              <a:off x="6567001" y="61024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4" name="Freeform 870">
              <a:extLst>
                <a:ext uri="{FF2B5EF4-FFF2-40B4-BE49-F238E27FC236}">
                  <a16:creationId xmlns:a16="http://schemas.microsoft.com/office/drawing/2014/main" id="{246D142E-780D-3954-6271-73F9D6FE054D}"/>
                </a:ext>
              </a:extLst>
            </p:cNvPr>
            <p:cNvSpPr/>
            <p:nvPr/>
          </p:nvSpPr>
          <p:spPr>
            <a:xfrm>
              <a:off x="6609022" y="6054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5" name="Freeform 871">
              <a:extLst>
                <a:ext uri="{FF2B5EF4-FFF2-40B4-BE49-F238E27FC236}">
                  <a16:creationId xmlns:a16="http://schemas.microsoft.com/office/drawing/2014/main" id="{B9000933-0EF4-8A69-A51F-787C449F78FD}"/>
                </a:ext>
              </a:extLst>
            </p:cNvPr>
            <p:cNvSpPr/>
            <p:nvPr/>
          </p:nvSpPr>
          <p:spPr>
            <a:xfrm>
              <a:off x="6567001" y="6102478"/>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6" name="Freeform 872">
              <a:extLst>
                <a:ext uri="{FF2B5EF4-FFF2-40B4-BE49-F238E27FC236}">
                  <a16:creationId xmlns:a16="http://schemas.microsoft.com/office/drawing/2014/main" id="{16E92D12-992C-3123-2D6C-1599580268A8}"/>
                </a:ext>
              </a:extLst>
            </p:cNvPr>
            <p:cNvSpPr/>
            <p:nvPr/>
          </p:nvSpPr>
          <p:spPr>
            <a:xfrm>
              <a:off x="6609022" y="6054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7" name="Freeform 873">
              <a:extLst>
                <a:ext uri="{FF2B5EF4-FFF2-40B4-BE49-F238E27FC236}">
                  <a16:creationId xmlns:a16="http://schemas.microsoft.com/office/drawing/2014/main" id="{0A913EE4-8071-7C26-0614-B0FD8F8B5999}"/>
                </a:ext>
              </a:extLst>
            </p:cNvPr>
            <p:cNvSpPr/>
            <p:nvPr/>
          </p:nvSpPr>
          <p:spPr>
            <a:xfrm>
              <a:off x="6575405"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8" name="Freeform 874">
              <a:extLst>
                <a:ext uri="{FF2B5EF4-FFF2-40B4-BE49-F238E27FC236}">
                  <a16:creationId xmlns:a16="http://schemas.microsoft.com/office/drawing/2014/main" id="{48741692-9CCB-562F-E60D-1EE656C383B5}"/>
                </a:ext>
              </a:extLst>
            </p:cNvPr>
            <p:cNvSpPr/>
            <p:nvPr/>
          </p:nvSpPr>
          <p:spPr>
            <a:xfrm>
              <a:off x="661742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79" name="Freeform 875">
              <a:extLst>
                <a:ext uri="{FF2B5EF4-FFF2-40B4-BE49-F238E27FC236}">
                  <a16:creationId xmlns:a16="http://schemas.microsoft.com/office/drawing/2014/main" id="{F3EAD967-D2CE-552F-7AA0-729A49BCDC76}"/>
                </a:ext>
              </a:extLst>
            </p:cNvPr>
            <p:cNvSpPr/>
            <p:nvPr/>
          </p:nvSpPr>
          <p:spPr>
            <a:xfrm>
              <a:off x="6585911"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0" name="Freeform 876">
              <a:extLst>
                <a:ext uri="{FF2B5EF4-FFF2-40B4-BE49-F238E27FC236}">
                  <a16:creationId xmlns:a16="http://schemas.microsoft.com/office/drawing/2014/main" id="{21561600-DFBB-D1A6-8B57-D3EA5989023C}"/>
                </a:ext>
              </a:extLst>
            </p:cNvPr>
            <p:cNvSpPr/>
            <p:nvPr/>
          </p:nvSpPr>
          <p:spPr>
            <a:xfrm>
              <a:off x="6627932"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1" name="Freeform 877">
              <a:extLst>
                <a:ext uri="{FF2B5EF4-FFF2-40B4-BE49-F238E27FC236}">
                  <a16:creationId xmlns:a16="http://schemas.microsoft.com/office/drawing/2014/main" id="{36E997F8-7EE5-4E42-3A0A-FB8E574CA3D7}"/>
                </a:ext>
              </a:extLst>
            </p:cNvPr>
            <p:cNvSpPr/>
            <p:nvPr/>
          </p:nvSpPr>
          <p:spPr>
            <a:xfrm>
              <a:off x="6594315"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2" name="Freeform 878">
              <a:extLst>
                <a:ext uri="{FF2B5EF4-FFF2-40B4-BE49-F238E27FC236}">
                  <a16:creationId xmlns:a16="http://schemas.microsoft.com/office/drawing/2014/main" id="{50441C1F-85E6-07B0-CC9B-B6A41442D959}"/>
                </a:ext>
              </a:extLst>
            </p:cNvPr>
            <p:cNvSpPr/>
            <p:nvPr/>
          </p:nvSpPr>
          <p:spPr>
            <a:xfrm>
              <a:off x="663633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3" name="Freeform 879">
              <a:extLst>
                <a:ext uri="{FF2B5EF4-FFF2-40B4-BE49-F238E27FC236}">
                  <a16:creationId xmlns:a16="http://schemas.microsoft.com/office/drawing/2014/main" id="{90213206-AB5C-A3FA-D796-8B1CD8586DBA}"/>
                </a:ext>
              </a:extLst>
            </p:cNvPr>
            <p:cNvSpPr/>
            <p:nvPr/>
          </p:nvSpPr>
          <p:spPr>
            <a:xfrm>
              <a:off x="6604820"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4" name="Freeform 880">
              <a:extLst>
                <a:ext uri="{FF2B5EF4-FFF2-40B4-BE49-F238E27FC236}">
                  <a16:creationId xmlns:a16="http://schemas.microsoft.com/office/drawing/2014/main" id="{0793EB35-C14C-AAF5-A7FD-B4AF49D28E45}"/>
                </a:ext>
              </a:extLst>
            </p:cNvPr>
            <p:cNvSpPr/>
            <p:nvPr/>
          </p:nvSpPr>
          <p:spPr>
            <a:xfrm>
              <a:off x="6646841"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5" name="Freeform 881">
              <a:extLst>
                <a:ext uri="{FF2B5EF4-FFF2-40B4-BE49-F238E27FC236}">
                  <a16:creationId xmlns:a16="http://schemas.microsoft.com/office/drawing/2014/main" id="{E14B8F0B-4811-F4A6-D815-F4E209182AC7}"/>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6" name="Freeform 882">
              <a:extLst>
                <a:ext uri="{FF2B5EF4-FFF2-40B4-BE49-F238E27FC236}">
                  <a16:creationId xmlns:a16="http://schemas.microsoft.com/office/drawing/2014/main" id="{AF7C0750-AB3F-2E9A-44DD-15E6F9E387E0}"/>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7" name="Freeform 883">
              <a:extLst>
                <a:ext uri="{FF2B5EF4-FFF2-40B4-BE49-F238E27FC236}">
                  <a16:creationId xmlns:a16="http://schemas.microsoft.com/office/drawing/2014/main" id="{64286BED-6644-9116-A8D9-DF0136508121}"/>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8" name="Freeform 884">
              <a:extLst>
                <a:ext uri="{FF2B5EF4-FFF2-40B4-BE49-F238E27FC236}">
                  <a16:creationId xmlns:a16="http://schemas.microsoft.com/office/drawing/2014/main" id="{C0514D98-119E-7E5B-D4D9-B5D66F88ADEC}"/>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89" name="Freeform 885">
              <a:extLst>
                <a:ext uri="{FF2B5EF4-FFF2-40B4-BE49-F238E27FC236}">
                  <a16:creationId xmlns:a16="http://schemas.microsoft.com/office/drawing/2014/main" id="{8675F880-6799-D33E-2DE7-924E5AC6B5D0}"/>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0" name="Freeform 886">
              <a:extLst>
                <a:ext uri="{FF2B5EF4-FFF2-40B4-BE49-F238E27FC236}">
                  <a16:creationId xmlns:a16="http://schemas.microsoft.com/office/drawing/2014/main" id="{924A6A85-8068-1330-D91F-083337E0BBC7}"/>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1" name="Freeform 887">
              <a:extLst>
                <a:ext uri="{FF2B5EF4-FFF2-40B4-BE49-F238E27FC236}">
                  <a16:creationId xmlns:a16="http://schemas.microsoft.com/office/drawing/2014/main" id="{4C75B2F9-16B7-164E-3A30-BC5989C7A8A9}"/>
                </a:ext>
              </a:extLst>
            </p:cNvPr>
            <p:cNvSpPr/>
            <p:nvPr/>
          </p:nvSpPr>
          <p:spPr>
            <a:xfrm>
              <a:off x="6613224"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2" name="Freeform 888">
              <a:extLst>
                <a:ext uri="{FF2B5EF4-FFF2-40B4-BE49-F238E27FC236}">
                  <a16:creationId xmlns:a16="http://schemas.microsoft.com/office/drawing/2014/main" id="{8A74F814-2F8A-4F0E-7A71-4BA76DFCFC37}"/>
                </a:ext>
              </a:extLst>
            </p:cNvPr>
            <p:cNvSpPr/>
            <p:nvPr/>
          </p:nvSpPr>
          <p:spPr>
            <a:xfrm>
              <a:off x="6655246"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3" name="Freeform 889">
              <a:extLst>
                <a:ext uri="{FF2B5EF4-FFF2-40B4-BE49-F238E27FC236}">
                  <a16:creationId xmlns:a16="http://schemas.microsoft.com/office/drawing/2014/main" id="{37286692-2187-37E4-02BF-FE1183CD050F}"/>
                </a:ext>
              </a:extLst>
            </p:cNvPr>
            <p:cNvSpPr/>
            <p:nvPr/>
          </p:nvSpPr>
          <p:spPr>
            <a:xfrm>
              <a:off x="6623730"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4" name="Freeform 890">
              <a:extLst>
                <a:ext uri="{FF2B5EF4-FFF2-40B4-BE49-F238E27FC236}">
                  <a16:creationId xmlns:a16="http://schemas.microsoft.com/office/drawing/2014/main" id="{A79E4DEF-8003-8D5A-6B93-FF8A0B45F230}"/>
                </a:ext>
              </a:extLst>
            </p:cNvPr>
            <p:cNvSpPr/>
            <p:nvPr/>
          </p:nvSpPr>
          <p:spPr>
            <a:xfrm>
              <a:off x="6665750"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5" name="Freeform 891">
              <a:extLst>
                <a:ext uri="{FF2B5EF4-FFF2-40B4-BE49-F238E27FC236}">
                  <a16:creationId xmlns:a16="http://schemas.microsoft.com/office/drawing/2014/main" id="{7EF20B00-B594-9CB6-4629-18367477F97E}"/>
                </a:ext>
              </a:extLst>
            </p:cNvPr>
            <p:cNvSpPr/>
            <p:nvPr/>
          </p:nvSpPr>
          <p:spPr>
            <a:xfrm>
              <a:off x="6623730" y="612392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6" name="Freeform 892">
              <a:extLst>
                <a:ext uri="{FF2B5EF4-FFF2-40B4-BE49-F238E27FC236}">
                  <a16:creationId xmlns:a16="http://schemas.microsoft.com/office/drawing/2014/main" id="{C50C868B-E1AE-BD5C-8701-665716D7F238}"/>
                </a:ext>
              </a:extLst>
            </p:cNvPr>
            <p:cNvSpPr/>
            <p:nvPr/>
          </p:nvSpPr>
          <p:spPr>
            <a:xfrm>
              <a:off x="6665750" y="607626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7" name="Freeform 893">
              <a:extLst>
                <a:ext uri="{FF2B5EF4-FFF2-40B4-BE49-F238E27FC236}">
                  <a16:creationId xmlns:a16="http://schemas.microsoft.com/office/drawing/2014/main" id="{34476878-A097-A739-4819-F70018CFC0EA}"/>
                </a:ext>
              </a:extLst>
            </p:cNvPr>
            <p:cNvSpPr/>
            <p:nvPr/>
          </p:nvSpPr>
          <p:spPr>
            <a:xfrm>
              <a:off x="6632133" y="61477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8" name="Freeform 894">
              <a:extLst>
                <a:ext uri="{FF2B5EF4-FFF2-40B4-BE49-F238E27FC236}">
                  <a16:creationId xmlns:a16="http://schemas.microsoft.com/office/drawing/2014/main" id="{DDDF82EC-953D-50EF-9156-640BCD8D3682}"/>
                </a:ext>
              </a:extLst>
            </p:cNvPr>
            <p:cNvSpPr/>
            <p:nvPr/>
          </p:nvSpPr>
          <p:spPr>
            <a:xfrm>
              <a:off x="6674154" y="610009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599" name="Freeform 895">
              <a:extLst>
                <a:ext uri="{FF2B5EF4-FFF2-40B4-BE49-F238E27FC236}">
                  <a16:creationId xmlns:a16="http://schemas.microsoft.com/office/drawing/2014/main" id="{F3E90377-646E-9BB9-7029-21E45FE0A45F}"/>
                </a:ext>
              </a:extLst>
            </p:cNvPr>
            <p:cNvSpPr/>
            <p:nvPr/>
          </p:nvSpPr>
          <p:spPr>
            <a:xfrm>
              <a:off x="6642639" y="614775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0" name="Freeform 896">
              <a:extLst>
                <a:ext uri="{FF2B5EF4-FFF2-40B4-BE49-F238E27FC236}">
                  <a16:creationId xmlns:a16="http://schemas.microsoft.com/office/drawing/2014/main" id="{41373DE2-D042-D55B-91B7-B514299FB635}"/>
                </a:ext>
              </a:extLst>
            </p:cNvPr>
            <p:cNvSpPr/>
            <p:nvPr/>
          </p:nvSpPr>
          <p:spPr>
            <a:xfrm>
              <a:off x="6684660" y="610009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1" name="Freeform 897">
              <a:extLst>
                <a:ext uri="{FF2B5EF4-FFF2-40B4-BE49-F238E27FC236}">
                  <a16:creationId xmlns:a16="http://schemas.microsoft.com/office/drawing/2014/main" id="{C3043DCB-8313-8672-34A4-8DA72D22445B}"/>
                </a:ext>
              </a:extLst>
            </p:cNvPr>
            <p:cNvSpPr/>
            <p:nvPr/>
          </p:nvSpPr>
          <p:spPr>
            <a:xfrm>
              <a:off x="6669953" y="617158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2" name="Freeform 898">
              <a:extLst>
                <a:ext uri="{FF2B5EF4-FFF2-40B4-BE49-F238E27FC236}">
                  <a16:creationId xmlns:a16="http://schemas.microsoft.com/office/drawing/2014/main" id="{9FAF2F4A-7912-D10A-D8A2-D5E9EEB97488}"/>
                </a:ext>
              </a:extLst>
            </p:cNvPr>
            <p:cNvSpPr/>
            <p:nvPr/>
          </p:nvSpPr>
          <p:spPr>
            <a:xfrm>
              <a:off x="6711974" y="61239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3" name="Freeform 899">
              <a:extLst>
                <a:ext uri="{FF2B5EF4-FFF2-40B4-BE49-F238E27FC236}">
                  <a16:creationId xmlns:a16="http://schemas.microsoft.com/office/drawing/2014/main" id="{1FE751EC-D911-0D13-9A56-11B1FDB1A0BE}"/>
                </a:ext>
              </a:extLst>
            </p:cNvPr>
            <p:cNvSpPr/>
            <p:nvPr/>
          </p:nvSpPr>
          <p:spPr>
            <a:xfrm>
              <a:off x="6678357" y="619541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4" name="Freeform 900">
              <a:extLst>
                <a:ext uri="{FF2B5EF4-FFF2-40B4-BE49-F238E27FC236}">
                  <a16:creationId xmlns:a16="http://schemas.microsoft.com/office/drawing/2014/main" id="{D7B74E94-F268-5C27-E7FA-E3DFB96DD003}"/>
                </a:ext>
              </a:extLst>
            </p:cNvPr>
            <p:cNvSpPr/>
            <p:nvPr/>
          </p:nvSpPr>
          <p:spPr>
            <a:xfrm>
              <a:off x="6720378" y="614775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5" name="Freeform 901">
              <a:extLst>
                <a:ext uri="{FF2B5EF4-FFF2-40B4-BE49-F238E27FC236}">
                  <a16:creationId xmlns:a16="http://schemas.microsoft.com/office/drawing/2014/main" id="{AA4A5948-BEC4-8856-2A79-754A712C80F1}"/>
                </a:ext>
              </a:extLst>
            </p:cNvPr>
            <p:cNvSpPr/>
            <p:nvPr/>
          </p:nvSpPr>
          <p:spPr>
            <a:xfrm>
              <a:off x="6688862" y="619541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6" name="Freeform 902">
              <a:extLst>
                <a:ext uri="{FF2B5EF4-FFF2-40B4-BE49-F238E27FC236}">
                  <a16:creationId xmlns:a16="http://schemas.microsoft.com/office/drawing/2014/main" id="{E916B6FC-5C4C-9453-23C3-04509EEDC069}"/>
                </a:ext>
              </a:extLst>
            </p:cNvPr>
            <p:cNvSpPr/>
            <p:nvPr/>
          </p:nvSpPr>
          <p:spPr>
            <a:xfrm>
              <a:off x="6730883" y="614775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7" name="Freeform 903">
              <a:extLst>
                <a:ext uri="{FF2B5EF4-FFF2-40B4-BE49-F238E27FC236}">
                  <a16:creationId xmlns:a16="http://schemas.microsoft.com/office/drawing/2014/main" id="{A6B702BF-6D47-F61E-0DE4-49D3C8DC869F}"/>
                </a:ext>
              </a:extLst>
            </p:cNvPr>
            <p:cNvSpPr/>
            <p:nvPr/>
          </p:nvSpPr>
          <p:spPr>
            <a:xfrm>
              <a:off x="6707771" y="622162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8" name="Freeform 904">
              <a:extLst>
                <a:ext uri="{FF2B5EF4-FFF2-40B4-BE49-F238E27FC236}">
                  <a16:creationId xmlns:a16="http://schemas.microsoft.com/office/drawing/2014/main" id="{0F0861C6-FF64-D7BC-BC91-D42AAA9D63EF}"/>
                </a:ext>
              </a:extLst>
            </p:cNvPr>
            <p:cNvSpPr/>
            <p:nvPr/>
          </p:nvSpPr>
          <p:spPr>
            <a:xfrm>
              <a:off x="6749792" y="617396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09" name="Freeform 905">
              <a:extLst>
                <a:ext uri="{FF2B5EF4-FFF2-40B4-BE49-F238E27FC236}">
                  <a16:creationId xmlns:a16="http://schemas.microsoft.com/office/drawing/2014/main" id="{C6B70168-9B42-5CA4-80D7-5ACCF31F4365}"/>
                </a:ext>
              </a:extLst>
            </p:cNvPr>
            <p:cNvSpPr/>
            <p:nvPr/>
          </p:nvSpPr>
          <p:spPr>
            <a:xfrm>
              <a:off x="6716175" y="624545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0" name="Freeform 906">
              <a:extLst>
                <a:ext uri="{FF2B5EF4-FFF2-40B4-BE49-F238E27FC236}">
                  <a16:creationId xmlns:a16="http://schemas.microsoft.com/office/drawing/2014/main" id="{EE35B1D2-849D-90BD-6501-8CE64565D39E}"/>
                </a:ext>
              </a:extLst>
            </p:cNvPr>
            <p:cNvSpPr/>
            <p:nvPr/>
          </p:nvSpPr>
          <p:spPr>
            <a:xfrm>
              <a:off x="6758196" y="61977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1" name="Freeform 907">
              <a:extLst>
                <a:ext uri="{FF2B5EF4-FFF2-40B4-BE49-F238E27FC236}">
                  <a16:creationId xmlns:a16="http://schemas.microsoft.com/office/drawing/2014/main" id="{F4633906-95A0-D54F-CA7B-9DA8721F1831}"/>
                </a:ext>
              </a:extLst>
            </p:cNvPr>
            <p:cNvSpPr/>
            <p:nvPr/>
          </p:nvSpPr>
          <p:spPr>
            <a:xfrm>
              <a:off x="6743489" y="629549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2" name="Freeform 908">
              <a:extLst>
                <a:ext uri="{FF2B5EF4-FFF2-40B4-BE49-F238E27FC236}">
                  <a16:creationId xmlns:a16="http://schemas.microsoft.com/office/drawing/2014/main" id="{E03CF98F-53FC-6F20-A367-9CF9500B9BDC}"/>
                </a:ext>
              </a:extLst>
            </p:cNvPr>
            <p:cNvSpPr/>
            <p:nvPr/>
          </p:nvSpPr>
          <p:spPr>
            <a:xfrm>
              <a:off x="6785510" y="62478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3" name="Freeform 909">
              <a:extLst>
                <a:ext uri="{FF2B5EF4-FFF2-40B4-BE49-F238E27FC236}">
                  <a16:creationId xmlns:a16="http://schemas.microsoft.com/office/drawing/2014/main" id="{B06F6B14-F167-F67C-5385-A5146777F077}"/>
                </a:ext>
              </a:extLst>
            </p:cNvPr>
            <p:cNvSpPr/>
            <p:nvPr/>
          </p:nvSpPr>
          <p:spPr>
            <a:xfrm>
              <a:off x="6762399" y="631931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4" name="Freeform 910">
              <a:extLst>
                <a:ext uri="{FF2B5EF4-FFF2-40B4-BE49-F238E27FC236}">
                  <a16:creationId xmlns:a16="http://schemas.microsoft.com/office/drawing/2014/main" id="{8A3FE1C3-4DFC-47A9-3CA4-960A7F15BB36}"/>
                </a:ext>
              </a:extLst>
            </p:cNvPr>
            <p:cNvSpPr/>
            <p:nvPr/>
          </p:nvSpPr>
          <p:spPr>
            <a:xfrm>
              <a:off x="6804420" y="627166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5" name="Freeform 911">
              <a:extLst>
                <a:ext uri="{FF2B5EF4-FFF2-40B4-BE49-F238E27FC236}">
                  <a16:creationId xmlns:a16="http://schemas.microsoft.com/office/drawing/2014/main" id="{4849FE97-A815-4184-7F4C-2C56D99CDD09}"/>
                </a:ext>
              </a:extLst>
            </p:cNvPr>
            <p:cNvSpPr/>
            <p:nvPr/>
          </p:nvSpPr>
          <p:spPr>
            <a:xfrm>
              <a:off x="6827531"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6" name="Freeform 912">
              <a:extLst>
                <a:ext uri="{FF2B5EF4-FFF2-40B4-BE49-F238E27FC236}">
                  <a16:creationId xmlns:a16="http://schemas.microsoft.com/office/drawing/2014/main" id="{8EAF83F0-59FD-D10B-81CB-C217F4AAD7DC}"/>
                </a:ext>
              </a:extLst>
            </p:cNvPr>
            <p:cNvSpPr/>
            <p:nvPr/>
          </p:nvSpPr>
          <p:spPr>
            <a:xfrm>
              <a:off x="6869552"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7" name="Freeform 913">
              <a:extLst>
                <a:ext uri="{FF2B5EF4-FFF2-40B4-BE49-F238E27FC236}">
                  <a16:creationId xmlns:a16="http://schemas.microsoft.com/office/drawing/2014/main" id="{3BD3633F-9962-4F44-80D7-D83AD5D843E7}"/>
                </a:ext>
              </a:extLst>
            </p:cNvPr>
            <p:cNvSpPr/>
            <p:nvPr/>
          </p:nvSpPr>
          <p:spPr>
            <a:xfrm>
              <a:off x="6856947"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8" name="Freeform 914">
              <a:extLst>
                <a:ext uri="{FF2B5EF4-FFF2-40B4-BE49-F238E27FC236}">
                  <a16:creationId xmlns:a16="http://schemas.microsoft.com/office/drawing/2014/main" id="{875A4950-54CA-B8BC-3B69-6680EEBB13BE}"/>
                </a:ext>
              </a:extLst>
            </p:cNvPr>
            <p:cNvSpPr/>
            <p:nvPr/>
          </p:nvSpPr>
          <p:spPr>
            <a:xfrm>
              <a:off x="6898968"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19" name="Freeform 915">
              <a:extLst>
                <a:ext uri="{FF2B5EF4-FFF2-40B4-BE49-F238E27FC236}">
                  <a16:creationId xmlns:a16="http://schemas.microsoft.com/office/drawing/2014/main" id="{79B3363F-A30C-C192-0495-1FC064E68B9A}"/>
                </a:ext>
              </a:extLst>
            </p:cNvPr>
            <p:cNvSpPr/>
            <p:nvPr/>
          </p:nvSpPr>
          <p:spPr>
            <a:xfrm>
              <a:off x="6856947"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0" name="Freeform 916">
              <a:extLst>
                <a:ext uri="{FF2B5EF4-FFF2-40B4-BE49-F238E27FC236}">
                  <a16:creationId xmlns:a16="http://schemas.microsoft.com/office/drawing/2014/main" id="{C1A24A38-7181-214C-C82A-A250F494810C}"/>
                </a:ext>
              </a:extLst>
            </p:cNvPr>
            <p:cNvSpPr/>
            <p:nvPr/>
          </p:nvSpPr>
          <p:spPr>
            <a:xfrm>
              <a:off x="6898968"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1" name="Freeform 917">
              <a:extLst>
                <a:ext uri="{FF2B5EF4-FFF2-40B4-BE49-F238E27FC236}">
                  <a16:creationId xmlns:a16="http://schemas.microsoft.com/office/drawing/2014/main" id="{60BAF25C-024B-1187-F523-06D929ECC435}"/>
                </a:ext>
              </a:extLst>
            </p:cNvPr>
            <p:cNvSpPr/>
            <p:nvPr/>
          </p:nvSpPr>
          <p:spPr>
            <a:xfrm>
              <a:off x="6875855"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2" name="Freeform 918">
              <a:extLst>
                <a:ext uri="{FF2B5EF4-FFF2-40B4-BE49-F238E27FC236}">
                  <a16:creationId xmlns:a16="http://schemas.microsoft.com/office/drawing/2014/main" id="{BB0590AB-B3EA-7A28-EFC5-47FBDABDCAFE}"/>
                </a:ext>
              </a:extLst>
            </p:cNvPr>
            <p:cNvSpPr/>
            <p:nvPr/>
          </p:nvSpPr>
          <p:spPr>
            <a:xfrm>
              <a:off x="6917876"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3" name="Freeform 919">
              <a:extLst>
                <a:ext uri="{FF2B5EF4-FFF2-40B4-BE49-F238E27FC236}">
                  <a16:creationId xmlns:a16="http://schemas.microsoft.com/office/drawing/2014/main" id="{83577542-6228-20B3-E24F-63371938F637}"/>
                </a:ext>
              </a:extLst>
            </p:cNvPr>
            <p:cNvSpPr/>
            <p:nvPr/>
          </p:nvSpPr>
          <p:spPr>
            <a:xfrm>
              <a:off x="6884260"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4" name="Freeform 920">
              <a:extLst>
                <a:ext uri="{FF2B5EF4-FFF2-40B4-BE49-F238E27FC236}">
                  <a16:creationId xmlns:a16="http://schemas.microsoft.com/office/drawing/2014/main" id="{09C4EAA3-51C6-77CB-5174-DB565EE4B128}"/>
                </a:ext>
              </a:extLst>
            </p:cNvPr>
            <p:cNvSpPr/>
            <p:nvPr/>
          </p:nvSpPr>
          <p:spPr>
            <a:xfrm>
              <a:off x="6926281"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5" name="Freeform 921">
              <a:extLst>
                <a:ext uri="{FF2B5EF4-FFF2-40B4-BE49-F238E27FC236}">
                  <a16:creationId xmlns:a16="http://schemas.microsoft.com/office/drawing/2014/main" id="{1219B563-EC4C-3E85-8DB0-2D28699F299D}"/>
                </a:ext>
              </a:extLst>
            </p:cNvPr>
            <p:cNvSpPr/>
            <p:nvPr/>
          </p:nvSpPr>
          <p:spPr>
            <a:xfrm>
              <a:off x="6884260"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6" name="Freeform 922">
              <a:extLst>
                <a:ext uri="{FF2B5EF4-FFF2-40B4-BE49-F238E27FC236}">
                  <a16:creationId xmlns:a16="http://schemas.microsoft.com/office/drawing/2014/main" id="{CA9A1B4D-8D28-C70F-7CC9-F48CFC96BEF2}"/>
                </a:ext>
              </a:extLst>
            </p:cNvPr>
            <p:cNvSpPr/>
            <p:nvPr/>
          </p:nvSpPr>
          <p:spPr>
            <a:xfrm>
              <a:off x="6926281"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7" name="Freeform 923">
              <a:extLst>
                <a:ext uri="{FF2B5EF4-FFF2-40B4-BE49-F238E27FC236}">
                  <a16:creationId xmlns:a16="http://schemas.microsoft.com/office/drawing/2014/main" id="{E1FFD249-5117-D8A9-4D2A-8BC5944E4EE7}"/>
                </a:ext>
              </a:extLst>
            </p:cNvPr>
            <p:cNvSpPr/>
            <p:nvPr/>
          </p:nvSpPr>
          <p:spPr>
            <a:xfrm>
              <a:off x="6884260" y="634553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8" name="Freeform 924">
              <a:extLst>
                <a:ext uri="{FF2B5EF4-FFF2-40B4-BE49-F238E27FC236}">
                  <a16:creationId xmlns:a16="http://schemas.microsoft.com/office/drawing/2014/main" id="{1537B101-BF0A-7162-21CD-073579CDBA27}"/>
                </a:ext>
              </a:extLst>
            </p:cNvPr>
            <p:cNvSpPr/>
            <p:nvPr/>
          </p:nvSpPr>
          <p:spPr>
            <a:xfrm>
              <a:off x="6926281" y="629787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29" name="Freeform 925">
              <a:extLst>
                <a:ext uri="{FF2B5EF4-FFF2-40B4-BE49-F238E27FC236}">
                  <a16:creationId xmlns:a16="http://schemas.microsoft.com/office/drawing/2014/main" id="{B3D44575-0F2F-4A75-BA23-4F9821322BB6}"/>
                </a:ext>
              </a:extLst>
            </p:cNvPr>
            <p:cNvSpPr/>
            <p:nvPr/>
          </p:nvSpPr>
          <p:spPr>
            <a:xfrm>
              <a:off x="6894765" y="637174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0" name="Freeform 926">
              <a:extLst>
                <a:ext uri="{FF2B5EF4-FFF2-40B4-BE49-F238E27FC236}">
                  <a16:creationId xmlns:a16="http://schemas.microsoft.com/office/drawing/2014/main" id="{09D91483-D33A-F471-B040-9C59A862F84A}"/>
                </a:ext>
              </a:extLst>
            </p:cNvPr>
            <p:cNvSpPr/>
            <p:nvPr/>
          </p:nvSpPr>
          <p:spPr>
            <a:xfrm>
              <a:off x="6936786" y="632408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1" name="Freeform 927">
              <a:extLst>
                <a:ext uri="{FF2B5EF4-FFF2-40B4-BE49-F238E27FC236}">
                  <a16:creationId xmlns:a16="http://schemas.microsoft.com/office/drawing/2014/main" id="{4FB0A120-439C-9714-AE15-BF0A7D3347B0}"/>
                </a:ext>
              </a:extLst>
            </p:cNvPr>
            <p:cNvSpPr/>
            <p:nvPr/>
          </p:nvSpPr>
          <p:spPr>
            <a:xfrm>
              <a:off x="6903169" y="639795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2" name="Freeform 928">
              <a:extLst>
                <a:ext uri="{FF2B5EF4-FFF2-40B4-BE49-F238E27FC236}">
                  <a16:creationId xmlns:a16="http://schemas.microsoft.com/office/drawing/2014/main" id="{D34988DF-B365-D731-6603-8E2A5168CB37}"/>
                </a:ext>
              </a:extLst>
            </p:cNvPr>
            <p:cNvSpPr/>
            <p:nvPr/>
          </p:nvSpPr>
          <p:spPr>
            <a:xfrm>
              <a:off x="6945190" y="63502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3" name="Freeform 929">
              <a:extLst>
                <a:ext uri="{FF2B5EF4-FFF2-40B4-BE49-F238E27FC236}">
                  <a16:creationId xmlns:a16="http://schemas.microsoft.com/office/drawing/2014/main" id="{B397B2C9-3F38-5964-8471-762846F1EFCF}"/>
                </a:ext>
              </a:extLst>
            </p:cNvPr>
            <p:cNvSpPr/>
            <p:nvPr/>
          </p:nvSpPr>
          <p:spPr>
            <a:xfrm>
              <a:off x="6922079" y="639795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4" name="Freeform 930">
              <a:extLst>
                <a:ext uri="{FF2B5EF4-FFF2-40B4-BE49-F238E27FC236}">
                  <a16:creationId xmlns:a16="http://schemas.microsoft.com/office/drawing/2014/main" id="{EEFFCC75-E8C7-D4D8-3F37-780DBCCE9566}"/>
                </a:ext>
              </a:extLst>
            </p:cNvPr>
            <p:cNvSpPr/>
            <p:nvPr/>
          </p:nvSpPr>
          <p:spPr>
            <a:xfrm>
              <a:off x="6964100" y="63502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5" name="Freeform 931">
              <a:extLst>
                <a:ext uri="{FF2B5EF4-FFF2-40B4-BE49-F238E27FC236}">
                  <a16:creationId xmlns:a16="http://schemas.microsoft.com/office/drawing/2014/main" id="{B8B8E84E-44D5-6D0C-2317-8BD34118D59B}"/>
                </a:ext>
              </a:extLst>
            </p:cNvPr>
            <p:cNvSpPr/>
            <p:nvPr/>
          </p:nvSpPr>
          <p:spPr>
            <a:xfrm>
              <a:off x="6922079" y="639795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6" name="Freeform 932">
              <a:extLst>
                <a:ext uri="{FF2B5EF4-FFF2-40B4-BE49-F238E27FC236}">
                  <a16:creationId xmlns:a16="http://schemas.microsoft.com/office/drawing/2014/main" id="{F12C1B77-F3E8-0225-3C89-37EEB4094F33}"/>
                </a:ext>
              </a:extLst>
            </p:cNvPr>
            <p:cNvSpPr/>
            <p:nvPr/>
          </p:nvSpPr>
          <p:spPr>
            <a:xfrm>
              <a:off x="6964100" y="6350297"/>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7" name="Freeform 933">
              <a:extLst>
                <a:ext uri="{FF2B5EF4-FFF2-40B4-BE49-F238E27FC236}">
                  <a16:creationId xmlns:a16="http://schemas.microsoft.com/office/drawing/2014/main" id="{5904FBEF-18EE-80A1-5791-DFFD2051A94F}"/>
                </a:ext>
              </a:extLst>
            </p:cNvPr>
            <p:cNvSpPr/>
            <p:nvPr/>
          </p:nvSpPr>
          <p:spPr>
            <a:xfrm>
              <a:off x="6930483"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8" name="Freeform 934">
              <a:extLst>
                <a:ext uri="{FF2B5EF4-FFF2-40B4-BE49-F238E27FC236}">
                  <a16:creationId xmlns:a16="http://schemas.microsoft.com/office/drawing/2014/main" id="{E59A483A-7AED-63DE-9189-67BA9654412E}"/>
                </a:ext>
              </a:extLst>
            </p:cNvPr>
            <p:cNvSpPr/>
            <p:nvPr/>
          </p:nvSpPr>
          <p:spPr>
            <a:xfrm>
              <a:off x="6972504"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39" name="Freeform 935">
              <a:extLst>
                <a:ext uri="{FF2B5EF4-FFF2-40B4-BE49-F238E27FC236}">
                  <a16:creationId xmlns:a16="http://schemas.microsoft.com/office/drawing/2014/main" id="{8FF26915-9580-E643-A596-D5CC2967825B}"/>
                </a:ext>
              </a:extLst>
            </p:cNvPr>
            <p:cNvSpPr/>
            <p:nvPr/>
          </p:nvSpPr>
          <p:spPr>
            <a:xfrm>
              <a:off x="6940989"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0" name="Freeform 936">
              <a:extLst>
                <a:ext uri="{FF2B5EF4-FFF2-40B4-BE49-F238E27FC236}">
                  <a16:creationId xmlns:a16="http://schemas.microsoft.com/office/drawing/2014/main" id="{240472C4-AA9D-9B05-D5BE-93BAED20B686}"/>
                </a:ext>
              </a:extLst>
            </p:cNvPr>
            <p:cNvSpPr/>
            <p:nvPr/>
          </p:nvSpPr>
          <p:spPr>
            <a:xfrm>
              <a:off x="6983009"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1" name="Freeform 937">
              <a:extLst>
                <a:ext uri="{FF2B5EF4-FFF2-40B4-BE49-F238E27FC236}">
                  <a16:creationId xmlns:a16="http://schemas.microsoft.com/office/drawing/2014/main" id="{117331D0-4E6F-E7D2-D8E1-C22B40273771}"/>
                </a:ext>
              </a:extLst>
            </p:cNvPr>
            <p:cNvSpPr/>
            <p:nvPr/>
          </p:nvSpPr>
          <p:spPr>
            <a:xfrm>
              <a:off x="6959898"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2" name="Freeform 938">
              <a:extLst>
                <a:ext uri="{FF2B5EF4-FFF2-40B4-BE49-F238E27FC236}">
                  <a16:creationId xmlns:a16="http://schemas.microsoft.com/office/drawing/2014/main" id="{3EBCB7CD-7F15-6567-2650-66C94A4C2325}"/>
                </a:ext>
              </a:extLst>
            </p:cNvPr>
            <p:cNvSpPr/>
            <p:nvPr/>
          </p:nvSpPr>
          <p:spPr>
            <a:xfrm>
              <a:off x="7001919"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3" name="Freeform 939">
              <a:extLst>
                <a:ext uri="{FF2B5EF4-FFF2-40B4-BE49-F238E27FC236}">
                  <a16:creationId xmlns:a16="http://schemas.microsoft.com/office/drawing/2014/main" id="{54762CB8-C05E-D5D3-DC0C-DB42D4293FE1}"/>
                </a:ext>
              </a:extLst>
            </p:cNvPr>
            <p:cNvSpPr/>
            <p:nvPr/>
          </p:nvSpPr>
          <p:spPr>
            <a:xfrm>
              <a:off x="6959898"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4" name="Freeform 940">
              <a:extLst>
                <a:ext uri="{FF2B5EF4-FFF2-40B4-BE49-F238E27FC236}">
                  <a16:creationId xmlns:a16="http://schemas.microsoft.com/office/drawing/2014/main" id="{298E391F-848E-B1CA-9990-769F3C68B1A1}"/>
                </a:ext>
              </a:extLst>
            </p:cNvPr>
            <p:cNvSpPr/>
            <p:nvPr/>
          </p:nvSpPr>
          <p:spPr>
            <a:xfrm>
              <a:off x="7001919"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5" name="Freeform 941">
              <a:extLst>
                <a:ext uri="{FF2B5EF4-FFF2-40B4-BE49-F238E27FC236}">
                  <a16:creationId xmlns:a16="http://schemas.microsoft.com/office/drawing/2014/main" id="{8717A63C-480F-5EDD-BD89-F4768E8ED733}"/>
                </a:ext>
              </a:extLst>
            </p:cNvPr>
            <p:cNvSpPr/>
            <p:nvPr/>
          </p:nvSpPr>
          <p:spPr>
            <a:xfrm>
              <a:off x="6978807"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6" name="Freeform 942">
              <a:extLst>
                <a:ext uri="{FF2B5EF4-FFF2-40B4-BE49-F238E27FC236}">
                  <a16:creationId xmlns:a16="http://schemas.microsoft.com/office/drawing/2014/main" id="{858103BE-E0BB-2A30-A5D3-366B71CBB3D3}"/>
                </a:ext>
              </a:extLst>
            </p:cNvPr>
            <p:cNvSpPr/>
            <p:nvPr/>
          </p:nvSpPr>
          <p:spPr>
            <a:xfrm>
              <a:off x="7020828"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7" name="Freeform 943">
              <a:extLst>
                <a:ext uri="{FF2B5EF4-FFF2-40B4-BE49-F238E27FC236}">
                  <a16:creationId xmlns:a16="http://schemas.microsoft.com/office/drawing/2014/main" id="{2792583F-6776-4BC8-7516-11DD28F0C524}"/>
                </a:ext>
              </a:extLst>
            </p:cNvPr>
            <p:cNvSpPr/>
            <p:nvPr/>
          </p:nvSpPr>
          <p:spPr>
            <a:xfrm>
              <a:off x="6987211" y="6424166"/>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8" name="Freeform 944">
              <a:extLst>
                <a:ext uri="{FF2B5EF4-FFF2-40B4-BE49-F238E27FC236}">
                  <a16:creationId xmlns:a16="http://schemas.microsoft.com/office/drawing/2014/main" id="{0DB11D00-51CC-79F9-6BBC-C16225FE92F8}"/>
                </a:ext>
              </a:extLst>
            </p:cNvPr>
            <p:cNvSpPr/>
            <p:nvPr/>
          </p:nvSpPr>
          <p:spPr>
            <a:xfrm>
              <a:off x="7029233" y="637650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49" name="Freeform 945">
              <a:extLst>
                <a:ext uri="{FF2B5EF4-FFF2-40B4-BE49-F238E27FC236}">
                  <a16:creationId xmlns:a16="http://schemas.microsoft.com/office/drawing/2014/main" id="{47586C34-1F59-39A9-50C4-AABC12657215}"/>
                </a:ext>
              </a:extLst>
            </p:cNvPr>
            <p:cNvSpPr/>
            <p:nvPr/>
          </p:nvSpPr>
          <p:spPr>
            <a:xfrm>
              <a:off x="7014524" y="650995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0" name="Freeform 946">
              <a:extLst>
                <a:ext uri="{FF2B5EF4-FFF2-40B4-BE49-F238E27FC236}">
                  <a16:creationId xmlns:a16="http://schemas.microsoft.com/office/drawing/2014/main" id="{B0DFD832-9087-B81D-0B35-3DC991EEEA29}"/>
                </a:ext>
              </a:extLst>
            </p:cNvPr>
            <p:cNvSpPr/>
            <p:nvPr/>
          </p:nvSpPr>
          <p:spPr>
            <a:xfrm>
              <a:off x="7056545" y="646229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1" name="Freeform 947">
              <a:extLst>
                <a:ext uri="{FF2B5EF4-FFF2-40B4-BE49-F238E27FC236}">
                  <a16:creationId xmlns:a16="http://schemas.microsoft.com/office/drawing/2014/main" id="{3750C4BB-9C83-756B-DC43-E495EB4B6200}"/>
                </a:ext>
              </a:extLst>
            </p:cNvPr>
            <p:cNvSpPr/>
            <p:nvPr/>
          </p:nvSpPr>
          <p:spPr>
            <a:xfrm>
              <a:off x="7071254"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2" name="Freeform 948">
              <a:extLst>
                <a:ext uri="{FF2B5EF4-FFF2-40B4-BE49-F238E27FC236}">
                  <a16:creationId xmlns:a16="http://schemas.microsoft.com/office/drawing/2014/main" id="{2201B2E2-5243-CA22-518C-86FE4629DCA9}"/>
                </a:ext>
              </a:extLst>
            </p:cNvPr>
            <p:cNvSpPr/>
            <p:nvPr/>
          </p:nvSpPr>
          <p:spPr>
            <a:xfrm>
              <a:off x="7113275"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3" name="Freeform 949">
              <a:extLst>
                <a:ext uri="{FF2B5EF4-FFF2-40B4-BE49-F238E27FC236}">
                  <a16:creationId xmlns:a16="http://schemas.microsoft.com/office/drawing/2014/main" id="{56C274B3-1AFD-BA98-B5B1-B9CC2F362577}"/>
                </a:ext>
              </a:extLst>
            </p:cNvPr>
            <p:cNvSpPr/>
            <p:nvPr/>
          </p:nvSpPr>
          <p:spPr>
            <a:xfrm>
              <a:off x="7071254"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4" name="Freeform 950">
              <a:extLst>
                <a:ext uri="{FF2B5EF4-FFF2-40B4-BE49-F238E27FC236}">
                  <a16:creationId xmlns:a16="http://schemas.microsoft.com/office/drawing/2014/main" id="{964965BE-CA9A-A9D7-7BED-C25EC59CC258}"/>
                </a:ext>
              </a:extLst>
            </p:cNvPr>
            <p:cNvSpPr/>
            <p:nvPr/>
          </p:nvSpPr>
          <p:spPr>
            <a:xfrm>
              <a:off x="7113275"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5" name="Freeform 951">
              <a:extLst>
                <a:ext uri="{FF2B5EF4-FFF2-40B4-BE49-F238E27FC236}">
                  <a16:creationId xmlns:a16="http://schemas.microsoft.com/office/drawing/2014/main" id="{0CA0141B-B338-89C7-B655-4B90BB77935F}"/>
                </a:ext>
              </a:extLst>
            </p:cNvPr>
            <p:cNvSpPr/>
            <p:nvPr/>
          </p:nvSpPr>
          <p:spPr>
            <a:xfrm>
              <a:off x="7081759"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6" name="Freeform 952">
              <a:extLst>
                <a:ext uri="{FF2B5EF4-FFF2-40B4-BE49-F238E27FC236}">
                  <a16:creationId xmlns:a16="http://schemas.microsoft.com/office/drawing/2014/main" id="{E950D093-A2A6-B0DF-C6FE-2C939635C445}"/>
                </a:ext>
              </a:extLst>
            </p:cNvPr>
            <p:cNvSpPr/>
            <p:nvPr/>
          </p:nvSpPr>
          <p:spPr>
            <a:xfrm>
              <a:off x="7123779"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7" name="Freeform 953">
              <a:extLst>
                <a:ext uri="{FF2B5EF4-FFF2-40B4-BE49-F238E27FC236}">
                  <a16:creationId xmlns:a16="http://schemas.microsoft.com/office/drawing/2014/main" id="{A73184D1-27BF-5613-6B37-42C67B504DAC}"/>
                </a:ext>
              </a:extLst>
            </p:cNvPr>
            <p:cNvSpPr/>
            <p:nvPr/>
          </p:nvSpPr>
          <p:spPr>
            <a:xfrm>
              <a:off x="7090162"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8" name="Freeform 954">
              <a:extLst>
                <a:ext uri="{FF2B5EF4-FFF2-40B4-BE49-F238E27FC236}">
                  <a16:creationId xmlns:a16="http://schemas.microsoft.com/office/drawing/2014/main" id="{15A0D453-62DD-CBA0-C5A4-A4DC27F04DD0}"/>
                </a:ext>
              </a:extLst>
            </p:cNvPr>
            <p:cNvSpPr/>
            <p:nvPr/>
          </p:nvSpPr>
          <p:spPr>
            <a:xfrm>
              <a:off x="7132183"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59" name="Freeform 955">
              <a:extLst>
                <a:ext uri="{FF2B5EF4-FFF2-40B4-BE49-F238E27FC236}">
                  <a16:creationId xmlns:a16="http://schemas.microsoft.com/office/drawing/2014/main" id="{254F7C1F-979F-2E7A-8EB3-A9D957CC1ADC}"/>
                </a:ext>
              </a:extLst>
            </p:cNvPr>
            <p:cNvSpPr/>
            <p:nvPr/>
          </p:nvSpPr>
          <p:spPr>
            <a:xfrm>
              <a:off x="7098568" y="6538545"/>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0" name="Freeform 956">
              <a:extLst>
                <a:ext uri="{FF2B5EF4-FFF2-40B4-BE49-F238E27FC236}">
                  <a16:creationId xmlns:a16="http://schemas.microsoft.com/office/drawing/2014/main" id="{DD377148-0DA7-D33E-1711-6A5934EDDC12}"/>
                </a:ext>
              </a:extLst>
            </p:cNvPr>
            <p:cNvSpPr/>
            <p:nvPr/>
          </p:nvSpPr>
          <p:spPr>
            <a:xfrm>
              <a:off x="7140589" y="649088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1" name="Freeform 957">
              <a:extLst>
                <a:ext uri="{FF2B5EF4-FFF2-40B4-BE49-F238E27FC236}">
                  <a16:creationId xmlns:a16="http://schemas.microsoft.com/office/drawing/2014/main" id="{3456FB4B-1D7D-CEAB-6C29-47862D0806B0}"/>
                </a:ext>
              </a:extLst>
            </p:cNvPr>
            <p:cNvSpPr/>
            <p:nvPr/>
          </p:nvSpPr>
          <p:spPr>
            <a:xfrm>
              <a:off x="7117476"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2" name="Freeform 958">
              <a:extLst>
                <a:ext uri="{FF2B5EF4-FFF2-40B4-BE49-F238E27FC236}">
                  <a16:creationId xmlns:a16="http://schemas.microsoft.com/office/drawing/2014/main" id="{BE35F0AA-882F-8082-5EB9-200C594F8858}"/>
                </a:ext>
              </a:extLst>
            </p:cNvPr>
            <p:cNvSpPr/>
            <p:nvPr/>
          </p:nvSpPr>
          <p:spPr>
            <a:xfrm>
              <a:off x="7159497"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3" name="Freeform 959">
              <a:extLst>
                <a:ext uri="{FF2B5EF4-FFF2-40B4-BE49-F238E27FC236}">
                  <a16:creationId xmlns:a16="http://schemas.microsoft.com/office/drawing/2014/main" id="{657A7135-AFAA-739D-66DA-525EF3AF8DA5}"/>
                </a:ext>
              </a:extLst>
            </p:cNvPr>
            <p:cNvSpPr/>
            <p:nvPr/>
          </p:nvSpPr>
          <p:spPr>
            <a:xfrm>
              <a:off x="7146891"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4" name="Freeform 960">
              <a:extLst>
                <a:ext uri="{FF2B5EF4-FFF2-40B4-BE49-F238E27FC236}">
                  <a16:creationId xmlns:a16="http://schemas.microsoft.com/office/drawing/2014/main" id="{CCA12F2C-066A-E16A-9B75-4765AF8B1DCE}"/>
                </a:ext>
              </a:extLst>
            </p:cNvPr>
            <p:cNvSpPr/>
            <p:nvPr/>
          </p:nvSpPr>
          <p:spPr>
            <a:xfrm>
              <a:off x="7188913"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5" name="Freeform 961">
              <a:extLst>
                <a:ext uri="{FF2B5EF4-FFF2-40B4-BE49-F238E27FC236}">
                  <a16:creationId xmlns:a16="http://schemas.microsoft.com/office/drawing/2014/main" id="{BFCB92D0-0BF4-3BF8-ED90-0E2EA4BD2815}"/>
                </a:ext>
              </a:extLst>
            </p:cNvPr>
            <p:cNvSpPr/>
            <p:nvPr/>
          </p:nvSpPr>
          <p:spPr>
            <a:xfrm>
              <a:off x="7155296"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6" name="Freeform 962">
              <a:extLst>
                <a:ext uri="{FF2B5EF4-FFF2-40B4-BE49-F238E27FC236}">
                  <a16:creationId xmlns:a16="http://schemas.microsoft.com/office/drawing/2014/main" id="{651DFB40-B159-0561-9EF5-BC6DFFED9F1B}"/>
                </a:ext>
              </a:extLst>
            </p:cNvPr>
            <p:cNvSpPr/>
            <p:nvPr/>
          </p:nvSpPr>
          <p:spPr>
            <a:xfrm>
              <a:off x="7197317"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7" name="Freeform 963">
              <a:extLst>
                <a:ext uri="{FF2B5EF4-FFF2-40B4-BE49-F238E27FC236}">
                  <a16:creationId xmlns:a16="http://schemas.microsoft.com/office/drawing/2014/main" id="{ABCCF249-C471-57A8-044B-614E9B66A4A4}"/>
                </a:ext>
              </a:extLst>
            </p:cNvPr>
            <p:cNvSpPr/>
            <p:nvPr/>
          </p:nvSpPr>
          <p:spPr>
            <a:xfrm>
              <a:off x="7165800"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8" name="Freeform 964">
              <a:extLst>
                <a:ext uri="{FF2B5EF4-FFF2-40B4-BE49-F238E27FC236}">
                  <a16:creationId xmlns:a16="http://schemas.microsoft.com/office/drawing/2014/main" id="{8CA7A234-8651-5DF2-C048-7C02BB5A543C}"/>
                </a:ext>
              </a:extLst>
            </p:cNvPr>
            <p:cNvSpPr/>
            <p:nvPr/>
          </p:nvSpPr>
          <p:spPr>
            <a:xfrm>
              <a:off x="7207821"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69" name="Freeform 965">
              <a:extLst>
                <a:ext uri="{FF2B5EF4-FFF2-40B4-BE49-F238E27FC236}">
                  <a16:creationId xmlns:a16="http://schemas.microsoft.com/office/drawing/2014/main" id="{C3FDCA8A-4B1E-5361-49D7-8DB941E75BFE}"/>
                </a:ext>
              </a:extLst>
            </p:cNvPr>
            <p:cNvSpPr/>
            <p:nvPr/>
          </p:nvSpPr>
          <p:spPr>
            <a:xfrm>
              <a:off x="7174204" y="656714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0" name="Freeform 966">
              <a:extLst>
                <a:ext uri="{FF2B5EF4-FFF2-40B4-BE49-F238E27FC236}">
                  <a16:creationId xmlns:a16="http://schemas.microsoft.com/office/drawing/2014/main" id="{62C8038C-2268-FF4B-2458-3BB50783B3B8}"/>
                </a:ext>
              </a:extLst>
            </p:cNvPr>
            <p:cNvSpPr/>
            <p:nvPr/>
          </p:nvSpPr>
          <p:spPr>
            <a:xfrm>
              <a:off x="7216225" y="651948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1" name="Freeform 967">
              <a:extLst>
                <a:ext uri="{FF2B5EF4-FFF2-40B4-BE49-F238E27FC236}">
                  <a16:creationId xmlns:a16="http://schemas.microsoft.com/office/drawing/2014/main" id="{DC1A8F0F-D6F2-F710-A354-353DE744B51F}"/>
                </a:ext>
              </a:extLst>
            </p:cNvPr>
            <p:cNvSpPr/>
            <p:nvPr/>
          </p:nvSpPr>
          <p:spPr>
            <a:xfrm>
              <a:off x="7193114" y="660049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2" name="Freeform 968">
              <a:extLst>
                <a:ext uri="{FF2B5EF4-FFF2-40B4-BE49-F238E27FC236}">
                  <a16:creationId xmlns:a16="http://schemas.microsoft.com/office/drawing/2014/main" id="{9FF6CEA8-EC29-7FF0-1E93-EDDF6980C610}"/>
                </a:ext>
              </a:extLst>
            </p:cNvPr>
            <p:cNvSpPr/>
            <p:nvPr/>
          </p:nvSpPr>
          <p:spPr>
            <a:xfrm>
              <a:off x="7235135" y="655284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3" name="Freeform 969">
              <a:extLst>
                <a:ext uri="{FF2B5EF4-FFF2-40B4-BE49-F238E27FC236}">
                  <a16:creationId xmlns:a16="http://schemas.microsoft.com/office/drawing/2014/main" id="{D9CCB817-B79F-CC27-7D70-6971CF630199}"/>
                </a:ext>
              </a:extLst>
            </p:cNvPr>
            <p:cNvSpPr/>
            <p:nvPr/>
          </p:nvSpPr>
          <p:spPr>
            <a:xfrm>
              <a:off x="7212024" y="6600499"/>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4" name="Freeform 970">
              <a:extLst>
                <a:ext uri="{FF2B5EF4-FFF2-40B4-BE49-F238E27FC236}">
                  <a16:creationId xmlns:a16="http://schemas.microsoft.com/office/drawing/2014/main" id="{8FD67C92-0E49-A5C6-CD63-2AB944A49EC6}"/>
                </a:ext>
              </a:extLst>
            </p:cNvPr>
            <p:cNvSpPr/>
            <p:nvPr/>
          </p:nvSpPr>
          <p:spPr>
            <a:xfrm>
              <a:off x="7254045" y="655284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5" name="Freeform 971">
              <a:extLst>
                <a:ext uri="{FF2B5EF4-FFF2-40B4-BE49-F238E27FC236}">
                  <a16:creationId xmlns:a16="http://schemas.microsoft.com/office/drawing/2014/main" id="{DCFBB05C-5C12-1D94-FAD9-3817EC87DA86}"/>
                </a:ext>
              </a:extLst>
            </p:cNvPr>
            <p:cNvSpPr/>
            <p:nvPr/>
          </p:nvSpPr>
          <p:spPr>
            <a:xfrm>
              <a:off x="7239338"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6" name="Freeform 972">
              <a:extLst>
                <a:ext uri="{FF2B5EF4-FFF2-40B4-BE49-F238E27FC236}">
                  <a16:creationId xmlns:a16="http://schemas.microsoft.com/office/drawing/2014/main" id="{B8147732-27DE-075D-AC5F-7AE1FDCA25F4}"/>
                </a:ext>
              </a:extLst>
            </p:cNvPr>
            <p:cNvSpPr/>
            <p:nvPr/>
          </p:nvSpPr>
          <p:spPr>
            <a:xfrm>
              <a:off x="7281359"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7" name="Freeform 973">
              <a:extLst>
                <a:ext uri="{FF2B5EF4-FFF2-40B4-BE49-F238E27FC236}">
                  <a16:creationId xmlns:a16="http://schemas.microsoft.com/office/drawing/2014/main" id="{F3087A4B-6EA3-EFCD-48F2-E7CA4500602A}"/>
                </a:ext>
              </a:extLst>
            </p:cNvPr>
            <p:cNvSpPr/>
            <p:nvPr/>
          </p:nvSpPr>
          <p:spPr>
            <a:xfrm>
              <a:off x="7266651" y="6631477"/>
              <a:ext cx="86142" cy="23829"/>
            </a:xfrm>
            <a:custGeom>
              <a:avLst/>
              <a:gdLst>
                <a:gd name="connsiteX0" fmla="*/ 0 w 61963"/>
                <a:gd name="connsiteY0" fmla="*/ 0 h 15179"/>
                <a:gd name="connsiteX1" fmla="*/ 61963 w 61963"/>
                <a:gd name="connsiteY1" fmla="*/ 0 h 15179"/>
              </a:gdLst>
              <a:ahLst/>
              <a:cxnLst>
                <a:cxn ang="0">
                  <a:pos x="connsiteX0" y="connsiteY0"/>
                </a:cxn>
                <a:cxn ang="0">
                  <a:pos x="connsiteX1" y="connsiteY1"/>
                </a:cxn>
              </a:cxnLst>
              <a:rect l="l" t="t" r="r" b="b"/>
              <a:pathLst>
                <a:path w="61963" h="15179">
                  <a:moveTo>
                    <a:pt x="0" y="0"/>
                  </a:moveTo>
                  <a:lnTo>
                    <a:pt x="61963"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8" name="Freeform 974">
              <a:extLst>
                <a:ext uri="{FF2B5EF4-FFF2-40B4-BE49-F238E27FC236}">
                  <a16:creationId xmlns:a16="http://schemas.microsoft.com/office/drawing/2014/main" id="{118D267E-12AD-1E63-D839-7518C0997EA5}"/>
                </a:ext>
              </a:extLst>
            </p:cNvPr>
            <p:cNvSpPr/>
            <p:nvPr/>
          </p:nvSpPr>
          <p:spPr>
            <a:xfrm>
              <a:off x="7308672"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79" name="Freeform 975">
              <a:extLst>
                <a:ext uri="{FF2B5EF4-FFF2-40B4-BE49-F238E27FC236}">
                  <a16:creationId xmlns:a16="http://schemas.microsoft.com/office/drawing/2014/main" id="{0B072A7B-E711-22DE-7555-1F8AD4620BAD}"/>
                </a:ext>
              </a:extLst>
            </p:cNvPr>
            <p:cNvSpPr/>
            <p:nvPr/>
          </p:nvSpPr>
          <p:spPr>
            <a:xfrm>
              <a:off x="7277156"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0" name="Freeform 976">
              <a:extLst>
                <a:ext uri="{FF2B5EF4-FFF2-40B4-BE49-F238E27FC236}">
                  <a16:creationId xmlns:a16="http://schemas.microsoft.com/office/drawing/2014/main" id="{1D2DE913-E155-4802-DAA1-7667FB48D4AC}"/>
                </a:ext>
              </a:extLst>
            </p:cNvPr>
            <p:cNvSpPr/>
            <p:nvPr/>
          </p:nvSpPr>
          <p:spPr>
            <a:xfrm>
              <a:off x="7319177"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1" name="Freeform 977">
              <a:extLst>
                <a:ext uri="{FF2B5EF4-FFF2-40B4-BE49-F238E27FC236}">
                  <a16:creationId xmlns:a16="http://schemas.microsoft.com/office/drawing/2014/main" id="{881AE208-956E-EF25-19E7-1316E2DD796E}"/>
                </a:ext>
              </a:extLst>
            </p:cNvPr>
            <p:cNvSpPr/>
            <p:nvPr/>
          </p:nvSpPr>
          <p:spPr>
            <a:xfrm>
              <a:off x="7304470"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2" name="Freeform 978">
              <a:extLst>
                <a:ext uri="{FF2B5EF4-FFF2-40B4-BE49-F238E27FC236}">
                  <a16:creationId xmlns:a16="http://schemas.microsoft.com/office/drawing/2014/main" id="{4C259B58-46B6-4B5F-101B-303122B02CB1}"/>
                </a:ext>
              </a:extLst>
            </p:cNvPr>
            <p:cNvSpPr/>
            <p:nvPr/>
          </p:nvSpPr>
          <p:spPr>
            <a:xfrm>
              <a:off x="7346491"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3" name="Freeform 979">
              <a:extLst>
                <a:ext uri="{FF2B5EF4-FFF2-40B4-BE49-F238E27FC236}">
                  <a16:creationId xmlns:a16="http://schemas.microsoft.com/office/drawing/2014/main" id="{8A78C6AB-BB40-26CE-05F3-B4D1A862F94A}"/>
                </a:ext>
              </a:extLst>
            </p:cNvPr>
            <p:cNvSpPr/>
            <p:nvPr/>
          </p:nvSpPr>
          <p:spPr>
            <a:xfrm>
              <a:off x="7323380"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4" name="Freeform 980">
              <a:extLst>
                <a:ext uri="{FF2B5EF4-FFF2-40B4-BE49-F238E27FC236}">
                  <a16:creationId xmlns:a16="http://schemas.microsoft.com/office/drawing/2014/main" id="{8A85EC4F-E64E-EA0D-8A78-932C0A971ED1}"/>
                </a:ext>
              </a:extLst>
            </p:cNvPr>
            <p:cNvSpPr/>
            <p:nvPr/>
          </p:nvSpPr>
          <p:spPr>
            <a:xfrm>
              <a:off x="7365401"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5" name="Freeform 981">
              <a:extLst>
                <a:ext uri="{FF2B5EF4-FFF2-40B4-BE49-F238E27FC236}">
                  <a16:creationId xmlns:a16="http://schemas.microsoft.com/office/drawing/2014/main" id="{D90F14BB-A4DD-EA64-2639-9936B4453733}"/>
                </a:ext>
              </a:extLst>
            </p:cNvPr>
            <p:cNvSpPr/>
            <p:nvPr/>
          </p:nvSpPr>
          <p:spPr>
            <a:xfrm>
              <a:off x="7323380"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6" name="Freeform 982">
              <a:extLst>
                <a:ext uri="{FF2B5EF4-FFF2-40B4-BE49-F238E27FC236}">
                  <a16:creationId xmlns:a16="http://schemas.microsoft.com/office/drawing/2014/main" id="{A08DDDC3-BB02-54C6-1589-C663321C97F7}"/>
                </a:ext>
              </a:extLst>
            </p:cNvPr>
            <p:cNvSpPr/>
            <p:nvPr/>
          </p:nvSpPr>
          <p:spPr>
            <a:xfrm>
              <a:off x="7365401"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7" name="Freeform 983">
              <a:extLst>
                <a:ext uri="{FF2B5EF4-FFF2-40B4-BE49-F238E27FC236}">
                  <a16:creationId xmlns:a16="http://schemas.microsoft.com/office/drawing/2014/main" id="{B854C442-C1D2-C181-2B4B-B4E7F3E1A05C}"/>
                </a:ext>
              </a:extLst>
            </p:cNvPr>
            <p:cNvSpPr/>
            <p:nvPr/>
          </p:nvSpPr>
          <p:spPr>
            <a:xfrm>
              <a:off x="7352794" y="663147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8" name="Freeform 984">
              <a:extLst>
                <a:ext uri="{FF2B5EF4-FFF2-40B4-BE49-F238E27FC236}">
                  <a16:creationId xmlns:a16="http://schemas.microsoft.com/office/drawing/2014/main" id="{56C55BF1-91D2-1A51-3FA3-709625420D43}"/>
                </a:ext>
              </a:extLst>
            </p:cNvPr>
            <p:cNvSpPr/>
            <p:nvPr/>
          </p:nvSpPr>
          <p:spPr>
            <a:xfrm>
              <a:off x="7394815" y="6583819"/>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89" name="Freeform 985">
              <a:extLst>
                <a:ext uri="{FF2B5EF4-FFF2-40B4-BE49-F238E27FC236}">
                  <a16:creationId xmlns:a16="http://schemas.microsoft.com/office/drawing/2014/main" id="{64F37757-6AFE-C7B3-2A97-EE1067D4F149}"/>
                </a:ext>
              </a:extLst>
            </p:cNvPr>
            <p:cNvSpPr/>
            <p:nvPr/>
          </p:nvSpPr>
          <p:spPr>
            <a:xfrm>
              <a:off x="7399018" y="66648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0" name="Freeform 986">
              <a:extLst>
                <a:ext uri="{FF2B5EF4-FFF2-40B4-BE49-F238E27FC236}">
                  <a16:creationId xmlns:a16="http://schemas.microsoft.com/office/drawing/2014/main" id="{A4BBAB6D-8037-6CE4-3B93-951622DB5BAE}"/>
                </a:ext>
              </a:extLst>
            </p:cNvPr>
            <p:cNvSpPr/>
            <p:nvPr/>
          </p:nvSpPr>
          <p:spPr>
            <a:xfrm>
              <a:off x="7441038" y="66171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1" name="Freeform 987">
              <a:extLst>
                <a:ext uri="{FF2B5EF4-FFF2-40B4-BE49-F238E27FC236}">
                  <a16:creationId xmlns:a16="http://schemas.microsoft.com/office/drawing/2014/main" id="{82A08891-8348-3B4B-280A-EC6102DA7CC5}"/>
                </a:ext>
              </a:extLst>
            </p:cNvPr>
            <p:cNvSpPr/>
            <p:nvPr/>
          </p:nvSpPr>
          <p:spPr>
            <a:xfrm>
              <a:off x="7417927" y="66648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2" name="Freeform 988">
              <a:extLst>
                <a:ext uri="{FF2B5EF4-FFF2-40B4-BE49-F238E27FC236}">
                  <a16:creationId xmlns:a16="http://schemas.microsoft.com/office/drawing/2014/main" id="{D8214EC6-648A-805A-65BE-664559DD18EB}"/>
                </a:ext>
              </a:extLst>
            </p:cNvPr>
            <p:cNvSpPr/>
            <p:nvPr/>
          </p:nvSpPr>
          <p:spPr>
            <a:xfrm>
              <a:off x="7459948" y="66171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3" name="Freeform 989">
              <a:extLst>
                <a:ext uri="{FF2B5EF4-FFF2-40B4-BE49-F238E27FC236}">
                  <a16:creationId xmlns:a16="http://schemas.microsoft.com/office/drawing/2014/main" id="{9500169F-D95D-41CB-6572-9CE516E7F50D}"/>
                </a:ext>
              </a:extLst>
            </p:cNvPr>
            <p:cNvSpPr/>
            <p:nvPr/>
          </p:nvSpPr>
          <p:spPr>
            <a:xfrm>
              <a:off x="7417927" y="66648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4" name="Freeform 990">
              <a:extLst>
                <a:ext uri="{FF2B5EF4-FFF2-40B4-BE49-F238E27FC236}">
                  <a16:creationId xmlns:a16="http://schemas.microsoft.com/office/drawing/2014/main" id="{AAF895A4-EBE6-80C2-F5D3-966605C5EEDF}"/>
                </a:ext>
              </a:extLst>
            </p:cNvPr>
            <p:cNvSpPr/>
            <p:nvPr/>
          </p:nvSpPr>
          <p:spPr>
            <a:xfrm>
              <a:off x="7459948" y="661718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5" name="Freeform 991">
              <a:extLst>
                <a:ext uri="{FF2B5EF4-FFF2-40B4-BE49-F238E27FC236}">
                  <a16:creationId xmlns:a16="http://schemas.microsoft.com/office/drawing/2014/main" id="{9CBC26C0-65A7-7B47-3E06-24F078A44EA6}"/>
                </a:ext>
              </a:extLst>
            </p:cNvPr>
            <p:cNvSpPr/>
            <p:nvPr/>
          </p:nvSpPr>
          <p:spPr>
            <a:xfrm>
              <a:off x="7453645" y="670058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6" name="Freeform 992">
              <a:extLst>
                <a:ext uri="{FF2B5EF4-FFF2-40B4-BE49-F238E27FC236}">
                  <a16:creationId xmlns:a16="http://schemas.microsoft.com/office/drawing/2014/main" id="{EC3FA140-9A78-C9B3-B5F1-D274D61E3839}"/>
                </a:ext>
              </a:extLst>
            </p:cNvPr>
            <p:cNvSpPr/>
            <p:nvPr/>
          </p:nvSpPr>
          <p:spPr>
            <a:xfrm>
              <a:off x="7495666" y="6652922"/>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7" name="Freeform 993">
              <a:extLst>
                <a:ext uri="{FF2B5EF4-FFF2-40B4-BE49-F238E27FC236}">
                  <a16:creationId xmlns:a16="http://schemas.microsoft.com/office/drawing/2014/main" id="{75551D4B-3BA1-40F2-D0FC-3764820A1ACC}"/>
                </a:ext>
              </a:extLst>
            </p:cNvPr>
            <p:cNvSpPr/>
            <p:nvPr/>
          </p:nvSpPr>
          <p:spPr>
            <a:xfrm>
              <a:off x="7483059" y="673632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8" name="Freeform 994">
              <a:extLst>
                <a:ext uri="{FF2B5EF4-FFF2-40B4-BE49-F238E27FC236}">
                  <a16:creationId xmlns:a16="http://schemas.microsoft.com/office/drawing/2014/main" id="{2FE4C443-03C8-5AD3-3B06-E97BCE0E89BC}"/>
                </a:ext>
              </a:extLst>
            </p:cNvPr>
            <p:cNvSpPr/>
            <p:nvPr/>
          </p:nvSpPr>
          <p:spPr>
            <a:xfrm>
              <a:off x="7525080" y="668866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699" name="Freeform 995">
              <a:extLst>
                <a:ext uri="{FF2B5EF4-FFF2-40B4-BE49-F238E27FC236}">
                  <a16:creationId xmlns:a16="http://schemas.microsoft.com/office/drawing/2014/main" id="{9FAE718D-9FCB-F805-E8C5-0C0CE63A6516}"/>
                </a:ext>
              </a:extLst>
            </p:cNvPr>
            <p:cNvSpPr/>
            <p:nvPr/>
          </p:nvSpPr>
          <p:spPr>
            <a:xfrm>
              <a:off x="7529283" y="673632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0" name="Freeform 996">
              <a:extLst>
                <a:ext uri="{FF2B5EF4-FFF2-40B4-BE49-F238E27FC236}">
                  <a16:creationId xmlns:a16="http://schemas.microsoft.com/office/drawing/2014/main" id="{2F87D197-1F41-5DB8-4103-56DE7A84C11E}"/>
                </a:ext>
              </a:extLst>
            </p:cNvPr>
            <p:cNvSpPr/>
            <p:nvPr/>
          </p:nvSpPr>
          <p:spPr>
            <a:xfrm>
              <a:off x="7571304" y="668866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1" name="Freeform 997">
              <a:extLst>
                <a:ext uri="{FF2B5EF4-FFF2-40B4-BE49-F238E27FC236}">
                  <a16:creationId xmlns:a16="http://schemas.microsoft.com/office/drawing/2014/main" id="{036B10CE-B72D-1991-3C9F-18747F0EF3DF}"/>
                </a:ext>
              </a:extLst>
            </p:cNvPr>
            <p:cNvSpPr/>
            <p:nvPr/>
          </p:nvSpPr>
          <p:spPr>
            <a:xfrm>
              <a:off x="7548191" y="677206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2" name="Freeform 998">
              <a:extLst>
                <a:ext uri="{FF2B5EF4-FFF2-40B4-BE49-F238E27FC236}">
                  <a16:creationId xmlns:a16="http://schemas.microsoft.com/office/drawing/2014/main" id="{9D0A9AC7-855A-7A51-7991-9CA27210BF3F}"/>
                </a:ext>
              </a:extLst>
            </p:cNvPr>
            <p:cNvSpPr/>
            <p:nvPr/>
          </p:nvSpPr>
          <p:spPr>
            <a:xfrm>
              <a:off x="7590212" y="6724410"/>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3" name="Freeform 999">
              <a:extLst>
                <a:ext uri="{FF2B5EF4-FFF2-40B4-BE49-F238E27FC236}">
                  <a16:creationId xmlns:a16="http://schemas.microsoft.com/office/drawing/2014/main" id="{DAE40E12-1050-A9FF-F113-85135C0575E0}"/>
                </a:ext>
              </a:extLst>
            </p:cNvPr>
            <p:cNvSpPr/>
            <p:nvPr/>
          </p:nvSpPr>
          <p:spPr>
            <a:xfrm>
              <a:off x="7735185" y="68101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4" name="Freeform 1000">
              <a:extLst>
                <a:ext uri="{FF2B5EF4-FFF2-40B4-BE49-F238E27FC236}">
                  <a16:creationId xmlns:a16="http://schemas.microsoft.com/office/drawing/2014/main" id="{BB04872C-5289-284C-1F59-9D6CEFCF215B}"/>
                </a:ext>
              </a:extLst>
            </p:cNvPr>
            <p:cNvSpPr/>
            <p:nvPr/>
          </p:nvSpPr>
          <p:spPr>
            <a:xfrm>
              <a:off x="7777206" y="6762535"/>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5" name="Freeform 1001">
              <a:extLst>
                <a:ext uri="{FF2B5EF4-FFF2-40B4-BE49-F238E27FC236}">
                  <a16:creationId xmlns:a16="http://schemas.microsoft.com/office/drawing/2014/main" id="{2CBE2A79-9BF1-4404-B178-C702B1E564A5}"/>
                </a:ext>
              </a:extLst>
            </p:cNvPr>
            <p:cNvSpPr/>
            <p:nvPr/>
          </p:nvSpPr>
          <p:spPr>
            <a:xfrm>
              <a:off x="7773005"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6" name="Freeform 1002">
              <a:extLst>
                <a:ext uri="{FF2B5EF4-FFF2-40B4-BE49-F238E27FC236}">
                  <a16:creationId xmlns:a16="http://schemas.microsoft.com/office/drawing/2014/main" id="{B1DA9E0C-98CF-5546-0153-3F01BD269A58}"/>
                </a:ext>
              </a:extLst>
            </p:cNvPr>
            <p:cNvSpPr/>
            <p:nvPr/>
          </p:nvSpPr>
          <p:spPr>
            <a:xfrm>
              <a:off x="7815026"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7" name="Freeform 1003">
              <a:extLst>
                <a:ext uri="{FF2B5EF4-FFF2-40B4-BE49-F238E27FC236}">
                  <a16:creationId xmlns:a16="http://schemas.microsoft.com/office/drawing/2014/main" id="{EACFA65F-6C78-27EF-50FC-FE63D32D17EF}"/>
                </a:ext>
              </a:extLst>
            </p:cNvPr>
            <p:cNvSpPr/>
            <p:nvPr/>
          </p:nvSpPr>
          <p:spPr>
            <a:xfrm>
              <a:off x="7781409"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8" name="Freeform 1004">
              <a:extLst>
                <a:ext uri="{FF2B5EF4-FFF2-40B4-BE49-F238E27FC236}">
                  <a16:creationId xmlns:a16="http://schemas.microsoft.com/office/drawing/2014/main" id="{C4F26C41-D2E4-C437-E558-82EF6BE8E8D6}"/>
                </a:ext>
              </a:extLst>
            </p:cNvPr>
            <p:cNvSpPr/>
            <p:nvPr/>
          </p:nvSpPr>
          <p:spPr>
            <a:xfrm>
              <a:off x="782342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09" name="Freeform 1005">
              <a:extLst>
                <a:ext uri="{FF2B5EF4-FFF2-40B4-BE49-F238E27FC236}">
                  <a16:creationId xmlns:a16="http://schemas.microsoft.com/office/drawing/2014/main" id="{ED25EFB1-0DEC-D041-1874-F16B53687C27}"/>
                </a:ext>
              </a:extLst>
            </p:cNvPr>
            <p:cNvSpPr/>
            <p:nvPr/>
          </p:nvSpPr>
          <p:spPr>
            <a:xfrm>
              <a:off x="779191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0" name="Freeform 1006">
              <a:extLst>
                <a:ext uri="{FF2B5EF4-FFF2-40B4-BE49-F238E27FC236}">
                  <a16:creationId xmlns:a16="http://schemas.microsoft.com/office/drawing/2014/main" id="{5095F1AF-9FAE-C6C8-7AF4-90C06467D4DB}"/>
                </a:ext>
              </a:extLst>
            </p:cNvPr>
            <p:cNvSpPr/>
            <p:nvPr/>
          </p:nvSpPr>
          <p:spPr>
            <a:xfrm>
              <a:off x="783393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1" name="Freeform 1007">
              <a:extLst>
                <a:ext uri="{FF2B5EF4-FFF2-40B4-BE49-F238E27FC236}">
                  <a16:creationId xmlns:a16="http://schemas.microsoft.com/office/drawing/2014/main" id="{F431F74D-70E3-B780-E95D-3D5EA681DA01}"/>
                </a:ext>
              </a:extLst>
            </p:cNvPr>
            <p:cNvSpPr/>
            <p:nvPr/>
          </p:nvSpPr>
          <p:spPr>
            <a:xfrm>
              <a:off x="7800318"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2" name="Freeform 1008">
              <a:extLst>
                <a:ext uri="{FF2B5EF4-FFF2-40B4-BE49-F238E27FC236}">
                  <a16:creationId xmlns:a16="http://schemas.microsoft.com/office/drawing/2014/main" id="{F6BD0932-3315-3A64-77C0-FBFAFD66D368}"/>
                </a:ext>
              </a:extLst>
            </p:cNvPr>
            <p:cNvSpPr/>
            <p:nvPr/>
          </p:nvSpPr>
          <p:spPr>
            <a:xfrm>
              <a:off x="784233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3" name="Freeform 1009">
              <a:extLst>
                <a:ext uri="{FF2B5EF4-FFF2-40B4-BE49-F238E27FC236}">
                  <a16:creationId xmlns:a16="http://schemas.microsoft.com/office/drawing/2014/main" id="{3B4D284B-2604-0B1F-1AD1-28D6E244F93F}"/>
                </a:ext>
              </a:extLst>
            </p:cNvPr>
            <p:cNvSpPr/>
            <p:nvPr/>
          </p:nvSpPr>
          <p:spPr>
            <a:xfrm>
              <a:off x="7808722"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4" name="Freeform 1010">
              <a:extLst>
                <a:ext uri="{FF2B5EF4-FFF2-40B4-BE49-F238E27FC236}">
                  <a16:creationId xmlns:a16="http://schemas.microsoft.com/office/drawing/2014/main" id="{1E426DA0-F6DA-2393-7126-BA1FD235AE42}"/>
                </a:ext>
              </a:extLst>
            </p:cNvPr>
            <p:cNvSpPr/>
            <p:nvPr/>
          </p:nvSpPr>
          <p:spPr>
            <a:xfrm>
              <a:off x="7850743"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5" name="Freeform 1011">
              <a:extLst>
                <a:ext uri="{FF2B5EF4-FFF2-40B4-BE49-F238E27FC236}">
                  <a16:creationId xmlns:a16="http://schemas.microsoft.com/office/drawing/2014/main" id="{BBFBE1F1-2730-4BAD-C06B-9183E32EFB8D}"/>
                </a:ext>
              </a:extLst>
            </p:cNvPr>
            <p:cNvSpPr/>
            <p:nvPr/>
          </p:nvSpPr>
          <p:spPr>
            <a:xfrm>
              <a:off x="7819228"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6" name="Freeform 1012">
              <a:extLst>
                <a:ext uri="{FF2B5EF4-FFF2-40B4-BE49-F238E27FC236}">
                  <a16:creationId xmlns:a16="http://schemas.microsoft.com/office/drawing/2014/main" id="{9771D734-3D1C-4097-F8C3-9DE12EA40DCC}"/>
                </a:ext>
              </a:extLst>
            </p:cNvPr>
            <p:cNvSpPr/>
            <p:nvPr/>
          </p:nvSpPr>
          <p:spPr>
            <a:xfrm>
              <a:off x="786124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7" name="Freeform 1013">
              <a:extLst>
                <a:ext uri="{FF2B5EF4-FFF2-40B4-BE49-F238E27FC236}">
                  <a16:creationId xmlns:a16="http://schemas.microsoft.com/office/drawing/2014/main" id="{32D905E6-E2F1-B0AF-67BE-AA09B3F39EDB}"/>
                </a:ext>
              </a:extLst>
            </p:cNvPr>
            <p:cNvSpPr/>
            <p:nvPr/>
          </p:nvSpPr>
          <p:spPr>
            <a:xfrm>
              <a:off x="7846541"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8" name="Freeform 1014">
              <a:extLst>
                <a:ext uri="{FF2B5EF4-FFF2-40B4-BE49-F238E27FC236}">
                  <a16:creationId xmlns:a16="http://schemas.microsoft.com/office/drawing/2014/main" id="{7B026C04-6452-1E3B-74FB-C6A3F917B0D1}"/>
                </a:ext>
              </a:extLst>
            </p:cNvPr>
            <p:cNvSpPr/>
            <p:nvPr/>
          </p:nvSpPr>
          <p:spPr>
            <a:xfrm>
              <a:off x="7888563"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19" name="Freeform 1015">
              <a:extLst>
                <a:ext uri="{FF2B5EF4-FFF2-40B4-BE49-F238E27FC236}">
                  <a16:creationId xmlns:a16="http://schemas.microsoft.com/office/drawing/2014/main" id="{C6167E3C-D4AE-8350-245C-F2A99A24E0DE}"/>
                </a:ext>
              </a:extLst>
            </p:cNvPr>
            <p:cNvSpPr/>
            <p:nvPr/>
          </p:nvSpPr>
          <p:spPr>
            <a:xfrm>
              <a:off x="7865450"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0" name="Freeform 1016">
              <a:extLst>
                <a:ext uri="{FF2B5EF4-FFF2-40B4-BE49-F238E27FC236}">
                  <a16:creationId xmlns:a16="http://schemas.microsoft.com/office/drawing/2014/main" id="{F8F2B170-D078-A54C-452B-A6FED6BC907F}"/>
                </a:ext>
              </a:extLst>
            </p:cNvPr>
            <p:cNvSpPr/>
            <p:nvPr/>
          </p:nvSpPr>
          <p:spPr>
            <a:xfrm>
              <a:off x="7907471"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1" name="Freeform 1017">
              <a:extLst>
                <a:ext uri="{FF2B5EF4-FFF2-40B4-BE49-F238E27FC236}">
                  <a16:creationId xmlns:a16="http://schemas.microsoft.com/office/drawing/2014/main" id="{77D045F8-FB7C-B12C-812C-71434F97EA01}"/>
                </a:ext>
              </a:extLst>
            </p:cNvPr>
            <p:cNvSpPr/>
            <p:nvPr/>
          </p:nvSpPr>
          <p:spPr>
            <a:xfrm>
              <a:off x="7884360"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2" name="Freeform 1018">
              <a:extLst>
                <a:ext uri="{FF2B5EF4-FFF2-40B4-BE49-F238E27FC236}">
                  <a16:creationId xmlns:a16="http://schemas.microsoft.com/office/drawing/2014/main" id="{D039C245-6DFC-BEF1-8766-6093F1E2373D}"/>
                </a:ext>
              </a:extLst>
            </p:cNvPr>
            <p:cNvSpPr/>
            <p:nvPr/>
          </p:nvSpPr>
          <p:spPr>
            <a:xfrm>
              <a:off x="7926381"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3" name="Freeform 1019">
              <a:extLst>
                <a:ext uri="{FF2B5EF4-FFF2-40B4-BE49-F238E27FC236}">
                  <a16:creationId xmlns:a16="http://schemas.microsoft.com/office/drawing/2014/main" id="{AA977E7C-0FA3-EAA7-6A62-B5B037E1F074}"/>
                </a:ext>
              </a:extLst>
            </p:cNvPr>
            <p:cNvSpPr/>
            <p:nvPr/>
          </p:nvSpPr>
          <p:spPr>
            <a:xfrm>
              <a:off x="789276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4" name="Freeform 1020">
              <a:extLst>
                <a:ext uri="{FF2B5EF4-FFF2-40B4-BE49-F238E27FC236}">
                  <a16:creationId xmlns:a16="http://schemas.microsoft.com/office/drawing/2014/main" id="{828E86E2-9C7D-2599-B81B-DAA22FF72512}"/>
                </a:ext>
              </a:extLst>
            </p:cNvPr>
            <p:cNvSpPr/>
            <p:nvPr/>
          </p:nvSpPr>
          <p:spPr>
            <a:xfrm>
              <a:off x="793478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5" name="Freeform 1021">
              <a:extLst>
                <a:ext uri="{FF2B5EF4-FFF2-40B4-BE49-F238E27FC236}">
                  <a16:creationId xmlns:a16="http://schemas.microsoft.com/office/drawing/2014/main" id="{18A0FA5F-876F-2279-5B1B-A0078EC24D6A}"/>
                </a:ext>
              </a:extLst>
            </p:cNvPr>
            <p:cNvSpPr/>
            <p:nvPr/>
          </p:nvSpPr>
          <p:spPr>
            <a:xfrm>
              <a:off x="789276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6" name="Freeform 1022">
              <a:extLst>
                <a:ext uri="{FF2B5EF4-FFF2-40B4-BE49-F238E27FC236}">
                  <a16:creationId xmlns:a16="http://schemas.microsoft.com/office/drawing/2014/main" id="{52B8E080-0C3F-306A-3BC3-E0D4C3BC10D1}"/>
                </a:ext>
              </a:extLst>
            </p:cNvPr>
            <p:cNvSpPr/>
            <p:nvPr/>
          </p:nvSpPr>
          <p:spPr>
            <a:xfrm>
              <a:off x="793478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7" name="Freeform 1023">
              <a:extLst>
                <a:ext uri="{FF2B5EF4-FFF2-40B4-BE49-F238E27FC236}">
                  <a16:creationId xmlns:a16="http://schemas.microsoft.com/office/drawing/2014/main" id="{85D63EA4-B508-B262-B7EC-C52E136FA5A0}"/>
                </a:ext>
              </a:extLst>
            </p:cNvPr>
            <p:cNvSpPr/>
            <p:nvPr/>
          </p:nvSpPr>
          <p:spPr>
            <a:xfrm>
              <a:off x="791167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8" name="Freeform 1024">
              <a:extLst>
                <a:ext uri="{FF2B5EF4-FFF2-40B4-BE49-F238E27FC236}">
                  <a16:creationId xmlns:a16="http://schemas.microsoft.com/office/drawing/2014/main" id="{20F9B3D2-38A0-A7B5-0381-B25D96CAD3BF}"/>
                </a:ext>
              </a:extLst>
            </p:cNvPr>
            <p:cNvSpPr/>
            <p:nvPr/>
          </p:nvSpPr>
          <p:spPr>
            <a:xfrm>
              <a:off x="795369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29" name="Freeform 1025">
              <a:extLst>
                <a:ext uri="{FF2B5EF4-FFF2-40B4-BE49-F238E27FC236}">
                  <a16:creationId xmlns:a16="http://schemas.microsoft.com/office/drawing/2014/main" id="{976DFF20-51C2-673D-E9C5-468320537A62}"/>
                </a:ext>
              </a:extLst>
            </p:cNvPr>
            <p:cNvSpPr/>
            <p:nvPr/>
          </p:nvSpPr>
          <p:spPr>
            <a:xfrm>
              <a:off x="7930584"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0" name="Freeform 1026">
              <a:extLst>
                <a:ext uri="{FF2B5EF4-FFF2-40B4-BE49-F238E27FC236}">
                  <a16:creationId xmlns:a16="http://schemas.microsoft.com/office/drawing/2014/main" id="{3FA861BE-8346-C60D-C722-E86D646B8CFC}"/>
                </a:ext>
              </a:extLst>
            </p:cNvPr>
            <p:cNvSpPr/>
            <p:nvPr/>
          </p:nvSpPr>
          <p:spPr>
            <a:xfrm>
              <a:off x="7972605"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1" name="Freeform 1027">
              <a:extLst>
                <a:ext uri="{FF2B5EF4-FFF2-40B4-BE49-F238E27FC236}">
                  <a16:creationId xmlns:a16="http://schemas.microsoft.com/office/drawing/2014/main" id="{E5E8F92D-0ECF-FE21-54E6-2DDFB8DF8CED}"/>
                </a:ext>
              </a:extLst>
            </p:cNvPr>
            <p:cNvSpPr/>
            <p:nvPr/>
          </p:nvSpPr>
          <p:spPr>
            <a:xfrm>
              <a:off x="7941088" y="6884061"/>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2" name="Freeform 1028">
              <a:extLst>
                <a:ext uri="{FF2B5EF4-FFF2-40B4-BE49-F238E27FC236}">
                  <a16:creationId xmlns:a16="http://schemas.microsoft.com/office/drawing/2014/main" id="{39B92BD3-1D22-2315-E5DF-769261866FC5}"/>
                </a:ext>
              </a:extLst>
            </p:cNvPr>
            <p:cNvSpPr/>
            <p:nvPr/>
          </p:nvSpPr>
          <p:spPr>
            <a:xfrm>
              <a:off x="7983109" y="683640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3" name="Freeform 1029">
              <a:extLst>
                <a:ext uri="{FF2B5EF4-FFF2-40B4-BE49-F238E27FC236}">
                  <a16:creationId xmlns:a16="http://schemas.microsoft.com/office/drawing/2014/main" id="{054284D3-3D3E-4202-E649-F09B14BFCCEB}"/>
                </a:ext>
              </a:extLst>
            </p:cNvPr>
            <p:cNvSpPr/>
            <p:nvPr/>
          </p:nvSpPr>
          <p:spPr>
            <a:xfrm>
              <a:off x="7987312" y="6929337"/>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4" name="Freeform 1030">
              <a:extLst>
                <a:ext uri="{FF2B5EF4-FFF2-40B4-BE49-F238E27FC236}">
                  <a16:creationId xmlns:a16="http://schemas.microsoft.com/office/drawing/2014/main" id="{A07EAA60-1843-C7DB-14DC-1738B54AC763}"/>
                </a:ext>
              </a:extLst>
            </p:cNvPr>
            <p:cNvSpPr/>
            <p:nvPr/>
          </p:nvSpPr>
          <p:spPr>
            <a:xfrm>
              <a:off x="8029333" y="6881678"/>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5" name="Freeform 1031">
              <a:extLst>
                <a:ext uri="{FF2B5EF4-FFF2-40B4-BE49-F238E27FC236}">
                  <a16:creationId xmlns:a16="http://schemas.microsoft.com/office/drawing/2014/main" id="{E90DC978-5EBE-EA5D-FA2B-4FFBA7711411}"/>
                </a:ext>
              </a:extLst>
            </p:cNvPr>
            <p:cNvSpPr/>
            <p:nvPr/>
          </p:nvSpPr>
          <p:spPr>
            <a:xfrm>
              <a:off x="8014626"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6" name="Freeform 1032">
              <a:extLst>
                <a:ext uri="{FF2B5EF4-FFF2-40B4-BE49-F238E27FC236}">
                  <a16:creationId xmlns:a16="http://schemas.microsoft.com/office/drawing/2014/main" id="{CD492B23-AEDB-8500-7E80-D0FD2C9C86A3}"/>
                </a:ext>
              </a:extLst>
            </p:cNvPr>
            <p:cNvSpPr/>
            <p:nvPr/>
          </p:nvSpPr>
          <p:spPr>
            <a:xfrm>
              <a:off x="8056647"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7" name="Freeform 1033">
              <a:extLst>
                <a:ext uri="{FF2B5EF4-FFF2-40B4-BE49-F238E27FC236}">
                  <a16:creationId xmlns:a16="http://schemas.microsoft.com/office/drawing/2014/main" id="{C6583811-42CA-CC16-A1F3-71C44F63ED51}"/>
                </a:ext>
              </a:extLst>
            </p:cNvPr>
            <p:cNvSpPr/>
            <p:nvPr/>
          </p:nvSpPr>
          <p:spPr>
            <a:xfrm>
              <a:off x="803353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8" name="Freeform 1034">
              <a:extLst>
                <a:ext uri="{FF2B5EF4-FFF2-40B4-BE49-F238E27FC236}">
                  <a16:creationId xmlns:a16="http://schemas.microsoft.com/office/drawing/2014/main" id="{B0F890B4-20C1-6A4E-7FF9-C028C40EEEA6}"/>
                </a:ext>
              </a:extLst>
            </p:cNvPr>
            <p:cNvSpPr/>
            <p:nvPr/>
          </p:nvSpPr>
          <p:spPr>
            <a:xfrm>
              <a:off x="807555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39" name="Freeform 1035">
              <a:extLst>
                <a:ext uri="{FF2B5EF4-FFF2-40B4-BE49-F238E27FC236}">
                  <a16:creationId xmlns:a16="http://schemas.microsoft.com/office/drawing/2014/main" id="{2C6D88A2-559D-9430-FBC2-42070DB69FC2}"/>
                </a:ext>
              </a:extLst>
            </p:cNvPr>
            <p:cNvSpPr/>
            <p:nvPr/>
          </p:nvSpPr>
          <p:spPr>
            <a:xfrm>
              <a:off x="805244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0" name="Freeform 1036">
              <a:extLst>
                <a:ext uri="{FF2B5EF4-FFF2-40B4-BE49-F238E27FC236}">
                  <a16:creationId xmlns:a16="http://schemas.microsoft.com/office/drawing/2014/main" id="{0638C8E0-915F-D643-EA25-447206EB9145}"/>
                </a:ext>
              </a:extLst>
            </p:cNvPr>
            <p:cNvSpPr/>
            <p:nvPr/>
          </p:nvSpPr>
          <p:spPr>
            <a:xfrm>
              <a:off x="809446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1" name="Freeform 1037">
              <a:extLst>
                <a:ext uri="{FF2B5EF4-FFF2-40B4-BE49-F238E27FC236}">
                  <a16:creationId xmlns:a16="http://schemas.microsoft.com/office/drawing/2014/main" id="{8581630A-1711-CEA8-1E51-C97F6087D880}"/>
                </a:ext>
              </a:extLst>
            </p:cNvPr>
            <p:cNvSpPr/>
            <p:nvPr/>
          </p:nvSpPr>
          <p:spPr>
            <a:xfrm>
              <a:off x="807135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2" name="Freeform 1038">
              <a:extLst>
                <a:ext uri="{FF2B5EF4-FFF2-40B4-BE49-F238E27FC236}">
                  <a16:creationId xmlns:a16="http://schemas.microsoft.com/office/drawing/2014/main" id="{09BEC8E7-325D-2D6D-712E-FCDBA02DD98B}"/>
                </a:ext>
              </a:extLst>
            </p:cNvPr>
            <p:cNvSpPr/>
            <p:nvPr/>
          </p:nvSpPr>
          <p:spPr>
            <a:xfrm>
              <a:off x="811337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3" name="Freeform 1039">
              <a:extLst>
                <a:ext uri="{FF2B5EF4-FFF2-40B4-BE49-F238E27FC236}">
                  <a16:creationId xmlns:a16="http://schemas.microsoft.com/office/drawing/2014/main" id="{84228582-7C26-EAC0-E2C0-64862AD1691E}"/>
                </a:ext>
              </a:extLst>
            </p:cNvPr>
            <p:cNvSpPr/>
            <p:nvPr/>
          </p:nvSpPr>
          <p:spPr>
            <a:xfrm>
              <a:off x="8079758"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4" name="Freeform 1040">
              <a:extLst>
                <a:ext uri="{FF2B5EF4-FFF2-40B4-BE49-F238E27FC236}">
                  <a16:creationId xmlns:a16="http://schemas.microsoft.com/office/drawing/2014/main" id="{CA708768-C357-899A-56F6-08162954F7A7}"/>
                </a:ext>
              </a:extLst>
            </p:cNvPr>
            <p:cNvSpPr/>
            <p:nvPr/>
          </p:nvSpPr>
          <p:spPr>
            <a:xfrm>
              <a:off x="8121779"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5" name="Freeform 1041">
              <a:extLst>
                <a:ext uri="{FF2B5EF4-FFF2-40B4-BE49-F238E27FC236}">
                  <a16:creationId xmlns:a16="http://schemas.microsoft.com/office/drawing/2014/main" id="{0033A1C6-746F-6852-80B1-631089F9BD87}"/>
                </a:ext>
              </a:extLst>
            </p:cNvPr>
            <p:cNvSpPr/>
            <p:nvPr/>
          </p:nvSpPr>
          <p:spPr>
            <a:xfrm>
              <a:off x="8128082"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6" name="Freeform 1042">
              <a:extLst>
                <a:ext uri="{FF2B5EF4-FFF2-40B4-BE49-F238E27FC236}">
                  <a16:creationId xmlns:a16="http://schemas.microsoft.com/office/drawing/2014/main" id="{27C71943-16F8-264C-FF5F-FACD0B57A7F4}"/>
                </a:ext>
              </a:extLst>
            </p:cNvPr>
            <p:cNvSpPr/>
            <p:nvPr/>
          </p:nvSpPr>
          <p:spPr>
            <a:xfrm>
              <a:off x="8170103"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7" name="Freeform 1043">
              <a:extLst>
                <a:ext uri="{FF2B5EF4-FFF2-40B4-BE49-F238E27FC236}">
                  <a16:creationId xmlns:a16="http://schemas.microsoft.com/office/drawing/2014/main" id="{C6F03ACF-03DF-7BDD-8555-B7CCDE25E613}"/>
                </a:ext>
              </a:extLst>
            </p:cNvPr>
            <p:cNvSpPr/>
            <p:nvPr/>
          </p:nvSpPr>
          <p:spPr>
            <a:xfrm>
              <a:off x="8144890"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8" name="Freeform 1044">
              <a:extLst>
                <a:ext uri="{FF2B5EF4-FFF2-40B4-BE49-F238E27FC236}">
                  <a16:creationId xmlns:a16="http://schemas.microsoft.com/office/drawing/2014/main" id="{DF7CBE3B-0FBC-70A7-A010-5A9467397FEE}"/>
                </a:ext>
              </a:extLst>
            </p:cNvPr>
            <p:cNvSpPr/>
            <p:nvPr/>
          </p:nvSpPr>
          <p:spPr>
            <a:xfrm>
              <a:off x="8186912"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49" name="Freeform 1045">
              <a:extLst>
                <a:ext uri="{FF2B5EF4-FFF2-40B4-BE49-F238E27FC236}">
                  <a16:creationId xmlns:a16="http://schemas.microsoft.com/office/drawing/2014/main" id="{411A74C7-806C-029F-613A-0EE8F05FEEC2}"/>
                </a:ext>
              </a:extLst>
            </p:cNvPr>
            <p:cNvSpPr/>
            <p:nvPr/>
          </p:nvSpPr>
          <p:spPr>
            <a:xfrm>
              <a:off x="817430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0" name="Freeform 1046">
              <a:extLst>
                <a:ext uri="{FF2B5EF4-FFF2-40B4-BE49-F238E27FC236}">
                  <a16:creationId xmlns:a16="http://schemas.microsoft.com/office/drawing/2014/main" id="{EB018090-DFF6-5E1C-1EE6-234AD0BF12F2}"/>
                </a:ext>
              </a:extLst>
            </p:cNvPr>
            <p:cNvSpPr/>
            <p:nvPr/>
          </p:nvSpPr>
          <p:spPr>
            <a:xfrm>
              <a:off x="821632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1" name="Freeform 1047">
              <a:extLst>
                <a:ext uri="{FF2B5EF4-FFF2-40B4-BE49-F238E27FC236}">
                  <a16:creationId xmlns:a16="http://schemas.microsoft.com/office/drawing/2014/main" id="{3A3CEFF0-4961-FB2C-5781-183BC5A2941A}"/>
                </a:ext>
              </a:extLst>
            </p:cNvPr>
            <p:cNvSpPr/>
            <p:nvPr/>
          </p:nvSpPr>
          <p:spPr>
            <a:xfrm>
              <a:off x="819321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2" name="Freeform 1048">
              <a:extLst>
                <a:ext uri="{FF2B5EF4-FFF2-40B4-BE49-F238E27FC236}">
                  <a16:creationId xmlns:a16="http://schemas.microsoft.com/office/drawing/2014/main" id="{44749ECE-7C8F-972B-F28C-8F04793B1B5C}"/>
                </a:ext>
              </a:extLst>
            </p:cNvPr>
            <p:cNvSpPr/>
            <p:nvPr/>
          </p:nvSpPr>
          <p:spPr>
            <a:xfrm>
              <a:off x="823523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3" name="Freeform 1049">
              <a:extLst>
                <a:ext uri="{FF2B5EF4-FFF2-40B4-BE49-F238E27FC236}">
                  <a16:creationId xmlns:a16="http://schemas.microsoft.com/office/drawing/2014/main" id="{E160C94F-4152-79ED-4E68-B8B5448A36A6}"/>
                </a:ext>
              </a:extLst>
            </p:cNvPr>
            <p:cNvSpPr/>
            <p:nvPr/>
          </p:nvSpPr>
          <p:spPr>
            <a:xfrm>
              <a:off x="8201619"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4" name="Freeform 1050">
              <a:extLst>
                <a:ext uri="{FF2B5EF4-FFF2-40B4-BE49-F238E27FC236}">
                  <a16:creationId xmlns:a16="http://schemas.microsoft.com/office/drawing/2014/main" id="{3ED25B04-5792-B4CF-B749-1EF03F41853B}"/>
                </a:ext>
              </a:extLst>
            </p:cNvPr>
            <p:cNvSpPr/>
            <p:nvPr/>
          </p:nvSpPr>
          <p:spPr>
            <a:xfrm>
              <a:off x="8243640"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5" name="Freeform 1051">
              <a:extLst>
                <a:ext uri="{FF2B5EF4-FFF2-40B4-BE49-F238E27FC236}">
                  <a16:creationId xmlns:a16="http://schemas.microsoft.com/office/drawing/2014/main" id="{0503DBAC-A102-0FC2-332B-7544FB67B35C}"/>
                </a:ext>
              </a:extLst>
            </p:cNvPr>
            <p:cNvSpPr/>
            <p:nvPr/>
          </p:nvSpPr>
          <p:spPr>
            <a:xfrm>
              <a:off x="8201619"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6" name="Freeform 1052">
              <a:extLst>
                <a:ext uri="{FF2B5EF4-FFF2-40B4-BE49-F238E27FC236}">
                  <a16:creationId xmlns:a16="http://schemas.microsoft.com/office/drawing/2014/main" id="{244DDEDD-60E0-42A0-F90F-460DF4F1D19A}"/>
                </a:ext>
              </a:extLst>
            </p:cNvPr>
            <p:cNvSpPr/>
            <p:nvPr/>
          </p:nvSpPr>
          <p:spPr>
            <a:xfrm>
              <a:off x="8243640"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7" name="Freeform 1053">
              <a:extLst>
                <a:ext uri="{FF2B5EF4-FFF2-40B4-BE49-F238E27FC236}">
                  <a16:creationId xmlns:a16="http://schemas.microsoft.com/office/drawing/2014/main" id="{A0A67646-EB0C-6039-ABCF-66E325F397EC}"/>
                </a:ext>
              </a:extLst>
            </p:cNvPr>
            <p:cNvSpPr/>
            <p:nvPr/>
          </p:nvSpPr>
          <p:spPr>
            <a:xfrm>
              <a:off x="8201619"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8" name="Freeform 1054">
              <a:extLst>
                <a:ext uri="{FF2B5EF4-FFF2-40B4-BE49-F238E27FC236}">
                  <a16:creationId xmlns:a16="http://schemas.microsoft.com/office/drawing/2014/main" id="{77F6FCE4-38F3-0217-7826-82DD58359F63}"/>
                </a:ext>
              </a:extLst>
            </p:cNvPr>
            <p:cNvSpPr/>
            <p:nvPr/>
          </p:nvSpPr>
          <p:spPr>
            <a:xfrm>
              <a:off x="8243640"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59" name="Freeform 1055">
              <a:extLst>
                <a:ext uri="{FF2B5EF4-FFF2-40B4-BE49-F238E27FC236}">
                  <a16:creationId xmlns:a16="http://schemas.microsoft.com/office/drawing/2014/main" id="{41BEC1B3-7A81-555B-7914-19FC75AFBD7D}"/>
                </a:ext>
              </a:extLst>
            </p:cNvPr>
            <p:cNvSpPr/>
            <p:nvPr/>
          </p:nvSpPr>
          <p:spPr>
            <a:xfrm>
              <a:off x="8212124"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0" name="Freeform 1056">
              <a:extLst>
                <a:ext uri="{FF2B5EF4-FFF2-40B4-BE49-F238E27FC236}">
                  <a16:creationId xmlns:a16="http://schemas.microsoft.com/office/drawing/2014/main" id="{607B88C3-6312-ED54-5033-98AD453D6788}"/>
                </a:ext>
              </a:extLst>
            </p:cNvPr>
            <p:cNvSpPr/>
            <p:nvPr/>
          </p:nvSpPr>
          <p:spPr>
            <a:xfrm>
              <a:off x="8254145"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1" name="Freeform 1057">
              <a:extLst>
                <a:ext uri="{FF2B5EF4-FFF2-40B4-BE49-F238E27FC236}">
                  <a16:creationId xmlns:a16="http://schemas.microsoft.com/office/drawing/2014/main" id="{A3768955-2FAB-88BA-A69F-2472ACB8E22C}"/>
                </a:ext>
              </a:extLst>
            </p:cNvPr>
            <p:cNvSpPr/>
            <p:nvPr/>
          </p:nvSpPr>
          <p:spPr>
            <a:xfrm>
              <a:off x="8239438"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2" name="Freeform 1058">
              <a:extLst>
                <a:ext uri="{FF2B5EF4-FFF2-40B4-BE49-F238E27FC236}">
                  <a16:creationId xmlns:a16="http://schemas.microsoft.com/office/drawing/2014/main" id="{B7C867D8-B07D-AA38-3514-8714029BA916}"/>
                </a:ext>
              </a:extLst>
            </p:cNvPr>
            <p:cNvSpPr/>
            <p:nvPr/>
          </p:nvSpPr>
          <p:spPr>
            <a:xfrm>
              <a:off x="8281458"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3" name="Freeform 1059">
              <a:extLst>
                <a:ext uri="{FF2B5EF4-FFF2-40B4-BE49-F238E27FC236}">
                  <a16:creationId xmlns:a16="http://schemas.microsoft.com/office/drawing/2014/main" id="{8872C7E0-5AE4-56A8-0A8A-89E3CEF0E44F}"/>
                </a:ext>
              </a:extLst>
            </p:cNvPr>
            <p:cNvSpPr/>
            <p:nvPr/>
          </p:nvSpPr>
          <p:spPr>
            <a:xfrm>
              <a:off x="831507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4" name="Freeform 1060">
              <a:extLst>
                <a:ext uri="{FF2B5EF4-FFF2-40B4-BE49-F238E27FC236}">
                  <a16:creationId xmlns:a16="http://schemas.microsoft.com/office/drawing/2014/main" id="{C45E909C-224B-4E53-71AF-F0A9B77BDED7}"/>
                </a:ext>
              </a:extLst>
            </p:cNvPr>
            <p:cNvSpPr/>
            <p:nvPr/>
          </p:nvSpPr>
          <p:spPr>
            <a:xfrm>
              <a:off x="835709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5" name="Freeform 1061">
              <a:extLst>
                <a:ext uri="{FF2B5EF4-FFF2-40B4-BE49-F238E27FC236}">
                  <a16:creationId xmlns:a16="http://schemas.microsoft.com/office/drawing/2014/main" id="{FD640963-250E-2CE5-DE97-25424B39C870}"/>
                </a:ext>
              </a:extLst>
            </p:cNvPr>
            <p:cNvSpPr/>
            <p:nvPr/>
          </p:nvSpPr>
          <p:spPr>
            <a:xfrm>
              <a:off x="8369703"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6" name="Freeform 1062">
              <a:extLst>
                <a:ext uri="{FF2B5EF4-FFF2-40B4-BE49-F238E27FC236}">
                  <a16:creationId xmlns:a16="http://schemas.microsoft.com/office/drawing/2014/main" id="{BBDCD909-9A4A-FCAF-6377-BD3EEF8D5915}"/>
                </a:ext>
              </a:extLst>
            </p:cNvPr>
            <p:cNvSpPr/>
            <p:nvPr/>
          </p:nvSpPr>
          <p:spPr>
            <a:xfrm>
              <a:off x="8411724"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7" name="Freeform 1063">
              <a:extLst>
                <a:ext uri="{FF2B5EF4-FFF2-40B4-BE49-F238E27FC236}">
                  <a16:creationId xmlns:a16="http://schemas.microsoft.com/office/drawing/2014/main" id="{3CE73AB2-1174-5B3C-0F5E-0623EC359A35}"/>
                </a:ext>
              </a:extLst>
            </p:cNvPr>
            <p:cNvSpPr/>
            <p:nvPr/>
          </p:nvSpPr>
          <p:spPr>
            <a:xfrm>
              <a:off x="8388613"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8" name="Freeform 1064">
              <a:extLst>
                <a:ext uri="{FF2B5EF4-FFF2-40B4-BE49-F238E27FC236}">
                  <a16:creationId xmlns:a16="http://schemas.microsoft.com/office/drawing/2014/main" id="{A50E628D-67FD-1774-7F14-9270E2588D0E}"/>
                </a:ext>
              </a:extLst>
            </p:cNvPr>
            <p:cNvSpPr/>
            <p:nvPr/>
          </p:nvSpPr>
          <p:spPr>
            <a:xfrm>
              <a:off x="8430634"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69" name="Freeform 1065">
              <a:extLst>
                <a:ext uri="{FF2B5EF4-FFF2-40B4-BE49-F238E27FC236}">
                  <a16:creationId xmlns:a16="http://schemas.microsoft.com/office/drawing/2014/main" id="{73B42FE6-6076-E6F9-E369-C3E0F99B83E0}"/>
                </a:ext>
              </a:extLst>
            </p:cNvPr>
            <p:cNvSpPr/>
            <p:nvPr/>
          </p:nvSpPr>
          <p:spPr>
            <a:xfrm>
              <a:off x="8388613"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0" name="Freeform 1066">
              <a:extLst>
                <a:ext uri="{FF2B5EF4-FFF2-40B4-BE49-F238E27FC236}">
                  <a16:creationId xmlns:a16="http://schemas.microsoft.com/office/drawing/2014/main" id="{A2B36B40-D576-2322-9D97-7E0031D2A7D5}"/>
                </a:ext>
              </a:extLst>
            </p:cNvPr>
            <p:cNvSpPr/>
            <p:nvPr/>
          </p:nvSpPr>
          <p:spPr>
            <a:xfrm>
              <a:off x="8430634"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1" name="Freeform 1067">
              <a:extLst>
                <a:ext uri="{FF2B5EF4-FFF2-40B4-BE49-F238E27FC236}">
                  <a16:creationId xmlns:a16="http://schemas.microsoft.com/office/drawing/2014/main" id="{F86980AD-9A58-7EC0-AF78-E3146B75990E}"/>
                </a:ext>
              </a:extLst>
            </p:cNvPr>
            <p:cNvSpPr/>
            <p:nvPr/>
          </p:nvSpPr>
          <p:spPr>
            <a:xfrm>
              <a:off x="843483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2" name="Freeform 1068">
              <a:extLst>
                <a:ext uri="{FF2B5EF4-FFF2-40B4-BE49-F238E27FC236}">
                  <a16:creationId xmlns:a16="http://schemas.microsoft.com/office/drawing/2014/main" id="{70A755B8-3E31-5F4E-CF02-A5C4239F391A}"/>
                </a:ext>
              </a:extLst>
            </p:cNvPr>
            <p:cNvSpPr/>
            <p:nvPr/>
          </p:nvSpPr>
          <p:spPr>
            <a:xfrm>
              <a:off x="847685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3" name="Freeform 1069">
              <a:extLst>
                <a:ext uri="{FF2B5EF4-FFF2-40B4-BE49-F238E27FC236}">
                  <a16:creationId xmlns:a16="http://schemas.microsoft.com/office/drawing/2014/main" id="{5266B574-A980-37D2-1EC6-7132F0CE4DFA}"/>
                </a:ext>
              </a:extLst>
            </p:cNvPr>
            <p:cNvSpPr/>
            <p:nvPr/>
          </p:nvSpPr>
          <p:spPr>
            <a:xfrm>
              <a:off x="8453745" y="7065160"/>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4" name="Freeform 1070">
              <a:extLst>
                <a:ext uri="{FF2B5EF4-FFF2-40B4-BE49-F238E27FC236}">
                  <a16:creationId xmlns:a16="http://schemas.microsoft.com/office/drawing/2014/main" id="{1E3BF8BC-D12F-6AF3-6FC5-DAC27232F31F}"/>
                </a:ext>
              </a:extLst>
            </p:cNvPr>
            <p:cNvSpPr/>
            <p:nvPr/>
          </p:nvSpPr>
          <p:spPr>
            <a:xfrm>
              <a:off x="8495766" y="701750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5" name="Freeform 1071">
              <a:extLst>
                <a:ext uri="{FF2B5EF4-FFF2-40B4-BE49-F238E27FC236}">
                  <a16:creationId xmlns:a16="http://schemas.microsoft.com/office/drawing/2014/main" id="{E9C356E4-407D-5D2F-61C8-983530E63A75}"/>
                </a:ext>
              </a:extLst>
            </p:cNvPr>
            <p:cNvSpPr/>
            <p:nvPr/>
          </p:nvSpPr>
          <p:spPr>
            <a:xfrm>
              <a:off x="8556697"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6" name="Freeform 1072">
              <a:extLst>
                <a:ext uri="{FF2B5EF4-FFF2-40B4-BE49-F238E27FC236}">
                  <a16:creationId xmlns:a16="http://schemas.microsoft.com/office/drawing/2014/main" id="{F7E177E6-AA2A-1A85-8CE2-D4B286775598}"/>
                </a:ext>
              </a:extLst>
            </p:cNvPr>
            <p:cNvSpPr/>
            <p:nvPr/>
          </p:nvSpPr>
          <p:spPr>
            <a:xfrm>
              <a:off x="8598717"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7" name="Freeform 1073">
              <a:extLst>
                <a:ext uri="{FF2B5EF4-FFF2-40B4-BE49-F238E27FC236}">
                  <a16:creationId xmlns:a16="http://schemas.microsoft.com/office/drawing/2014/main" id="{7C1BF675-448A-6210-32B0-2CB44119278A}"/>
                </a:ext>
              </a:extLst>
            </p:cNvPr>
            <p:cNvSpPr/>
            <p:nvPr/>
          </p:nvSpPr>
          <p:spPr>
            <a:xfrm>
              <a:off x="8567201"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8" name="Freeform 1074">
              <a:extLst>
                <a:ext uri="{FF2B5EF4-FFF2-40B4-BE49-F238E27FC236}">
                  <a16:creationId xmlns:a16="http://schemas.microsoft.com/office/drawing/2014/main" id="{12860445-0553-76B2-16B0-94818FF97C80}"/>
                </a:ext>
              </a:extLst>
            </p:cNvPr>
            <p:cNvSpPr/>
            <p:nvPr/>
          </p:nvSpPr>
          <p:spPr>
            <a:xfrm>
              <a:off x="8609222"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79" name="Freeform 1075">
              <a:extLst>
                <a:ext uri="{FF2B5EF4-FFF2-40B4-BE49-F238E27FC236}">
                  <a16:creationId xmlns:a16="http://schemas.microsoft.com/office/drawing/2014/main" id="{B0D16093-B9C4-8773-76A2-32663E34CFAB}"/>
                </a:ext>
              </a:extLst>
            </p:cNvPr>
            <p:cNvSpPr/>
            <p:nvPr/>
          </p:nvSpPr>
          <p:spPr>
            <a:xfrm>
              <a:off x="8575606"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0" name="Freeform 1076">
              <a:extLst>
                <a:ext uri="{FF2B5EF4-FFF2-40B4-BE49-F238E27FC236}">
                  <a16:creationId xmlns:a16="http://schemas.microsoft.com/office/drawing/2014/main" id="{9EEBA167-929C-9E6D-FEE4-D2C7B79337EA}"/>
                </a:ext>
              </a:extLst>
            </p:cNvPr>
            <p:cNvSpPr/>
            <p:nvPr/>
          </p:nvSpPr>
          <p:spPr>
            <a:xfrm>
              <a:off x="8617627"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1" name="Freeform 1077">
              <a:extLst>
                <a:ext uri="{FF2B5EF4-FFF2-40B4-BE49-F238E27FC236}">
                  <a16:creationId xmlns:a16="http://schemas.microsoft.com/office/drawing/2014/main" id="{E76B8580-6183-D4B4-81B1-CF3D53CE2552}"/>
                </a:ext>
              </a:extLst>
            </p:cNvPr>
            <p:cNvSpPr/>
            <p:nvPr/>
          </p:nvSpPr>
          <p:spPr>
            <a:xfrm>
              <a:off x="8594515"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2" name="Freeform 1078">
              <a:extLst>
                <a:ext uri="{FF2B5EF4-FFF2-40B4-BE49-F238E27FC236}">
                  <a16:creationId xmlns:a16="http://schemas.microsoft.com/office/drawing/2014/main" id="{1AEEE81D-34AE-DEBF-8020-3CDF0080E77A}"/>
                </a:ext>
              </a:extLst>
            </p:cNvPr>
            <p:cNvSpPr/>
            <p:nvPr/>
          </p:nvSpPr>
          <p:spPr>
            <a:xfrm>
              <a:off x="8636536"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3" name="Freeform 1079">
              <a:extLst>
                <a:ext uri="{FF2B5EF4-FFF2-40B4-BE49-F238E27FC236}">
                  <a16:creationId xmlns:a16="http://schemas.microsoft.com/office/drawing/2014/main" id="{CB866C80-3679-AAE3-A0FE-16C0DD3B6E19}"/>
                </a:ext>
              </a:extLst>
            </p:cNvPr>
            <p:cNvSpPr/>
            <p:nvPr/>
          </p:nvSpPr>
          <p:spPr>
            <a:xfrm>
              <a:off x="8613425"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4" name="Freeform 1080">
              <a:extLst>
                <a:ext uri="{FF2B5EF4-FFF2-40B4-BE49-F238E27FC236}">
                  <a16:creationId xmlns:a16="http://schemas.microsoft.com/office/drawing/2014/main" id="{4EF0FFFC-203F-7F18-6CA5-A30AA3D64248}"/>
                </a:ext>
              </a:extLst>
            </p:cNvPr>
            <p:cNvSpPr/>
            <p:nvPr/>
          </p:nvSpPr>
          <p:spPr>
            <a:xfrm>
              <a:off x="8655446"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5" name="Freeform 1081">
              <a:extLst>
                <a:ext uri="{FF2B5EF4-FFF2-40B4-BE49-F238E27FC236}">
                  <a16:creationId xmlns:a16="http://schemas.microsoft.com/office/drawing/2014/main" id="{2817AD8E-08CD-B54C-5385-F822FF702A4E}"/>
                </a:ext>
              </a:extLst>
            </p:cNvPr>
            <p:cNvSpPr/>
            <p:nvPr/>
          </p:nvSpPr>
          <p:spPr>
            <a:xfrm>
              <a:off x="8632334" y="713188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6" name="Freeform 1082">
              <a:extLst>
                <a:ext uri="{FF2B5EF4-FFF2-40B4-BE49-F238E27FC236}">
                  <a16:creationId xmlns:a16="http://schemas.microsoft.com/office/drawing/2014/main" id="{E751CA4A-FD59-3A41-E333-90ACCD94F6FB}"/>
                </a:ext>
              </a:extLst>
            </p:cNvPr>
            <p:cNvSpPr/>
            <p:nvPr/>
          </p:nvSpPr>
          <p:spPr>
            <a:xfrm>
              <a:off x="8674355" y="7084224"/>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7" name="Freeform 1083">
              <a:extLst>
                <a:ext uri="{FF2B5EF4-FFF2-40B4-BE49-F238E27FC236}">
                  <a16:creationId xmlns:a16="http://schemas.microsoft.com/office/drawing/2014/main" id="{22276778-E8C5-62CD-050E-784C52557B41}"/>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8" name="Freeform 1084">
              <a:extLst>
                <a:ext uri="{FF2B5EF4-FFF2-40B4-BE49-F238E27FC236}">
                  <a16:creationId xmlns:a16="http://schemas.microsoft.com/office/drawing/2014/main" id="{FE152C57-AF51-47A0-7DB6-FDEB39C3709A}"/>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89" name="Freeform 1085">
              <a:extLst>
                <a:ext uri="{FF2B5EF4-FFF2-40B4-BE49-F238E27FC236}">
                  <a16:creationId xmlns:a16="http://schemas.microsoft.com/office/drawing/2014/main" id="{AA029AD6-E025-E6CC-4586-82674AFA7625}"/>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0" name="Freeform 1086">
              <a:extLst>
                <a:ext uri="{FF2B5EF4-FFF2-40B4-BE49-F238E27FC236}">
                  <a16:creationId xmlns:a16="http://schemas.microsoft.com/office/drawing/2014/main" id="{67F264D3-0495-18D7-C40C-03B81F06237F}"/>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1" name="Freeform 1087">
              <a:extLst>
                <a:ext uri="{FF2B5EF4-FFF2-40B4-BE49-F238E27FC236}">
                  <a16:creationId xmlns:a16="http://schemas.microsoft.com/office/drawing/2014/main" id="{3FF36C38-404C-6AB6-70E5-D1B70C5094B2}"/>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2" name="Freeform 1088">
              <a:extLst>
                <a:ext uri="{FF2B5EF4-FFF2-40B4-BE49-F238E27FC236}">
                  <a16:creationId xmlns:a16="http://schemas.microsoft.com/office/drawing/2014/main" id="{65EECBFF-2289-8226-B12C-3CE76E76F861}"/>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3" name="Freeform 1089">
              <a:extLst>
                <a:ext uri="{FF2B5EF4-FFF2-40B4-BE49-F238E27FC236}">
                  <a16:creationId xmlns:a16="http://schemas.microsoft.com/office/drawing/2014/main" id="{94695FC1-6932-C313-AD3E-3026E1323454}"/>
                </a:ext>
              </a:extLst>
            </p:cNvPr>
            <p:cNvSpPr/>
            <p:nvPr/>
          </p:nvSpPr>
          <p:spPr>
            <a:xfrm>
              <a:off x="864073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4" name="Freeform 1090">
              <a:extLst>
                <a:ext uri="{FF2B5EF4-FFF2-40B4-BE49-F238E27FC236}">
                  <a16:creationId xmlns:a16="http://schemas.microsoft.com/office/drawing/2014/main" id="{2C9B11EE-0E06-D350-F0D1-CD1CFFB3A73D}"/>
                </a:ext>
              </a:extLst>
            </p:cNvPr>
            <p:cNvSpPr/>
            <p:nvPr/>
          </p:nvSpPr>
          <p:spPr>
            <a:xfrm>
              <a:off x="868275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5" name="Freeform 1091">
              <a:extLst>
                <a:ext uri="{FF2B5EF4-FFF2-40B4-BE49-F238E27FC236}">
                  <a16:creationId xmlns:a16="http://schemas.microsoft.com/office/drawing/2014/main" id="{E2F16B1F-7B5F-94DB-BAB4-6A2F05CB1A03}"/>
                </a:ext>
              </a:extLst>
            </p:cNvPr>
            <p:cNvSpPr/>
            <p:nvPr/>
          </p:nvSpPr>
          <p:spPr>
            <a:xfrm>
              <a:off x="8668052" y="7208134"/>
              <a:ext cx="86142" cy="23829"/>
            </a:xfrm>
            <a:custGeom>
              <a:avLst/>
              <a:gdLst>
                <a:gd name="connsiteX0" fmla="*/ 0 w 61963"/>
                <a:gd name="connsiteY0" fmla="*/ 0 h 15179"/>
                <a:gd name="connsiteX1" fmla="*/ 61964 w 61963"/>
                <a:gd name="connsiteY1" fmla="*/ 0 h 15179"/>
              </a:gdLst>
              <a:ahLst/>
              <a:cxnLst>
                <a:cxn ang="0">
                  <a:pos x="connsiteX0" y="connsiteY0"/>
                </a:cxn>
                <a:cxn ang="0">
                  <a:pos x="connsiteX1" y="connsiteY1"/>
                </a:cxn>
              </a:cxnLst>
              <a:rect l="l" t="t" r="r" b="b"/>
              <a:pathLst>
                <a:path w="61963" h="15179">
                  <a:moveTo>
                    <a:pt x="0" y="0"/>
                  </a:moveTo>
                  <a:lnTo>
                    <a:pt x="61964"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6" name="Freeform 1092">
              <a:extLst>
                <a:ext uri="{FF2B5EF4-FFF2-40B4-BE49-F238E27FC236}">
                  <a16:creationId xmlns:a16="http://schemas.microsoft.com/office/drawing/2014/main" id="{89F14AE6-362C-BCBD-0EBC-80943FF7BA25}"/>
                </a:ext>
              </a:extLst>
            </p:cNvPr>
            <p:cNvSpPr/>
            <p:nvPr/>
          </p:nvSpPr>
          <p:spPr>
            <a:xfrm>
              <a:off x="8712174"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7" name="Freeform 1093">
              <a:extLst>
                <a:ext uri="{FF2B5EF4-FFF2-40B4-BE49-F238E27FC236}">
                  <a16:creationId xmlns:a16="http://schemas.microsoft.com/office/drawing/2014/main" id="{D50FAF00-330D-887D-20D8-25EC8AD60317}"/>
                </a:ext>
              </a:extLst>
            </p:cNvPr>
            <p:cNvSpPr/>
            <p:nvPr/>
          </p:nvSpPr>
          <p:spPr>
            <a:xfrm>
              <a:off x="8762600"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8" name="Freeform 1094">
              <a:extLst>
                <a:ext uri="{FF2B5EF4-FFF2-40B4-BE49-F238E27FC236}">
                  <a16:creationId xmlns:a16="http://schemas.microsoft.com/office/drawing/2014/main" id="{7357F8E4-FE89-6704-058E-CA3ECF4BE77E}"/>
                </a:ext>
              </a:extLst>
            </p:cNvPr>
            <p:cNvSpPr/>
            <p:nvPr/>
          </p:nvSpPr>
          <p:spPr>
            <a:xfrm>
              <a:off x="8804621"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799" name="Freeform 1095">
              <a:extLst>
                <a:ext uri="{FF2B5EF4-FFF2-40B4-BE49-F238E27FC236}">
                  <a16:creationId xmlns:a16="http://schemas.microsoft.com/office/drawing/2014/main" id="{917EB8FA-ED3D-7F8D-CA4C-32981A2A338C}"/>
                </a:ext>
              </a:extLst>
            </p:cNvPr>
            <p:cNvSpPr/>
            <p:nvPr/>
          </p:nvSpPr>
          <p:spPr>
            <a:xfrm>
              <a:off x="8800418" y="7208134"/>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0" name="Freeform 1096">
              <a:extLst>
                <a:ext uri="{FF2B5EF4-FFF2-40B4-BE49-F238E27FC236}">
                  <a16:creationId xmlns:a16="http://schemas.microsoft.com/office/drawing/2014/main" id="{5E884C67-D4CB-4D54-8EF9-9654898D7E43}"/>
                </a:ext>
              </a:extLst>
            </p:cNvPr>
            <p:cNvSpPr/>
            <p:nvPr/>
          </p:nvSpPr>
          <p:spPr>
            <a:xfrm>
              <a:off x="8842439" y="716047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1" name="Freeform 1097">
              <a:extLst>
                <a:ext uri="{FF2B5EF4-FFF2-40B4-BE49-F238E27FC236}">
                  <a16:creationId xmlns:a16="http://schemas.microsoft.com/office/drawing/2014/main" id="{3F3E6B4D-75CC-CA23-9F9A-06531E4D18FA}"/>
                </a:ext>
              </a:extLst>
            </p:cNvPr>
            <p:cNvSpPr/>
            <p:nvPr/>
          </p:nvSpPr>
          <p:spPr>
            <a:xfrm>
              <a:off x="8846642" y="739876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2" name="Freeform 1098">
              <a:extLst>
                <a:ext uri="{FF2B5EF4-FFF2-40B4-BE49-F238E27FC236}">
                  <a16:creationId xmlns:a16="http://schemas.microsoft.com/office/drawing/2014/main" id="{1008C7DD-330E-D17D-9439-CDAF42A6AEA9}"/>
                </a:ext>
              </a:extLst>
            </p:cNvPr>
            <p:cNvSpPr/>
            <p:nvPr/>
          </p:nvSpPr>
          <p:spPr>
            <a:xfrm>
              <a:off x="8888663" y="735110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3" name="Freeform 1099">
              <a:extLst>
                <a:ext uri="{FF2B5EF4-FFF2-40B4-BE49-F238E27FC236}">
                  <a16:creationId xmlns:a16="http://schemas.microsoft.com/office/drawing/2014/main" id="{1760EAFB-BA83-3C41-1045-937E9E8A1EB2}"/>
                </a:ext>
              </a:extLst>
            </p:cNvPr>
            <p:cNvSpPr/>
            <p:nvPr/>
          </p:nvSpPr>
          <p:spPr>
            <a:xfrm>
              <a:off x="8846642" y="7398763"/>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4" name="Freeform 1100">
              <a:extLst>
                <a:ext uri="{FF2B5EF4-FFF2-40B4-BE49-F238E27FC236}">
                  <a16:creationId xmlns:a16="http://schemas.microsoft.com/office/drawing/2014/main" id="{EB316935-5D15-0323-5688-214CE09142D4}"/>
                </a:ext>
              </a:extLst>
            </p:cNvPr>
            <p:cNvSpPr/>
            <p:nvPr/>
          </p:nvSpPr>
          <p:spPr>
            <a:xfrm>
              <a:off x="8888663" y="7351106"/>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5" name="Freeform 1101">
              <a:extLst>
                <a:ext uri="{FF2B5EF4-FFF2-40B4-BE49-F238E27FC236}">
                  <a16:creationId xmlns:a16="http://schemas.microsoft.com/office/drawing/2014/main" id="{6E3BB356-12DD-BC56-B30C-43124E8AB91D}"/>
                </a:ext>
              </a:extLst>
            </p:cNvPr>
            <p:cNvSpPr/>
            <p:nvPr/>
          </p:nvSpPr>
          <p:spPr>
            <a:xfrm>
              <a:off x="8903370"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6" name="Freeform 1102">
              <a:extLst>
                <a:ext uri="{FF2B5EF4-FFF2-40B4-BE49-F238E27FC236}">
                  <a16:creationId xmlns:a16="http://schemas.microsoft.com/office/drawing/2014/main" id="{0BD65E22-0B93-0AD6-4824-5DD359974039}"/>
                </a:ext>
              </a:extLst>
            </p:cNvPr>
            <p:cNvSpPr/>
            <p:nvPr/>
          </p:nvSpPr>
          <p:spPr>
            <a:xfrm>
              <a:off x="8945391"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7" name="Freeform 1103">
              <a:extLst>
                <a:ext uri="{FF2B5EF4-FFF2-40B4-BE49-F238E27FC236}">
                  <a16:creationId xmlns:a16="http://schemas.microsoft.com/office/drawing/2014/main" id="{361439BC-7AD0-334E-1189-CB17A8E0E2BE}"/>
                </a:ext>
              </a:extLst>
            </p:cNvPr>
            <p:cNvSpPr/>
            <p:nvPr/>
          </p:nvSpPr>
          <p:spPr>
            <a:xfrm>
              <a:off x="8911774"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8" name="Freeform 1104">
              <a:extLst>
                <a:ext uri="{FF2B5EF4-FFF2-40B4-BE49-F238E27FC236}">
                  <a16:creationId xmlns:a16="http://schemas.microsoft.com/office/drawing/2014/main" id="{9AE76908-AD81-C116-25BC-896E2A722FE9}"/>
                </a:ext>
              </a:extLst>
            </p:cNvPr>
            <p:cNvSpPr/>
            <p:nvPr/>
          </p:nvSpPr>
          <p:spPr>
            <a:xfrm>
              <a:off x="8953795"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09" name="Freeform 1105">
              <a:extLst>
                <a:ext uri="{FF2B5EF4-FFF2-40B4-BE49-F238E27FC236}">
                  <a16:creationId xmlns:a16="http://schemas.microsoft.com/office/drawing/2014/main" id="{F8419162-A5CD-7AF9-3308-395652F83988}"/>
                </a:ext>
              </a:extLst>
            </p:cNvPr>
            <p:cNvSpPr/>
            <p:nvPr/>
          </p:nvSpPr>
          <p:spPr>
            <a:xfrm>
              <a:off x="8911774"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0" name="Freeform 1106">
              <a:extLst>
                <a:ext uri="{FF2B5EF4-FFF2-40B4-BE49-F238E27FC236}">
                  <a16:creationId xmlns:a16="http://schemas.microsoft.com/office/drawing/2014/main" id="{3BD2FECB-97AB-DE09-01FF-CBDAE80E3DE7}"/>
                </a:ext>
              </a:extLst>
            </p:cNvPr>
            <p:cNvSpPr/>
            <p:nvPr/>
          </p:nvSpPr>
          <p:spPr>
            <a:xfrm>
              <a:off x="8953795"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1" name="Freeform 1107">
              <a:extLst>
                <a:ext uri="{FF2B5EF4-FFF2-40B4-BE49-F238E27FC236}">
                  <a16:creationId xmlns:a16="http://schemas.microsoft.com/office/drawing/2014/main" id="{D3BED3F1-C40E-DEB9-7116-692C3043277F}"/>
                </a:ext>
              </a:extLst>
            </p:cNvPr>
            <p:cNvSpPr/>
            <p:nvPr/>
          </p:nvSpPr>
          <p:spPr>
            <a:xfrm>
              <a:off x="8987412"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2" name="Freeform 1108">
              <a:extLst>
                <a:ext uri="{FF2B5EF4-FFF2-40B4-BE49-F238E27FC236}">
                  <a16:creationId xmlns:a16="http://schemas.microsoft.com/office/drawing/2014/main" id="{C40E06A1-DDD7-EEC2-D9E0-9D1AFDCFABF4}"/>
                </a:ext>
              </a:extLst>
            </p:cNvPr>
            <p:cNvSpPr/>
            <p:nvPr/>
          </p:nvSpPr>
          <p:spPr>
            <a:xfrm>
              <a:off x="9029433"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3" name="Freeform 1109">
              <a:extLst>
                <a:ext uri="{FF2B5EF4-FFF2-40B4-BE49-F238E27FC236}">
                  <a16:creationId xmlns:a16="http://schemas.microsoft.com/office/drawing/2014/main" id="{48F84909-9C77-3482-701F-1A6F9151019A}"/>
                </a:ext>
              </a:extLst>
            </p:cNvPr>
            <p:cNvSpPr/>
            <p:nvPr/>
          </p:nvSpPr>
          <p:spPr>
            <a:xfrm>
              <a:off x="9025231"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4" name="Freeform 1110">
              <a:extLst>
                <a:ext uri="{FF2B5EF4-FFF2-40B4-BE49-F238E27FC236}">
                  <a16:creationId xmlns:a16="http://schemas.microsoft.com/office/drawing/2014/main" id="{EA63CBFE-909B-A639-2A5C-D604E15329BB}"/>
                </a:ext>
              </a:extLst>
            </p:cNvPr>
            <p:cNvSpPr/>
            <p:nvPr/>
          </p:nvSpPr>
          <p:spPr>
            <a:xfrm>
              <a:off x="9067252"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5" name="Freeform 1111">
              <a:extLst>
                <a:ext uri="{FF2B5EF4-FFF2-40B4-BE49-F238E27FC236}">
                  <a16:creationId xmlns:a16="http://schemas.microsoft.com/office/drawing/2014/main" id="{A0D20B4C-435A-60B9-45C7-667FA25EB94B}"/>
                </a:ext>
              </a:extLst>
            </p:cNvPr>
            <p:cNvSpPr/>
            <p:nvPr/>
          </p:nvSpPr>
          <p:spPr>
            <a:xfrm>
              <a:off x="903363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6" name="Freeform 1112">
              <a:extLst>
                <a:ext uri="{FF2B5EF4-FFF2-40B4-BE49-F238E27FC236}">
                  <a16:creationId xmlns:a16="http://schemas.microsoft.com/office/drawing/2014/main" id="{5570DA43-A2FC-B7BF-6AA3-CBBC425D37D5}"/>
                </a:ext>
              </a:extLst>
            </p:cNvPr>
            <p:cNvSpPr/>
            <p:nvPr/>
          </p:nvSpPr>
          <p:spPr>
            <a:xfrm>
              <a:off x="907565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7" name="Freeform 1113">
              <a:extLst>
                <a:ext uri="{FF2B5EF4-FFF2-40B4-BE49-F238E27FC236}">
                  <a16:creationId xmlns:a16="http://schemas.microsoft.com/office/drawing/2014/main" id="{41F8BCAF-892D-78C7-D7D8-AB165CA1876B}"/>
                </a:ext>
              </a:extLst>
            </p:cNvPr>
            <p:cNvSpPr/>
            <p:nvPr/>
          </p:nvSpPr>
          <p:spPr>
            <a:xfrm>
              <a:off x="903363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8" name="Freeform 1114">
              <a:extLst>
                <a:ext uri="{FF2B5EF4-FFF2-40B4-BE49-F238E27FC236}">
                  <a16:creationId xmlns:a16="http://schemas.microsoft.com/office/drawing/2014/main" id="{E801BBD6-B9B3-503F-1D0D-62CC6E9CA684}"/>
                </a:ext>
              </a:extLst>
            </p:cNvPr>
            <p:cNvSpPr/>
            <p:nvPr/>
          </p:nvSpPr>
          <p:spPr>
            <a:xfrm>
              <a:off x="907565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19" name="Freeform 1115">
              <a:extLst>
                <a:ext uri="{FF2B5EF4-FFF2-40B4-BE49-F238E27FC236}">
                  <a16:creationId xmlns:a16="http://schemas.microsoft.com/office/drawing/2014/main" id="{2247B8CC-3E1D-0D63-A00B-FE41989F7018}"/>
                </a:ext>
              </a:extLst>
            </p:cNvPr>
            <p:cNvSpPr/>
            <p:nvPr/>
          </p:nvSpPr>
          <p:spPr>
            <a:xfrm>
              <a:off x="9060949"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0" name="Freeform 1116">
              <a:extLst>
                <a:ext uri="{FF2B5EF4-FFF2-40B4-BE49-F238E27FC236}">
                  <a16:creationId xmlns:a16="http://schemas.microsoft.com/office/drawing/2014/main" id="{FB79BDE7-AF97-B52E-6D68-D0C9C8FA1EAD}"/>
                </a:ext>
              </a:extLst>
            </p:cNvPr>
            <p:cNvSpPr/>
            <p:nvPr/>
          </p:nvSpPr>
          <p:spPr>
            <a:xfrm>
              <a:off x="9102970"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1" name="Freeform 1117">
              <a:extLst>
                <a:ext uri="{FF2B5EF4-FFF2-40B4-BE49-F238E27FC236}">
                  <a16:creationId xmlns:a16="http://schemas.microsoft.com/office/drawing/2014/main" id="{A3E67C4D-0C06-6ED2-1D73-1315F74ECA35}"/>
                </a:ext>
              </a:extLst>
            </p:cNvPr>
            <p:cNvSpPr/>
            <p:nvPr/>
          </p:nvSpPr>
          <p:spPr>
            <a:xfrm>
              <a:off x="9109273"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2" name="Freeform 1118">
              <a:extLst>
                <a:ext uri="{FF2B5EF4-FFF2-40B4-BE49-F238E27FC236}">
                  <a16:creationId xmlns:a16="http://schemas.microsoft.com/office/drawing/2014/main" id="{C95E1E37-A166-EE47-0582-2D58E5C232D6}"/>
                </a:ext>
              </a:extLst>
            </p:cNvPr>
            <p:cNvSpPr/>
            <p:nvPr/>
          </p:nvSpPr>
          <p:spPr>
            <a:xfrm>
              <a:off x="9151294"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3" name="Freeform 1119">
              <a:extLst>
                <a:ext uri="{FF2B5EF4-FFF2-40B4-BE49-F238E27FC236}">
                  <a16:creationId xmlns:a16="http://schemas.microsoft.com/office/drawing/2014/main" id="{D97A5674-A933-C64D-B090-B09CFD66A3E2}"/>
                </a:ext>
              </a:extLst>
            </p:cNvPr>
            <p:cNvSpPr/>
            <p:nvPr/>
          </p:nvSpPr>
          <p:spPr>
            <a:xfrm>
              <a:off x="931307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4" name="Freeform 1120">
              <a:extLst>
                <a:ext uri="{FF2B5EF4-FFF2-40B4-BE49-F238E27FC236}">
                  <a16:creationId xmlns:a16="http://schemas.microsoft.com/office/drawing/2014/main" id="{12D4698B-96F9-270E-BE8B-DB864D180DE9}"/>
                </a:ext>
              </a:extLst>
            </p:cNvPr>
            <p:cNvSpPr/>
            <p:nvPr/>
          </p:nvSpPr>
          <p:spPr>
            <a:xfrm>
              <a:off x="935509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5" name="Freeform 1121">
              <a:extLst>
                <a:ext uri="{FF2B5EF4-FFF2-40B4-BE49-F238E27FC236}">
                  <a16:creationId xmlns:a16="http://schemas.microsoft.com/office/drawing/2014/main" id="{2285620D-C03A-C4B6-ED2C-78C6621CBFBD}"/>
                </a:ext>
              </a:extLst>
            </p:cNvPr>
            <p:cNvSpPr/>
            <p:nvPr/>
          </p:nvSpPr>
          <p:spPr>
            <a:xfrm>
              <a:off x="9378207"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6" name="Freeform 1122">
              <a:extLst>
                <a:ext uri="{FF2B5EF4-FFF2-40B4-BE49-F238E27FC236}">
                  <a16:creationId xmlns:a16="http://schemas.microsoft.com/office/drawing/2014/main" id="{55757DEC-24EF-D424-2030-0C8D8743AF48}"/>
                </a:ext>
              </a:extLst>
            </p:cNvPr>
            <p:cNvSpPr/>
            <p:nvPr/>
          </p:nvSpPr>
          <p:spPr>
            <a:xfrm>
              <a:off x="9420229"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7" name="Freeform 1123">
              <a:extLst>
                <a:ext uri="{FF2B5EF4-FFF2-40B4-BE49-F238E27FC236}">
                  <a16:creationId xmlns:a16="http://schemas.microsoft.com/office/drawing/2014/main" id="{602E7479-EE10-EA35-508F-811B738920F5}"/>
                </a:ext>
              </a:extLst>
            </p:cNvPr>
            <p:cNvSpPr/>
            <p:nvPr/>
          </p:nvSpPr>
          <p:spPr>
            <a:xfrm>
              <a:off x="953788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8" name="Freeform 1124">
              <a:extLst>
                <a:ext uri="{FF2B5EF4-FFF2-40B4-BE49-F238E27FC236}">
                  <a16:creationId xmlns:a16="http://schemas.microsoft.com/office/drawing/2014/main" id="{CE55CE70-1B27-6256-A3A0-79F5D020E7B1}"/>
                </a:ext>
              </a:extLst>
            </p:cNvPr>
            <p:cNvSpPr/>
            <p:nvPr/>
          </p:nvSpPr>
          <p:spPr>
            <a:xfrm>
              <a:off x="9579909"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29" name="Freeform 1125">
              <a:extLst>
                <a:ext uri="{FF2B5EF4-FFF2-40B4-BE49-F238E27FC236}">
                  <a16:creationId xmlns:a16="http://schemas.microsoft.com/office/drawing/2014/main" id="{875D80C5-763E-6935-5EF6-F1DC56FFA93C}"/>
                </a:ext>
              </a:extLst>
            </p:cNvPr>
            <p:cNvSpPr/>
            <p:nvPr/>
          </p:nvSpPr>
          <p:spPr>
            <a:xfrm>
              <a:off x="9705972"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0" name="Freeform 1126">
              <a:extLst>
                <a:ext uri="{FF2B5EF4-FFF2-40B4-BE49-F238E27FC236}">
                  <a16:creationId xmlns:a16="http://schemas.microsoft.com/office/drawing/2014/main" id="{5F706637-5664-1D3C-897C-3D023D34C5D2}"/>
                </a:ext>
              </a:extLst>
            </p:cNvPr>
            <p:cNvSpPr/>
            <p:nvPr/>
          </p:nvSpPr>
          <p:spPr>
            <a:xfrm>
              <a:off x="9747993"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1" name="Freeform 1127">
              <a:extLst>
                <a:ext uri="{FF2B5EF4-FFF2-40B4-BE49-F238E27FC236}">
                  <a16:creationId xmlns:a16="http://schemas.microsoft.com/office/drawing/2014/main" id="{EC898E4B-44DE-C897-86F4-C523AF405EEC}"/>
                </a:ext>
              </a:extLst>
            </p:cNvPr>
            <p:cNvSpPr/>
            <p:nvPr/>
          </p:nvSpPr>
          <p:spPr>
            <a:xfrm>
              <a:off x="10004321"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2" name="Freeform 1128">
              <a:extLst>
                <a:ext uri="{FF2B5EF4-FFF2-40B4-BE49-F238E27FC236}">
                  <a16:creationId xmlns:a16="http://schemas.microsoft.com/office/drawing/2014/main" id="{E01118CB-3BF7-1696-F86C-CCA53AFEA1F8}"/>
                </a:ext>
              </a:extLst>
            </p:cNvPr>
            <p:cNvSpPr/>
            <p:nvPr/>
          </p:nvSpPr>
          <p:spPr>
            <a:xfrm>
              <a:off x="10046342"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3" name="Freeform 1129">
              <a:extLst>
                <a:ext uri="{FF2B5EF4-FFF2-40B4-BE49-F238E27FC236}">
                  <a16:creationId xmlns:a16="http://schemas.microsoft.com/office/drawing/2014/main" id="{46E2B918-8434-E72E-BDEC-670550635A2A}"/>
                </a:ext>
              </a:extLst>
            </p:cNvPr>
            <p:cNvSpPr/>
            <p:nvPr/>
          </p:nvSpPr>
          <p:spPr>
            <a:xfrm>
              <a:off x="10033735"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4" name="Freeform 1130">
              <a:extLst>
                <a:ext uri="{FF2B5EF4-FFF2-40B4-BE49-F238E27FC236}">
                  <a16:creationId xmlns:a16="http://schemas.microsoft.com/office/drawing/2014/main" id="{A960C2BC-0B57-A430-C618-6C96559DC283}"/>
                </a:ext>
              </a:extLst>
            </p:cNvPr>
            <p:cNvSpPr/>
            <p:nvPr/>
          </p:nvSpPr>
          <p:spPr>
            <a:xfrm>
              <a:off x="10075756"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5" name="Freeform 1131">
              <a:extLst>
                <a:ext uri="{FF2B5EF4-FFF2-40B4-BE49-F238E27FC236}">
                  <a16:creationId xmlns:a16="http://schemas.microsoft.com/office/drawing/2014/main" id="{C6167ACF-C6C3-663F-FBC0-E21782BE6127}"/>
                </a:ext>
              </a:extLst>
            </p:cNvPr>
            <p:cNvSpPr/>
            <p:nvPr/>
          </p:nvSpPr>
          <p:spPr>
            <a:xfrm>
              <a:off x="10107272"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6" name="Freeform 1132">
              <a:extLst>
                <a:ext uri="{FF2B5EF4-FFF2-40B4-BE49-F238E27FC236}">
                  <a16:creationId xmlns:a16="http://schemas.microsoft.com/office/drawing/2014/main" id="{192FBBAE-8FD7-F6B8-2E84-27A6C446DAFD}"/>
                </a:ext>
              </a:extLst>
            </p:cNvPr>
            <p:cNvSpPr/>
            <p:nvPr/>
          </p:nvSpPr>
          <p:spPr>
            <a:xfrm>
              <a:off x="10149293"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7" name="Freeform 1133">
              <a:extLst>
                <a:ext uri="{FF2B5EF4-FFF2-40B4-BE49-F238E27FC236}">
                  <a16:creationId xmlns:a16="http://schemas.microsoft.com/office/drawing/2014/main" id="{6AC9B091-FB94-0D5E-3E6A-9FB7D0432854}"/>
                </a:ext>
              </a:extLst>
            </p:cNvPr>
            <p:cNvSpPr/>
            <p:nvPr/>
          </p:nvSpPr>
          <p:spPr>
            <a:xfrm>
              <a:off x="10117777"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8" name="Freeform 1134">
              <a:extLst>
                <a:ext uri="{FF2B5EF4-FFF2-40B4-BE49-F238E27FC236}">
                  <a16:creationId xmlns:a16="http://schemas.microsoft.com/office/drawing/2014/main" id="{732C6244-B2DE-3FF0-15E7-F36BD92E3CF5}"/>
                </a:ext>
              </a:extLst>
            </p:cNvPr>
            <p:cNvSpPr/>
            <p:nvPr/>
          </p:nvSpPr>
          <p:spPr>
            <a:xfrm>
              <a:off x="10159798"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39" name="Freeform 1135">
              <a:extLst>
                <a:ext uri="{FF2B5EF4-FFF2-40B4-BE49-F238E27FC236}">
                  <a16:creationId xmlns:a16="http://schemas.microsoft.com/office/drawing/2014/main" id="{CA9E78AD-743F-B502-E5B5-7AF176A8DDA4}"/>
                </a:ext>
              </a:extLst>
            </p:cNvPr>
            <p:cNvSpPr/>
            <p:nvPr/>
          </p:nvSpPr>
          <p:spPr>
            <a:xfrm>
              <a:off x="10155597"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0" name="Freeform 1136">
              <a:extLst>
                <a:ext uri="{FF2B5EF4-FFF2-40B4-BE49-F238E27FC236}">
                  <a16:creationId xmlns:a16="http://schemas.microsoft.com/office/drawing/2014/main" id="{42A33F3F-BD0F-AC1E-F269-6672074EDA28}"/>
                </a:ext>
              </a:extLst>
            </p:cNvPr>
            <p:cNvSpPr/>
            <p:nvPr/>
          </p:nvSpPr>
          <p:spPr>
            <a:xfrm>
              <a:off x="10197618"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1" name="Freeform 1137">
              <a:extLst>
                <a:ext uri="{FF2B5EF4-FFF2-40B4-BE49-F238E27FC236}">
                  <a16:creationId xmlns:a16="http://schemas.microsoft.com/office/drawing/2014/main" id="{28EF539D-818E-F127-70D9-A41EF7A19EAD}"/>
                </a:ext>
              </a:extLst>
            </p:cNvPr>
            <p:cNvSpPr/>
            <p:nvPr/>
          </p:nvSpPr>
          <p:spPr>
            <a:xfrm>
              <a:off x="10229133"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2" name="Freeform 1138">
              <a:extLst>
                <a:ext uri="{FF2B5EF4-FFF2-40B4-BE49-F238E27FC236}">
                  <a16:creationId xmlns:a16="http://schemas.microsoft.com/office/drawing/2014/main" id="{F4CB653B-9E20-8468-3925-463EDFD7625D}"/>
                </a:ext>
              </a:extLst>
            </p:cNvPr>
            <p:cNvSpPr/>
            <p:nvPr/>
          </p:nvSpPr>
          <p:spPr>
            <a:xfrm>
              <a:off x="10271154"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3" name="Freeform 1139">
              <a:extLst>
                <a:ext uri="{FF2B5EF4-FFF2-40B4-BE49-F238E27FC236}">
                  <a16:creationId xmlns:a16="http://schemas.microsoft.com/office/drawing/2014/main" id="{93CA96DE-88BE-F501-1D7D-D316EABD7670}"/>
                </a:ext>
              </a:extLst>
            </p:cNvPr>
            <p:cNvSpPr/>
            <p:nvPr/>
          </p:nvSpPr>
          <p:spPr>
            <a:xfrm>
              <a:off x="1029426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4" name="Freeform 1140">
              <a:extLst>
                <a:ext uri="{FF2B5EF4-FFF2-40B4-BE49-F238E27FC236}">
                  <a16:creationId xmlns:a16="http://schemas.microsoft.com/office/drawing/2014/main" id="{A5B37071-D8D9-60D3-1650-0F273476BFD6}"/>
                </a:ext>
              </a:extLst>
            </p:cNvPr>
            <p:cNvSpPr/>
            <p:nvPr/>
          </p:nvSpPr>
          <p:spPr>
            <a:xfrm>
              <a:off x="10336287"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5" name="Freeform 1141">
              <a:extLst>
                <a:ext uri="{FF2B5EF4-FFF2-40B4-BE49-F238E27FC236}">
                  <a16:creationId xmlns:a16="http://schemas.microsoft.com/office/drawing/2014/main" id="{52208250-4B4E-A545-ADC2-AEBBC8065E61}"/>
                </a:ext>
              </a:extLst>
            </p:cNvPr>
            <p:cNvSpPr/>
            <p:nvPr/>
          </p:nvSpPr>
          <p:spPr>
            <a:xfrm>
              <a:off x="1043503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6" name="Freeform 1142">
              <a:extLst>
                <a:ext uri="{FF2B5EF4-FFF2-40B4-BE49-F238E27FC236}">
                  <a16:creationId xmlns:a16="http://schemas.microsoft.com/office/drawing/2014/main" id="{1251C877-1CFB-1115-15BD-70F244DE1292}"/>
                </a:ext>
              </a:extLst>
            </p:cNvPr>
            <p:cNvSpPr/>
            <p:nvPr/>
          </p:nvSpPr>
          <p:spPr>
            <a:xfrm>
              <a:off x="10477057"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7" name="Freeform 1143">
              <a:extLst>
                <a:ext uri="{FF2B5EF4-FFF2-40B4-BE49-F238E27FC236}">
                  <a16:creationId xmlns:a16="http://schemas.microsoft.com/office/drawing/2014/main" id="{EF66E1D1-5BEB-A966-022B-69C80EB04822}"/>
                </a:ext>
              </a:extLst>
            </p:cNvPr>
            <p:cNvSpPr/>
            <p:nvPr/>
          </p:nvSpPr>
          <p:spPr>
            <a:xfrm>
              <a:off x="10462350"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8" name="Freeform 1144">
              <a:extLst>
                <a:ext uri="{FF2B5EF4-FFF2-40B4-BE49-F238E27FC236}">
                  <a16:creationId xmlns:a16="http://schemas.microsoft.com/office/drawing/2014/main" id="{5ABB9425-F03E-9C6C-AC2B-299DC5F40BD6}"/>
                </a:ext>
              </a:extLst>
            </p:cNvPr>
            <p:cNvSpPr/>
            <p:nvPr/>
          </p:nvSpPr>
          <p:spPr>
            <a:xfrm>
              <a:off x="10504371"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49" name="Freeform 1145">
              <a:extLst>
                <a:ext uri="{FF2B5EF4-FFF2-40B4-BE49-F238E27FC236}">
                  <a16:creationId xmlns:a16="http://schemas.microsoft.com/office/drawing/2014/main" id="{DC4BD135-C48E-A3D3-4187-D0E739487261}"/>
                </a:ext>
              </a:extLst>
            </p:cNvPr>
            <p:cNvSpPr/>
            <p:nvPr/>
          </p:nvSpPr>
          <p:spPr>
            <a:xfrm>
              <a:off x="11256546" y="7603692"/>
              <a:ext cx="84042" cy="2382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850" name="Freeform 1146">
              <a:extLst>
                <a:ext uri="{FF2B5EF4-FFF2-40B4-BE49-F238E27FC236}">
                  <a16:creationId xmlns:a16="http://schemas.microsoft.com/office/drawing/2014/main" id="{D6DC274C-43F5-BC42-408D-FE23752C0B94}"/>
                </a:ext>
              </a:extLst>
            </p:cNvPr>
            <p:cNvSpPr/>
            <p:nvPr/>
          </p:nvSpPr>
          <p:spPr>
            <a:xfrm>
              <a:off x="11298568" y="7556033"/>
              <a:ext cx="21010" cy="95315"/>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1"/>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110" name="Graphic 117">
            <a:extLst>
              <a:ext uri="{FF2B5EF4-FFF2-40B4-BE49-F238E27FC236}">
                <a16:creationId xmlns:a16="http://schemas.microsoft.com/office/drawing/2014/main" id="{B4DACCD2-D0DF-0901-1A42-D707C7E4ECA8}"/>
              </a:ext>
            </a:extLst>
          </p:cNvPr>
          <p:cNvGrpSpPr/>
          <p:nvPr/>
        </p:nvGrpSpPr>
        <p:grpSpPr>
          <a:xfrm>
            <a:off x="6904821" y="2203694"/>
            <a:ext cx="3989376" cy="2004930"/>
            <a:chOff x="2949591" y="1023112"/>
            <a:chExt cx="5739929" cy="2554638"/>
          </a:xfrm>
          <a:noFill/>
        </p:grpSpPr>
        <p:sp>
          <p:nvSpPr>
            <p:cNvPr id="1210" name="Freeform 508">
              <a:extLst>
                <a:ext uri="{FF2B5EF4-FFF2-40B4-BE49-F238E27FC236}">
                  <a16:creationId xmlns:a16="http://schemas.microsoft.com/office/drawing/2014/main" id="{3D9D04BC-60CD-E63E-0BDF-F580F7C65113}"/>
                </a:ext>
              </a:extLst>
            </p:cNvPr>
            <p:cNvSpPr/>
            <p:nvPr/>
          </p:nvSpPr>
          <p:spPr>
            <a:xfrm>
              <a:off x="2973772" y="1053471"/>
              <a:ext cx="5685522" cy="2493922"/>
            </a:xfrm>
            <a:custGeom>
              <a:avLst/>
              <a:gdLst>
                <a:gd name="connsiteX0" fmla="*/ 0 w 5685522"/>
                <a:gd name="connsiteY0" fmla="*/ 0 h 2493922"/>
                <a:gd name="connsiteX1" fmla="*/ 74054 w 5685522"/>
                <a:gd name="connsiteY1" fmla="*/ 0 h 2493922"/>
                <a:gd name="connsiteX2" fmla="*/ 74054 w 5685522"/>
                <a:gd name="connsiteY2" fmla="*/ 21251 h 2493922"/>
                <a:gd name="connsiteX3" fmla="*/ 120904 w 5685522"/>
                <a:gd name="connsiteY3" fmla="*/ 21251 h 2493922"/>
                <a:gd name="connsiteX4" fmla="*/ 120904 w 5685522"/>
                <a:gd name="connsiteY4" fmla="*/ 42501 h 2493922"/>
                <a:gd name="connsiteX5" fmla="*/ 134506 w 5685522"/>
                <a:gd name="connsiteY5" fmla="*/ 42501 h 2493922"/>
                <a:gd name="connsiteX6" fmla="*/ 134506 w 5685522"/>
                <a:gd name="connsiteY6" fmla="*/ 63752 h 2493922"/>
                <a:gd name="connsiteX7" fmla="*/ 362713 w 5685522"/>
                <a:gd name="connsiteY7" fmla="*/ 63752 h 2493922"/>
                <a:gd name="connsiteX8" fmla="*/ 362713 w 5685522"/>
                <a:gd name="connsiteY8" fmla="*/ 85003 h 2493922"/>
                <a:gd name="connsiteX9" fmla="*/ 477572 w 5685522"/>
                <a:gd name="connsiteY9" fmla="*/ 85003 h 2493922"/>
                <a:gd name="connsiteX10" fmla="*/ 477572 w 5685522"/>
                <a:gd name="connsiteY10" fmla="*/ 106254 h 2493922"/>
                <a:gd name="connsiteX11" fmla="*/ 524422 w 5685522"/>
                <a:gd name="connsiteY11" fmla="*/ 106254 h 2493922"/>
                <a:gd name="connsiteX12" fmla="*/ 524422 w 5685522"/>
                <a:gd name="connsiteY12" fmla="*/ 127504 h 2493922"/>
                <a:gd name="connsiteX13" fmla="*/ 544069 w 5685522"/>
                <a:gd name="connsiteY13" fmla="*/ 127504 h 2493922"/>
                <a:gd name="connsiteX14" fmla="*/ 544069 w 5685522"/>
                <a:gd name="connsiteY14" fmla="*/ 150273 h 2493922"/>
                <a:gd name="connsiteX15" fmla="*/ 590920 w 5685522"/>
                <a:gd name="connsiteY15" fmla="*/ 150273 h 2493922"/>
                <a:gd name="connsiteX16" fmla="*/ 590920 w 5685522"/>
                <a:gd name="connsiteY16" fmla="*/ 171524 h 2493922"/>
                <a:gd name="connsiteX17" fmla="*/ 658928 w 5685522"/>
                <a:gd name="connsiteY17" fmla="*/ 171524 h 2493922"/>
                <a:gd name="connsiteX18" fmla="*/ 658928 w 5685522"/>
                <a:gd name="connsiteY18" fmla="*/ 192774 h 2493922"/>
                <a:gd name="connsiteX19" fmla="*/ 799479 w 5685522"/>
                <a:gd name="connsiteY19" fmla="*/ 192774 h 2493922"/>
                <a:gd name="connsiteX20" fmla="*/ 799479 w 5685522"/>
                <a:gd name="connsiteY20" fmla="*/ 215543 h 2493922"/>
                <a:gd name="connsiteX21" fmla="*/ 819126 w 5685522"/>
                <a:gd name="connsiteY21" fmla="*/ 215543 h 2493922"/>
                <a:gd name="connsiteX22" fmla="*/ 819126 w 5685522"/>
                <a:gd name="connsiteY22" fmla="*/ 236794 h 2493922"/>
                <a:gd name="connsiteX23" fmla="*/ 974791 w 5685522"/>
                <a:gd name="connsiteY23" fmla="*/ 236794 h 2493922"/>
                <a:gd name="connsiteX24" fmla="*/ 974791 w 5685522"/>
                <a:gd name="connsiteY24" fmla="*/ 259562 h 2493922"/>
                <a:gd name="connsiteX25" fmla="*/ 988392 w 5685522"/>
                <a:gd name="connsiteY25" fmla="*/ 259562 h 2493922"/>
                <a:gd name="connsiteX26" fmla="*/ 988392 w 5685522"/>
                <a:gd name="connsiteY26" fmla="*/ 280813 h 2493922"/>
                <a:gd name="connsiteX27" fmla="*/ 1041288 w 5685522"/>
                <a:gd name="connsiteY27" fmla="*/ 280813 h 2493922"/>
                <a:gd name="connsiteX28" fmla="*/ 1041288 w 5685522"/>
                <a:gd name="connsiteY28" fmla="*/ 303582 h 2493922"/>
                <a:gd name="connsiteX29" fmla="*/ 1115342 w 5685522"/>
                <a:gd name="connsiteY29" fmla="*/ 303582 h 2493922"/>
                <a:gd name="connsiteX30" fmla="*/ 1115342 w 5685522"/>
                <a:gd name="connsiteY30" fmla="*/ 324832 h 2493922"/>
                <a:gd name="connsiteX31" fmla="*/ 1134989 w 5685522"/>
                <a:gd name="connsiteY31" fmla="*/ 324832 h 2493922"/>
                <a:gd name="connsiteX32" fmla="*/ 1134989 w 5685522"/>
                <a:gd name="connsiteY32" fmla="*/ 347601 h 2493922"/>
                <a:gd name="connsiteX33" fmla="*/ 1142545 w 5685522"/>
                <a:gd name="connsiteY33" fmla="*/ 347601 h 2493922"/>
                <a:gd name="connsiteX34" fmla="*/ 1142545 w 5685522"/>
                <a:gd name="connsiteY34" fmla="*/ 368852 h 2493922"/>
                <a:gd name="connsiteX35" fmla="*/ 1156147 w 5685522"/>
                <a:gd name="connsiteY35" fmla="*/ 368852 h 2493922"/>
                <a:gd name="connsiteX36" fmla="*/ 1156147 w 5685522"/>
                <a:gd name="connsiteY36" fmla="*/ 391620 h 2493922"/>
                <a:gd name="connsiteX37" fmla="*/ 1175794 w 5685522"/>
                <a:gd name="connsiteY37" fmla="*/ 391620 h 2493922"/>
                <a:gd name="connsiteX38" fmla="*/ 1175794 w 5685522"/>
                <a:gd name="connsiteY38" fmla="*/ 414389 h 2493922"/>
                <a:gd name="connsiteX39" fmla="*/ 1189396 w 5685522"/>
                <a:gd name="connsiteY39" fmla="*/ 414389 h 2493922"/>
                <a:gd name="connsiteX40" fmla="*/ 1189396 w 5685522"/>
                <a:gd name="connsiteY40" fmla="*/ 435640 h 2493922"/>
                <a:gd name="connsiteX41" fmla="*/ 1255893 w 5685522"/>
                <a:gd name="connsiteY41" fmla="*/ 435640 h 2493922"/>
                <a:gd name="connsiteX42" fmla="*/ 1255893 w 5685522"/>
                <a:gd name="connsiteY42" fmla="*/ 458408 h 2493922"/>
                <a:gd name="connsiteX43" fmla="*/ 1269495 w 5685522"/>
                <a:gd name="connsiteY43" fmla="*/ 458408 h 2493922"/>
                <a:gd name="connsiteX44" fmla="*/ 1269495 w 5685522"/>
                <a:gd name="connsiteY44" fmla="*/ 481177 h 2493922"/>
                <a:gd name="connsiteX45" fmla="*/ 1283096 w 5685522"/>
                <a:gd name="connsiteY45" fmla="*/ 481177 h 2493922"/>
                <a:gd name="connsiteX46" fmla="*/ 1283096 w 5685522"/>
                <a:gd name="connsiteY46" fmla="*/ 502427 h 2493922"/>
                <a:gd name="connsiteX47" fmla="*/ 1296698 w 5685522"/>
                <a:gd name="connsiteY47" fmla="*/ 502427 h 2493922"/>
                <a:gd name="connsiteX48" fmla="*/ 1296698 w 5685522"/>
                <a:gd name="connsiteY48" fmla="*/ 525196 h 2493922"/>
                <a:gd name="connsiteX49" fmla="*/ 1364707 w 5685522"/>
                <a:gd name="connsiteY49" fmla="*/ 525196 h 2493922"/>
                <a:gd name="connsiteX50" fmla="*/ 1364707 w 5685522"/>
                <a:gd name="connsiteY50" fmla="*/ 547965 h 2493922"/>
                <a:gd name="connsiteX51" fmla="*/ 1376797 w 5685522"/>
                <a:gd name="connsiteY51" fmla="*/ 547965 h 2493922"/>
                <a:gd name="connsiteX52" fmla="*/ 1376797 w 5685522"/>
                <a:gd name="connsiteY52" fmla="*/ 569215 h 2493922"/>
                <a:gd name="connsiteX53" fmla="*/ 1390399 w 5685522"/>
                <a:gd name="connsiteY53" fmla="*/ 569215 h 2493922"/>
                <a:gd name="connsiteX54" fmla="*/ 1390399 w 5685522"/>
                <a:gd name="connsiteY54" fmla="*/ 591984 h 2493922"/>
                <a:gd name="connsiteX55" fmla="*/ 1458408 w 5685522"/>
                <a:gd name="connsiteY55" fmla="*/ 591984 h 2493922"/>
                <a:gd name="connsiteX56" fmla="*/ 1458408 w 5685522"/>
                <a:gd name="connsiteY56" fmla="*/ 614753 h 2493922"/>
                <a:gd name="connsiteX57" fmla="*/ 1491656 w 5685522"/>
                <a:gd name="connsiteY57" fmla="*/ 614753 h 2493922"/>
                <a:gd name="connsiteX58" fmla="*/ 1491656 w 5685522"/>
                <a:gd name="connsiteY58" fmla="*/ 636003 h 2493922"/>
                <a:gd name="connsiteX59" fmla="*/ 1497701 w 5685522"/>
                <a:gd name="connsiteY59" fmla="*/ 636003 h 2493922"/>
                <a:gd name="connsiteX60" fmla="*/ 1497701 w 5685522"/>
                <a:gd name="connsiteY60" fmla="*/ 658772 h 2493922"/>
                <a:gd name="connsiteX61" fmla="*/ 1511303 w 5685522"/>
                <a:gd name="connsiteY61" fmla="*/ 658772 h 2493922"/>
                <a:gd name="connsiteX62" fmla="*/ 1511303 w 5685522"/>
                <a:gd name="connsiteY62" fmla="*/ 681541 h 2493922"/>
                <a:gd name="connsiteX63" fmla="*/ 1532461 w 5685522"/>
                <a:gd name="connsiteY63" fmla="*/ 681541 h 2493922"/>
                <a:gd name="connsiteX64" fmla="*/ 1532461 w 5685522"/>
                <a:gd name="connsiteY64" fmla="*/ 702791 h 2493922"/>
                <a:gd name="connsiteX65" fmla="*/ 1598959 w 5685522"/>
                <a:gd name="connsiteY65" fmla="*/ 702791 h 2493922"/>
                <a:gd name="connsiteX66" fmla="*/ 1598959 w 5685522"/>
                <a:gd name="connsiteY66" fmla="*/ 725560 h 2493922"/>
                <a:gd name="connsiteX67" fmla="*/ 1612561 w 5685522"/>
                <a:gd name="connsiteY67" fmla="*/ 725560 h 2493922"/>
                <a:gd name="connsiteX68" fmla="*/ 1612561 w 5685522"/>
                <a:gd name="connsiteY68" fmla="*/ 748329 h 2493922"/>
                <a:gd name="connsiteX69" fmla="*/ 1626162 w 5685522"/>
                <a:gd name="connsiteY69" fmla="*/ 748329 h 2493922"/>
                <a:gd name="connsiteX70" fmla="*/ 1626162 w 5685522"/>
                <a:gd name="connsiteY70" fmla="*/ 771097 h 2493922"/>
                <a:gd name="connsiteX71" fmla="*/ 1639764 w 5685522"/>
                <a:gd name="connsiteY71" fmla="*/ 771097 h 2493922"/>
                <a:gd name="connsiteX72" fmla="*/ 1639764 w 5685522"/>
                <a:gd name="connsiteY72" fmla="*/ 793866 h 2493922"/>
                <a:gd name="connsiteX73" fmla="*/ 1686614 w 5685522"/>
                <a:gd name="connsiteY73" fmla="*/ 793866 h 2493922"/>
                <a:gd name="connsiteX74" fmla="*/ 1686614 w 5685522"/>
                <a:gd name="connsiteY74" fmla="*/ 816634 h 2493922"/>
                <a:gd name="connsiteX75" fmla="*/ 1700216 w 5685522"/>
                <a:gd name="connsiteY75" fmla="*/ 816634 h 2493922"/>
                <a:gd name="connsiteX76" fmla="*/ 1700216 w 5685522"/>
                <a:gd name="connsiteY76" fmla="*/ 839403 h 2493922"/>
                <a:gd name="connsiteX77" fmla="*/ 1706261 w 5685522"/>
                <a:gd name="connsiteY77" fmla="*/ 839403 h 2493922"/>
                <a:gd name="connsiteX78" fmla="*/ 1706261 w 5685522"/>
                <a:gd name="connsiteY78" fmla="*/ 862172 h 2493922"/>
                <a:gd name="connsiteX79" fmla="*/ 1727419 w 5685522"/>
                <a:gd name="connsiteY79" fmla="*/ 862172 h 2493922"/>
                <a:gd name="connsiteX80" fmla="*/ 1727419 w 5685522"/>
                <a:gd name="connsiteY80" fmla="*/ 883422 h 2493922"/>
                <a:gd name="connsiteX81" fmla="*/ 1780315 w 5685522"/>
                <a:gd name="connsiteY81" fmla="*/ 883422 h 2493922"/>
                <a:gd name="connsiteX82" fmla="*/ 1780315 w 5685522"/>
                <a:gd name="connsiteY82" fmla="*/ 906191 h 2493922"/>
                <a:gd name="connsiteX83" fmla="*/ 1793917 w 5685522"/>
                <a:gd name="connsiteY83" fmla="*/ 906191 h 2493922"/>
                <a:gd name="connsiteX84" fmla="*/ 1793917 w 5685522"/>
                <a:gd name="connsiteY84" fmla="*/ 928960 h 2493922"/>
                <a:gd name="connsiteX85" fmla="*/ 1827166 w 5685522"/>
                <a:gd name="connsiteY85" fmla="*/ 928960 h 2493922"/>
                <a:gd name="connsiteX86" fmla="*/ 1827166 w 5685522"/>
                <a:gd name="connsiteY86" fmla="*/ 951728 h 2493922"/>
                <a:gd name="connsiteX87" fmla="*/ 1848324 w 5685522"/>
                <a:gd name="connsiteY87" fmla="*/ 951728 h 2493922"/>
                <a:gd name="connsiteX88" fmla="*/ 1848324 w 5685522"/>
                <a:gd name="connsiteY88" fmla="*/ 974497 h 2493922"/>
                <a:gd name="connsiteX89" fmla="*/ 1875527 w 5685522"/>
                <a:gd name="connsiteY89" fmla="*/ 974497 h 2493922"/>
                <a:gd name="connsiteX90" fmla="*/ 1875527 w 5685522"/>
                <a:gd name="connsiteY90" fmla="*/ 997265 h 2493922"/>
                <a:gd name="connsiteX91" fmla="*/ 1887618 w 5685522"/>
                <a:gd name="connsiteY91" fmla="*/ 997265 h 2493922"/>
                <a:gd name="connsiteX92" fmla="*/ 1887618 w 5685522"/>
                <a:gd name="connsiteY92" fmla="*/ 1020034 h 2493922"/>
                <a:gd name="connsiteX93" fmla="*/ 1928423 w 5685522"/>
                <a:gd name="connsiteY93" fmla="*/ 1020034 h 2493922"/>
                <a:gd name="connsiteX94" fmla="*/ 1928423 w 5685522"/>
                <a:gd name="connsiteY94" fmla="*/ 1042803 h 2493922"/>
                <a:gd name="connsiteX95" fmla="*/ 2002477 w 5685522"/>
                <a:gd name="connsiteY95" fmla="*/ 1042803 h 2493922"/>
                <a:gd name="connsiteX96" fmla="*/ 2002477 w 5685522"/>
                <a:gd name="connsiteY96" fmla="*/ 1065571 h 2493922"/>
                <a:gd name="connsiteX97" fmla="*/ 2082576 w 5685522"/>
                <a:gd name="connsiteY97" fmla="*/ 1065571 h 2493922"/>
                <a:gd name="connsiteX98" fmla="*/ 2082576 w 5685522"/>
                <a:gd name="connsiteY98" fmla="*/ 1088340 h 2493922"/>
                <a:gd name="connsiteX99" fmla="*/ 2156630 w 5685522"/>
                <a:gd name="connsiteY99" fmla="*/ 1088340 h 2493922"/>
                <a:gd name="connsiteX100" fmla="*/ 2156630 w 5685522"/>
                <a:gd name="connsiteY100" fmla="*/ 1111109 h 2493922"/>
                <a:gd name="connsiteX101" fmla="*/ 2191390 w 5685522"/>
                <a:gd name="connsiteY101" fmla="*/ 1111109 h 2493922"/>
                <a:gd name="connsiteX102" fmla="*/ 2191390 w 5685522"/>
                <a:gd name="connsiteY102" fmla="*/ 1135395 h 2493922"/>
                <a:gd name="connsiteX103" fmla="*/ 2203480 w 5685522"/>
                <a:gd name="connsiteY103" fmla="*/ 1135395 h 2493922"/>
                <a:gd name="connsiteX104" fmla="*/ 2203480 w 5685522"/>
                <a:gd name="connsiteY104" fmla="*/ 1158164 h 2493922"/>
                <a:gd name="connsiteX105" fmla="*/ 2217082 w 5685522"/>
                <a:gd name="connsiteY105" fmla="*/ 1158164 h 2493922"/>
                <a:gd name="connsiteX106" fmla="*/ 2217082 w 5685522"/>
                <a:gd name="connsiteY106" fmla="*/ 1180932 h 2493922"/>
                <a:gd name="connsiteX107" fmla="*/ 2271489 w 5685522"/>
                <a:gd name="connsiteY107" fmla="*/ 1180932 h 2493922"/>
                <a:gd name="connsiteX108" fmla="*/ 2271489 w 5685522"/>
                <a:gd name="connsiteY108" fmla="*/ 1203701 h 2493922"/>
                <a:gd name="connsiteX109" fmla="*/ 2331941 w 5685522"/>
                <a:gd name="connsiteY109" fmla="*/ 1203701 h 2493922"/>
                <a:gd name="connsiteX110" fmla="*/ 2331941 w 5685522"/>
                <a:gd name="connsiteY110" fmla="*/ 1226470 h 2493922"/>
                <a:gd name="connsiteX111" fmla="*/ 2507252 w 5685522"/>
                <a:gd name="connsiteY111" fmla="*/ 1226470 h 2493922"/>
                <a:gd name="connsiteX112" fmla="*/ 2507252 w 5685522"/>
                <a:gd name="connsiteY112" fmla="*/ 1249238 h 2493922"/>
                <a:gd name="connsiteX113" fmla="*/ 2567704 w 5685522"/>
                <a:gd name="connsiteY113" fmla="*/ 1249238 h 2493922"/>
                <a:gd name="connsiteX114" fmla="*/ 2567704 w 5685522"/>
                <a:gd name="connsiteY114" fmla="*/ 1273525 h 2493922"/>
                <a:gd name="connsiteX115" fmla="*/ 2587351 w 5685522"/>
                <a:gd name="connsiteY115" fmla="*/ 1273525 h 2493922"/>
                <a:gd name="connsiteX116" fmla="*/ 2587351 w 5685522"/>
                <a:gd name="connsiteY116" fmla="*/ 1296293 h 2493922"/>
                <a:gd name="connsiteX117" fmla="*/ 2600953 w 5685522"/>
                <a:gd name="connsiteY117" fmla="*/ 1296293 h 2493922"/>
                <a:gd name="connsiteX118" fmla="*/ 2600953 w 5685522"/>
                <a:gd name="connsiteY118" fmla="*/ 1320580 h 2493922"/>
                <a:gd name="connsiteX119" fmla="*/ 2634201 w 5685522"/>
                <a:gd name="connsiteY119" fmla="*/ 1320580 h 2493922"/>
                <a:gd name="connsiteX120" fmla="*/ 2634201 w 5685522"/>
                <a:gd name="connsiteY120" fmla="*/ 1343348 h 2493922"/>
                <a:gd name="connsiteX121" fmla="*/ 2681052 w 5685522"/>
                <a:gd name="connsiteY121" fmla="*/ 1343348 h 2493922"/>
                <a:gd name="connsiteX122" fmla="*/ 2681052 w 5685522"/>
                <a:gd name="connsiteY122" fmla="*/ 1367635 h 2493922"/>
                <a:gd name="connsiteX123" fmla="*/ 2714301 w 5685522"/>
                <a:gd name="connsiteY123" fmla="*/ 1367635 h 2493922"/>
                <a:gd name="connsiteX124" fmla="*/ 2714301 w 5685522"/>
                <a:gd name="connsiteY124" fmla="*/ 1391921 h 2493922"/>
                <a:gd name="connsiteX125" fmla="*/ 2768708 w 5685522"/>
                <a:gd name="connsiteY125" fmla="*/ 1391921 h 2493922"/>
                <a:gd name="connsiteX126" fmla="*/ 2768708 w 5685522"/>
                <a:gd name="connsiteY126" fmla="*/ 1416208 h 2493922"/>
                <a:gd name="connsiteX127" fmla="*/ 2774753 w 5685522"/>
                <a:gd name="connsiteY127" fmla="*/ 1416208 h 2493922"/>
                <a:gd name="connsiteX128" fmla="*/ 2774753 w 5685522"/>
                <a:gd name="connsiteY128" fmla="*/ 1442012 h 2493922"/>
                <a:gd name="connsiteX129" fmla="*/ 2883566 w 5685522"/>
                <a:gd name="connsiteY129" fmla="*/ 1442012 h 2493922"/>
                <a:gd name="connsiteX130" fmla="*/ 2883566 w 5685522"/>
                <a:gd name="connsiteY130" fmla="*/ 1493621 h 2493922"/>
                <a:gd name="connsiteX131" fmla="*/ 2889612 w 5685522"/>
                <a:gd name="connsiteY131" fmla="*/ 1493621 h 2493922"/>
                <a:gd name="connsiteX132" fmla="*/ 2889612 w 5685522"/>
                <a:gd name="connsiteY132" fmla="*/ 1519426 h 2493922"/>
                <a:gd name="connsiteX133" fmla="*/ 2957620 w 5685522"/>
                <a:gd name="connsiteY133" fmla="*/ 1519426 h 2493922"/>
                <a:gd name="connsiteX134" fmla="*/ 2957620 w 5685522"/>
                <a:gd name="connsiteY134" fmla="*/ 1546748 h 2493922"/>
                <a:gd name="connsiteX135" fmla="*/ 3024118 w 5685522"/>
                <a:gd name="connsiteY135" fmla="*/ 1546748 h 2493922"/>
                <a:gd name="connsiteX136" fmla="*/ 3024118 w 5685522"/>
                <a:gd name="connsiteY136" fmla="*/ 1572553 h 2493922"/>
                <a:gd name="connsiteX137" fmla="*/ 3051321 w 5685522"/>
                <a:gd name="connsiteY137" fmla="*/ 1572553 h 2493922"/>
                <a:gd name="connsiteX138" fmla="*/ 3051321 w 5685522"/>
                <a:gd name="connsiteY138" fmla="*/ 1599875 h 2493922"/>
                <a:gd name="connsiteX139" fmla="*/ 3090615 w 5685522"/>
                <a:gd name="connsiteY139" fmla="*/ 1599875 h 2493922"/>
                <a:gd name="connsiteX140" fmla="*/ 3090615 w 5685522"/>
                <a:gd name="connsiteY140" fmla="*/ 1627197 h 2493922"/>
                <a:gd name="connsiteX141" fmla="*/ 3117818 w 5685522"/>
                <a:gd name="connsiteY141" fmla="*/ 1627197 h 2493922"/>
                <a:gd name="connsiteX142" fmla="*/ 3117818 w 5685522"/>
                <a:gd name="connsiteY142" fmla="*/ 1681842 h 2493922"/>
                <a:gd name="connsiteX143" fmla="*/ 3199429 w 5685522"/>
                <a:gd name="connsiteY143" fmla="*/ 1681842 h 2493922"/>
                <a:gd name="connsiteX144" fmla="*/ 3199429 w 5685522"/>
                <a:gd name="connsiteY144" fmla="*/ 1710682 h 2493922"/>
                <a:gd name="connsiteX145" fmla="*/ 3219076 w 5685522"/>
                <a:gd name="connsiteY145" fmla="*/ 1710682 h 2493922"/>
                <a:gd name="connsiteX146" fmla="*/ 3219076 w 5685522"/>
                <a:gd name="connsiteY146" fmla="*/ 1741040 h 2493922"/>
                <a:gd name="connsiteX147" fmla="*/ 3265926 w 5685522"/>
                <a:gd name="connsiteY147" fmla="*/ 1741040 h 2493922"/>
                <a:gd name="connsiteX148" fmla="*/ 3265926 w 5685522"/>
                <a:gd name="connsiteY148" fmla="*/ 1771398 h 2493922"/>
                <a:gd name="connsiteX149" fmla="*/ 3420079 w 5685522"/>
                <a:gd name="connsiteY149" fmla="*/ 1771398 h 2493922"/>
                <a:gd name="connsiteX150" fmla="*/ 3420079 w 5685522"/>
                <a:gd name="connsiteY150" fmla="*/ 1804792 h 2493922"/>
                <a:gd name="connsiteX151" fmla="*/ 3427636 w 5685522"/>
                <a:gd name="connsiteY151" fmla="*/ 1804792 h 2493922"/>
                <a:gd name="connsiteX152" fmla="*/ 3427636 w 5685522"/>
                <a:gd name="connsiteY152" fmla="*/ 1838186 h 2493922"/>
                <a:gd name="connsiteX153" fmla="*/ 3460884 w 5685522"/>
                <a:gd name="connsiteY153" fmla="*/ 1838186 h 2493922"/>
                <a:gd name="connsiteX154" fmla="*/ 3460884 w 5685522"/>
                <a:gd name="connsiteY154" fmla="*/ 1871580 h 2493922"/>
                <a:gd name="connsiteX155" fmla="*/ 3466930 w 5685522"/>
                <a:gd name="connsiteY155" fmla="*/ 1871580 h 2493922"/>
                <a:gd name="connsiteX156" fmla="*/ 3466930 w 5685522"/>
                <a:gd name="connsiteY156" fmla="*/ 1906492 h 2493922"/>
                <a:gd name="connsiteX157" fmla="*/ 3488088 w 5685522"/>
                <a:gd name="connsiteY157" fmla="*/ 1906492 h 2493922"/>
                <a:gd name="connsiteX158" fmla="*/ 3488088 w 5685522"/>
                <a:gd name="connsiteY158" fmla="*/ 1942922 h 2493922"/>
                <a:gd name="connsiteX159" fmla="*/ 3575744 w 5685522"/>
                <a:gd name="connsiteY159" fmla="*/ 1942922 h 2493922"/>
                <a:gd name="connsiteX160" fmla="*/ 3575744 w 5685522"/>
                <a:gd name="connsiteY160" fmla="*/ 1982388 h 2493922"/>
                <a:gd name="connsiteX161" fmla="*/ 3958103 w 5685522"/>
                <a:gd name="connsiteY161" fmla="*/ 1982388 h 2493922"/>
                <a:gd name="connsiteX162" fmla="*/ 3958103 w 5685522"/>
                <a:gd name="connsiteY162" fmla="*/ 2035514 h 2493922"/>
                <a:gd name="connsiteX163" fmla="*/ 3991352 w 5685522"/>
                <a:gd name="connsiteY163" fmla="*/ 2035514 h 2493922"/>
                <a:gd name="connsiteX164" fmla="*/ 3991352 w 5685522"/>
                <a:gd name="connsiteY164" fmla="*/ 2090159 h 2493922"/>
                <a:gd name="connsiteX165" fmla="*/ 4079007 w 5685522"/>
                <a:gd name="connsiteY165" fmla="*/ 2090159 h 2493922"/>
                <a:gd name="connsiteX166" fmla="*/ 4079007 w 5685522"/>
                <a:gd name="connsiteY166" fmla="*/ 2144804 h 2493922"/>
                <a:gd name="connsiteX167" fmla="*/ 4098654 w 5685522"/>
                <a:gd name="connsiteY167" fmla="*/ 2144804 h 2493922"/>
                <a:gd name="connsiteX168" fmla="*/ 4098654 w 5685522"/>
                <a:gd name="connsiteY168" fmla="*/ 2199449 h 2493922"/>
                <a:gd name="connsiteX169" fmla="*/ 4133414 w 5685522"/>
                <a:gd name="connsiteY169" fmla="*/ 2199449 h 2493922"/>
                <a:gd name="connsiteX170" fmla="*/ 4133414 w 5685522"/>
                <a:gd name="connsiteY170" fmla="*/ 2254093 h 2493922"/>
                <a:gd name="connsiteX171" fmla="*/ 4207468 w 5685522"/>
                <a:gd name="connsiteY171" fmla="*/ 2254093 h 2493922"/>
                <a:gd name="connsiteX172" fmla="*/ 4207468 w 5685522"/>
                <a:gd name="connsiteY172" fmla="*/ 2307220 h 2493922"/>
                <a:gd name="connsiteX173" fmla="*/ 4583783 w 5685522"/>
                <a:gd name="connsiteY173" fmla="*/ 2307220 h 2493922"/>
                <a:gd name="connsiteX174" fmla="*/ 4583783 w 5685522"/>
                <a:gd name="connsiteY174" fmla="*/ 2387669 h 2493922"/>
                <a:gd name="connsiteX175" fmla="*/ 4825591 w 5685522"/>
                <a:gd name="connsiteY175" fmla="*/ 2387669 h 2493922"/>
                <a:gd name="connsiteX176" fmla="*/ 4825591 w 5685522"/>
                <a:gd name="connsiteY176" fmla="*/ 2493923 h 2493922"/>
                <a:gd name="connsiteX177" fmla="*/ 5685523 w 5685522"/>
                <a:gd name="connsiteY177" fmla="*/ 2493923 h 249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5685522" h="2493922">
                  <a:moveTo>
                    <a:pt x="0" y="0"/>
                  </a:moveTo>
                  <a:lnTo>
                    <a:pt x="74054" y="0"/>
                  </a:lnTo>
                  <a:lnTo>
                    <a:pt x="74054" y="21251"/>
                  </a:lnTo>
                  <a:lnTo>
                    <a:pt x="120904" y="21251"/>
                  </a:lnTo>
                  <a:lnTo>
                    <a:pt x="120904" y="42501"/>
                  </a:lnTo>
                  <a:lnTo>
                    <a:pt x="134506" y="42501"/>
                  </a:lnTo>
                  <a:lnTo>
                    <a:pt x="134506" y="63752"/>
                  </a:lnTo>
                  <a:lnTo>
                    <a:pt x="362713" y="63752"/>
                  </a:lnTo>
                  <a:lnTo>
                    <a:pt x="362713" y="85003"/>
                  </a:lnTo>
                  <a:lnTo>
                    <a:pt x="477572" y="85003"/>
                  </a:lnTo>
                  <a:lnTo>
                    <a:pt x="477572" y="106254"/>
                  </a:lnTo>
                  <a:lnTo>
                    <a:pt x="524422" y="106254"/>
                  </a:lnTo>
                  <a:lnTo>
                    <a:pt x="524422" y="127504"/>
                  </a:lnTo>
                  <a:lnTo>
                    <a:pt x="544069" y="127504"/>
                  </a:lnTo>
                  <a:lnTo>
                    <a:pt x="544069" y="150273"/>
                  </a:lnTo>
                  <a:lnTo>
                    <a:pt x="590920" y="150273"/>
                  </a:lnTo>
                  <a:lnTo>
                    <a:pt x="590920" y="171524"/>
                  </a:lnTo>
                  <a:lnTo>
                    <a:pt x="658928" y="171524"/>
                  </a:lnTo>
                  <a:lnTo>
                    <a:pt x="658928" y="192774"/>
                  </a:lnTo>
                  <a:lnTo>
                    <a:pt x="799479" y="192774"/>
                  </a:lnTo>
                  <a:lnTo>
                    <a:pt x="799479" y="215543"/>
                  </a:lnTo>
                  <a:lnTo>
                    <a:pt x="819126" y="215543"/>
                  </a:lnTo>
                  <a:lnTo>
                    <a:pt x="819126" y="236794"/>
                  </a:lnTo>
                  <a:lnTo>
                    <a:pt x="974791" y="236794"/>
                  </a:lnTo>
                  <a:lnTo>
                    <a:pt x="974791" y="259562"/>
                  </a:lnTo>
                  <a:lnTo>
                    <a:pt x="988392" y="259562"/>
                  </a:lnTo>
                  <a:lnTo>
                    <a:pt x="988392" y="280813"/>
                  </a:lnTo>
                  <a:lnTo>
                    <a:pt x="1041288" y="280813"/>
                  </a:lnTo>
                  <a:lnTo>
                    <a:pt x="1041288" y="303582"/>
                  </a:lnTo>
                  <a:lnTo>
                    <a:pt x="1115342" y="303582"/>
                  </a:lnTo>
                  <a:lnTo>
                    <a:pt x="1115342" y="324832"/>
                  </a:lnTo>
                  <a:lnTo>
                    <a:pt x="1134989" y="324832"/>
                  </a:lnTo>
                  <a:lnTo>
                    <a:pt x="1134989" y="347601"/>
                  </a:lnTo>
                  <a:lnTo>
                    <a:pt x="1142545" y="347601"/>
                  </a:lnTo>
                  <a:lnTo>
                    <a:pt x="1142545" y="368852"/>
                  </a:lnTo>
                  <a:lnTo>
                    <a:pt x="1156147" y="368852"/>
                  </a:lnTo>
                  <a:lnTo>
                    <a:pt x="1156147" y="391620"/>
                  </a:lnTo>
                  <a:lnTo>
                    <a:pt x="1175794" y="391620"/>
                  </a:lnTo>
                  <a:lnTo>
                    <a:pt x="1175794" y="414389"/>
                  </a:lnTo>
                  <a:lnTo>
                    <a:pt x="1189396" y="414389"/>
                  </a:lnTo>
                  <a:lnTo>
                    <a:pt x="1189396" y="435640"/>
                  </a:lnTo>
                  <a:lnTo>
                    <a:pt x="1255893" y="435640"/>
                  </a:lnTo>
                  <a:lnTo>
                    <a:pt x="1255893" y="458408"/>
                  </a:lnTo>
                  <a:lnTo>
                    <a:pt x="1269495" y="458408"/>
                  </a:lnTo>
                  <a:lnTo>
                    <a:pt x="1269495" y="481177"/>
                  </a:lnTo>
                  <a:lnTo>
                    <a:pt x="1283096" y="481177"/>
                  </a:lnTo>
                  <a:lnTo>
                    <a:pt x="1283096" y="502427"/>
                  </a:lnTo>
                  <a:lnTo>
                    <a:pt x="1296698" y="502427"/>
                  </a:lnTo>
                  <a:lnTo>
                    <a:pt x="1296698" y="525196"/>
                  </a:lnTo>
                  <a:lnTo>
                    <a:pt x="1364707" y="525196"/>
                  </a:lnTo>
                  <a:lnTo>
                    <a:pt x="1364707" y="547965"/>
                  </a:lnTo>
                  <a:lnTo>
                    <a:pt x="1376797" y="547965"/>
                  </a:lnTo>
                  <a:lnTo>
                    <a:pt x="1376797" y="569215"/>
                  </a:lnTo>
                  <a:lnTo>
                    <a:pt x="1390399" y="569215"/>
                  </a:lnTo>
                  <a:lnTo>
                    <a:pt x="1390399" y="591984"/>
                  </a:lnTo>
                  <a:lnTo>
                    <a:pt x="1458408" y="591984"/>
                  </a:lnTo>
                  <a:lnTo>
                    <a:pt x="1458408" y="614753"/>
                  </a:lnTo>
                  <a:lnTo>
                    <a:pt x="1491656" y="614753"/>
                  </a:lnTo>
                  <a:lnTo>
                    <a:pt x="1491656" y="636003"/>
                  </a:lnTo>
                  <a:lnTo>
                    <a:pt x="1497701" y="636003"/>
                  </a:lnTo>
                  <a:lnTo>
                    <a:pt x="1497701" y="658772"/>
                  </a:lnTo>
                  <a:lnTo>
                    <a:pt x="1511303" y="658772"/>
                  </a:lnTo>
                  <a:lnTo>
                    <a:pt x="1511303" y="681541"/>
                  </a:lnTo>
                  <a:lnTo>
                    <a:pt x="1532461" y="681541"/>
                  </a:lnTo>
                  <a:lnTo>
                    <a:pt x="1532461" y="702791"/>
                  </a:lnTo>
                  <a:lnTo>
                    <a:pt x="1598959" y="702791"/>
                  </a:lnTo>
                  <a:lnTo>
                    <a:pt x="1598959" y="725560"/>
                  </a:lnTo>
                  <a:lnTo>
                    <a:pt x="1612561" y="725560"/>
                  </a:lnTo>
                  <a:lnTo>
                    <a:pt x="1612561" y="748329"/>
                  </a:lnTo>
                  <a:lnTo>
                    <a:pt x="1626162" y="748329"/>
                  </a:lnTo>
                  <a:lnTo>
                    <a:pt x="1626162" y="771097"/>
                  </a:lnTo>
                  <a:lnTo>
                    <a:pt x="1639764" y="771097"/>
                  </a:lnTo>
                  <a:lnTo>
                    <a:pt x="1639764" y="793866"/>
                  </a:lnTo>
                  <a:lnTo>
                    <a:pt x="1686614" y="793866"/>
                  </a:lnTo>
                  <a:lnTo>
                    <a:pt x="1686614" y="816634"/>
                  </a:lnTo>
                  <a:lnTo>
                    <a:pt x="1700216" y="816634"/>
                  </a:lnTo>
                  <a:lnTo>
                    <a:pt x="1700216" y="839403"/>
                  </a:lnTo>
                  <a:lnTo>
                    <a:pt x="1706261" y="839403"/>
                  </a:lnTo>
                  <a:lnTo>
                    <a:pt x="1706261" y="862172"/>
                  </a:lnTo>
                  <a:lnTo>
                    <a:pt x="1727419" y="862172"/>
                  </a:lnTo>
                  <a:lnTo>
                    <a:pt x="1727419" y="883422"/>
                  </a:lnTo>
                  <a:lnTo>
                    <a:pt x="1780315" y="883422"/>
                  </a:lnTo>
                  <a:lnTo>
                    <a:pt x="1780315" y="906191"/>
                  </a:lnTo>
                  <a:lnTo>
                    <a:pt x="1793917" y="906191"/>
                  </a:lnTo>
                  <a:lnTo>
                    <a:pt x="1793917" y="928960"/>
                  </a:lnTo>
                  <a:lnTo>
                    <a:pt x="1827166" y="928960"/>
                  </a:lnTo>
                  <a:lnTo>
                    <a:pt x="1827166" y="951728"/>
                  </a:lnTo>
                  <a:lnTo>
                    <a:pt x="1848324" y="951728"/>
                  </a:lnTo>
                  <a:lnTo>
                    <a:pt x="1848324" y="974497"/>
                  </a:lnTo>
                  <a:lnTo>
                    <a:pt x="1875527" y="974497"/>
                  </a:lnTo>
                  <a:lnTo>
                    <a:pt x="1875527" y="997265"/>
                  </a:lnTo>
                  <a:lnTo>
                    <a:pt x="1887618" y="997265"/>
                  </a:lnTo>
                  <a:lnTo>
                    <a:pt x="1887618" y="1020034"/>
                  </a:lnTo>
                  <a:lnTo>
                    <a:pt x="1928423" y="1020034"/>
                  </a:lnTo>
                  <a:lnTo>
                    <a:pt x="1928423" y="1042803"/>
                  </a:lnTo>
                  <a:lnTo>
                    <a:pt x="2002477" y="1042803"/>
                  </a:lnTo>
                  <a:lnTo>
                    <a:pt x="2002477" y="1065571"/>
                  </a:lnTo>
                  <a:lnTo>
                    <a:pt x="2082576" y="1065571"/>
                  </a:lnTo>
                  <a:lnTo>
                    <a:pt x="2082576" y="1088340"/>
                  </a:lnTo>
                  <a:lnTo>
                    <a:pt x="2156630" y="1088340"/>
                  </a:lnTo>
                  <a:lnTo>
                    <a:pt x="2156630" y="1111109"/>
                  </a:lnTo>
                  <a:lnTo>
                    <a:pt x="2191390" y="1111109"/>
                  </a:lnTo>
                  <a:lnTo>
                    <a:pt x="2191390" y="1135395"/>
                  </a:lnTo>
                  <a:lnTo>
                    <a:pt x="2203480" y="1135395"/>
                  </a:lnTo>
                  <a:lnTo>
                    <a:pt x="2203480" y="1158164"/>
                  </a:lnTo>
                  <a:lnTo>
                    <a:pt x="2217082" y="1158164"/>
                  </a:lnTo>
                  <a:lnTo>
                    <a:pt x="2217082" y="1180932"/>
                  </a:lnTo>
                  <a:lnTo>
                    <a:pt x="2271489" y="1180932"/>
                  </a:lnTo>
                  <a:lnTo>
                    <a:pt x="2271489" y="1203701"/>
                  </a:lnTo>
                  <a:lnTo>
                    <a:pt x="2331941" y="1203701"/>
                  </a:lnTo>
                  <a:lnTo>
                    <a:pt x="2331941" y="1226470"/>
                  </a:lnTo>
                  <a:lnTo>
                    <a:pt x="2507252" y="1226470"/>
                  </a:lnTo>
                  <a:lnTo>
                    <a:pt x="2507252" y="1249238"/>
                  </a:lnTo>
                  <a:lnTo>
                    <a:pt x="2567704" y="1249238"/>
                  </a:lnTo>
                  <a:lnTo>
                    <a:pt x="2567704" y="1273525"/>
                  </a:lnTo>
                  <a:lnTo>
                    <a:pt x="2587351" y="1273525"/>
                  </a:lnTo>
                  <a:lnTo>
                    <a:pt x="2587351" y="1296293"/>
                  </a:lnTo>
                  <a:lnTo>
                    <a:pt x="2600953" y="1296293"/>
                  </a:lnTo>
                  <a:lnTo>
                    <a:pt x="2600953" y="1320580"/>
                  </a:lnTo>
                  <a:lnTo>
                    <a:pt x="2634201" y="1320580"/>
                  </a:lnTo>
                  <a:lnTo>
                    <a:pt x="2634201" y="1343348"/>
                  </a:lnTo>
                  <a:lnTo>
                    <a:pt x="2681052" y="1343348"/>
                  </a:lnTo>
                  <a:lnTo>
                    <a:pt x="2681052" y="1367635"/>
                  </a:lnTo>
                  <a:lnTo>
                    <a:pt x="2714301" y="1367635"/>
                  </a:lnTo>
                  <a:lnTo>
                    <a:pt x="2714301" y="1391921"/>
                  </a:lnTo>
                  <a:lnTo>
                    <a:pt x="2768708" y="1391921"/>
                  </a:lnTo>
                  <a:lnTo>
                    <a:pt x="2768708" y="1416208"/>
                  </a:lnTo>
                  <a:lnTo>
                    <a:pt x="2774753" y="1416208"/>
                  </a:lnTo>
                  <a:lnTo>
                    <a:pt x="2774753" y="1442012"/>
                  </a:lnTo>
                  <a:lnTo>
                    <a:pt x="2883566" y="1442012"/>
                  </a:lnTo>
                  <a:lnTo>
                    <a:pt x="2883566" y="1493621"/>
                  </a:lnTo>
                  <a:lnTo>
                    <a:pt x="2889612" y="1493621"/>
                  </a:lnTo>
                  <a:lnTo>
                    <a:pt x="2889612" y="1519426"/>
                  </a:lnTo>
                  <a:lnTo>
                    <a:pt x="2957620" y="1519426"/>
                  </a:lnTo>
                  <a:lnTo>
                    <a:pt x="2957620" y="1546748"/>
                  </a:lnTo>
                  <a:lnTo>
                    <a:pt x="3024118" y="1546748"/>
                  </a:lnTo>
                  <a:lnTo>
                    <a:pt x="3024118" y="1572553"/>
                  </a:lnTo>
                  <a:lnTo>
                    <a:pt x="3051321" y="1572553"/>
                  </a:lnTo>
                  <a:lnTo>
                    <a:pt x="3051321" y="1599875"/>
                  </a:lnTo>
                  <a:lnTo>
                    <a:pt x="3090615" y="1599875"/>
                  </a:lnTo>
                  <a:lnTo>
                    <a:pt x="3090615" y="1627197"/>
                  </a:lnTo>
                  <a:lnTo>
                    <a:pt x="3117818" y="1627197"/>
                  </a:lnTo>
                  <a:lnTo>
                    <a:pt x="3117818" y="1681842"/>
                  </a:lnTo>
                  <a:lnTo>
                    <a:pt x="3199429" y="1681842"/>
                  </a:lnTo>
                  <a:lnTo>
                    <a:pt x="3199429" y="1710682"/>
                  </a:lnTo>
                  <a:lnTo>
                    <a:pt x="3219076" y="1710682"/>
                  </a:lnTo>
                  <a:lnTo>
                    <a:pt x="3219076" y="1741040"/>
                  </a:lnTo>
                  <a:lnTo>
                    <a:pt x="3265926" y="1741040"/>
                  </a:lnTo>
                  <a:lnTo>
                    <a:pt x="3265926" y="1771398"/>
                  </a:lnTo>
                  <a:lnTo>
                    <a:pt x="3420079" y="1771398"/>
                  </a:lnTo>
                  <a:lnTo>
                    <a:pt x="3420079" y="1804792"/>
                  </a:lnTo>
                  <a:lnTo>
                    <a:pt x="3427636" y="1804792"/>
                  </a:lnTo>
                  <a:lnTo>
                    <a:pt x="3427636" y="1838186"/>
                  </a:lnTo>
                  <a:lnTo>
                    <a:pt x="3460884" y="1838186"/>
                  </a:lnTo>
                  <a:lnTo>
                    <a:pt x="3460884" y="1871580"/>
                  </a:lnTo>
                  <a:lnTo>
                    <a:pt x="3466930" y="1871580"/>
                  </a:lnTo>
                  <a:lnTo>
                    <a:pt x="3466930" y="1906492"/>
                  </a:lnTo>
                  <a:lnTo>
                    <a:pt x="3488088" y="1906492"/>
                  </a:lnTo>
                  <a:lnTo>
                    <a:pt x="3488088" y="1942922"/>
                  </a:lnTo>
                  <a:lnTo>
                    <a:pt x="3575744" y="1942922"/>
                  </a:lnTo>
                  <a:lnTo>
                    <a:pt x="3575744" y="1982388"/>
                  </a:lnTo>
                  <a:lnTo>
                    <a:pt x="3958103" y="1982388"/>
                  </a:lnTo>
                  <a:lnTo>
                    <a:pt x="3958103" y="2035514"/>
                  </a:lnTo>
                  <a:lnTo>
                    <a:pt x="3991352" y="2035514"/>
                  </a:lnTo>
                  <a:lnTo>
                    <a:pt x="3991352" y="2090159"/>
                  </a:lnTo>
                  <a:lnTo>
                    <a:pt x="4079007" y="2090159"/>
                  </a:lnTo>
                  <a:lnTo>
                    <a:pt x="4079007" y="2144804"/>
                  </a:lnTo>
                  <a:lnTo>
                    <a:pt x="4098654" y="2144804"/>
                  </a:lnTo>
                  <a:lnTo>
                    <a:pt x="4098654" y="2199449"/>
                  </a:lnTo>
                  <a:lnTo>
                    <a:pt x="4133414" y="2199449"/>
                  </a:lnTo>
                  <a:lnTo>
                    <a:pt x="4133414" y="2254093"/>
                  </a:lnTo>
                  <a:lnTo>
                    <a:pt x="4207468" y="2254093"/>
                  </a:lnTo>
                  <a:lnTo>
                    <a:pt x="4207468" y="2307220"/>
                  </a:lnTo>
                  <a:lnTo>
                    <a:pt x="4583783" y="2307220"/>
                  </a:lnTo>
                  <a:lnTo>
                    <a:pt x="4583783" y="2387669"/>
                  </a:lnTo>
                  <a:lnTo>
                    <a:pt x="4825591" y="2387669"/>
                  </a:lnTo>
                  <a:lnTo>
                    <a:pt x="4825591" y="2493923"/>
                  </a:lnTo>
                  <a:lnTo>
                    <a:pt x="5685523" y="2493923"/>
                  </a:lnTo>
                </a:path>
              </a:pathLst>
            </a:custGeom>
            <a:noFill/>
            <a:ln w="28575" cap="flat">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1" name="Freeform 509">
              <a:extLst>
                <a:ext uri="{FF2B5EF4-FFF2-40B4-BE49-F238E27FC236}">
                  <a16:creationId xmlns:a16="http://schemas.microsoft.com/office/drawing/2014/main" id="{250D45F1-F4A2-0E93-5588-FB898FE5D04C}"/>
                </a:ext>
              </a:extLst>
            </p:cNvPr>
            <p:cNvSpPr/>
            <p:nvPr/>
          </p:nvSpPr>
          <p:spPr>
            <a:xfrm>
              <a:off x="8657783" y="3544357"/>
              <a:ext cx="1511" cy="3035"/>
            </a:xfrm>
            <a:custGeom>
              <a:avLst/>
              <a:gdLst>
                <a:gd name="connsiteX0" fmla="*/ 0 w 1511"/>
                <a:gd name="connsiteY0" fmla="*/ 0 h 3035"/>
                <a:gd name="connsiteX1" fmla="*/ 1511 w 1511"/>
                <a:gd name="connsiteY1" fmla="*/ 3036 h 3035"/>
              </a:gdLst>
              <a:ahLst/>
              <a:cxnLst>
                <a:cxn ang="0">
                  <a:pos x="connsiteX0" y="connsiteY0"/>
                </a:cxn>
                <a:cxn ang="0">
                  <a:pos x="connsiteX1" y="connsiteY1"/>
                </a:cxn>
              </a:cxnLst>
              <a:rect l="l" t="t" r="r" b="b"/>
              <a:pathLst>
                <a:path w="1511" h="3035">
                  <a:moveTo>
                    <a:pt x="0" y="0"/>
                  </a:moveTo>
                  <a:lnTo>
                    <a:pt x="1511" y="3036"/>
                  </a:lnTo>
                </a:path>
              </a:pathLst>
            </a:custGeom>
            <a:ln w="28575" cap="flat">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2" name="Freeform 510">
              <a:extLst>
                <a:ext uri="{FF2B5EF4-FFF2-40B4-BE49-F238E27FC236}">
                  <a16:creationId xmlns:a16="http://schemas.microsoft.com/office/drawing/2014/main" id="{02555810-E27A-C271-BFCD-2F71E41A60D2}"/>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3" name="Freeform 511">
              <a:extLst>
                <a:ext uri="{FF2B5EF4-FFF2-40B4-BE49-F238E27FC236}">
                  <a16:creationId xmlns:a16="http://schemas.microsoft.com/office/drawing/2014/main" id="{6ACBB384-2623-4B35-B4AA-1E4A10039610}"/>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4" name="Freeform 512">
              <a:extLst>
                <a:ext uri="{FF2B5EF4-FFF2-40B4-BE49-F238E27FC236}">
                  <a16:creationId xmlns:a16="http://schemas.microsoft.com/office/drawing/2014/main" id="{B2A773DA-569D-E20D-C073-B0C6AFB4805C}"/>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5" name="Freeform 513">
              <a:extLst>
                <a:ext uri="{FF2B5EF4-FFF2-40B4-BE49-F238E27FC236}">
                  <a16:creationId xmlns:a16="http://schemas.microsoft.com/office/drawing/2014/main" id="{97535028-5B72-26D3-748A-9532F066458E}"/>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6" name="Freeform 514">
              <a:extLst>
                <a:ext uri="{FF2B5EF4-FFF2-40B4-BE49-F238E27FC236}">
                  <a16:creationId xmlns:a16="http://schemas.microsoft.com/office/drawing/2014/main" id="{4F7DE3D0-77B0-1294-CE35-AF4EA921026C}"/>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7" name="Freeform 515">
              <a:extLst>
                <a:ext uri="{FF2B5EF4-FFF2-40B4-BE49-F238E27FC236}">
                  <a16:creationId xmlns:a16="http://schemas.microsoft.com/office/drawing/2014/main" id="{23BEA7DC-E821-33BF-A98D-50A046EB53EF}"/>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8" name="Freeform 516">
              <a:extLst>
                <a:ext uri="{FF2B5EF4-FFF2-40B4-BE49-F238E27FC236}">
                  <a16:creationId xmlns:a16="http://schemas.microsoft.com/office/drawing/2014/main" id="{218A696B-F16D-40F0-E8B3-4C73772CAE25}"/>
                </a:ext>
              </a:extLst>
            </p:cNvPr>
            <p:cNvSpPr/>
            <p:nvPr/>
          </p:nvSpPr>
          <p:spPr>
            <a:xfrm>
              <a:off x="2949591"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19" name="Freeform 517">
              <a:extLst>
                <a:ext uri="{FF2B5EF4-FFF2-40B4-BE49-F238E27FC236}">
                  <a16:creationId xmlns:a16="http://schemas.microsoft.com/office/drawing/2014/main" id="{87A4FD25-9161-99EC-EA29-A1E099DFCE80}"/>
                </a:ext>
              </a:extLst>
            </p:cNvPr>
            <p:cNvSpPr/>
            <p:nvPr/>
          </p:nvSpPr>
          <p:spPr>
            <a:xfrm>
              <a:off x="2979817"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0" name="Freeform 518">
              <a:extLst>
                <a:ext uri="{FF2B5EF4-FFF2-40B4-BE49-F238E27FC236}">
                  <a16:creationId xmlns:a16="http://schemas.microsoft.com/office/drawing/2014/main" id="{E766D620-015E-8EAB-60EF-ED50BB731DC6}"/>
                </a:ext>
              </a:extLst>
            </p:cNvPr>
            <p:cNvSpPr/>
            <p:nvPr/>
          </p:nvSpPr>
          <p:spPr>
            <a:xfrm>
              <a:off x="2963193"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1" name="Freeform 519">
              <a:extLst>
                <a:ext uri="{FF2B5EF4-FFF2-40B4-BE49-F238E27FC236}">
                  <a16:creationId xmlns:a16="http://schemas.microsoft.com/office/drawing/2014/main" id="{1430A73C-9F09-AE77-5E2C-13297B6C0849}"/>
                </a:ext>
              </a:extLst>
            </p:cNvPr>
            <p:cNvSpPr/>
            <p:nvPr/>
          </p:nvSpPr>
          <p:spPr>
            <a:xfrm>
              <a:off x="2993419"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2" name="Freeform 520">
              <a:extLst>
                <a:ext uri="{FF2B5EF4-FFF2-40B4-BE49-F238E27FC236}">
                  <a16:creationId xmlns:a16="http://schemas.microsoft.com/office/drawing/2014/main" id="{A020CFD9-DC55-1BEE-875C-167BD2DAD514}"/>
                </a:ext>
              </a:extLst>
            </p:cNvPr>
            <p:cNvSpPr/>
            <p:nvPr/>
          </p:nvSpPr>
          <p:spPr>
            <a:xfrm>
              <a:off x="2970749"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3" name="Freeform 521">
              <a:extLst>
                <a:ext uri="{FF2B5EF4-FFF2-40B4-BE49-F238E27FC236}">
                  <a16:creationId xmlns:a16="http://schemas.microsoft.com/office/drawing/2014/main" id="{129D425A-8D34-D0F5-CCFB-71F965C7AA2A}"/>
                </a:ext>
              </a:extLst>
            </p:cNvPr>
            <p:cNvSpPr/>
            <p:nvPr/>
          </p:nvSpPr>
          <p:spPr>
            <a:xfrm>
              <a:off x="3000975"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4" name="Freeform 522">
              <a:extLst>
                <a:ext uri="{FF2B5EF4-FFF2-40B4-BE49-F238E27FC236}">
                  <a16:creationId xmlns:a16="http://schemas.microsoft.com/office/drawing/2014/main" id="{D2813BC2-281F-32A2-EAAC-FEDB1EA9C880}"/>
                </a:ext>
              </a:extLst>
            </p:cNvPr>
            <p:cNvSpPr/>
            <p:nvPr/>
          </p:nvSpPr>
          <p:spPr>
            <a:xfrm>
              <a:off x="3010043" y="105347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5" name="Freeform 523">
              <a:extLst>
                <a:ext uri="{FF2B5EF4-FFF2-40B4-BE49-F238E27FC236}">
                  <a16:creationId xmlns:a16="http://schemas.microsoft.com/office/drawing/2014/main" id="{D2E1592E-98F3-8A95-3BB9-AFABB7B46F78}"/>
                </a:ext>
              </a:extLst>
            </p:cNvPr>
            <p:cNvSpPr/>
            <p:nvPr/>
          </p:nvSpPr>
          <p:spPr>
            <a:xfrm>
              <a:off x="3040269" y="102311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6" name="Freeform 524">
              <a:extLst>
                <a:ext uri="{FF2B5EF4-FFF2-40B4-BE49-F238E27FC236}">
                  <a16:creationId xmlns:a16="http://schemas.microsoft.com/office/drawing/2014/main" id="{B991AFD0-DEA6-4007-E552-5534BFA61B71}"/>
                </a:ext>
              </a:extLst>
            </p:cNvPr>
            <p:cNvSpPr/>
            <p:nvPr/>
          </p:nvSpPr>
          <p:spPr>
            <a:xfrm>
              <a:off x="3017600" y="107472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7" name="Freeform 525">
              <a:extLst>
                <a:ext uri="{FF2B5EF4-FFF2-40B4-BE49-F238E27FC236}">
                  <a16:creationId xmlns:a16="http://schemas.microsoft.com/office/drawing/2014/main" id="{77343B76-926A-6010-A8DE-2E58CDABB041}"/>
                </a:ext>
              </a:extLst>
            </p:cNvPr>
            <p:cNvSpPr/>
            <p:nvPr/>
          </p:nvSpPr>
          <p:spPr>
            <a:xfrm>
              <a:off x="3047826" y="104436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8" name="Freeform 526">
              <a:extLst>
                <a:ext uri="{FF2B5EF4-FFF2-40B4-BE49-F238E27FC236}">
                  <a16:creationId xmlns:a16="http://schemas.microsoft.com/office/drawing/2014/main" id="{3D2EB46D-E5BF-AC4D-F155-47EF0B03C962}"/>
                </a:ext>
              </a:extLst>
            </p:cNvPr>
            <p:cNvSpPr/>
            <p:nvPr/>
          </p:nvSpPr>
          <p:spPr>
            <a:xfrm>
              <a:off x="3037247" y="107472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29" name="Freeform 527">
              <a:extLst>
                <a:ext uri="{FF2B5EF4-FFF2-40B4-BE49-F238E27FC236}">
                  <a16:creationId xmlns:a16="http://schemas.microsoft.com/office/drawing/2014/main" id="{CEBB0D4C-0A30-5B21-116C-3CB971E03AB9}"/>
                </a:ext>
              </a:extLst>
            </p:cNvPr>
            <p:cNvSpPr/>
            <p:nvPr/>
          </p:nvSpPr>
          <p:spPr>
            <a:xfrm>
              <a:off x="3067473" y="104436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0" name="Freeform 528">
              <a:extLst>
                <a:ext uri="{FF2B5EF4-FFF2-40B4-BE49-F238E27FC236}">
                  <a16:creationId xmlns:a16="http://schemas.microsoft.com/office/drawing/2014/main" id="{5BB6C8F5-FFB1-523A-2AB3-7A7FDE954DE7}"/>
                </a:ext>
              </a:extLst>
            </p:cNvPr>
            <p:cNvSpPr/>
            <p:nvPr/>
          </p:nvSpPr>
          <p:spPr>
            <a:xfrm>
              <a:off x="3097699"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1" name="Freeform 529">
              <a:extLst>
                <a:ext uri="{FF2B5EF4-FFF2-40B4-BE49-F238E27FC236}">
                  <a16:creationId xmlns:a16="http://schemas.microsoft.com/office/drawing/2014/main" id="{60F3EABF-8F3A-8AAA-E262-9F072F19BD01}"/>
                </a:ext>
              </a:extLst>
            </p:cNvPr>
            <p:cNvSpPr/>
            <p:nvPr/>
          </p:nvSpPr>
          <p:spPr>
            <a:xfrm>
              <a:off x="3127925"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2" name="Freeform 530">
              <a:extLst>
                <a:ext uri="{FF2B5EF4-FFF2-40B4-BE49-F238E27FC236}">
                  <a16:creationId xmlns:a16="http://schemas.microsoft.com/office/drawing/2014/main" id="{6F9A19D9-B9AC-1D02-21E9-0975B0C8E932}"/>
                </a:ext>
              </a:extLst>
            </p:cNvPr>
            <p:cNvSpPr/>
            <p:nvPr/>
          </p:nvSpPr>
          <p:spPr>
            <a:xfrm>
              <a:off x="3212558"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3" name="Freeform 531">
              <a:extLst>
                <a:ext uri="{FF2B5EF4-FFF2-40B4-BE49-F238E27FC236}">
                  <a16:creationId xmlns:a16="http://schemas.microsoft.com/office/drawing/2014/main" id="{AADDC6F7-7F9E-2360-ECC5-86268662817C}"/>
                </a:ext>
              </a:extLst>
            </p:cNvPr>
            <p:cNvSpPr/>
            <p:nvPr/>
          </p:nvSpPr>
          <p:spPr>
            <a:xfrm>
              <a:off x="3242784"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4" name="Freeform 532">
              <a:extLst>
                <a:ext uri="{FF2B5EF4-FFF2-40B4-BE49-F238E27FC236}">
                  <a16:creationId xmlns:a16="http://schemas.microsoft.com/office/drawing/2014/main" id="{163A9C8F-508D-2B99-C680-6944993C1651}"/>
                </a:ext>
              </a:extLst>
            </p:cNvPr>
            <p:cNvSpPr/>
            <p:nvPr/>
          </p:nvSpPr>
          <p:spPr>
            <a:xfrm>
              <a:off x="3232205"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5" name="Freeform 533">
              <a:extLst>
                <a:ext uri="{FF2B5EF4-FFF2-40B4-BE49-F238E27FC236}">
                  <a16:creationId xmlns:a16="http://schemas.microsoft.com/office/drawing/2014/main" id="{F7BC6FC4-0A08-2641-19A3-45B914472121}"/>
                </a:ext>
              </a:extLst>
            </p:cNvPr>
            <p:cNvSpPr/>
            <p:nvPr/>
          </p:nvSpPr>
          <p:spPr>
            <a:xfrm>
              <a:off x="3262431"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6" name="Freeform 534">
              <a:extLst>
                <a:ext uri="{FF2B5EF4-FFF2-40B4-BE49-F238E27FC236}">
                  <a16:creationId xmlns:a16="http://schemas.microsoft.com/office/drawing/2014/main" id="{6415CF79-BB50-07F4-5952-90549005D206}"/>
                </a:ext>
              </a:extLst>
            </p:cNvPr>
            <p:cNvSpPr/>
            <p:nvPr/>
          </p:nvSpPr>
          <p:spPr>
            <a:xfrm>
              <a:off x="3279055" y="111722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7" name="Freeform 535">
              <a:extLst>
                <a:ext uri="{FF2B5EF4-FFF2-40B4-BE49-F238E27FC236}">
                  <a16:creationId xmlns:a16="http://schemas.microsoft.com/office/drawing/2014/main" id="{EA5F9652-7EB5-5568-F40E-3896875FAE18}"/>
                </a:ext>
              </a:extLst>
            </p:cNvPr>
            <p:cNvSpPr/>
            <p:nvPr/>
          </p:nvSpPr>
          <p:spPr>
            <a:xfrm>
              <a:off x="3309281" y="108686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8" name="Freeform 536">
              <a:extLst>
                <a:ext uri="{FF2B5EF4-FFF2-40B4-BE49-F238E27FC236}">
                  <a16:creationId xmlns:a16="http://schemas.microsoft.com/office/drawing/2014/main" id="{B1B28235-E5CC-7BF7-AC23-80042077A5E2}"/>
                </a:ext>
              </a:extLst>
            </p:cNvPr>
            <p:cNvSpPr/>
            <p:nvPr/>
          </p:nvSpPr>
          <p:spPr>
            <a:xfrm>
              <a:off x="3306258" y="113847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39" name="Freeform 537">
              <a:extLst>
                <a:ext uri="{FF2B5EF4-FFF2-40B4-BE49-F238E27FC236}">
                  <a16:creationId xmlns:a16="http://schemas.microsoft.com/office/drawing/2014/main" id="{FFAA66D3-BB00-3AA8-B32E-14C7C4F1A54B}"/>
                </a:ext>
              </a:extLst>
            </p:cNvPr>
            <p:cNvSpPr/>
            <p:nvPr/>
          </p:nvSpPr>
          <p:spPr>
            <a:xfrm>
              <a:off x="3336485" y="110811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0" name="Freeform 538">
              <a:extLst>
                <a:ext uri="{FF2B5EF4-FFF2-40B4-BE49-F238E27FC236}">
                  <a16:creationId xmlns:a16="http://schemas.microsoft.com/office/drawing/2014/main" id="{983FBE99-AC4B-0371-B6BA-46043CEA3D3C}"/>
                </a:ext>
              </a:extLst>
            </p:cNvPr>
            <p:cNvSpPr/>
            <p:nvPr/>
          </p:nvSpPr>
          <p:spPr>
            <a:xfrm>
              <a:off x="3347064" y="113847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1" name="Freeform 539">
              <a:extLst>
                <a:ext uri="{FF2B5EF4-FFF2-40B4-BE49-F238E27FC236}">
                  <a16:creationId xmlns:a16="http://schemas.microsoft.com/office/drawing/2014/main" id="{D5522CE4-E317-8B39-0555-28698D834394}"/>
                </a:ext>
              </a:extLst>
            </p:cNvPr>
            <p:cNvSpPr/>
            <p:nvPr/>
          </p:nvSpPr>
          <p:spPr>
            <a:xfrm>
              <a:off x="3377290" y="110811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2" name="Freeform 540">
              <a:extLst>
                <a:ext uri="{FF2B5EF4-FFF2-40B4-BE49-F238E27FC236}">
                  <a16:creationId xmlns:a16="http://schemas.microsoft.com/office/drawing/2014/main" id="{C1FF330A-0D77-9019-EC0B-F08DB0CD439D}"/>
                </a:ext>
              </a:extLst>
            </p:cNvPr>
            <p:cNvSpPr/>
            <p:nvPr/>
          </p:nvSpPr>
          <p:spPr>
            <a:xfrm>
              <a:off x="3649324" y="1246245"/>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3" name="Freeform 541">
              <a:extLst>
                <a:ext uri="{FF2B5EF4-FFF2-40B4-BE49-F238E27FC236}">
                  <a16:creationId xmlns:a16="http://schemas.microsoft.com/office/drawing/2014/main" id="{3818697A-0A54-BE36-9109-4C5D8EE93E1B}"/>
                </a:ext>
              </a:extLst>
            </p:cNvPr>
            <p:cNvSpPr/>
            <p:nvPr/>
          </p:nvSpPr>
          <p:spPr>
            <a:xfrm>
              <a:off x="3679550" y="1215887"/>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4" name="Freeform 542">
              <a:extLst>
                <a:ext uri="{FF2B5EF4-FFF2-40B4-BE49-F238E27FC236}">
                  <a16:creationId xmlns:a16="http://schemas.microsoft.com/office/drawing/2014/main" id="{1D9A927A-13DB-2D20-0B11-C4D5997190EB}"/>
                </a:ext>
              </a:extLst>
            </p:cNvPr>
            <p:cNvSpPr/>
            <p:nvPr/>
          </p:nvSpPr>
          <p:spPr>
            <a:xfrm>
              <a:off x="3729423" y="1246245"/>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5" name="Freeform 543">
              <a:extLst>
                <a:ext uri="{FF2B5EF4-FFF2-40B4-BE49-F238E27FC236}">
                  <a16:creationId xmlns:a16="http://schemas.microsoft.com/office/drawing/2014/main" id="{A39F8FED-CEAF-354C-A1E2-B00C4D33A127}"/>
                </a:ext>
              </a:extLst>
            </p:cNvPr>
            <p:cNvSpPr/>
            <p:nvPr/>
          </p:nvSpPr>
          <p:spPr>
            <a:xfrm>
              <a:off x="3759649" y="1215887"/>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6" name="Freeform 544">
              <a:extLst>
                <a:ext uri="{FF2B5EF4-FFF2-40B4-BE49-F238E27FC236}">
                  <a16:creationId xmlns:a16="http://schemas.microsoft.com/office/drawing/2014/main" id="{F20FD9C6-9018-87AF-613D-6BE7642BE9B1}"/>
                </a:ext>
              </a:extLst>
            </p:cNvPr>
            <p:cNvSpPr/>
            <p:nvPr/>
          </p:nvSpPr>
          <p:spPr>
            <a:xfrm>
              <a:off x="3951585" y="1334284"/>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7" name="Freeform 545">
              <a:extLst>
                <a:ext uri="{FF2B5EF4-FFF2-40B4-BE49-F238E27FC236}">
                  <a16:creationId xmlns:a16="http://schemas.microsoft.com/office/drawing/2014/main" id="{E37792F2-3C85-4F49-8E04-4D9E98640137}"/>
                </a:ext>
              </a:extLst>
            </p:cNvPr>
            <p:cNvSpPr/>
            <p:nvPr/>
          </p:nvSpPr>
          <p:spPr>
            <a:xfrm>
              <a:off x="3981811" y="13039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8" name="Freeform 546">
              <a:extLst>
                <a:ext uri="{FF2B5EF4-FFF2-40B4-BE49-F238E27FC236}">
                  <a16:creationId xmlns:a16="http://schemas.microsoft.com/office/drawing/2014/main" id="{E13410F5-03E3-EABF-FD2E-B0A38E4FAC78}"/>
                </a:ext>
              </a:extLst>
            </p:cNvPr>
            <p:cNvSpPr/>
            <p:nvPr/>
          </p:nvSpPr>
          <p:spPr>
            <a:xfrm>
              <a:off x="4179792" y="148911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49" name="Freeform 547">
              <a:extLst>
                <a:ext uri="{FF2B5EF4-FFF2-40B4-BE49-F238E27FC236}">
                  <a16:creationId xmlns:a16="http://schemas.microsoft.com/office/drawing/2014/main" id="{808FF0D9-C9FF-F7ED-0BA7-F5D50998C1F4}"/>
                </a:ext>
              </a:extLst>
            </p:cNvPr>
            <p:cNvSpPr/>
            <p:nvPr/>
          </p:nvSpPr>
          <p:spPr>
            <a:xfrm>
              <a:off x="4210018" y="145875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0" name="Freeform 548">
              <a:extLst>
                <a:ext uri="{FF2B5EF4-FFF2-40B4-BE49-F238E27FC236}">
                  <a16:creationId xmlns:a16="http://schemas.microsoft.com/office/drawing/2014/main" id="{3D135EE9-FB99-8D16-7D76-1DE1C987E270}"/>
                </a:ext>
              </a:extLst>
            </p:cNvPr>
            <p:cNvSpPr/>
            <p:nvPr/>
          </p:nvSpPr>
          <p:spPr>
            <a:xfrm>
              <a:off x="4509256" y="175626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1" name="Freeform 549">
              <a:extLst>
                <a:ext uri="{FF2B5EF4-FFF2-40B4-BE49-F238E27FC236}">
                  <a16:creationId xmlns:a16="http://schemas.microsoft.com/office/drawing/2014/main" id="{A63ACF91-7827-EAEC-543D-89C6C506D1BD}"/>
                </a:ext>
              </a:extLst>
            </p:cNvPr>
            <p:cNvSpPr/>
            <p:nvPr/>
          </p:nvSpPr>
          <p:spPr>
            <a:xfrm>
              <a:off x="4539482" y="172590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2" name="Freeform 550">
              <a:extLst>
                <a:ext uri="{FF2B5EF4-FFF2-40B4-BE49-F238E27FC236}">
                  <a16:creationId xmlns:a16="http://schemas.microsoft.com/office/drawing/2014/main" id="{4EBC327D-8672-41A9-103E-2654B8961050}"/>
                </a:ext>
              </a:extLst>
            </p:cNvPr>
            <p:cNvSpPr/>
            <p:nvPr/>
          </p:nvSpPr>
          <p:spPr>
            <a:xfrm>
              <a:off x="4536459" y="175626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3" name="Freeform 551">
              <a:extLst>
                <a:ext uri="{FF2B5EF4-FFF2-40B4-BE49-F238E27FC236}">
                  <a16:creationId xmlns:a16="http://schemas.microsoft.com/office/drawing/2014/main" id="{4758EA74-E6E6-B123-F8A9-77C0198A6EC5}"/>
                </a:ext>
              </a:extLst>
            </p:cNvPr>
            <p:cNvSpPr/>
            <p:nvPr/>
          </p:nvSpPr>
          <p:spPr>
            <a:xfrm>
              <a:off x="4566685" y="172590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4" name="Freeform 552">
              <a:extLst>
                <a:ext uri="{FF2B5EF4-FFF2-40B4-BE49-F238E27FC236}">
                  <a16:creationId xmlns:a16="http://schemas.microsoft.com/office/drawing/2014/main" id="{B3979170-39E3-6CF1-2C7C-2A25BE29F2D2}"/>
                </a:ext>
              </a:extLst>
            </p:cNvPr>
            <p:cNvSpPr/>
            <p:nvPr/>
          </p:nvSpPr>
          <p:spPr>
            <a:xfrm>
              <a:off x="4791869" y="2027967"/>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5" name="Freeform 553">
              <a:extLst>
                <a:ext uri="{FF2B5EF4-FFF2-40B4-BE49-F238E27FC236}">
                  <a16:creationId xmlns:a16="http://schemas.microsoft.com/office/drawing/2014/main" id="{89A56042-B5D2-C1CC-5444-E41263C11975}"/>
                </a:ext>
              </a:extLst>
            </p:cNvPr>
            <p:cNvSpPr/>
            <p:nvPr/>
          </p:nvSpPr>
          <p:spPr>
            <a:xfrm>
              <a:off x="4822096" y="1997609"/>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6" name="Freeform 554">
              <a:extLst>
                <a:ext uri="{FF2B5EF4-FFF2-40B4-BE49-F238E27FC236}">
                  <a16:creationId xmlns:a16="http://schemas.microsoft.com/office/drawing/2014/main" id="{1DADD700-9AE5-527C-0E3E-5F5DE6FD413E}"/>
                </a:ext>
              </a:extLst>
            </p:cNvPr>
            <p:cNvSpPr/>
            <p:nvPr/>
          </p:nvSpPr>
          <p:spPr>
            <a:xfrm>
              <a:off x="5033678" y="214181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7" name="Freeform 555">
              <a:extLst>
                <a:ext uri="{FF2B5EF4-FFF2-40B4-BE49-F238E27FC236}">
                  <a16:creationId xmlns:a16="http://schemas.microsoft.com/office/drawing/2014/main" id="{392C6E80-F367-BAE7-613C-11F9882E4999}"/>
                </a:ext>
              </a:extLst>
            </p:cNvPr>
            <p:cNvSpPr/>
            <p:nvPr/>
          </p:nvSpPr>
          <p:spPr>
            <a:xfrm>
              <a:off x="5063904" y="211145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8" name="Freeform 556">
              <a:extLst>
                <a:ext uri="{FF2B5EF4-FFF2-40B4-BE49-F238E27FC236}">
                  <a16:creationId xmlns:a16="http://schemas.microsoft.com/office/drawing/2014/main" id="{0BC4D8CE-708F-56A2-EC84-E72CDD8007B5}"/>
                </a:ext>
              </a:extLst>
            </p:cNvPr>
            <p:cNvSpPr/>
            <p:nvPr/>
          </p:nvSpPr>
          <p:spPr>
            <a:xfrm>
              <a:off x="5349540" y="22799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59" name="Freeform 557">
              <a:extLst>
                <a:ext uri="{FF2B5EF4-FFF2-40B4-BE49-F238E27FC236}">
                  <a16:creationId xmlns:a16="http://schemas.microsoft.com/office/drawing/2014/main" id="{411DE3B5-9C66-BF99-79F9-7F33B609EF2E}"/>
                </a:ext>
              </a:extLst>
            </p:cNvPr>
            <p:cNvSpPr/>
            <p:nvPr/>
          </p:nvSpPr>
          <p:spPr>
            <a:xfrm>
              <a:off x="5379766" y="224958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0" name="Freeform 558">
              <a:extLst>
                <a:ext uri="{FF2B5EF4-FFF2-40B4-BE49-F238E27FC236}">
                  <a16:creationId xmlns:a16="http://schemas.microsoft.com/office/drawing/2014/main" id="{598344D4-6F1C-B716-D445-456A693D1F09}"/>
                </a:ext>
              </a:extLst>
            </p:cNvPr>
            <p:cNvSpPr/>
            <p:nvPr/>
          </p:nvSpPr>
          <p:spPr>
            <a:xfrm>
              <a:off x="5530897" y="2349764"/>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1" name="Freeform 559">
              <a:extLst>
                <a:ext uri="{FF2B5EF4-FFF2-40B4-BE49-F238E27FC236}">
                  <a16:creationId xmlns:a16="http://schemas.microsoft.com/office/drawing/2014/main" id="{FEEEFBBB-7449-935C-1E03-DF9BAFB63E4C}"/>
                </a:ext>
              </a:extLst>
            </p:cNvPr>
            <p:cNvSpPr/>
            <p:nvPr/>
          </p:nvSpPr>
          <p:spPr>
            <a:xfrm>
              <a:off x="5561123" y="2319406"/>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2" name="Freeform 560">
              <a:extLst>
                <a:ext uri="{FF2B5EF4-FFF2-40B4-BE49-F238E27FC236}">
                  <a16:creationId xmlns:a16="http://schemas.microsoft.com/office/drawing/2014/main" id="{6169E992-ACDB-677B-6D90-C31CB9EEA19F}"/>
                </a:ext>
              </a:extLst>
            </p:cNvPr>
            <p:cNvSpPr/>
            <p:nvPr/>
          </p:nvSpPr>
          <p:spPr>
            <a:xfrm>
              <a:off x="5536942" y="2349764"/>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3" name="Freeform 561">
              <a:extLst>
                <a:ext uri="{FF2B5EF4-FFF2-40B4-BE49-F238E27FC236}">
                  <a16:creationId xmlns:a16="http://schemas.microsoft.com/office/drawing/2014/main" id="{3C4183A9-43F0-2CB1-615A-EDE820504B2E}"/>
                </a:ext>
              </a:extLst>
            </p:cNvPr>
            <p:cNvSpPr/>
            <p:nvPr/>
          </p:nvSpPr>
          <p:spPr>
            <a:xfrm>
              <a:off x="5567168" y="2319406"/>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4" name="Freeform 562">
              <a:extLst>
                <a:ext uri="{FF2B5EF4-FFF2-40B4-BE49-F238E27FC236}">
                  <a16:creationId xmlns:a16="http://schemas.microsoft.com/office/drawing/2014/main" id="{71C6B84E-4503-8862-4EC3-8EC099D5239A}"/>
                </a:ext>
              </a:extLst>
            </p:cNvPr>
            <p:cNvSpPr/>
            <p:nvPr/>
          </p:nvSpPr>
          <p:spPr>
            <a:xfrm>
              <a:off x="5544498" y="237405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5" name="Freeform 563">
              <a:extLst>
                <a:ext uri="{FF2B5EF4-FFF2-40B4-BE49-F238E27FC236}">
                  <a16:creationId xmlns:a16="http://schemas.microsoft.com/office/drawing/2014/main" id="{BA37B3A6-2601-C5F2-E4F0-12A67D1B5E89}"/>
                </a:ext>
              </a:extLst>
            </p:cNvPr>
            <p:cNvSpPr/>
            <p:nvPr/>
          </p:nvSpPr>
          <p:spPr>
            <a:xfrm>
              <a:off x="5574725" y="234369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6" name="Freeform 564">
              <a:extLst>
                <a:ext uri="{FF2B5EF4-FFF2-40B4-BE49-F238E27FC236}">
                  <a16:creationId xmlns:a16="http://schemas.microsoft.com/office/drawing/2014/main" id="{5030038C-5B2D-602B-0FEC-8C1EDD53D859}"/>
                </a:ext>
              </a:extLst>
            </p:cNvPr>
            <p:cNvSpPr/>
            <p:nvPr/>
          </p:nvSpPr>
          <p:spPr>
            <a:xfrm>
              <a:off x="5624598" y="2421106"/>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7" name="Freeform 565">
              <a:extLst>
                <a:ext uri="{FF2B5EF4-FFF2-40B4-BE49-F238E27FC236}">
                  <a16:creationId xmlns:a16="http://schemas.microsoft.com/office/drawing/2014/main" id="{F6472436-0FDE-4A1F-D441-5201D70E99C6}"/>
                </a:ext>
              </a:extLst>
            </p:cNvPr>
            <p:cNvSpPr/>
            <p:nvPr/>
          </p:nvSpPr>
          <p:spPr>
            <a:xfrm>
              <a:off x="5654824" y="2390747"/>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8" name="Freeform 566">
              <a:extLst>
                <a:ext uri="{FF2B5EF4-FFF2-40B4-BE49-F238E27FC236}">
                  <a16:creationId xmlns:a16="http://schemas.microsoft.com/office/drawing/2014/main" id="{EF05231F-F79F-AF8A-09A9-23319721ABB5}"/>
                </a:ext>
              </a:extLst>
            </p:cNvPr>
            <p:cNvSpPr/>
            <p:nvPr/>
          </p:nvSpPr>
          <p:spPr>
            <a:xfrm>
              <a:off x="5692606" y="244539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69" name="Freeform 567">
              <a:extLst>
                <a:ext uri="{FF2B5EF4-FFF2-40B4-BE49-F238E27FC236}">
                  <a16:creationId xmlns:a16="http://schemas.microsoft.com/office/drawing/2014/main" id="{EAB54C75-2251-84CA-31F5-278019A9F9FE}"/>
                </a:ext>
              </a:extLst>
            </p:cNvPr>
            <p:cNvSpPr/>
            <p:nvPr/>
          </p:nvSpPr>
          <p:spPr>
            <a:xfrm>
              <a:off x="5722832" y="2415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0" name="Freeform 568">
              <a:extLst>
                <a:ext uri="{FF2B5EF4-FFF2-40B4-BE49-F238E27FC236}">
                  <a16:creationId xmlns:a16="http://schemas.microsoft.com/office/drawing/2014/main" id="{6823A85A-CEF2-9EFB-0B47-434AD44A2957}"/>
                </a:ext>
              </a:extLst>
            </p:cNvPr>
            <p:cNvSpPr/>
            <p:nvPr/>
          </p:nvSpPr>
          <p:spPr>
            <a:xfrm>
              <a:off x="5712253" y="246967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1" name="Freeform 569">
              <a:extLst>
                <a:ext uri="{FF2B5EF4-FFF2-40B4-BE49-F238E27FC236}">
                  <a16:creationId xmlns:a16="http://schemas.microsoft.com/office/drawing/2014/main" id="{38AFF919-E44F-4E34-2736-9D1057DD4E93}"/>
                </a:ext>
              </a:extLst>
            </p:cNvPr>
            <p:cNvSpPr/>
            <p:nvPr/>
          </p:nvSpPr>
          <p:spPr>
            <a:xfrm>
              <a:off x="5742479" y="243932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2" name="Freeform 570">
              <a:extLst>
                <a:ext uri="{FF2B5EF4-FFF2-40B4-BE49-F238E27FC236}">
                  <a16:creationId xmlns:a16="http://schemas.microsoft.com/office/drawing/2014/main" id="{B15FB905-B96A-9A55-B2D9-662A376230C7}"/>
                </a:ext>
              </a:extLst>
            </p:cNvPr>
            <p:cNvSpPr/>
            <p:nvPr/>
          </p:nvSpPr>
          <p:spPr>
            <a:xfrm>
              <a:off x="5718298"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3" name="Freeform 571">
              <a:extLst>
                <a:ext uri="{FF2B5EF4-FFF2-40B4-BE49-F238E27FC236}">
                  <a16:creationId xmlns:a16="http://schemas.microsoft.com/office/drawing/2014/main" id="{E66D531C-DC83-5B37-13D5-68D798732829}"/>
                </a:ext>
              </a:extLst>
            </p:cNvPr>
            <p:cNvSpPr/>
            <p:nvPr/>
          </p:nvSpPr>
          <p:spPr>
            <a:xfrm>
              <a:off x="5748524"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4" name="Freeform 572">
              <a:extLst>
                <a:ext uri="{FF2B5EF4-FFF2-40B4-BE49-F238E27FC236}">
                  <a16:creationId xmlns:a16="http://schemas.microsoft.com/office/drawing/2014/main" id="{F1F06A43-F6AD-3E4D-338A-D672350B38EF}"/>
                </a:ext>
              </a:extLst>
            </p:cNvPr>
            <p:cNvSpPr/>
            <p:nvPr/>
          </p:nvSpPr>
          <p:spPr>
            <a:xfrm>
              <a:off x="5799909"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5" name="Freeform 573">
              <a:extLst>
                <a:ext uri="{FF2B5EF4-FFF2-40B4-BE49-F238E27FC236}">
                  <a16:creationId xmlns:a16="http://schemas.microsoft.com/office/drawing/2014/main" id="{E90B1283-75EC-2D0B-D096-F3130075B763}"/>
                </a:ext>
              </a:extLst>
            </p:cNvPr>
            <p:cNvSpPr/>
            <p:nvPr/>
          </p:nvSpPr>
          <p:spPr>
            <a:xfrm>
              <a:off x="5830135"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6" name="Freeform 574">
              <a:extLst>
                <a:ext uri="{FF2B5EF4-FFF2-40B4-BE49-F238E27FC236}">
                  <a16:creationId xmlns:a16="http://schemas.microsoft.com/office/drawing/2014/main" id="{11DFB098-1B52-6F9E-EA0C-9BB8139156F7}"/>
                </a:ext>
              </a:extLst>
            </p:cNvPr>
            <p:cNvSpPr/>
            <p:nvPr/>
          </p:nvSpPr>
          <p:spPr>
            <a:xfrm>
              <a:off x="5819556"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7" name="Freeform 575">
              <a:extLst>
                <a:ext uri="{FF2B5EF4-FFF2-40B4-BE49-F238E27FC236}">
                  <a16:creationId xmlns:a16="http://schemas.microsoft.com/office/drawing/2014/main" id="{5C584742-6DF1-03F3-046D-CCB3178E6323}"/>
                </a:ext>
              </a:extLst>
            </p:cNvPr>
            <p:cNvSpPr/>
            <p:nvPr/>
          </p:nvSpPr>
          <p:spPr>
            <a:xfrm>
              <a:off x="5849782"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8" name="Freeform 576">
              <a:extLst>
                <a:ext uri="{FF2B5EF4-FFF2-40B4-BE49-F238E27FC236}">
                  <a16:creationId xmlns:a16="http://schemas.microsoft.com/office/drawing/2014/main" id="{2BAFB9C0-1761-7BFC-A243-B230E2D22822}"/>
                </a:ext>
              </a:extLst>
            </p:cNvPr>
            <p:cNvSpPr/>
            <p:nvPr/>
          </p:nvSpPr>
          <p:spPr>
            <a:xfrm>
              <a:off x="5819556" y="249548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79" name="Freeform 577">
              <a:extLst>
                <a:ext uri="{FF2B5EF4-FFF2-40B4-BE49-F238E27FC236}">
                  <a16:creationId xmlns:a16="http://schemas.microsoft.com/office/drawing/2014/main" id="{D18752ED-28B6-4943-9783-388B9B24621D}"/>
                </a:ext>
              </a:extLst>
            </p:cNvPr>
            <p:cNvSpPr/>
            <p:nvPr/>
          </p:nvSpPr>
          <p:spPr>
            <a:xfrm>
              <a:off x="5849782" y="246512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0" name="Freeform 578">
              <a:extLst>
                <a:ext uri="{FF2B5EF4-FFF2-40B4-BE49-F238E27FC236}">
                  <a16:creationId xmlns:a16="http://schemas.microsoft.com/office/drawing/2014/main" id="{9BA780B1-F901-6F6C-ED7D-7B2DA88CCE4D}"/>
                </a:ext>
              </a:extLst>
            </p:cNvPr>
            <p:cNvSpPr/>
            <p:nvPr/>
          </p:nvSpPr>
          <p:spPr>
            <a:xfrm>
              <a:off x="5827112" y="254709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1" name="Freeform 579">
              <a:extLst>
                <a:ext uri="{FF2B5EF4-FFF2-40B4-BE49-F238E27FC236}">
                  <a16:creationId xmlns:a16="http://schemas.microsoft.com/office/drawing/2014/main" id="{C0C0D092-8164-9E42-1681-CFB872786481}"/>
                </a:ext>
              </a:extLst>
            </p:cNvPr>
            <p:cNvSpPr/>
            <p:nvPr/>
          </p:nvSpPr>
          <p:spPr>
            <a:xfrm>
              <a:off x="5857338" y="25167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2" name="Freeform 580">
              <a:extLst>
                <a:ext uri="{FF2B5EF4-FFF2-40B4-BE49-F238E27FC236}">
                  <a16:creationId xmlns:a16="http://schemas.microsoft.com/office/drawing/2014/main" id="{18B7F8A2-6AF9-5D02-E5A2-8E414F98C46F}"/>
                </a:ext>
              </a:extLst>
            </p:cNvPr>
            <p:cNvSpPr/>
            <p:nvPr/>
          </p:nvSpPr>
          <p:spPr>
            <a:xfrm>
              <a:off x="5846759" y="2572896"/>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3" name="Freeform 581">
              <a:extLst>
                <a:ext uri="{FF2B5EF4-FFF2-40B4-BE49-F238E27FC236}">
                  <a16:creationId xmlns:a16="http://schemas.microsoft.com/office/drawing/2014/main" id="{61A73540-5D73-9231-385B-B790342CA31C}"/>
                </a:ext>
              </a:extLst>
            </p:cNvPr>
            <p:cNvSpPr/>
            <p:nvPr/>
          </p:nvSpPr>
          <p:spPr>
            <a:xfrm>
              <a:off x="5876985" y="2542538"/>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4" name="Freeform 582">
              <a:extLst>
                <a:ext uri="{FF2B5EF4-FFF2-40B4-BE49-F238E27FC236}">
                  <a16:creationId xmlns:a16="http://schemas.microsoft.com/office/drawing/2014/main" id="{40307BB5-087F-4841-2865-B7C1E5712B42}"/>
                </a:ext>
              </a:extLst>
            </p:cNvPr>
            <p:cNvSpPr/>
            <p:nvPr/>
          </p:nvSpPr>
          <p:spPr>
            <a:xfrm>
              <a:off x="5866406" y="2572896"/>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5" name="Freeform 583">
              <a:extLst>
                <a:ext uri="{FF2B5EF4-FFF2-40B4-BE49-F238E27FC236}">
                  <a16:creationId xmlns:a16="http://schemas.microsoft.com/office/drawing/2014/main" id="{31C2018E-4A7B-9044-890C-87160153BF8F}"/>
                </a:ext>
              </a:extLst>
            </p:cNvPr>
            <p:cNvSpPr/>
            <p:nvPr/>
          </p:nvSpPr>
          <p:spPr>
            <a:xfrm>
              <a:off x="5896632" y="2542538"/>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6" name="Freeform 584">
              <a:extLst>
                <a:ext uri="{FF2B5EF4-FFF2-40B4-BE49-F238E27FC236}">
                  <a16:creationId xmlns:a16="http://schemas.microsoft.com/office/drawing/2014/main" id="{FF026C30-CBC3-BC6B-DF4F-6F485471CF6D}"/>
                </a:ext>
              </a:extLst>
            </p:cNvPr>
            <p:cNvSpPr/>
            <p:nvPr/>
          </p:nvSpPr>
          <p:spPr>
            <a:xfrm>
              <a:off x="6041717" y="268066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7" name="Freeform 585">
              <a:extLst>
                <a:ext uri="{FF2B5EF4-FFF2-40B4-BE49-F238E27FC236}">
                  <a16:creationId xmlns:a16="http://schemas.microsoft.com/office/drawing/2014/main" id="{F3756F6E-4B56-E941-D2E2-4F251C21D3AF}"/>
                </a:ext>
              </a:extLst>
            </p:cNvPr>
            <p:cNvSpPr/>
            <p:nvPr/>
          </p:nvSpPr>
          <p:spPr>
            <a:xfrm>
              <a:off x="6071943" y="265031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8" name="Freeform 586">
              <a:extLst>
                <a:ext uri="{FF2B5EF4-FFF2-40B4-BE49-F238E27FC236}">
                  <a16:creationId xmlns:a16="http://schemas.microsoft.com/office/drawing/2014/main" id="{D40959B0-570F-BD99-B183-5F0522B4C60F}"/>
                </a:ext>
              </a:extLst>
            </p:cNvPr>
            <p:cNvSpPr/>
            <p:nvPr/>
          </p:nvSpPr>
          <p:spPr>
            <a:xfrm>
              <a:off x="6047762" y="268066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89" name="Freeform 587">
              <a:extLst>
                <a:ext uri="{FF2B5EF4-FFF2-40B4-BE49-F238E27FC236}">
                  <a16:creationId xmlns:a16="http://schemas.microsoft.com/office/drawing/2014/main" id="{AA85DD6F-52A3-BBBB-AA85-5D6C20A480B4}"/>
                </a:ext>
              </a:extLst>
            </p:cNvPr>
            <p:cNvSpPr/>
            <p:nvPr/>
          </p:nvSpPr>
          <p:spPr>
            <a:xfrm>
              <a:off x="6077988" y="265031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0" name="Freeform 588">
              <a:extLst>
                <a:ext uri="{FF2B5EF4-FFF2-40B4-BE49-F238E27FC236}">
                  <a16:creationId xmlns:a16="http://schemas.microsoft.com/office/drawing/2014/main" id="{A5836247-6F60-F714-412F-B45644E0D761}"/>
                </a:ext>
              </a:extLst>
            </p:cNvPr>
            <p:cNvSpPr/>
            <p:nvPr/>
          </p:nvSpPr>
          <p:spPr>
            <a:xfrm>
              <a:off x="6102169"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1" name="Freeform 589">
              <a:extLst>
                <a:ext uri="{FF2B5EF4-FFF2-40B4-BE49-F238E27FC236}">
                  <a16:creationId xmlns:a16="http://schemas.microsoft.com/office/drawing/2014/main" id="{78E3C1A7-442B-3387-2D51-F6818172F31A}"/>
                </a:ext>
              </a:extLst>
            </p:cNvPr>
            <p:cNvSpPr/>
            <p:nvPr/>
          </p:nvSpPr>
          <p:spPr>
            <a:xfrm>
              <a:off x="6132395"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2" name="Freeform 590">
              <a:extLst>
                <a:ext uri="{FF2B5EF4-FFF2-40B4-BE49-F238E27FC236}">
                  <a16:creationId xmlns:a16="http://schemas.microsoft.com/office/drawing/2014/main" id="{BF94E9CF-4A52-7B2D-63F4-D3A6E90F3FA9}"/>
                </a:ext>
              </a:extLst>
            </p:cNvPr>
            <p:cNvSpPr/>
            <p:nvPr/>
          </p:nvSpPr>
          <p:spPr>
            <a:xfrm>
              <a:off x="6102169"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3" name="Freeform 591">
              <a:extLst>
                <a:ext uri="{FF2B5EF4-FFF2-40B4-BE49-F238E27FC236}">
                  <a16:creationId xmlns:a16="http://schemas.microsoft.com/office/drawing/2014/main" id="{CBD4AE53-5DE3-25EF-AD60-96E1C3F42591}"/>
                </a:ext>
              </a:extLst>
            </p:cNvPr>
            <p:cNvSpPr/>
            <p:nvPr/>
          </p:nvSpPr>
          <p:spPr>
            <a:xfrm>
              <a:off x="6132395"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4" name="Freeform 592">
              <a:extLst>
                <a:ext uri="{FF2B5EF4-FFF2-40B4-BE49-F238E27FC236}">
                  <a16:creationId xmlns:a16="http://schemas.microsoft.com/office/drawing/2014/main" id="{D9AF3D0B-8B19-8492-D2E4-786310718A08}"/>
                </a:ext>
              </a:extLst>
            </p:cNvPr>
            <p:cNvSpPr/>
            <p:nvPr/>
          </p:nvSpPr>
          <p:spPr>
            <a:xfrm>
              <a:off x="6102169"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5" name="Freeform 593">
              <a:extLst>
                <a:ext uri="{FF2B5EF4-FFF2-40B4-BE49-F238E27FC236}">
                  <a16:creationId xmlns:a16="http://schemas.microsoft.com/office/drawing/2014/main" id="{88C75264-F7B5-91EE-0895-429BF8785B05}"/>
                </a:ext>
              </a:extLst>
            </p:cNvPr>
            <p:cNvSpPr/>
            <p:nvPr/>
          </p:nvSpPr>
          <p:spPr>
            <a:xfrm>
              <a:off x="6132395"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6" name="Freeform 594">
              <a:extLst>
                <a:ext uri="{FF2B5EF4-FFF2-40B4-BE49-F238E27FC236}">
                  <a16:creationId xmlns:a16="http://schemas.microsoft.com/office/drawing/2014/main" id="{B7E4AB50-1BAF-873B-93B0-5C7BC53EF0C6}"/>
                </a:ext>
              </a:extLst>
            </p:cNvPr>
            <p:cNvSpPr/>
            <p:nvPr/>
          </p:nvSpPr>
          <p:spPr>
            <a:xfrm>
              <a:off x="6115771"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7" name="Freeform 595">
              <a:extLst>
                <a:ext uri="{FF2B5EF4-FFF2-40B4-BE49-F238E27FC236}">
                  <a16:creationId xmlns:a16="http://schemas.microsoft.com/office/drawing/2014/main" id="{A09C5F9D-C83F-04E9-BAAF-8DCA1B6D50A2}"/>
                </a:ext>
              </a:extLst>
            </p:cNvPr>
            <p:cNvSpPr/>
            <p:nvPr/>
          </p:nvSpPr>
          <p:spPr>
            <a:xfrm>
              <a:off x="6145997"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8" name="Freeform 596">
              <a:extLst>
                <a:ext uri="{FF2B5EF4-FFF2-40B4-BE49-F238E27FC236}">
                  <a16:creationId xmlns:a16="http://schemas.microsoft.com/office/drawing/2014/main" id="{015EE659-59F2-BB12-5471-4818AB503633}"/>
                </a:ext>
              </a:extLst>
            </p:cNvPr>
            <p:cNvSpPr/>
            <p:nvPr/>
          </p:nvSpPr>
          <p:spPr>
            <a:xfrm>
              <a:off x="6129373" y="2735312"/>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99" name="Freeform 597">
              <a:extLst>
                <a:ext uri="{FF2B5EF4-FFF2-40B4-BE49-F238E27FC236}">
                  <a16:creationId xmlns:a16="http://schemas.microsoft.com/office/drawing/2014/main" id="{06FEC00E-9BE6-C74C-F69A-64C2BC27F060}"/>
                </a:ext>
              </a:extLst>
            </p:cNvPr>
            <p:cNvSpPr/>
            <p:nvPr/>
          </p:nvSpPr>
          <p:spPr>
            <a:xfrm>
              <a:off x="6159599" y="270495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0" name="Freeform 598">
              <a:extLst>
                <a:ext uri="{FF2B5EF4-FFF2-40B4-BE49-F238E27FC236}">
                  <a16:creationId xmlns:a16="http://schemas.microsoft.com/office/drawing/2014/main" id="{5C1490B0-AE8D-8C05-8897-65EEE5F7443F}"/>
                </a:ext>
              </a:extLst>
            </p:cNvPr>
            <p:cNvSpPr/>
            <p:nvPr/>
          </p:nvSpPr>
          <p:spPr>
            <a:xfrm>
              <a:off x="6142975" y="276415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1" name="Freeform 599">
              <a:extLst>
                <a:ext uri="{FF2B5EF4-FFF2-40B4-BE49-F238E27FC236}">
                  <a16:creationId xmlns:a16="http://schemas.microsoft.com/office/drawing/2014/main" id="{02B3B3B6-A748-E09A-FBF5-F64CA1FF1B8F}"/>
                </a:ext>
              </a:extLst>
            </p:cNvPr>
            <p:cNvSpPr/>
            <p:nvPr/>
          </p:nvSpPr>
          <p:spPr>
            <a:xfrm>
              <a:off x="6173201" y="273379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2" name="Freeform 600">
              <a:extLst>
                <a:ext uri="{FF2B5EF4-FFF2-40B4-BE49-F238E27FC236}">
                  <a16:creationId xmlns:a16="http://schemas.microsoft.com/office/drawing/2014/main" id="{C2C1FCB8-DE8E-F0E8-B574-2062510FD008}"/>
                </a:ext>
              </a:extLst>
            </p:cNvPr>
            <p:cNvSpPr/>
            <p:nvPr/>
          </p:nvSpPr>
          <p:spPr>
            <a:xfrm>
              <a:off x="6189825" y="279451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3" name="Freeform 601">
              <a:extLst>
                <a:ext uri="{FF2B5EF4-FFF2-40B4-BE49-F238E27FC236}">
                  <a16:creationId xmlns:a16="http://schemas.microsoft.com/office/drawing/2014/main" id="{2311A115-6991-EC26-F17C-2672C1C939F4}"/>
                </a:ext>
              </a:extLst>
            </p:cNvPr>
            <p:cNvSpPr/>
            <p:nvPr/>
          </p:nvSpPr>
          <p:spPr>
            <a:xfrm>
              <a:off x="6220051" y="276415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4" name="Freeform 602">
              <a:extLst>
                <a:ext uri="{FF2B5EF4-FFF2-40B4-BE49-F238E27FC236}">
                  <a16:creationId xmlns:a16="http://schemas.microsoft.com/office/drawing/2014/main" id="{A2B6258E-68E8-3887-D11A-7F157205D818}"/>
                </a:ext>
              </a:extLst>
            </p:cNvPr>
            <p:cNvSpPr/>
            <p:nvPr/>
          </p:nvSpPr>
          <p:spPr>
            <a:xfrm>
              <a:off x="6209472"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5" name="Freeform 603">
              <a:extLst>
                <a:ext uri="{FF2B5EF4-FFF2-40B4-BE49-F238E27FC236}">
                  <a16:creationId xmlns:a16="http://schemas.microsoft.com/office/drawing/2014/main" id="{B3FFF372-E29D-239C-D2BA-18609DBE0D14}"/>
                </a:ext>
              </a:extLst>
            </p:cNvPr>
            <p:cNvSpPr/>
            <p:nvPr/>
          </p:nvSpPr>
          <p:spPr>
            <a:xfrm>
              <a:off x="6239698"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6" name="Freeform 604">
              <a:extLst>
                <a:ext uri="{FF2B5EF4-FFF2-40B4-BE49-F238E27FC236}">
                  <a16:creationId xmlns:a16="http://schemas.microsoft.com/office/drawing/2014/main" id="{CCA5358E-83B9-9848-BE8B-60F3965BF705}"/>
                </a:ext>
              </a:extLst>
            </p:cNvPr>
            <p:cNvSpPr/>
            <p:nvPr/>
          </p:nvSpPr>
          <p:spPr>
            <a:xfrm>
              <a:off x="6250277"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7" name="Freeform 605">
              <a:extLst>
                <a:ext uri="{FF2B5EF4-FFF2-40B4-BE49-F238E27FC236}">
                  <a16:creationId xmlns:a16="http://schemas.microsoft.com/office/drawing/2014/main" id="{F5E4F597-F3B6-4484-DF36-3C6996F7D685}"/>
                </a:ext>
              </a:extLst>
            </p:cNvPr>
            <p:cNvSpPr/>
            <p:nvPr/>
          </p:nvSpPr>
          <p:spPr>
            <a:xfrm>
              <a:off x="6280503"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8" name="Freeform 606">
              <a:extLst>
                <a:ext uri="{FF2B5EF4-FFF2-40B4-BE49-F238E27FC236}">
                  <a16:creationId xmlns:a16="http://schemas.microsoft.com/office/drawing/2014/main" id="{1168A53F-2B14-250C-4E07-A338EBE0493A}"/>
                </a:ext>
              </a:extLst>
            </p:cNvPr>
            <p:cNvSpPr/>
            <p:nvPr/>
          </p:nvSpPr>
          <p:spPr>
            <a:xfrm>
              <a:off x="6263879"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09" name="Freeform 607">
              <a:extLst>
                <a:ext uri="{FF2B5EF4-FFF2-40B4-BE49-F238E27FC236}">
                  <a16:creationId xmlns:a16="http://schemas.microsoft.com/office/drawing/2014/main" id="{F0AFF134-BB8C-5E8D-F124-82DD9A6A5206}"/>
                </a:ext>
              </a:extLst>
            </p:cNvPr>
            <p:cNvSpPr/>
            <p:nvPr/>
          </p:nvSpPr>
          <p:spPr>
            <a:xfrm>
              <a:off x="6294105"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0" name="Freeform 608">
              <a:extLst>
                <a:ext uri="{FF2B5EF4-FFF2-40B4-BE49-F238E27FC236}">
                  <a16:creationId xmlns:a16="http://schemas.microsoft.com/office/drawing/2014/main" id="{3DDAAA9C-BE56-AE97-A5D7-F1E1320E531A}"/>
                </a:ext>
              </a:extLst>
            </p:cNvPr>
            <p:cNvSpPr/>
            <p:nvPr/>
          </p:nvSpPr>
          <p:spPr>
            <a:xfrm>
              <a:off x="6283526"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1" name="Freeform 609">
              <a:extLst>
                <a:ext uri="{FF2B5EF4-FFF2-40B4-BE49-F238E27FC236}">
                  <a16:creationId xmlns:a16="http://schemas.microsoft.com/office/drawing/2014/main" id="{7DFF9799-A626-9A13-D6F1-3DFA7D2756AE}"/>
                </a:ext>
              </a:extLst>
            </p:cNvPr>
            <p:cNvSpPr/>
            <p:nvPr/>
          </p:nvSpPr>
          <p:spPr>
            <a:xfrm>
              <a:off x="6313752"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2" name="Freeform 610">
              <a:extLst>
                <a:ext uri="{FF2B5EF4-FFF2-40B4-BE49-F238E27FC236}">
                  <a16:creationId xmlns:a16="http://schemas.microsoft.com/office/drawing/2014/main" id="{83150DCC-6685-3D4F-52B2-25DF74425E1E}"/>
                </a:ext>
              </a:extLst>
            </p:cNvPr>
            <p:cNvSpPr/>
            <p:nvPr/>
          </p:nvSpPr>
          <p:spPr>
            <a:xfrm>
              <a:off x="6283526" y="2824869"/>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3" name="Freeform 611">
              <a:extLst>
                <a:ext uri="{FF2B5EF4-FFF2-40B4-BE49-F238E27FC236}">
                  <a16:creationId xmlns:a16="http://schemas.microsoft.com/office/drawing/2014/main" id="{F7DD1724-D356-D2EC-1D42-3AC7F67B02BF}"/>
                </a:ext>
              </a:extLst>
            </p:cNvPr>
            <p:cNvSpPr/>
            <p:nvPr/>
          </p:nvSpPr>
          <p:spPr>
            <a:xfrm>
              <a:off x="6313752" y="279451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4" name="Freeform 612">
              <a:extLst>
                <a:ext uri="{FF2B5EF4-FFF2-40B4-BE49-F238E27FC236}">
                  <a16:creationId xmlns:a16="http://schemas.microsoft.com/office/drawing/2014/main" id="{0EB6AC33-E73C-1ADF-F170-EF25F266B47F}"/>
                </a:ext>
              </a:extLst>
            </p:cNvPr>
            <p:cNvSpPr/>
            <p:nvPr/>
          </p:nvSpPr>
          <p:spPr>
            <a:xfrm>
              <a:off x="6384783" y="2891657"/>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5" name="Freeform 613">
              <a:extLst>
                <a:ext uri="{FF2B5EF4-FFF2-40B4-BE49-F238E27FC236}">
                  <a16:creationId xmlns:a16="http://schemas.microsoft.com/office/drawing/2014/main" id="{54C5FDD2-9EB3-7305-00C6-8F63553800B6}"/>
                </a:ext>
              </a:extLst>
            </p:cNvPr>
            <p:cNvSpPr/>
            <p:nvPr/>
          </p:nvSpPr>
          <p:spPr>
            <a:xfrm>
              <a:off x="6415009" y="2861299"/>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6" name="Freeform 614">
              <a:extLst>
                <a:ext uri="{FF2B5EF4-FFF2-40B4-BE49-F238E27FC236}">
                  <a16:creationId xmlns:a16="http://schemas.microsoft.com/office/drawing/2014/main" id="{C5CEB5EB-FF0A-6CB7-7CA8-E9B87D5C84A1}"/>
                </a:ext>
              </a:extLst>
            </p:cNvPr>
            <p:cNvSpPr/>
            <p:nvPr/>
          </p:nvSpPr>
          <p:spPr>
            <a:xfrm>
              <a:off x="6404430" y="2925051"/>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7" name="Freeform 615">
              <a:extLst>
                <a:ext uri="{FF2B5EF4-FFF2-40B4-BE49-F238E27FC236}">
                  <a16:creationId xmlns:a16="http://schemas.microsoft.com/office/drawing/2014/main" id="{3BD1C073-1DDA-E901-1230-D3A9B8C557E9}"/>
                </a:ext>
              </a:extLst>
            </p:cNvPr>
            <p:cNvSpPr/>
            <p:nvPr/>
          </p:nvSpPr>
          <p:spPr>
            <a:xfrm>
              <a:off x="6434656" y="2894693"/>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8" name="Freeform 616">
              <a:extLst>
                <a:ext uri="{FF2B5EF4-FFF2-40B4-BE49-F238E27FC236}">
                  <a16:creationId xmlns:a16="http://schemas.microsoft.com/office/drawing/2014/main" id="{D1D4EE31-D0A5-67A7-3946-71F338106680}"/>
                </a:ext>
              </a:extLst>
            </p:cNvPr>
            <p:cNvSpPr/>
            <p:nvPr/>
          </p:nvSpPr>
          <p:spPr>
            <a:xfrm>
              <a:off x="6410475" y="295996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19" name="Freeform 617">
              <a:extLst>
                <a:ext uri="{FF2B5EF4-FFF2-40B4-BE49-F238E27FC236}">
                  <a16:creationId xmlns:a16="http://schemas.microsoft.com/office/drawing/2014/main" id="{10485842-3E6F-2F64-B36C-DF8879FA3551}"/>
                </a:ext>
              </a:extLst>
            </p:cNvPr>
            <p:cNvSpPr/>
            <p:nvPr/>
          </p:nvSpPr>
          <p:spPr>
            <a:xfrm>
              <a:off x="6440701" y="292960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0" name="Freeform 618">
              <a:extLst>
                <a:ext uri="{FF2B5EF4-FFF2-40B4-BE49-F238E27FC236}">
                  <a16:creationId xmlns:a16="http://schemas.microsoft.com/office/drawing/2014/main" id="{967EB71C-10C7-43F5-C8F2-510EE106B139}"/>
                </a:ext>
              </a:extLst>
            </p:cNvPr>
            <p:cNvSpPr/>
            <p:nvPr/>
          </p:nvSpPr>
          <p:spPr>
            <a:xfrm>
              <a:off x="6424077" y="295996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1" name="Freeform 619">
              <a:extLst>
                <a:ext uri="{FF2B5EF4-FFF2-40B4-BE49-F238E27FC236}">
                  <a16:creationId xmlns:a16="http://schemas.microsoft.com/office/drawing/2014/main" id="{3B76F3D3-5E34-F151-3004-492277C99684}"/>
                </a:ext>
              </a:extLst>
            </p:cNvPr>
            <p:cNvSpPr/>
            <p:nvPr/>
          </p:nvSpPr>
          <p:spPr>
            <a:xfrm>
              <a:off x="6454303" y="292960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2" name="Freeform 620">
              <a:extLst>
                <a:ext uri="{FF2B5EF4-FFF2-40B4-BE49-F238E27FC236}">
                  <a16:creationId xmlns:a16="http://schemas.microsoft.com/office/drawing/2014/main" id="{3AF0A527-2296-CC45-2F63-7EBEEBCA6759}"/>
                </a:ext>
              </a:extLst>
            </p:cNvPr>
            <p:cNvSpPr/>
            <p:nvPr/>
          </p:nvSpPr>
          <p:spPr>
            <a:xfrm>
              <a:off x="6431633"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3" name="Freeform 621">
              <a:extLst>
                <a:ext uri="{FF2B5EF4-FFF2-40B4-BE49-F238E27FC236}">
                  <a16:creationId xmlns:a16="http://schemas.microsoft.com/office/drawing/2014/main" id="{48E25A9B-0569-6459-E25A-AC7A4A44DEC8}"/>
                </a:ext>
              </a:extLst>
            </p:cNvPr>
            <p:cNvSpPr/>
            <p:nvPr/>
          </p:nvSpPr>
          <p:spPr>
            <a:xfrm>
              <a:off x="6461859"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4" name="Freeform 622">
              <a:extLst>
                <a:ext uri="{FF2B5EF4-FFF2-40B4-BE49-F238E27FC236}">
                  <a16:creationId xmlns:a16="http://schemas.microsoft.com/office/drawing/2014/main" id="{5709F11F-F5CF-54DF-7D1C-3123825FE7AE}"/>
                </a:ext>
              </a:extLst>
            </p:cNvPr>
            <p:cNvSpPr/>
            <p:nvPr/>
          </p:nvSpPr>
          <p:spPr>
            <a:xfrm>
              <a:off x="6437679"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5" name="Freeform 623">
              <a:extLst>
                <a:ext uri="{FF2B5EF4-FFF2-40B4-BE49-F238E27FC236}">
                  <a16:creationId xmlns:a16="http://schemas.microsoft.com/office/drawing/2014/main" id="{0079529C-FEE1-CA4B-2177-71E0F813D52B}"/>
                </a:ext>
              </a:extLst>
            </p:cNvPr>
            <p:cNvSpPr/>
            <p:nvPr/>
          </p:nvSpPr>
          <p:spPr>
            <a:xfrm>
              <a:off x="6467905"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6" name="Freeform 624">
              <a:extLst>
                <a:ext uri="{FF2B5EF4-FFF2-40B4-BE49-F238E27FC236}">
                  <a16:creationId xmlns:a16="http://schemas.microsoft.com/office/drawing/2014/main" id="{10FB52CC-BE5C-B5BB-D268-2BAE81269BD5}"/>
                </a:ext>
              </a:extLst>
            </p:cNvPr>
            <p:cNvSpPr/>
            <p:nvPr/>
          </p:nvSpPr>
          <p:spPr>
            <a:xfrm>
              <a:off x="6458837"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7" name="Freeform 625">
              <a:extLst>
                <a:ext uri="{FF2B5EF4-FFF2-40B4-BE49-F238E27FC236}">
                  <a16:creationId xmlns:a16="http://schemas.microsoft.com/office/drawing/2014/main" id="{425CBD76-017E-360D-8CCA-1F3B8B63F2EE}"/>
                </a:ext>
              </a:extLst>
            </p:cNvPr>
            <p:cNvSpPr/>
            <p:nvPr/>
          </p:nvSpPr>
          <p:spPr>
            <a:xfrm>
              <a:off x="6489063"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8" name="Freeform 626">
              <a:extLst>
                <a:ext uri="{FF2B5EF4-FFF2-40B4-BE49-F238E27FC236}">
                  <a16:creationId xmlns:a16="http://schemas.microsoft.com/office/drawing/2014/main" id="{E4897E72-1201-8DB1-4DC7-2303FDBD19EF}"/>
                </a:ext>
              </a:extLst>
            </p:cNvPr>
            <p:cNvSpPr/>
            <p:nvPr/>
          </p:nvSpPr>
          <p:spPr>
            <a:xfrm>
              <a:off x="6458837" y="2996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29" name="Freeform 627">
              <a:extLst>
                <a:ext uri="{FF2B5EF4-FFF2-40B4-BE49-F238E27FC236}">
                  <a16:creationId xmlns:a16="http://schemas.microsoft.com/office/drawing/2014/main" id="{118FD638-9A42-20B7-B687-D63139AB2147}"/>
                </a:ext>
              </a:extLst>
            </p:cNvPr>
            <p:cNvSpPr/>
            <p:nvPr/>
          </p:nvSpPr>
          <p:spPr>
            <a:xfrm>
              <a:off x="6489063" y="2966034"/>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0" name="Freeform 628">
              <a:extLst>
                <a:ext uri="{FF2B5EF4-FFF2-40B4-BE49-F238E27FC236}">
                  <a16:creationId xmlns:a16="http://schemas.microsoft.com/office/drawing/2014/main" id="{F49ABD6B-FC0F-96A5-3C12-C8EE4C3B8FA2}"/>
                </a:ext>
              </a:extLst>
            </p:cNvPr>
            <p:cNvSpPr/>
            <p:nvPr/>
          </p:nvSpPr>
          <p:spPr>
            <a:xfrm>
              <a:off x="6605433"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1" name="Freeform 629">
              <a:extLst>
                <a:ext uri="{FF2B5EF4-FFF2-40B4-BE49-F238E27FC236}">
                  <a16:creationId xmlns:a16="http://schemas.microsoft.com/office/drawing/2014/main" id="{248A5582-575C-DDF0-53F7-5C303358A89F}"/>
                </a:ext>
              </a:extLst>
            </p:cNvPr>
            <p:cNvSpPr/>
            <p:nvPr/>
          </p:nvSpPr>
          <p:spPr>
            <a:xfrm>
              <a:off x="6635659"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2" name="Freeform 630">
              <a:extLst>
                <a:ext uri="{FF2B5EF4-FFF2-40B4-BE49-F238E27FC236}">
                  <a16:creationId xmlns:a16="http://schemas.microsoft.com/office/drawing/2014/main" id="{F70477C9-9308-5C44-1B24-1ED9B400F3C5}"/>
                </a:ext>
              </a:extLst>
            </p:cNvPr>
            <p:cNvSpPr/>
            <p:nvPr/>
          </p:nvSpPr>
          <p:spPr>
            <a:xfrm>
              <a:off x="6626592"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3" name="Freeform 631">
              <a:extLst>
                <a:ext uri="{FF2B5EF4-FFF2-40B4-BE49-F238E27FC236}">
                  <a16:creationId xmlns:a16="http://schemas.microsoft.com/office/drawing/2014/main" id="{A8195213-1A00-62F1-FA2C-62A0E6A03C7C}"/>
                </a:ext>
              </a:extLst>
            </p:cNvPr>
            <p:cNvSpPr/>
            <p:nvPr/>
          </p:nvSpPr>
          <p:spPr>
            <a:xfrm>
              <a:off x="6656818"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4" name="Freeform 632">
              <a:extLst>
                <a:ext uri="{FF2B5EF4-FFF2-40B4-BE49-F238E27FC236}">
                  <a16:creationId xmlns:a16="http://schemas.microsoft.com/office/drawing/2014/main" id="{A369B799-1863-B459-484B-A64C6DDD7B9E}"/>
                </a:ext>
              </a:extLst>
            </p:cNvPr>
            <p:cNvSpPr/>
            <p:nvPr/>
          </p:nvSpPr>
          <p:spPr>
            <a:xfrm>
              <a:off x="6652284"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5" name="Freeform 633">
              <a:extLst>
                <a:ext uri="{FF2B5EF4-FFF2-40B4-BE49-F238E27FC236}">
                  <a16:creationId xmlns:a16="http://schemas.microsoft.com/office/drawing/2014/main" id="{76FEBDB3-2593-ECF2-A8B6-5309C72EF967}"/>
                </a:ext>
              </a:extLst>
            </p:cNvPr>
            <p:cNvSpPr/>
            <p:nvPr/>
          </p:nvSpPr>
          <p:spPr>
            <a:xfrm>
              <a:off x="6682510"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6" name="Freeform 634">
              <a:extLst>
                <a:ext uri="{FF2B5EF4-FFF2-40B4-BE49-F238E27FC236}">
                  <a16:creationId xmlns:a16="http://schemas.microsoft.com/office/drawing/2014/main" id="{9A75135E-0560-6AD8-E495-E67BF16BFC71}"/>
                </a:ext>
              </a:extLst>
            </p:cNvPr>
            <p:cNvSpPr/>
            <p:nvPr/>
          </p:nvSpPr>
          <p:spPr>
            <a:xfrm>
              <a:off x="6679487"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7" name="Freeform 635">
              <a:extLst>
                <a:ext uri="{FF2B5EF4-FFF2-40B4-BE49-F238E27FC236}">
                  <a16:creationId xmlns:a16="http://schemas.microsoft.com/office/drawing/2014/main" id="{F6AEACB5-BA11-210A-0E20-9130A3CCBA2D}"/>
                </a:ext>
              </a:extLst>
            </p:cNvPr>
            <p:cNvSpPr/>
            <p:nvPr/>
          </p:nvSpPr>
          <p:spPr>
            <a:xfrm>
              <a:off x="6709713"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8" name="Freeform 636">
              <a:extLst>
                <a:ext uri="{FF2B5EF4-FFF2-40B4-BE49-F238E27FC236}">
                  <a16:creationId xmlns:a16="http://schemas.microsoft.com/office/drawing/2014/main" id="{437FA96D-649F-1D33-A4C0-8BACF569AF33}"/>
                </a:ext>
              </a:extLst>
            </p:cNvPr>
            <p:cNvSpPr/>
            <p:nvPr/>
          </p:nvSpPr>
          <p:spPr>
            <a:xfrm>
              <a:off x="6700645"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39" name="Freeform 637">
              <a:extLst>
                <a:ext uri="{FF2B5EF4-FFF2-40B4-BE49-F238E27FC236}">
                  <a16:creationId xmlns:a16="http://schemas.microsoft.com/office/drawing/2014/main" id="{3AD20C26-12D2-F6B2-3397-CA7913B2E570}"/>
                </a:ext>
              </a:extLst>
            </p:cNvPr>
            <p:cNvSpPr/>
            <p:nvPr/>
          </p:nvSpPr>
          <p:spPr>
            <a:xfrm>
              <a:off x="6730871"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0" name="Freeform 638">
              <a:extLst>
                <a:ext uri="{FF2B5EF4-FFF2-40B4-BE49-F238E27FC236}">
                  <a16:creationId xmlns:a16="http://schemas.microsoft.com/office/drawing/2014/main" id="{8B9FAC73-03FF-A4CD-1596-4C33EC0B57DF}"/>
                </a:ext>
              </a:extLst>
            </p:cNvPr>
            <p:cNvSpPr/>
            <p:nvPr/>
          </p:nvSpPr>
          <p:spPr>
            <a:xfrm>
              <a:off x="6700645"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1" name="Freeform 639">
              <a:extLst>
                <a:ext uri="{FF2B5EF4-FFF2-40B4-BE49-F238E27FC236}">
                  <a16:creationId xmlns:a16="http://schemas.microsoft.com/office/drawing/2014/main" id="{751C775C-B25A-F803-1E8C-E5ED35F71FE3}"/>
                </a:ext>
              </a:extLst>
            </p:cNvPr>
            <p:cNvSpPr/>
            <p:nvPr/>
          </p:nvSpPr>
          <p:spPr>
            <a:xfrm>
              <a:off x="6730871"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2" name="Freeform 640">
              <a:extLst>
                <a:ext uri="{FF2B5EF4-FFF2-40B4-BE49-F238E27FC236}">
                  <a16:creationId xmlns:a16="http://schemas.microsoft.com/office/drawing/2014/main" id="{3CC9045D-4F91-7432-BA24-BE92EA6B37E6}"/>
                </a:ext>
              </a:extLst>
            </p:cNvPr>
            <p:cNvSpPr/>
            <p:nvPr/>
          </p:nvSpPr>
          <p:spPr>
            <a:xfrm>
              <a:off x="6726338"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3" name="Freeform 641">
              <a:extLst>
                <a:ext uri="{FF2B5EF4-FFF2-40B4-BE49-F238E27FC236}">
                  <a16:creationId xmlns:a16="http://schemas.microsoft.com/office/drawing/2014/main" id="{199BF841-C8D8-5C4E-8AB2-E712D5080D85}"/>
                </a:ext>
              </a:extLst>
            </p:cNvPr>
            <p:cNvSpPr/>
            <p:nvPr/>
          </p:nvSpPr>
          <p:spPr>
            <a:xfrm>
              <a:off x="6756564"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4" name="Freeform 642">
              <a:extLst>
                <a:ext uri="{FF2B5EF4-FFF2-40B4-BE49-F238E27FC236}">
                  <a16:creationId xmlns:a16="http://schemas.microsoft.com/office/drawing/2014/main" id="{E070BAFD-01F5-3ED7-7455-8D4333126204}"/>
                </a:ext>
              </a:extLst>
            </p:cNvPr>
            <p:cNvSpPr/>
            <p:nvPr/>
          </p:nvSpPr>
          <p:spPr>
            <a:xfrm>
              <a:off x="6733894"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5" name="Freeform 643">
              <a:extLst>
                <a:ext uri="{FF2B5EF4-FFF2-40B4-BE49-F238E27FC236}">
                  <a16:creationId xmlns:a16="http://schemas.microsoft.com/office/drawing/2014/main" id="{1577FCD9-2752-FE3E-087E-39B39FE7F289}"/>
                </a:ext>
              </a:extLst>
            </p:cNvPr>
            <p:cNvSpPr/>
            <p:nvPr/>
          </p:nvSpPr>
          <p:spPr>
            <a:xfrm>
              <a:off x="6764120"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6" name="Freeform 644">
              <a:extLst>
                <a:ext uri="{FF2B5EF4-FFF2-40B4-BE49-F238E27FC236}">
                  <a16:creationId xmlns:a16="http://schemas.microsoft.com/office/drawing/2014/main" id="{FFB2363C-06CD-6229-7471-6794DC63398B}"/>
                </a:ext>
              </a:extLst>
            </p:cNvPr>
            <p:cNvSpPr/>
            <p:nvPr/>
          </p:nvSpPr>
          <p:spPr>
            <a:xfrm>
              <a:off x="6739939"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7" name="Freeform 645">
              <a:extLst>
                <a:ext uri="{FF2B5EF4-FFF2-40B4-BE49-F238E27FC236}">
                  <a16:creationId xmlns:a16="http://schemas.microsoft.com/office/drawing/2014/main" id="{6CEFC70F-38BB-2530-22CA-EEED78632597}"/>
                </a:ext>
              </a:extLst>
            </p:cNvPr>
            <p:cNvSpPr/>
            <p:nvPr/>
          </p:nvSpPr>
          <p:spPr>
            <a:xfrm>
              <a:off x="6770165"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8" name="Freeform 646">
              <a:extLst>
                <a:ext uri="{FF2B5EF4-FFF2-40B4-BE49-F238E27FC236}">
                  <a16:creationId xmlns:a16="http://schemas.microsoft.com/office/drawing/2014/main" id="{6625AA0F-EF0D-073E-EC4F-0422568F7B4E}"/>
                </a:ext>
              </a:extLst>
            </p:cNvPr>
            <p:cNvSpPr/>
            <p:nvPr/>
          </p:nvSpPr>
          <p:spPr>
            <a:xfrm>
              <a:off x="6747496"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49" name="Freeform 647">
              <a:extLst>
                <a:ext uri="{FF2B5EF4-FFF2-40B4-BE49-F238E27FC236}">
                  <a16:creationId xmlns:a16="http://schemas.microsoft.com/office/drawing/2014/main" id="{CE1AC71E-211A-484F-7D63-288CAB65261C}"/>
                </a:ext>
              </a:extLst>
            </p:cNvPr>
            <p:cNvSpPr/>
            <p:nvPr/>
          </p:nvSpPr>
          <p:spPr>
            <a:xfrm>
              <a:off x="6777722"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0" name="Freeform 648">
              <a:extLst>
                <a:ext uri="{FF2B5EF4-FFF2-40B4-BE49-F238E27FC236}">
                  <a16:creationId xmlns:a16="http://schemas.microsoft.com/office/drawing/2014/main" id="{EE813365-8766-A6CF-26D3-050739D028AB}"/>
                </a:ext>
              </a:extLst>
            </p:cNvPr>
            <p:cNvSpPr/>
            <p:nvPr/>
          </p:nvSpPr>
          <p:spPr>
            <a:xfrm>
              <a:off x="6767143"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1" name="Freeform 649">
              <a:extLst>
                <a:ext uri="{FF2B5EF4-FFF2-40B4-BE49-F238E27FC236}">
                  <a16:creationId xmlns:a16="http://schemas.microsoft.com/office/drawing/2014/main" id="{D1D49DC9-8E3F-DDC6-5576-EBB0E9CB2B1A}"/>
                </a:ext>
              </a:extLst>
            </p:cNvPr>
            <p:cNvSpPr/>
            <p:nvPr/>
          </p:nvSpPr>
          <p:spPr>
            <a:xfrm>
              <a:off x="6797369"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2" name="Freeform 650">
              <a:extLst>
                <a:ext uri="{FF2B5EF4-FFF2-40B4-BE49-F238E27FC236}">
                  <a16:creationId xmlns:a16="http://schemas.microsoft.com/office/drawing/2014/main" id="{D3C5ADAF-1712-D469-E309-9A29415D26C4}"/>
                </a:ext>
              </a:extLst>
            </p:cNvPr>
            <p:cNvSpPr/>
            <p:nvPr/>
          </p:nvSpPr>
          <p:spPr>
            <a:xfrm>
              <a:off x="6841197" y="3035858"/>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3" name="Freeform 651">
              <a:extLst>
                <a:ext uri="{FF2B5EF4-FFF2-40B4-BE49-F238E27FC236}">
                  <a16:creationId xmlns:a16="http://schemas.microsoft.com/office/drawing/2014/main" id="{01C7CAAF-79F3-8427-D4A3-E56AE0B68E0B}"/>
                </a:ext>
              </a:extLst>
            </p:cNvPr>
            <p:cNvSpPr/>
            <p:nvPr/>
          </p:nvSpPr>
          <p:spPr>
            <a:xfrm>
              <a:off x="6871423" y="3005500"/>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4" name="Freeform 652">
              <a:extLst>
                <a:ext uri="{FF2B5EF4-FFF2-40B4-BE49-F238E27FC236}">
                  <a16:creationId xmlns:a16="http://schemas.microsoft.com/office/drawing/2014/main" id="{A6E83139-5F29-24D4-FE07-EA18C5CC97D9}"/>
                </a:ext>
              </a:extLst>
            </p:cNvPr>
            <p:cNvSpPr/>
            <p:nvPr/>
          </p:nvSpPr>
          <p:spPr>
            <a:xfrm>
              <a:off x="7244715"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5" name="Freeform 653">
              <a:extLst>
                <a:ext uri="{FF2B5EF4-FFF2-40B4-BE49-F238E27FC236}">
                  <a16:creationId xmlns:a16="http://schemas.microsoft.com/office/drawing/2014/main" id="{D3EF5176-3115-A57F-5BF5-251450AC0D26}"/>
                </a:ext>
              </a:extLst>
            </p:cNvPr>
            <p:cNvSpPr/>
            <p:nvPr/>
          </p:nvSpPr>
          <p:spPr>
            <a:xfrm>
              <a:off x="7274941"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6" name="Freeform 654">
              <a:extLst>
                <a:ext uri="{FF2B5EF4-FFF2-40B4-BE49-F238E27FC236}">
                  <a16:creationId xmlns:a16="http://schemas.microsoft.com/office/drawing/2014/main" id="{89D7BA37-B71A-2508-40C9-CC7EBFF4DCBE}"/>
                </a:ext>
              </a:extLst>
            </p:cNvPr>
            <p:cNvSpPr/>
            <p:nvPr/>
          </p:nvSpPr>
          <p:spPr>
            <a:xfrm>
              <a:off x="7258316"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7" name="Freeform 655">
              <a:extLst>
                <a:ext uri="{FF2B5EF4-FFF2-40B4-BE49-F238E27FC236}">
                  <a16:creationId xmlns:a16="http://schemas.microsoft.com/office/drawing/2014/main" id="{FE4FF3FC-55C7-6E02-2595-B74B20877D2D}"/>
                </a:ext>
              </a:extLst>
            </p:cNvPr>
            <p:cNvSpPr/>
            <p:nvPr/>
          </p:nvSpPr>
          <p:spPr>
            <a:xfrm>
              <a:off x="7288542"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8" name="Freeform 656">
              <a:extLst>
                <a:ext uri="{FF2B5EF4-FFF2-40B4-BE49-F238E27FC236}">
                  <a16:creationId xmlns:a16="http://schemas.microsoft.com/office/drawing/2014/main" id="{06F551A8-709B-B52C-A199-F312F30150B0}"/>
                </a:ext>
              </a:extLst>
            </p:cNvPr>
            <p:cNvSpPr/>
            <p:nvPr/>
          </p:nvSpPr>
          <p:spPr>
            <a:xfrm>
              <a:off x="728552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59" name="Freeform 657">
              <a:extLst>
                <a:ext uri="{FF2B5EF4-FFF2-40B4-BE49-F238E27FC236}">
                  <a16:creationId xmlns:a16="http://schemas.microsoft.com/office/drawing/2014/main" id="{1B044E22-7AB4-629A-E93D-8A6BAEB306A4}"/>
                </a:ext>
              </a:extLst>
            </p:cNvPr>
            <p:cNvSpPr/>
            <p:nvPr/>
          </p:nvSpPr>
          <p:spPr>
            <a:xfrm>
              <a:off x="7315746"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0" name="Freeform 658">
              <a:extLst>
                <a:ext uri="{FF2B5EF4-FFF2-40B4-BE49-F238E27FC236}">
                  <a16:creationId xmlns:a16="http://schemas.microsoft.com/office/drawing/2014/main" id="{821CE6A8-269E-6B57-3B5A-53A442A29131}"/>
                </a:ext>
              </a:extLst>
            </p:cNvPr>
            <p:cNvSpPr/>
            <p:nvPr/>
          </p:nvSpPr>
          <p:spPr>
            <a:xfrm>
              <a:off x="733237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1" name="Freeform 659">
              <a:extLst>
                <a:ext uri="{FF2B5EF4-FFF2-40B4-BE49-F238E27FC236}">
                  <a16:creationId xmlns:a16="http://schemas.microsoft.com/office/drawing/2014/main" id="{967FEBB2-509F-0E71-4AF2-BDCCF5870A32}"/>
                </a:ext>
              </a:extLst>
            </p:cNvPr>
            <p:cNvSpPr/>
            <p:nvPr/>
          </p:nvSpPr>
          <p:spPr>
            <a:xfrm>
              <a:off x="7362596"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2" name="Freeform 660">
              <a:extLst>
                <a:ext uri="{FF2B5EF4-FFF2-40B4-BE49-F238E27FC236}">
                  <a16:creationId xmlns:a16="http://schemas.microsoft.com/office/drawing/2014/main" id="{85923B82-A6E1-2F9C-35E6-136BBB0A3C78}"/>
                </a:ext>
              </a:extLst>
            </p:cNvPr>
            <p:cNvSpPr/>
            <p:nvPr/>
          </p:nvSpPr>
          <p:spPr>
            <a:xfrm>
              <a:off x="737922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3" name="Freeform 661">
              <a:extLst>
                <a:ext uri="{FF2B5EF4-FFF2-40B4-BE49-F238E27FC236}">
                  <a16:creationId xmlns:a16="http://schemas.microsoft.com/office/drawing/2014/main" id="{CB054F82-7EF5-C435-9AEE-A8F55F05C707}"/>
                </a:ext>
              </a:extLst>
            </p:cNvPr>
            <p:cNvSpPr/>
            <p:nvPr/>
          </p:nvSpPr>
          <p:spPr>
            <a:xfrm>
              <a:off x="7409447"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4" name="Freeform 662">
              <a:extLst>
                <a:ext uri="{FF2B5EF4-FFF2-40B4-BE49-F238E27FC236}">
                  <a16:creationId xmlns:a16="http://schemas.microsoft.com/office/drawing/2014/main" id="{0F80FECA-6460-4119-8AA2-237446BC6512}"/>
                </a:ext>
              </a:extLst>
            </p:cNvPr>
            <p:cNvSpPr/>
            <p:nvPr/>
          </p:nvSpPr>
          <p:spPr>
            <a:xfrm>
              <a:off x="7379220"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5" name="Freeform 663">
              <a:extLst>
                <a:ext uri="{FF2B5EF4-FFF2-40B4-BE49-F238E27FC236}">
                  <a16:creationId xmlns:a16="http://schemas.microsoft.com/office/drawing/2014/main" id="{077450EE-8D13-CDF2-57C5-A1271813424B}"/>
                </a:ext>
              </a:extLst>
            </p:cNvPr>
            <p:cNvSpPr/>
            <p:nvPr/>
          </p:nvSpPr>
          <p:spPr>
            <a:xfrm>
              <a:off x="7409447"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6" name="Freeform 664">
              <a:extLst>
                <a:ext uri="{FF2B5EF4-FFF2-40B4-BE49-F238E27FC236}">
                  <a16:creationId xmlns:a16="http://schemas.microsoft.com/office/drawing/2014/main" id="{D999AB91-CB16-756E-0099-D1DB3C4F9546}"/>
                </a:ext>
              </a:extLst>
            </p:cNvPr>
            <p:cNvSpPr/>
            <p:nvPr/>
          </p:nvSpPr>
          <p:spPr>
            <a:xfrm>
              <a:off x="7412469"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7" name="Freeform 665">
              <a:extLst>
                <a:ext uri="{FF2B5EF4-FFF2-40B4-BE49-F238E27FC236}">
                  <a16:creationId xmlns:a16="http://schemas.microsoft.com/office/drawing/2014/main" id="{29B17F9A-3D5C-A4BA-F80A-5850E2D52CE5}"/>
                </a:ext>
              </a:extLst>
            </p:cNvPr>
            <p:cNvSpPr/>
            <p:nvPr/>
          </p:nvSpPr>
          <p:spPr>
            <a:xfrm>
              <a:off x="7442695"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8" name="Freeform 666">
              <a:extLst>
                <a:ext uri="{FF2B5EF4-FFF2-40B4-BE49-F238E27FC236}">
                  <a16:creationId xmlns:a16="http://schemas.microsoft.com/office/drawing/2014/main" id="{4572A25F-14D6-E5EE-B02A-77135BD29480}"/>
                </a:ext>
              </a:extLst>
            </p:cNvPr>
            <p:cNvSpPr/>
            <p:nvPr/>
          </p:nvSpPr>
          <p:spPr>
            <a:xfrm>
              <a:off x="7445718" y="336069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69" name="Freeform 667">
              <a:extLst>
                <a:ext uri="{FF2B5EF4-FFF2-40B4-BE49-F238E27FC236}">
                  <a16:creationId xmlns:a16="http://schemas.microsoft.com/office/drawing/2014/main" id="{62C330A6-26D1-7246-1BB6-CD4EEA48B49D}"/>
                </a:ext>
              </a:extLst>
            </p:cNvPr>
            <p:cNvSpPr/>
            <p:nvPr/>
          </p:nvSpPr>
          <p:spPr>
            <a:xfrm>
              <a:off x="7475944" y="3330332"/>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0" name="Freeform 668">
              <a:extLst>
                <a:ext uri="{FF2B5EF4-FFF2-40B4-BE49-F238E27FC236}">
                  <a16:creationId xmlns:a16="http://schemas.microsoft.com/office/drawing/2014/main" id="{D06E97EB-9A5E-9AE8-5B2B-9696D513D205}"/>
                </a:ext>
              </a:extLst>
            </p:cNvPr>
            <p:cNvSpPr/>
            <p:nvPr/>
          </p:nvSpPr>
          <p:spPr>
            <a:xfrm>
              <a:off x="7654278"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1" name="Freeform 669">
              <a:extLst>
                <a:ext uri="{FF2B5EF4-FFF2-40B4-BE49-F238E27FC236}">
                  <a16:creationId xmlns:a16="http://schemas.microsoft.com/office/drawing/2014/main" id="{3E29A211-2019-0A19-0877-35698AC0C238}"/>
                </a:ext>
              </a:extLst>
            </p:cNvPr>
            <p:cNvSpPr/>
            <p:nvPr/>
          </p:nvSpPr>
          <p:spPr>
            <a:xfrm>
              <a:off x="7684504"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2" name="Freeform 670">
              <a:extLst>
                <a:ext uri="{FF2B5EF4-FFF2-40B4-BE49-F238E27FC236}">
                  <a16:creationId xmlns:a16="http://schemas.microsoft.com/office/drawing/2014/main" id="{570F61AA-FC31-3801-3C3A-ADA3AED8D3E7}"/>
                </a:ext>
              </a:extLst>
            </p:cNvPr>
            <p:cNvSpPr/>
            <p:nvPr/>
          </p:nvSpPr>
          <p:spPr>
            <a:xfrm>
              <a:off x="7708685"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3" name="Freeform 671">
              <a:extLst>
                <a:ext uri="{FF2B5EF4-FFF2-40B4-BE49-F238E27FC236}">
                  <a16:creationId xmlns:a16="http://schemas.microsoft.com/office/drawing/2014/main" id="{53E46DCF-DCA4-59EF-3C54-A910413DFE5D}"/>
                </a:ext>
              </a:extLst>
            </p:cNvPr>
            <p:cNvSpPr/>
            <p:nvPr/>
          </p:nvSpPr>
          <p:spPr>
            <a:xfrm>
              <a:off x="7738911"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4" name="Freeform 672">
              <a:extLst>
                <a:ext uri="{FF2B5EF4-FFF2-40B4-BE49-F238E27FC236}">
                  <a16:creationId xmlns:a16="http://schemas.microsoft.com/office/drawing/2014/main" id="{380BA1B4-EC46-596E-A255-4D7FFF052606}"/>
                </a:ext>
              </a:extLst>
            </p:cNvPr>
            <p:cNvSpPr/>
            <p:nvPr/>
          </p:nvSpPr>
          <p:spPr>
            <a:xfrm>
              <a:off x="7708685"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5" name="Freeform 673">
              <a:extLst>
                <a:ext uri="{FF2B5EF4-FFF2-40B4-BE49-F238E27FC236}">
                  <a16:creationId xmlns:a16="http://schemas.microsoft.com/office/drawing/2014/main" id="{1B342A0E-BCF1-82C7-FF17-16DCEEBA7ABF}"/>
                </a:ext>
              </a:extLst>
            </p:cNvPr>
            <p:cNvSpPr/>
            <p:nvPr/>
          </p:nvSpPr>
          <p:spPr>
            <a:xfrm>
              <a:off x="7738911"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6" name="Freeform 674">
              <a:extLst>
                <a:ext uri="{FF2B5EF4-FFF2-40B4-BE49-F238E27FC236}">
                  <a16:creationId xmlns:a16="http://schemas.microsoft.com/office/drawing/2014/main" id="{C6B73EBE-8B2D-491A-7816-F860369A8738}"/>
                </a:ext>
              </a:extLst>
            </p:cNvPr>
            <p:cNvSpPr/>
            <p:nvPr/>
          </p:nvSpPr>
          <p:spPr>
            <a:xfrm>
              <a:off x="7714730" y="3441140"/>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7" name="Freeform 675">
              <a:extLst>
                <a:ext uri="{FF2B5EF4-FFF2-40B4-BE49-F238E27FC236}">
                  <a16:creationId xmlns:a16="http://schemas.microsoft.com/office/drawing/2014/main" id="{09C4F190-2992-60AF-4CF5-2A9F1784A7F9}"/>
                </a:ext>
              </a:extLst>
            </p:cNvPr>
            <p:cNvSpPr/>
            <p:nvPr/>
          </p:nvSpPr>
          <p:spPr>
            <a:xfrm>
              <a:off x="7744956" y="3410781"/>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8" name="Freeform 676">
              <a:extLst>
                <a:ext uri="{FF2B5EF4-FFF2-40B4-BE49-F238E27FC236}">
                  <a16:creationId xmlns:a16="http://schemas.microsoft.com/office/drawing/2014/main" id="{9A666E13-80F6-01AB-8090-90EDF0B0C00E}"/>
                </a:ext>
              </a:extLst>
            </p:cNvPr>
            <p:cNvSpPr/>
            <p:nvPr/>
          </p:nvSpPr>
          <p:spPr>
            <a:xfrm>
              <a:off x="7802385"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79" name="Freeform 677">
              <a:extLst>
                <a:ext uri="{FF2B5EF4-FFF2-40B4-BE49-F238E27FC236}">
                  <a16:creationId xmlns:a16="http://schemas.microsoft.com/office/drawing/2014/main" id="{7E61ACD1-3BE7-D6B3-CF0A-AC927D2232B1}"/>
                </a:ext>
              </a:extLst>
            </p:cNvPr>
            <p:cNvSpPr/>
            <p:nvPr/>
          </p:nvSpPr>
          <p:spPr>
            <a:xfrm>
              <a:off x="7832611"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0" name="Freeform 678">
              <a:extLst>
                <a:ext uri="{FF2B5EF4-FFF2-40B4-BE49-F238E27FC236}">
                  <a16:creationId xmlns:a16="http://schemas.microsoft.com/office/drawing/2014/main" id="{9A6FF451-4D24-3AD7-E60F-2FFE2483CACD}"/>
                </a:ext>
              </a:extLst>
            </p:cNvPr>
            <p:cNvSpPr/>
            <p:nvPr/>
          </p:nvSpPr>
          <p:spPr>
            <a:xfrm>
              <a:off x="7808431"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1" name="Freeform 679">
              <a:extLst>
                <a:ext uri="{FF2B5EF4-FFF2-40B4-BE49-F238E27FC236}">
                  <a16:creationId xmlns:a16="http://schemas.microsoft.com/office/drawing/2014/main" id="{5CEE5B05-A3A9-BB3D-C392-F44931331928}"/>
                </a:ext>
              </a:extLst>
            </p:cNvPr>
            <p:cNvSpPr/>
            <p:nvPr/>
          </p:nvSpPr>
          <p:spPr>
            <a:xfrm>
              <a:off x="7838657"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2" name="Freeform 680">
              <a:extLst>
                <a:ext uri="{FF2B5EF4-FFF2-40B4-BE49-F238E27FC236}">
                  <a16:creationId xmlns:a16="http://schemas.microsoft.com/office/drawing/2014/main" id="{FC563910-C813-B99E-A327-6E6367EB2B69}"/>
                </a:ext>
              </a:extLst>
            </p:cNvPr>
            <p:cNvSpPr/>
            <p:nvPr/>
          </p:nvSpPr>
          <p:spPr>
            <a:xfrm>
              <a:off x="7822032"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3" name="Freeform 681">
              <a:extLst>
                <a:ext uri="{FF2B5EF4-FFF2-40B4-BE49-F238E27FC236}">
                  <a16:creationId xmlns:a16="http://schemas.microsoft.com/office/drawing/2014/main" id="{45B96A7B-35B7-1A49-E7FB-B5BAF01135F1}"/>
                </a:ext>
              </a:extLst>
            </p:cNvPr>
            <p:cNvSpPr/>
            <p:nvPr/>
          </p:nvSpPr>
          <p:spPr>
            <a:xfrm>
              <a:off x="7852258"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4" name="Freeform 682">
              <a:extLst>
                <a:ext uri="{FF2B5EF4-FFF2-40B4-BE49-F238E27FC236}">
                  <a16:creationId xmlns:a16="http://schemas.microsoft.com/office/drawing/2014/main" id="{8B159979-3EAE-06FA-56BC-E79FD80336DC}"/>
                </a:ext>
              </a:extLst>
            </p:cNvPr>
            <p:cNvSpPr/>
            <p:nvPr/>
          </p:nvSpPr>
          <p:spPr>
            <a:xfrm>
              <a:off x="7849236"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5" name="Freeform 683">
              <a:extLst>
                <a:ext uri="{FF2B5EF4-FFF2-40B4-BE49-F238E27FC236}">
                  <a16:creationId xmlns:a16="http://schemas.microsoft.com/office/drawing/2014/main" id="{69721498-8BA4-51C8-40D6-B958B279B768}"/>
                </a:ext>
              </a:extLst>
            </p:cNvPr>
            <p:cNvSpPr/>
            <p:nvPr/>
          </p:nvSpPr>
          <p:spPr>
            <a:xfrm>
              <a:off x="7879462"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6" name="Freeform 684">
              <a:extLst>
                <a:ext uri="{FF2B5EF4-FFF2-40B4-BE49-F238E27FC236}">
                  <a16:creationId xmlns:a16="http://schemas.microsoft.com/office/drawing/2014/main" id="{8A265457-30DB-2DC0-2056-A302EA00D143}"/>
                </a:ext>
              </a:extLst>
            </p:cNvPr>
            <p:cNvSpPr/>
            <p:nvPr/>
          </p:nvSpPr>
          <p:spPr>
            <a:xfrm>
              <a:off x="795049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7" name="Freeform 685">
              <a:extLst>
                <a:ext uri="{FF2B5EF4-FFF2-40B4-BE49-F238E27FC236}">
                  <a16:creationId xmlns:a16="http://schemas.microsoft.com/office/drawing/2014/main" id="{41F2C9F9-CFD1-7614-97D5-D58EA710F4B8}"/>
                </a:ext>
              </a:extLst>
            </p:cNvPr>
            <p:cNvSpPr/>
            <p:nvPr/>
          </p:nvSpPr>
          <p:spPr>
            <a:xfrm>
              <a:off x="7980719"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8" name="Freeform 686">
              <a:extLst>
                <a:ext uri="{FF2B5EF4-FFF2-40B4-BE49-F238E27FC236}">
                  <a16:creationId xmlns:a16="http://schemas.microsoft.com/office/drawing/2014/main" id="{CDE9D671-6A8B-576F-4142-6A3F432402A5}"/>
                </a:ext>
              </a:extLst>
            </p:cNvPr>
            <p:cNvSpPr/>
            <p:nvPr/>
          </p:nvSpPr>
          <p:spPr>
            <a:xfrm>
              <a:off x="799734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89" name="Freeform 687">
              <a:extLst>
                <a:ext uri="{FF2B5EF4-FFF2-40B4-BE49-F238E27FC236}">
                  <a16:creationId xmlns:a16="http://schemas.microsoft.com/office/drawing/2014/main" id="{A71E6122-90FF-EBB3-34C3-9CB758F3B2B9}"/>
                </a:ext>
              </a:extLst>
            </p:cNvPr>
            <p:cNvSpPr/>
            <p:nvPr/>
          </p:nvSpPr>
          <p:spPr>
            <a:xfrm>
              <a:off x="8027570"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0" name="Freeform 688">
              <a:extLst>
                <a:ext uri="{FF2B5EF4-FFF2-40B4-BE49-F238E27FC236}">
                  <a16:creationId xmlns:a16="http://schemas.microsoft.com/office/drawing/2014/main" id="{436F7589-81EA-5343-5BBC-2818D3383D3A}"/>
                </a:ext>
              </a:extLst>
            </p:cNvPr>
            <p:cNvSpPr/>
            <p:nvPr/>
          </p:nvSpPr>
          <p:spPr>
            <a:xfrm>
              <a:off x="811220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1" name="Freeform 689">
              <a:extLst>
                <a:ext uri="{FF2B5EF4-FFF2-40B4-BE49-F238E27FC236}">
                  <a16:creationId xmlns:a16="http://schemas.microsoft.com/office/drawing/2014/main" id="{444AC6F7-022E-C65E-8FCA-857C51938CBC}"/>
                </a:ext>
              </a:extLst>
            </p:cNvPr>
            <p:cNvSpPr/>
            <p:nvPr/>
          </p:nvSpPr>
          <p:spPr>
            <a:xfrm>
              <a:off x="8142429"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2" name="Freeform 690">
              <a:extLst>
                <a:ext uri="{FF2B5EF4-FFF2-40B4-BE49-F238E27FC236}">
                  <a16:creationId xmlns:a16="http://schemas.microsoft.com/office/drawing/2014/main" id="{CA63096A-8CA0-C2F9-590C-C997AC7A40A3}"/>
                </a:ext>
              </a:extLst>
            </p:cNvPr>
            <p:cNvSpPr/>
            <p:nvPr/>
          </p:nvSpPr>
          <p:spPr>
            <a:xfrm>
              <a:off x="8245197"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3" name="Freeform 691">
              <a:extLst>
                <a:ext uri="{FF2B5EF4-FFF2-40B4-BE49-F238E27FC236}">
                  <a16:creationId xmlns:a16="http://schemas.microsoft.com/office/drawing/2014/main" id="{15930AB4-2C6B-0B55-DC45-72F141B9C852}"/>
                </a:ext>
              </a:extLst>
            </p:cNvPr>
            <p:cNvSpPr/>
            <p:nvPr/>
          </p:nvSpPr>
          <p:spPr>
            <a:xfrm>
              <a:off x="8275423"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4" name="Freeform 692">
              <a:extLst>
                <a:ext uri="{FF2B5EF4-FFF2-40B4-BE49-F238E27FC236}">
                  <a16:creationId xmlns:a16="http://schemas.microsoft.com/office/drawing/2014/main" id="{2F65F950-718C-CE42-AE12-8A296633E914}"/>
                </a:ext>
              </a:extLst>
            </p:cNvPr>
            <p:cNvSpPr/>
            <p:nvPr/>
          </p:nvSpPr>
          <p:spPr>
            <a:xfrm>
              <a:off x="8387260"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5" name="Freeform 693">
              <a:extLst>
                <a:ext uri="{FF2B5EF4-FFF2-40B4-BE49-F238E27FC236}">
                  <a16:creationId xmlns:a16="http://schemas.microsoft.com/office/drawing/2014/main" id="{B52A56FB-8652-2711-6E88-510C63BDA8E3}"/>
                </a:ext>
              </a:extLst>
            </p:cNvPr>
            <p:cNvSpPr/>
            <p:nvPr/>
          </p:nvSpPr>
          <p:spPr>
            <a:xfrm>
              <a:off x="8417486"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6" name="Freeform 694">
              <a:extLst>
                <a:ext uri="{FF2B5EF4-FFF2-40B4-BE49-F238E27FC236}">
                  <a16:creationId xmlns:a16="http://schemas.microsoft.com/office/drawing/2014/main" id="{D2EF00B1-9EC0-F323-8E1E-64CFBA23E18D}"/>
                </a:ext>
              </a:extLst>
            </p:cNvPr>
            <p:cNvSpPr/>
            <p:nvPr/>
          </p:nvSpPr>
          <p:spPr>
            <a:xfrm>
              <a:off x="8414463"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7" name="Freeform 695">
              <a:extLst>
                <a:ext uri="{FF2B5EF4-FFF2-40B4-BE49-F238E27FC236}">
                  <a16:creationId xmlns:a16="http://schemas.microsoft.com/office/drawing/2014/main" id="{345BA1D2-5E2C-D465-BA7F-88D015C5BF43}"/>
                </a:ext>
              </a:extLst>
            </p:cNvPr>
            <p:cNvSpPr/>
            <p:nvPr/>
          </p:nvSpPr>
          <p:spPr>
            <a:xfrm>
              <a:off x="8444689"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8" name="Freeform 696">
              <a:extLst>
                <a:ext uri="{FF2B5EF4-FFF2-40B4-BE49-F238E27FC236}">
                  <a16:creationId xmlns:a16="http://schemas.microsoft.com/office/drawing/2014/main" id="{637AD84B-22E6-53BA-6455-C6A8AFAD1C68}"/>
                </a:ext>
              </a:extLst>
            </p:cNvPr>
            <p:cNvSpPr/>
            <p:nvPr/>
          </p:nvSpPr>
          <p:spPr>
            <a:xfrm>
              <a:off x="8629068" y="3547393"/>
              <a:ext cx="60452" cy="15179"/>
            </a:xfrm>
            <a:custGeom>
              <a:avLst/>
              <a:gdLst>
                <a:gd name="connsiteX0" fmla="*/ 0 w 60452"/>
                <a:gd name="connsiteY0" fmla="*/ 0 h 15179"/>
                <a:gd name="connsiteX1" fmla="*/ 60452 w 60452"/>
                <a:gd name="connsiteY1" fmla="*/ 0 h 15179"/>
              </a:gdLst>
              <a:ahLst/>
              <a:cxnLst>
                <a:cxn ang="0">
                  <a:pos x="connsiteX0" y="connsiteY0"/>
                </a:cxn>
                <a:cxn ang="0">
                  <a:pos x="connsiteX1" y="connsiteY1"/>
                </a:cxn>
              </a:cxnLst>
              <a:rect l="l" t="t" r="r" b="b"/>
              <a:pathLst>
                <a:path w="60452" h="15179">
                  <a:moveTo>
                    <a:pt x="0" y="0"/>
                  </a:moveTo>
                  <a:lnTo>
                    <a:pt x="60452" y="0"/>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399" name="Freeform 697">
              <a:extLst>
                <a:ext uri="{FF2B5EF4-FFF2-40B4-BE49-F238E27FC236}">
                  <a16:creationId xmlns:a16="http://schemas.microsoft.com/office/drawing/2014/main" id="{39053916-03DD-3272-0B53-F61C00B23B0F}"/>
                </a:ext>
              </a:extLst>
            </p:cNvPr>
            <p:cNvSpPr/>
            <p:nvPr/>
          </p:nvSpPr>
          <p:spPr>
            <a:xfrm>
              <a:off x="8659294" y="3517035"/>
              <a:ext cx="15113" cy="60716"/>
            </a:xfrm>
            <a:custGeom>
              <a:avLst/>
              <a:gdLst>
                <a:gd name="connsiteX0" fmla="*/ 0 w 15113"/>
                <a:gd name="connsiteY0" fmla="*/ 0 h 60716"/>
                <a:gd name="connsiteX1" fmla="*/ 0 w 15113"/>
                <a:gd name="connsiteY1" fmla="*/ 60716 h 60716"/>
              </a:gdLst>
              <a:ahLst/>
              <a:cxnLst>
                <a:cxn ang="0">
                  <a:pos x="connsiteX0" y="connsiteY0"/>
                </a:cxn>
                <a:cxn ang="0">
                  <a:pos x="connsiteX1" y="connsiteY1"/>
                </a:cxn>
              </a:cxnLst>
              <a:rect l="l" t="t" r="r" b="b"/>
              <a:pathLst>
                <a:path w="15113" h="60716">
                  <a:moveTo>
                    <a:pt x="0" y="0"/>
                  </a:moveTo>
                  <a:lnTo>
                    <a:pt x="0" y="60716"/>
                  </a:lnTo>
                </a:path>
              </a:pathLst>
            </a:custGeom>
            <a:ln w="28575" cap="sq">
              <a:solidFill>
                <a:schemeClr val="accent3"/>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111" name="Graphic 4">
            <a:extLst>
              <a:ext uri="{FF2B5EF4-FFF2-40B4-BE49-F238E27FC236}">
                <a16:creationId xmlns:a16="http://schemas.microsoft.com/office/drawing/2014/main" id="{C7D265D0-4E86-46ED-11DF-7D20C9B153FA}"/>
              </a:ext>
            </a:extLst>
          </p:cNvPr>
          <p:cNvGrpSpPr/>
          <p:nvPr/>
        </p:nvGrpSpPr>
        <p:grpSpPr>
          <a:xfrm>
            <a:off x="6760530" y="2161523"/>
            <a:ext cx="5114798" cy="3043253"/>
            <a:chOff x="2741984" y="969378"/>
            <a:chExt cx="7359191" cy="3877645"/>
          </a:xfrm>
        </p:grpSpPr>
        <p:grpSp>
          <p:nvGrpSpPr>
            <p:cNvPr id="1158" name="Graphic 4">
              <a:extLst>
                <a:ext uri="{FF2B5EF4-FFF2-40B4-BE49-F238E27FC236}">
                  <a16:creationId xmlns:a16="http://schemas.microsoft.com/office/drawing/2014/main" id="{F78B056A-C2FC-638F-3286-41E8405F8DC2}"/>
                </a:ext>
              </a:extLst>
            </p:cNvPr>
            <p:cNvGrpSpPr/>
            <p:nvPr/>
          </p:nvGrpSpPr>
          <p:grpSpPr>
            <a:xfrm>
              <a:off x="2741984" y="969378"/>
              <a:ext cx="80073" cy="3812639"/>
              <a:chOff x="2741984" y="969378"/>
              <a:chExt cx="80073" cy="3812639"/>
            </a:xfrm>
          </p:grpSpPr>
          <p:sp>
            <p:nvSpPr>
              <p:cNvPr id="1197" name="Freeform 490">
                <a:extLst>
                  <a:ext uri="{FF2B5EF4-FFF2-40B4-BE49-F238E27FC236}">
                    <a16:creationId xmlns:a16="http://schemas.microsoft.com/office/drawing/2014/main" id="{D3E0697D-5DA5-81CF-2CE2-1412CDD0A4D8}"/>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8" name="Freeform 491">
                <a:extLst>
                  <a:ext uri="{FF2B5EF4-FFF2-40B4-BE49-F238E27FC236}">
                    <a16:creationId xmlns:a16="http://schemas.microsoft.com/office/drawing/2014/main" id="{B18F81D9-EF87-3F00-0DC6-96DB5B28FF20}"/>
                  </a:ext>
                </a:extLst>
              </p:cNvPr>
              <p:cNvSpPr/>
              <p:nvPr/>
            </p:nvSpPr>
            <p:spPr>
              <a:xfrm>
                <a:off x="2806949" y="969378"/>
                <a:ext cx="15108" cy="3812639"/>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4" name="Freeform 497">
                <a:extLst>
                  <a:ext uri="{FF2B5EF4-FFF2-40B4-BE49-F238E27FC236}">
                    <a16:creationId xmlns:a16="http://schemas.microsoft.com/office/drawing/2014/main" id="{F801FD19-BCEA-1AB7-105A-3253E2F910AA}"/>
                  </a:ext>
                </a:extLst>
              </p:cNvPr>
              <p:cNvSpPr/>
              <p:nvPr/>
            </p:nvSpPr>
            <p:spPr>
              <a:xfrm>
                <a:off x="2741984" y="4701895"/>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5" name="Freeform 498">
                <a:extLst>
                  <a:ext uri="{FF2B5EF4-FFF2-40B4-BE49-F238E27FC236}">
                    <a16:creationId xmlns:a16="http://schemas.microsoft.com/office/drawing/2014/main" id="{379496DC-1574-C037-28E5-F438879D2225}"/>
                  </a:ext>
                </a:extLst>
              </p:cNvPr>
              <p:cNvSpPr/>
              <p:nvPr/>
            </p:nvSpPr>
            <p:spPr>
              <a:xfrm>
                <a:off x="2741984" y="397171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6" name="Freeform 499">
                <a:extLst>
                  <a:ext uri="{FF2B5EF4-FFF2-40B4-BE49-F238E27FC236}">
                    <a16:creationId xmlns:a16="http://schemas.microsoft.com/office/drawing/2014/main" id="{844D0E17-BCAA-FD6C-3E74-8B067BD0BCF4}"/>
                  </a:ext>
                </a:extLst>
              </p:cNvPr>
              <p:cNvSpPr/>
              <p:nvPr/>
            </p:nvSpPr>
            <p:spPr>
              <a:xfrm>
                <a:off x="2741984" y="3241542"/>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7" name="Freeform 500">
                <a:extLst>
                  <a:ext uri="{FF2B5EF4-FFF2-40B4-BE49-F238E27FC236}">
                    <a16:creationId xmlns:a16="http://schemas.microsoft.com/office/drawing/2014/main" id="{9315442B-01F0-D6D2-DC2B-B510C1F23328}"/>
                  </a:ext>
                </a:extLst>
              </p:cNvPr>
              <p:cNvSpPr/>
              <p:nvPr/>
            </p:nvSpPr>
            <p:spPr>
              <a:xfrm>
                <a:off x="2741984" y="2511366"/>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8" name="Freeform 501">
                <a:extLst>
                  <a:ext uri="{FF2B5EF4-FFF2-40B4-BE49-F238E27FC236}">
                    <a16:creationId xmlns:a16="http://schemas.microsoft.com/office/drawing/2014/main" id="{40C0F6B3-8CF8-E87A-AFC8-2E7ED9C0554B}"/>
                  </a:ext>
                </a:extLst>
              </p:cNvPr>
              <p:cNvSpPr/>
              <p:nvPr/>
            </p:nvSpPr>
            <p:spPr>
              <a:xfrm>
                <a:off x="2741984" y="1781189"/>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209" name="Freeform 502">
                <a:extLst>
                  <a:ext uri="{FF2B5EF4-FFF2-40B4-BE49-F238E27FC236}">
                    <a16:creationId xmlns:a16="http://schemas.microsoft.com/office/drawing/2014/main" id="{BEB50CB1-F53A-FC28-7295-654B0FCC8301}"/>
                  </a:ext>
                </a:extLst>
              </p:cNvPr>
              <p:cNvSpPr/>
              <p:nvPr/>
            </p:nvSpPr>
            <p:spPr>
              <a:xfrm>
                <a:off x="2741984" y="1051013"/>
                <a:ext cx="64965"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1159" name="Graphic 4">
              <a:extLst>
                <a:ext uri="{FF2B5EF4-FFF2-40B4-BE49-F238E27FC236}">
                  <a16:creationId xmlns:a16="http://schemas.microsoft.com/office/drawing/2014/main" id="{F027EA87-5296-BD32-5F32-64C18055234A}"/>
                </a:ext>
              </a:extLst>
            </p:cNvPr>
            <p:cNvGrpSpPr/>
            <p:nvPr/>
          </p:nvGrpSpPr>
          <p:grpSpPr>
            <a:xfrm>
              <a:off x="2806949" y="4783530"/>
              <a:ext cx="7294226" cy="63493"/>
              <a:chOff x="2806949" y="4783530"/>
              <a:chExt cx="7294226" cy="63493"/>
            </a:xfrm>
          </p:grpSpPr>
          <p:sp>
            <p:nvSpPr>
              <p:cNvPr id="1160" name="Freeform 453">
                <a:extLst>
                  <a:ext uri="{FF2B5EF4-FFF2-40B4-BE49-F238E27FC236}">
                    <a16:creationId xmlns:a16="http://schemas.microsoft.com/office/drawing/2014/main" id="{C8A871CE-C503-B32E-C43F-9D2CAE2D4056}"/>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1" name="Freeform 454">
                <a:extLst>
                  <a:ext uri="{FF2B5EF4-FFF2-40B4-BE49-F238E27FC236}">
                    <a16:creationId xmlns:a16="http://schemas.microsoft.com/office/drawing/2014/main" id="{C9B55F8E-7540-3861-0DA2-3EE17A1BA44D}"/>
                  </a:ext>
                </a:extLst>
              </p:cNvPr>
              <p:cNvSpPr/>
              <p:nvPr/>
            </p:nvSpPr>
            <p:spPr>
              <a:xfrm>
                <a:off x="2806949" y="4783530"/>
                <a:ext cx="7294226" cy="15117"/>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2" name="Freeform 455">
                <a:extLst>
                  <a:ext uri="{FF2B5EF4-FFF2-40B4-BE49-F238E27FC236}">
                    <a16:creationId xmlns:a16="http://schemas.microsoft.com/office/drawing/2014/main" id="{E4D2EA39-EADA-42E7-734B-36E0BD15E236}"/>
                  </a:ext>
                </a:extLst>
              </p:cNvPr>
              <p:cNvSpPr/>
              <p:nvPr/>
            </p:nvSpPr>
            <p:spPr>
              <a:xfrm>
                <a:off x="297767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3" name="Freeform 456">
                <a:extLst>
                  <a:ext uri="{FF2B5EF4-FFF2-40B4-BE49-F238E27FC236}">
                    <a16:creationId xmlns:a16="http://schemas.microsoft.com/office/drawing/2014/main" id="{7B1EEBC5-E5BA-1721-FD50-26A23E8DA8F3}"/>
                  </a:ext>
                </a:extLst>
              </p:cNvPr>
              <p:cNvSpPr/>
              <p:nvPr/>
            </p:nvSpPr>
            <p:spPr>
              <a:xfrm>
                <a:off x="318163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4" name="Freeform 457">
                <a:extLst>
                  <a:ext uri="{FF2B5EF4-FFF2-40B4-BE49-F238E27FC236}">
                    <a16:creationId xmlns:a16="http://schemas.microsoft.com/office/drawing/2014/main" id="{D2DD1B71-E7C3-C5EB-BAEA-69788B7176B1}"/>
                  </a:ext>
                </a:extLst>
              </p:cNvPr>
              <p:cNvSpPr/>
              <p:nvPr/>
            </p:nvSpPr>
            <p:spPr>
              <a:xfrm>
                <a:off x="338559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5" name="Freeform 458">
                <a:extLst>
                  <a:ext uri="{FF2B5EF4-FFF2-40B4-BE49-F238E27FC236}">
                    <a16:creationId xmlns:a16="http://schemas.microsoft.com/office/drawing/2014/main" id="{52096B63-050F-D371-431A-6B77E4564811}"/>
                  </a:ext>
                </a:extLst>
              </p:cNvPr>
              <p:cNvSpPr/>
              <p:nvPr/>
            </p:nvSpPr>
            <p:spPr>
              <a:xfrm>
                <a:off x="359106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6" name="Freeform 459">
                <a:extLst>
                  <a:ext uri="{FF2B5EF4-FFF2-40B4-BE49-F238E27FC236}">
                    <a16:creationId xmlns:a16="http://schemas.microsoft.com/office/drawing/2014/main" id="{81F3721D-6B9C-A3D2-7C08-F5241A950660}"/>
                  </a:ext>
                </a:extLst>
              </p:cNvPr>
              <p:cNvSpPr/>
              <p:nvPr/>
            </p:nvSpPr>
            <p:spPr>
              <a:xfrm>
                <a:off x="379502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7" name="Freeform 460">
                <a:extLst>
                  <a:ext uri="{FF2B5EF4-FFF2-40B4-BE49-F238E27FC236}">
                    <a16:creationId xmlns:a16="http://schemas.microsoft.com/office/drawing/2014/main" id="{28759346-A8DC-8A8E-A3DC-F3D4FC430D4E}"/>
                  </a:ext>
                </a:extLst>
              </p:cNvPr>
              <p:cNvSpPr/>
              <p:nvPr/>
            </p:nvSpPr>
            <p:spPr>
              <a:xfrm>
                <a:off x="400049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8" name="Freeform 461">
                <a:extLst>
                  <a:ext uri="{FF2B5EF4-FFF2-40B4-BE49-F238E27FC236}">
                    <a16:creationId xmlns:a16="http://schemas.microsoft.com/office/drawing/2014/main" id="{51B58500-8319-461C-4BED-E07F9EC62611}"/>
                  </a:ext>
                </a:extLst>
              </p:cNvPr>
              <p:cNvSpPr/>
              <p:nvPr/>
            </p:nvSpPr>
            <p:spPr>
              <a:xfrm>
                <a:off x="420445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69" name="Freeform 462">
                <a:extLst>
                  <a:ext uri="{FF2B5EF4-FFF2-40B4-BE49-F238E27FC236}">
                    <a16:creationId xmlns:a16="http://schemas.microsoft.com/office/drawing/2014/main" id="{4FB954A1-FFB2-EE66-ECC4-511E63B9C881}"/>
                  </a:ext>
                </a:extLst>
              </p:cNvPr>
              <p:cNvSpPr/>
              <p:nvPr/>
            </p:nvSpPr>
            <p:spPr>
              <a:xfrm>
                <a:off x="4408415"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0" name="Freeform 463">
                <a:extLst>
                  <a:ext uri="{FF2B5EF4-FFF2-40B4-BE49-F238E27FC236}">
                    <a16:creationId xmlns:a16="http://schemas.microsoft.com/office/drawing/2014/main" id="{D5A88604-F5BF-4F5A-C928-39598DA115F7}"/>
                  </a:ext>
                </a:extLst>
              </p:cNvPr>
              <p:cNvSpPr/>
              <p:nvPr/>
            </p:nvSpPr>
            <p:spPr>
              <a:xfrm>
                <a:off x="461388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1" name="Freeform 464">
                <a:extLst>
                  <a:ext uri="{FF2B5EF4-FFF2-40B4-BE49-F238E27FC236}">
                    <a16:creationId xmlns:a16="http://schemas.microsoft.com/office/drawing/2014/main" id="{D57F753B-9513-AAA6-442A-461282BA4051}"/>
                  </a:ext>
                </a:extLst>
              </p:cNvPr>
              <p:cNvSpPr/>
              <p:nvPr/>
            </p:nvSpPr>
            <p:spPr>
              <a:xfrm>
                <a:off x="481784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2" name="Freeform 465">
                <a:extLst>
                  <a:ext uri="{FF2B5EF4-FFF2-40B4-BE49-F238E27FC236}">
                    <a16:creationId xmlns:a16="http://schemas.microsoft.com/office/drawing/2014/main" id="{E422DA69-3592-825A-A0DA-73BFE450330F}"/>
                  </a:ext>
                </a:extLst>
              </p:cNvPr>
              <p:cNvSpPr/>
              <p:nvPr/>
            </p:nvSpPr>
            <p:spPr>
              <a:xfrm>
                <a:off x="5021807"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3" name="Freeform 466">
                <a:extLst>
                  <a:ext uri="{FF2B5EF4-FFF2-40B4-BE49-F238E27FC236}">
                    <a16:creationId xmlns:a16="http://schemas.microsoft.com/office/drawing/2014/main" id="{5E8BD27C-3897-9C70-5410-7C0D19D4A261}"/>
                  </a:ext>
                </a:extLst>
              </p:cNvPr>
              <p:cNvSpPr/>
              <p:nvPr/>
            </p:nvSpPr>
            <p:spPr>
              <a:xfrm>
                <a:off x="5227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4" name="Freeform 467">
                <a:extLst>
                  <a:ext uri="{FF2B5EF4-FFF2-40B4-BE49-F238E27FC236}">
                    <a16:creationId xmlns:a16="http://schemas.microsoft.com/office/drawing/2014/main" id="{E6AD0F3B-033E-D5D8-90E5-9250EB58DC19}"/>
                  </a:ext>
                </a:extLst>
              </p:cNvPr>
              <p:cNvSpPr/>
              <p:nvPr/>
            </p:nvSpPr>
            <p:spPr>
              <a:xfrm>
                <a:off x="543123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5" name="Freeform 468">
                <a:extLst>
                  <a:ext uri="{FF2B5EF4-FFF2-40B4-BE49-F238E27FC236}">
                    <a16:creationId xmlns:a16="http://schemas.microsoft.com/office/drawing/2014/main" id="{1B4CE823-184F-B0D6-2BD5-E76DD115ABB7}"/>
                  </a:ext>
                </a:extLst>
              </p:cNvPr>
              <p:cNvSpPr/>
              <p:nvPr/>
            </p:nvSpPr>
            <p:spPr>
              <a:xfrm>
                <a:off x="563519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6" name="Freeform 469">
                <a:extLst>
                  <a:ext uri="{FF2B5EF4-FFF2-40B4-BE49-F238E27FC236}">
                    <a16:creationId xmlns:a16="http://schemas.microsoft.com/office/drawing/2014/main" id="{094B62AB-366F-2708-3500-AAADF566968A}"/>
                  </a:ext>
                </a:extLst>
              </p:cNvPr>
              <p:cNvSpPr/>
              <p:nvPr/>
            </p:nvSpPr>
            <p:spPr>
              <a:xfrm>
                <a:off x="584067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7" name="Freeform 470">
                <a:extLst>
                  <a:ext uri="{FF2B5EF4-FFF2-40B4-BE49-F238E27FC236}">
                    <a16:creationId xmlns:a16="http://schemas.microsoft.com/office/drawing/2014/main" id="{7DBBF2D3-AEDA-2528-5831-D5276931D089}"/>
                  </a:ext>
                </a:extLst>
              </p:cNvPr>
              <p:cNvSpPr/>
              <p:nvPr/>
            </p:nvSpPr>
            <p:spPr>
              <a:xfrm>
                <a:off x="604463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8" name="Freeform 471">
                <a:extLst>
                  <a:ext uri="{FF2B5EF4-FFF2-40B4-BE49-F238E27FC236}">
                    <a16:creationId xmlns:a16="http://schemas.microsoft.com/office/drawing/2014/main" id="{27AAEBC9-5824-A493-B0F1-F5A484FB1216}"/>
                  </a:ext>
                </a:extLst>
              </p:cNvPr>
              <p:cNvSpPr/>
              <p:nvPr/>
            </p:nvSpPr>
            <p:spPr>
              <a:xfrm>
                <a:off x="624859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79" name="Freeform 472">
                <a:extLst>
                  <a:ext uri="{FF2B5EF4-FFF2-40B4-BE49-F238E27FC236}">
                    <a16:creationId xmlns:a16="http://schemas.microsoft.com/office/drawing/2014/main" id="{C5B3D1AB-4483-4F2E-E2FA-E24AA21BA855}"/>
                  </a:ext>
                </a:extLst>
              </p:cNvPr>
              <p:cNvSpPr/>
              <p:nvPr/>
            </p:nvSpPr>
            <p:spPr>
              <a:xfrm>
                <a:off x="645406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0" name="Freeform 473">
                <a:extLst>
                  <a:ext uri="{FF2B5EF4-FFF2-40B4-BE49-F238E27FC236}">
                    <a16:creationId xmlns:a16="http://schemas.microsoft.com/office/drawing/2014/main" id="{5DF40BAB-2665-7EAB-A1CE-7789AC4BDCAB}"/>
                  </a:ext>
                </a:extLst>
              </p:cNvPr>
              <p:cNvSpPr/>
              <p:nvPr/>
            </p:nvSpPr>
            <p:spPr>
              <a:xfrm>
                <a:off x="665802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1" name="Freeform 474">
                <a:extLst>
                  <a:ext uri="{FF2B5EF4-FFF2-40B4-BE49-F238E27FC236}">
                    <a16:creationId xmlns:a16="http://schemas.microsoft.com/office/drawing/2014/main" id="{040FED8E-FACB-AFC6-6E5C-12129E6CAC61}"/>
                  </a:ext>
                </a:extLst>
              </p:cNvPr>
              <p:cNvSpPr/>
              <p:nvPr/>
            </p:nvSpPr>
            <p:spPr>
              <a:xfrm>
                <a:off x="686198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2" name="Freeform 475">
                <a:extLst>
                  <a:ext uri="{FF2B5EF4-FFF2-40B4-BE49-F238E27FC236}">
                    <a16:creationId xmlns:a16="http://schemas.microsoft.com/office/drawing/2014/main" id="{C98D6CD4-B443-96EF-A25B-EF34376E84E7}"/>
                  </a:ext>
                </a:extLst>
              </p:cNvPr>
              <p:cNvSpPr/>
              <p:nvPr/>
            </p:nvSpPr>
            <p:spPr>
              <a:xfrm>
                <a:off x="706745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3" name="Freeform 476">
                <a:extLst>
                  <a:ext uri="{FF2B5EF4-FFF2-40B4-BE49-F238E27FC236}">
                    <a16:creationId xmlns:a16="http://schemas.microsoft.com/office/drawing/2014/main" id="{60689485-4D8D-5AD5-4D4B-E21B3A290EFC}"/>
                  </a:ext>
                </a:extLst>
              </p:cNvPr>
              <p:cNvSpPr/>
              <p:nvPr/>
            </p:nvSpPr>
            <p:spPr>
              <a:xfrm>
                <a:off x="7271414"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4" name="Freeform 477">
                <a:extLst>
                  <a:ext uri="{FF2B5EF4-FFF2-40B4-BE49-F238E27FC236}">
                    <a16:creationId xmlns:a16="http://schemas.microsoft.com/office/drawing/2014/main" id="{21B97EB4-DA8B-B7BC-947B-7280B15DB710}"/>
                  </a:ext>
                </a:extLst>
              </p:cNvPr>
              <p:cNvSpPr/>
              <p:nvPr/>
            </p:nvSpPr>
            <p:spPr>
              <a:xfrm>
                <a:off x="747688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5" name="Freeform 478">
                <a:extLst>
                  <a:ext uri="{FF2B5EF4-FFF2-40B4-BE49-F238E27FC236}">
                    <a16:creationId xmlns:a16="http://schemas.microsoft.com/office/drawing/2014/main" id="{F9F16504-4E42-8FB5-AC75-497F1EF4618A}"/>
                  </a:ext>
                </a:extLst>
              </p:cNvPr>
              <p:cNvSpPr/>
              <p:nvPr/>
            </p:nvSpPr>
            <p:spPr>
              <a:xfrm>
                <a:off x="768084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6" name="Freeform 479">
                <a:extLst>
                  <a:ext uri="{FF2B5EF4-FFF2-40B4-BE49-F238E27FC236}">
                    <a16:creationId xmlns:a16="http://schemas.microsoft.com/office/drawing/2014/main" id="{9DBC1229-C4E5-1306-30C4-D4AA1C98A150}"/>
                  </a:ext>
                </a:extLst>
              </p:cNvPr>
              <p:cNvSpPr/>
              <p:nvPr/>
            </p:nvSpPr>
            <p:spPr>
              <a:xfrm>
                <a:off x="7884806"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7" name="Freeform 480">
                <a:extLst>
                  <a:ext uri="{FF2B5EF4-FFF2-40B4-BE49-F238E27FC236}">
                    <a16:creationId xmlns:a16="http://schemas.microsoft.com/office/drawing/2014/main" id="{4A572C5C-DBDD-3335-CA0E-038FA103BB4C}"/>
                  </a:ext>
                </a:extLst>
              </p:cNvPr>
              <p:cNvSpPr/>
              <p:nvPr/>
            </p:nvSpPr>
            <p:spPr>
              <a:xfrm>
                <a:off x="809027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8" name="Freeform 481">
                <a:extLst>
                  <a:ext uri="{FF2B5EF4-FFF2-40B4-BE49-F238E27FC236}">
                    <a16:creationId xmlns:a16="http://schemas.microsoft.com/office/drawing/2014/main" id="{EBA2145B-DC8D-B17A-C09C-DBC446092735}"/>
                  </a:ext>
                </a:extLst>
              </p:cNvPr>
              <p:cNvSpPr/>
              <p:nvPr/>
            </p:nvSpPr>
            <p:spPr>
              <a:xfrm>
                <a:off x="829423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89" name="Freeform 482">
                <a:extLst>
                  <a:ext uri="{FF2B5EF4-FFF2-40B4-BE49-F238E27FC236}">
                    <a16:creationId xmlns:a16="http://schemas.microsoft.com/office/drawing/2014/main" id="{7802D424-6FA5-39C6-73EB-6A02CC32081C}"/>
                  </a:ext>
                </a:extLst>
              </p:cNvPr>
              <p:cNvSpPr/>
              <p:nvPr/>
            </p:nvSpPr>
            <p:spPr>
              <a:xfrm>
                <a:off x="8498198"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0" name="Freeform 483">
                <a:extLst>
                  <a:ext uri="{FF2B5EF4-FFF2-40B4-BE49-F238E27FC236}">
                    <a16:creationId xmlns:a16="http://schemas.microsoft.com/office/drawing/2014/main" id="{3624ED72-CE90-CB9F-6C72-5672DBCBBF46}"/>
                  </a:ext>
                </a:extLst>
              </p:cNvPr>
              <p:cNvSpPr/>
              <p:nvPr/>
            </p:nvSpPr>
            <p:spPr>
              <a:xfrm>
                <a:off x="8703669"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1" name="Freeform 484">
                <a:extLst>
                  <a:ext uri="{FF2B5EF4-FFF2-40B4-BE49-F238E27FC236}">
                    <a16:creationId xmlns:a16="http://schemas.microsoft.com/office/drawing/2014/main" id="{772F1B04-3E49-1F2E-F6C8-7AE8E71F9085}"/>
                  </a:ext>
                </a:extLst>
              </p:cNvPr>
              <p:cNvSpPr/>
              <p:nvPr/>
            </p:nvSpPr>
            <p:spPr>
              <a:xfrm>
                <a:off x="890763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2" name="Freeform 485">
                <a:extLst>
                  <a:ext uri="{FF2B5EF4-FFF2-40B4-BE49-F238E27FC236}">
                    <a16:creationId xmlns:a16="http://schemas.microsoft.com/office/drawing/2014/main" id="{92FC3F8E-684D-E44D-8C19-C5B7EB7CE5B8}"/>
                  </a:ext>
                </a:extLst>
              </p:cNvPr>
              <p:cNvSpPr/>
              <p:nvPr/>
            </p:nvSpPr>
            <p:spPr>
              <a:xfrm>
                <a:off x="9111590"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3" name="Freeform 486">
                <a:extLst>
                  <a:ext uri="{FF2B5EF4-FFF2-40B4-BE49-F238E27FC236}">
                    <a16:creationId xmlns:a16="http://schemas.microsoft.com/office/drawing/2014/main" id="{06FD3796-21BC-3174-07DD-4166D9586729}"/>
                  </a:ext>
                </a:extLst>
              </p:cNvPr>
              <p:cNvSpPr/>
              <p:nvPr/>
            </p:nvSpPr>
            <p:spPr>
              <a:xfrm>
                <a:off x="9317061"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4" name="Freeform 487">
                <a:extLst>
                  <a:ext uri="{FF2B5EF4-FFF2-40B4-BE49-F238E27FC236}">
                    <a16:creationId xmlns:a16="http://schemas.microsoft.com/office/drawing/2014/main" id="{9777411F-3B90-A7DF-1D7C-30D5514A1DD8}"/>
                  </a:ext>
                </a:extLst>
              </p:cNvPr>
              <p:cNvSpPr/>
              <p:nvPr/>
            </p:nvSpPr>
            <p:spPr>
              <a:xfrm>
                <a:off x="952102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5" name="Freeform 488">
                <a:extLst>
                  <a:ext uri="{FF2B5EF4-FFF2-40B4-BE49-F238E27FC236}">
                    <a16:creationId xmlns:a16="http://schemas.microsoft.com/office/drawing/2014/main" id="{37A936A7-D35E-8409-BA9E-F9CDA3F1A30F}"/>
                  </a:ext>
                </a:extLst>
              </p:cNvPr>
              <p:cNvSpPr/>
              <p:nvPr/>
            </p:nvSpPr>
            <p:spPr>
              <a:xfrm>
                <a:off x="9724982"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1196" name="Freeform 489">
                <a:extLst>
                  <a:ext uri="{FF2B5EF4-FFF2-40B4-BE49-F238E27FC236}">
                    <a16:creationId xmlns:a16="http://schemas.microsoft.com/office/drawing/2014/main" id="{D3B713FD-80CD-A281-A394-111D6CE1D145}"/>
                  </a:ext>
                </a:extLst>
              </p:cNvPr>
              <p:cNvSpPr/>
              <p:nvPr/>
            </p:nvSpPr>
            <p:spPr>
              <a:xfrm>
                <a:off x="9930453" y="4783530"/>
                <a:ext cx="15108" cy="63493"/>
              </a:xfrm>
              <a:custGeom>
                <a:avLst/>
                <a:gdLst>
                  <a:gd name="connsiteX0" fmla="*/ 0 w 15108"/>
                  <a:gd name="connsiteY0" fmla="*/ 0 h 63493"/>
                  <a:gd name="connsiteX1" fmla="*/ 0 w 15108"/>
                  <a:gd name="connsiteY1" fmla="*/ 63493 h 63493"/>
                </a:gdLst>
                <a:ahLst/>
                <a:cxnLst>
                  <a:cxn ang="0">
                    <a:pos x="connsiteX0" y="connsiteY0"/>
                  </a:cxn>
                  <a:cxn ang="0">
                    <a:pos x="connsiteX1" y="connsiteY1"/>
                  </a:cxn>
                </a:cxnLst>
                <a:rect l="l" t="t" r="r" b="b"/>
                <a:pathLst>
                  <a:path w="15108" h="63493">
                    <a:moveTo>
                      <a:pt x="0" y="0"/>
                    </a:moveTo>
                    <a:lnTo>
                      <a:pt x="0" y="63493"/>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grpSp>
        <p:nvGrpSpPr>
          <p:cNvPr id="1112" name="Group 1111">
            <a:extLst>
              <a:ext uri="{FF2B5EF4-FFF2-40B4-BE49-F238E27FC236}">
                <a16:creationId xmlns:a16="http://schemas.microsoft.com/office/drawing/2014/main" id="{2DC5A915-6C65-7ED4-565A-DBE75E0D0ED7}"/>
              </a:ext>
            </a:extLst>
          </p:cNvPr>
          <p:cNvGrpSpPr/>
          <p:nvPr/>
        </p:nvGrpSpPr>
        <p:grpSpPr>
          <a:xfrm>
            <a:off x="6790372" y="5183627"/>
            <a:ext cx="5141756" cy="262583"/>
            <a:chOff x="1707144" y="9438197"/>
            <a:chExt cx="10284852" cy="525235"/>
          </a:xfrm>
        </p:grpSpPr>
        <p:sp>
          <p:nvSpPr>
            <p:cNvPr id="1123" name="TextBox 1122">
              <a:extLst>
                <a:ext uri="{FF2B5EF4-FFF2-40B4-BE49-F238E27FC236}">
                  <a16:creationId xmlns:a16="http://schemas.microsoft.com/office/drawing/2014/main" id="{DCF70E8D-F64C-3F6C-3475-3FA4648ED338}"/>
                </a:ext>
              </a:extLst>
            </p:cNvPr>
            <p:cNvSpPr txBox="1"/>
            <p:nvPr/>
          </p:nvSpPr>
          <p:spPr>
            <a:xfrm>
              <a:off x="1707144"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0</a:t>
              </a:r>
            </a:p>
          </p:txBody>
        </p:sp>
        <p:sp>
          <p:nvSpPr>
            <p:cNvPr id="1124" name="TextBox 1123">
              <a:extLst>
                <a:ext uri="{FF2B5EF4-FFF2-40B4-BE49-F238E27FC236}">
                  <a16:creationId xmlns:a16="http://schemas.microsoft.com/office/drawing/2014/main" id="{60CC33F6-62B3-2AA7-4861-4D5921FA3586}"/>
                </a:ext>
              </a:extLst>
            </p:cNvPr>
            <p:cNvSpPr txBox="1"/>
            <p:nvPr/>
          </p:nvSpPr>
          <p:spPr>
            <a:xfrm>
              <a:off x="199715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a:t>
              </a:r>
            </a:p>
          </p:txBody>
        </p:sp>
        <p:sp>
          <p:nvSpPr>
            <p:cNvPr id="1125" name="TextBox 1124">
              <a:extLst>
                <a:ext uri="{FF2B5EF4-FFF2-40B4-BE49-F238E27FC236}">
                  <a16:creationId xmlns:a16="http://schemas.microsoft.com/office/drawing/2014/main" id="{36D213A9-B5F0-A7B0-35B3-F752BE61701C}"/>
                </a:ext>
              </a:extLst>
            </p:cNvPr>
            <p:cNvSpPr txBox="1"/>
            <p:nvPr/>
          </p:nvSpPr>
          <p:spPr>
            <a:xfrm>
              <a:off x="229129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a:t>
              </a:r>
            </a:p>
          </p:txBody>
        </p:sp>
        <p:sp>
          <p:nvSpPr>
            <p:cNvPr id="1126" name="TextBox 1125">
              <a:extLst>
                <a:ext uri="{FF2B5EF4-FFF2-40B4-BE49-F238E27FC236}">
                  <a16:creationId xmlns:a16="http://schemas.microsoft.com/office/drawing/2014/main" id="{31A3B060-E92D-7786-78AD-6931F24D4E65}"/>
                </a:ext>
              </a:extLst>
            </p:cNvPr>
            <p:cNvSpPr txBox="1"/>
            <p:nvPr/>
          </p:nvSpPr>
          <p:spPr>
            <a:xfrm>
              <a:off x="256578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a:t>
              </a:r>
            </a:p>
          </p:txBody>
        </p:sp>
        <p:sp>
          <p:nvSpPr>
            <p:cNvPr id="1127" name="TextBox 1126">
              <a:extLst>
                <a:ext uri="{FF2B5EF4-FFF2-40B4-BE49-F238E27FC236}">
                  <a16:creationId xmlns:a16="http://schemas.microsoft.com/office/drawing/2014/main" id="{BC5ADA85-5C55-8736-D157-06CF3DB00EE4}"/>
                </a:ext>
              </a:extLst>
            </p:cNvPr>
            <p:cNvSpPr txBox="1"/>
            <p:nvPr/>
          </p:nvSpPr>
          <p:spPr>
            <a:xfrm>
              <a:off x="2850011"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4</a:t>
              </a:r>
            </a:p>
          </p:txBody>
        </p:sp>
        <p:sp>
          <p:nvSpPr>
            <p:cNvPr id="1128" name="TextBox 1127">
              <a:extLst>
                <a:ext uri="{FF2B5EF4-FFF2-40B4-BE49-F238E27FC236}">
                  <a16:creationId xmlns:a16="http://schemas.microsoft.com/office/drawing/2014/main" id="{3F04036D-7A9F-E549-3DAC-B3AB5EFCC1B2}"/>
                </a:ext>
              </a:extLst>
            </p:cNvPr>
            <p:cNvSpPr txBox="1"/>
            <p:nvPr/>
          </p:nvSpPr>
          <p:spPr>
            <a:xfrm>
              <a:off x="3134234"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5</a:t>
              </a:r>
            </a:p>
          </p:txBody>
        </p:sp>
        <p:sp>
          <p:nvSpPr>
            <p:cNvPr id="1129" name="TextBox 1128">
              <a:extLst>
                <a:ext uri="{FF2B5EF4-FFF2-40B4-BE49-F238E27FC236}">
                  <a16:creationId xmlns:a16="http://schemas.microsoft.com/office/drawing/2014/main" id="{CF4087CE-3705-2A0D-AE89-2881330AD84E}"/>
                </a:ext>
              </a:extLst>
            </p:cNvPr>
            <p:cNvSpPr txBox="1"/>
            <p:nvPr/>
          </p:nvSpPr>
          <p:spPr>
            <a:xfrm>
              <a:off x="3418645"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6</a:t>
              </a:r>
            </a:p>
          </p:txBody>
        </p:sp>
        <p:sp>
          <p:nvSpPr>
            <p:cNvPr id="1130" name="TextBox 1129">
              <a:extLst>
                <a:ext uri="{FF2B5EF4-FFF2-40B4-BE49-F238E27FC236}">
                  <a16:creationId xmlns:a16="http://schemas.microsoft.com/office/drawing/2014/main" id="{5302CA80-7475-0C10-3EA2-DF47F846CEF8}"/>
                </a:ext>
              </a:extLst>
            </p:cNvPr>
            <p:cNvSpPr txBox="1"/>
            <p:nvPr/>
          </p:nvSpPr>
          <p:spPr>
            <a:xfrm>
              <a:off x="3702868"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7</a:t>
              </a:r>
            </a:p>
          </p:txBody>
        </p:sp>
        <p:sp>
          <p:nvSpPr>
            <p:cNvPr id="1131" name="TextBox 1130">
              <a:extLst>
                <a:ext uri="{FF2B5EF4-FFF2-40B4-BE49-F238E27FC236}">
                  <a16:creationId xmlns:a16="http://schemas.microsoft.com/office/drawing/2014/main" id="{2398DDA6-550B-F853-1489-CB883E58F696}"/>
                </a:ext>
              </a:extLst>
            </p:cNvPr>
            <p:cNvSpPr txBox="1"/>
            <p:nvPr/>
          </p:nvSpPr>
          <p:spPr>
            <a:xfrm>
              <a:off x="3987279"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8</a:t>
              </a:r>
            </a:p>
          </p:txBody>
        </p:sp>
        <p:sp>
          <p:nvSpPr>
            <p:cNvPr id="1132" name="TextBox 1131">
              <a:extLst>
                <a:ext uri="{FF2B5EF4-FFF2-40B4-BE49-F238E27FC236}">
                  <a16:creationId xmlns:a16="http://schemas.microsoft.com/office/drawing/2014/main" id="{47BEF86F-E0C6-9C83-164A-2151E180F8BA}"/>
                </a:ext>
              </a:extLst>
            </p:cNvPr>
            <p:cNvSpPr txBox="1"/>
            <p:nvPr/>
          </p:nvSpPr>
          <p:spPr>
            <a:xfrm>
              <a:off x="4271502" y="9438197"/>
              <a:ext cx="513671"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9</a:t>
              </a:r>
            </a:p>
          </p:txBody>
        </p:sp>
        <p:sp>
          <p:nvSpPr>
            <p:cNvPr id="1133" name="TextBox 1132">
              <a:extLst>
                <a:ext uri="{FF2B5EF4-FFF2-40B4-BE49-F238E27FC236}">
                  <a16:creationId xmlns:a16="http://schemas.microsoft.com/office/drawing/2014/main" id="{0F9DE29B-9E1F-14F0-9520-1EFAC666974D}"/>
                </a:ext>
              </a:extLst>
            </p:cNvPr>
            <p:cNvSpPr txBox="1"/>
            <p:nvPr/>
          </p:nvSpPr>
          <p:spPr>
            <a:xfrm>
              <a:off x="4508991"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10</a:t>
              </a:r>
            </a:p>
          </p:txBody>
        </p:sp>
        <p:sp>
          <p:nvSpPr>
            <p:cNvPr id="1134" name="TextBox 1133">
              <a:extLst>
                <a:ext uri="{FF2B5EF4-FFF2-40B4-BE49-F238E27FC236}">
                  <a16:creationId xmlns:a16="http://schemas.microsoft.com/office/drawing/2014/main" id="{96BB6B55-3180-CC34-9150-1C68FF4D8468}"/>
                </a:ext>
              </a:extLst>
            </p:cNvPr>
            <p:cNvSpPr txBox="1"/>
            <p:nvPr/>
          </p:nvSpPr>
          <p:spPr>
            <a:xfrm>
              <a:off x="479340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11</a:t>
              </a:r>
            </a:p>
          </p:txBody>
        </p:sp>
        <p:sp>
          <p:nvSpPr>
            <p:cNvPr id="1135" name="TextBox 1134">
              <a:extLst>
                <a:ext uri="{FF2B5EF4-FFF2-40B4-BE49-F238E27FC236}">
                  <a16:creationId xmlns:a16="http://schemas.microsoft.com/office/drawing/2014/main" id="{CDD3B615-0B22-149F-DC73-E32A8893FD3A}"/>
                </a:ext>
              </a:extLst>
            </p:cNvPr>
            <p:cNvSpPr txBox="1"/>
            <p:nvPr/>
          </p:nvSpPr>
          <p:spPr>
            <a:xfrm>
              <a:off x="508151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12</a:t>
              </a:r>
            </a:p>
          </p:txBody>
        </p:sp>
        <p:sp>
          <p:nvSpPr>
            <p:cNvPr id="1136" name="TextBox 1135">
              <a:extLst>
                <a:ext uri="{FF2B5EF4-FFF2-40B4-BE49-F238E27FC236}">
                  <a16:creationId xmlns:a16="http://schemas.microsoft.com/office/drawing/2014/main" id="{9F339AB8-27AA-C685-77E3-1035A3F6B9A9}"/>
                </a:ext>
              </a:extLst>
            </p:cNvPr>
            <p:cNvSpPr txBox="1"/>
            <p:nvPr/>
          </p:nvSpPr>
          <p:spPr>
            <a:xfrm>
              <a:off x="5361870"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13</a:t>
              </a:r>
            </a:p>
          </p:txBody>
        </p:sp>
        <p:sp>
          <p:nvSpPr>
            <p:cNvPr id="1137" name="TextBox 1136">
              <a:extLst>
                <a:ext uri="{FF2B5EF4-FFF2-40B4-BE49-F238E27FC236}">
                  <a16:creationId xmlns:a16="http://schemas.microsoft.com/office/drawing/2014/main" id="{8C1DFD6A-DBCD-4CE9-1AB4-8C1D16794D72}"/>
                </a:ext>
              </a:extLst>
            </p:cNvPr>
            <p:cNvSpPr txBox="1"/>
            <p:nvPr/>
          </p:nvSpPr>
          <p:spPr>
            <a:xfrm>
              <a:off x="564600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14</a:t>
              </a:r>
            </a:p>
          </p:txBody>
        </p:sp>
        <p:sp>
          <p:nvSpPr>
            <p:cNvPr id="1138" name="TextBox 1137">
              <a:extLst>
                <a:ext uri="{FF2B5EF4-FFF2-40B4-BE49-F238E27FC236}">
                  <a16:creationId xmlns:a16="http://schemas.microsoft.com/office/drawing/2014/main" id="{5666662F-529B-25DE-3071-91B6930F38CB}"/>
                </a:ext>
              </a:extLst>
            </p:cNvPr>
            <p:cNvSpPr txBox="1"/>
            <p:nvPr/>
          </p:nvSpPr>
          <p:spPr>
            <a:xfrm>
              <a:off x="593050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15</a:t>
              </a:r>
            </a:p>
          </p:txBody>
        </p:sp>
        <p:sp>
          <p:nvSpPr>
            <p:cNvPr id="1139" name="TextBox 1138">
              <a:extLst>
                <a:ext uri="{FF2B5EF4-FFF2-40B4-BE49-F238E27FC236}">
                  <a16:creationId xmlns:a16="http://schemas.microsoft.com/office/drawing/2014/main" id="{624AF6FD-5703-C917-9812-74E50A24BB97}"/>
                </a:ext>
              </a:extLst>
            </p:cNvPr>
            <p:cNvSpPr txBox="1"/>
            <p:nvPr/>
          </p:nvSpPr>
          <p:spPr>
            <a:xfrm>
              <a:off x="621474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16</a:t>
              </a:r>
            </a:p>
          </p:txBody>
        </p:sp>
        <p:sp>
          <p:nvSpPr>
            <p:cNvPr id="1140" name="TextBox 1139">
              <a:extLst>
                <a:ext uri="{FF2B5EF4-FFF2-40B4-BE49-F238E27FC236}">
                  <a16:creationId xmlns:a16="http://schemas.microsoft.com/office/drawing/2014/main" id="{7CA5E314-C2FE-7B8A-AD19-3D68C782C914}"/>
                </a:ext>
              </a:extLst>
            </p:cNvPr>
            <p:cNvSpPr txBox="1"/>
            <p:nvPr/>
          </p:nvSpPr>
          <p:spPr>
            <a:xfrm>
              <a:off x="649907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17</a:t>
              </a:r>
            </a:p>
          </p:txBody>
        </p:sp>
        <p:sp>
          <p:nvSpPr>
            <p:cNvPr id="1141" name="TextBox 1140">
              <a:extLst>
                <a:ext uri="{FF2B5EF4-FFF2-40B4-BE49-F238E27FC236}">
                  <a16:creationId xmlns:a16="http://schemas.microsoft.com/office/drawing/2014/main" id="{49ED8548-3E14-0BEE-EB15-5B0952DB79C1}"/>
                </a:ext>
              </a:extLst>
            </p:cNvPr>
            <p:cNvSpPr txBox="1"/>
            <p:nvPr/>
          </p:nvSpPr>
          <p:spPr>
            <a:xfrm>
              <a:off x="6783069" y="9440143"/>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18</a:t>
              </a:r>
            </a:p>
          </p:txBody>
        </p:sp>
        <p:sp>
          <p:nvSpPr>
            <p:cNvPr id="1142" name="TextBox 1141">
              <a:extLst>
                <a:ext uri="{FF2B5EF4-FFF2-40B4-BE49-F238E27FC236}">
                  <a16:creationId xmlns:a16="http://schemas.microsoft.com/office/drawing/2014/main" id="{DF58625B-4E16-747B-F5C9-353E15AA8CCD}"/>
                </a:ext>
              </a:extLst>
            </p:cNvPr>
            <p:cNvSpPr txBox="1"/>
            <p:nvPr/>
          </p:nvSpPr>
          <p:spPr>
            <a:xfrm>
              <a:off x="706760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19</a:t>
              </a:r>
            </a:p>
          </p:txBody>
        </p:sp>
        <p:sp>
          <p:nvSpPr>
            <p:cNvPr id="1143" name="TextBox 1142">
              <a:extLst>
                <a:ext uri="{FF2B5EF4-FFF2-40B4-BE49-F238E27FC236}">
                  <a16:creationId xmlns:a16="http://schemas.microsoft.com/office/drawing/2014/main" id="{2B360D76-E86A-62E3-A5D5-0C8B342EF71B}"/>
                </a:ext>
              </a:extLst>
            </p:cNvPr>
            <p:cNvSpPr txBox="1"/>
            <p:nvPr/>
          </p:nvSpPr>
          <p:spPr>
            <a:xfrm>
              <a:off x="735201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20</a:t>
              </a:r>
            </a:p>
          </p:txBody>
        </p:sp>
        <p:sp>
          <p:nvSpPr>
            <p:cNvPr id="1144" name="TextBox 1143">
              <a:extLst>
                <a:ext uri="{FF2B5EF4-FFF2-40B4-BE49-F238E27FC236}">
                  <a16:creationId xmlns:a16="http://schemas.microsoft.com/office/drawing/2014/main" id="{C023A75D-3AA7-57C4-034F-97EB58DEA623}"/>
                </a:ext>
              </a:extLst>
            </p:cNvPr>
            <p:cNvSpPr txBox="1"/>
            <p:nvPr/>
          </p:nvSpPr>
          <p:spPr>
            <a:xfrm>
              <a:off x="763624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21</a:t>
              </a:r>
            </a:p>
          </p:txBody>
        </p:sp>
        <p:sp>
          <p:nvSpPr>
            <p:cNvPr id="1145" name="TextBox 1144">
              <a:extLst>
                <a:ext uri="{FF2B5EF4-FFF2-40B4-BE49-F238E27FC236}">
                  <a16:creationId xmlns:a16="http://schemas.microsoft.com/office/drawing/2014/main" id="{D9AC8896-C839-B5BA-999F-60BC324410A6}"/>
                </a:ext>
              </a:extLst>
            </p:cNvPr>
            <p:cNvSpPr txBox="1"/>
            <p:nvPr/>
          </p:nvSpPr>
          <p:spPr>
            <a:xfrm>
              <a:off x="7920463"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22</a:t>
              </a:r>
            </a:p>
          </p:txBody>
        </p:sp>
        <p:sp>
          <p:nvSpPr>
            <p:cNvPr id="1146" name="TextBox 1145">
              <a:extLst>
                <a:ext uri="{FF2B5EF4-FFF2-40B4-BE49-F238E27FC236}">
                  <a16:creationId xmlns:a16="http://schemas.microsoft.com/office/drawing/2014/main" id="{548B9D98-936A-1CEB-D018-C0F167E7C9BA}"/>
                </a:ext>
              </a:extLst>
            </p:cNvPr>
            <p:cNvSpPr txBox="1"/>
            <p:nvPr/>
          </p:nvSpPr>
          <p:spPr>
            <a:xfrm>
              <a:off x="820487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23</a:t>
              </a:r>
            </a:p>
          </p:txBody>
        </p:sp>
        <p:sp>
          <p:nvSpPr>
            <p:cNvPr id="1147" name="TextBox 1146">
              <a:extLst>
                <a:ext uri="{FF2B5EF4-FFF2-40B4-BE49-F238E27FC236}">
                  <a16:creationId xmlns:a16="http://schemas.microsoft.com/office/drawing/2014/main" id="{9F728087-DC11-8CD5-1DF7-8E07C68FD8B6}"/>
                </a:ext>
              </a:extLst>
            </p:cNvPr>
            <p:cNvSpPr txBox="1"/>
            <p:nvPr/>
          </p:nvSpPr>
          <p:spPr>
            <a:xfrm>
              <a:off x="8489099"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24</a:t>
              </a:r>
            </a:p>
          </p:txBody>
        </p:sp>
        <p:sp>
          <p:nvSpPr>
            <p:cNvPr id="1148" name="TextBox 1147">
              <a:extLst>
                <a:ext uri="{FF2B5EF4-FFF2-40B4-BE49-F238E27FC236}">
                  <a16:creationId xmlns:a16="http://schemas.microsoft.com/office/drawing/2014/main" id="{0C91C7D5-2C8B-EDC4-762E-006ADB72A41E}"/>
                </a:ext>
              </a:extLst>
            </p:cNvPr>
            <p:cNvSpPr txBox="1"/>
            <p:nvPr/>
          </p:nvSpPr>
          <p:spPr>
            <a:xfrm>
              <a:off x="8773510"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25</a:t>
              </a:r>
            </a:p>
          </p:txBody>
        </p:sp>
        <p:sp>
          <p:nvSpPr>
            <p:cNvPr id="1149" name="TextBox 1148">
              <a:extLst>
                <a:ext uri="{FF2B5EF4-FFF2-40B4-BE49-F238E27FC236}">
                  <a16:creationId xmlns:a16="http://schemas.microsoft.com/office/drawing/2014/main" id="{80A05035-91F9-B9CA-5365-360BF14691BC}"/>
                </a:ext>
              </a:extLst>
            </p:cNvPr>
            <p:cNvSpPr txBox="1"/>
            <p:nvPr/>
          </p:nvSpPr>
          <p:spPr>
            <a:xfrm>
              <a:off x="9057733"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26</a:t>
              </a:r>
            </a:p>
          </p:txBody>
        </p:sp>
        <p:sp>
          <p:nvSpPr>
            <p:cNvPr id="1150" name="TextBox 1149">
              <a:extLst>
                <a:ext uri="{FF2B5EF4-FFF2-40B4-BE49-F238E27FC236}">
                  <a16:creationId xmlns:a16="http://schemas.microsoft.com/office/drawing/2014/main" id="{34866341-A608-0CBE-6895-9AE341DE5EA2}"/>
                </a:ext>
              </a:extLst>
            </p:cNvPr>
            <p:cNvSpPr txBox="1"/>
            <p:nvPr/>
          </p:nvSpPr>
          <p:spPr>
            <a:xfrm>
              <a:off x="934195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27</a:t>
              </a:r>
            </a:p>
          </p:txBody>
        </p:sp>
        <p:sp>
          <p:nvSpPr>
            <p:cNvPr id="1151" name="TextBox 1150">
              <a:extLst>
                <a:ext uri="{FF2B5EF4-FFF2-40B4-BE49-F238E27FC236}">
                  <a16:creationId xmlns:a16="http://schemas.microsoft.com/office/drawing/2014/main" id="{11242F09-3846-C28F-1CDB-F373ED6A2CF8}"/>
                </a:ext>
              </a:extLst>
            </p:cNvPr>
            <p:cNvSpPr txBox="1"/>
            <p:nvPr/>
          </p:nvSpPr>
          <p:spPr>
            <a:xfrm>
              <a:off x="9612464"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28</a:t>
              </a:r>
            </a:p>
          </p:txBody>
        </p:sp>
        <p:sp>
          <p:nvSpPr>
            <p:cNvPr id="1152" name="TextBox 1151">
              <a:extLst>
                <a:ext uri="{FF2B5EF4-FFF2-40B4-BE49-F238E27FC236}">
                  <a16:creationId xmlns:a16="http://schemas.microsoft.com/office/drawing/2014/main" id="{B7116343-DAF7-2999-495B-0F8964FF2EE4}"/>
                </a:ext>
              </a:extLst>
            </p:cNvPr>
            <p:cNvSpPr txBox="1"/>
            <p:nvPr/>
          </p:nvSpPr>
          <p:spPr>
            <a:xfrm>
              <a:off x="9910613"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29</a:t>
              </a:r>
            </a:p>
          </p:txBody>
        </p:sp>
        <p:sp>
          <p:nvSpPr>
            <p:cNvPr id="1153" name="TextBox 1152">
              <a:extLst>
                <a:ext uri="{FF2B5EF4-FFF2-40B4-BE49-F238E27FC236}">
                  <a16:creationId xmlns:a16="http://schemas.microsoft.com/office/drawing/2014/main" id="{9D3B2581-0181-0BB6-7E08-2A6677E2B2D8}"/>
                </a:ext>
              </a:extLst>
            </p:cNvPr>
            <p:cNvSpPr txBox="1"/>
            <p:nvPr/>
          </p:nvSpPr>
          <p:spPr>
            <a:xfrm>
              <a:off x="10196936"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30</a:t>
              </a:r>
            </a:p>
          </p:txBody>
        </p:sp>
        <p:sp>
          <p:nvSpPr>
            <p:cNvPr id="1154" name="TextBox 1153">
              <a:extLst>
                <a:ext uri="{FF2B5EF4-FFF2-40B4-BE49-F238E27FC236}">
                  <a16:creationId xmlns:a16="http://schemas.microsoft.com/office/drawing/2014/main" id="{44FB9E2C-5053-C954-390F-1C90CE4A61E7}"/>
                </a:ext>
              </a:extLst>
            </p:cNvPr>
            <p:cNvSpPr txBox="1"/>
            <p:nvPr/>
          </p:nvSpPr>
          <p:spPr>
            <a:xfrm>
              <a:off x="10481137"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31</a:t>
              </a:r>
            </a:p>
          </p:txBody>
        </p:sp>
        <p:sp>
          <p:nvSpPr>
            <p:cNvPr id="1155" name="TextBox 1154">
              <a:extLst>
                <a:ext uri="{FF2B5EF4-FFF2-40B4-BE49-F238E27FC236}">
                  <a16:creationId xmlns:a16="http://schemas.microsoft.com/office/drawing/2014/main" id="{9D3AC0B5-218B-CF40-E7CA-F947FE8EC387}"/>
                </a:ext>
              </a:extLst>
            </p:cNvPr>
            <p:cNvSpPr txBox="1"/>
            <p:nvPr/>
          </p:nvSpPr>
          <p:spPr>
            <a:xfrm>
              <a:off x="10765382"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32</a:t>
              </a:r>
            </a:p>
          </p:txBody>
        </p:sp>
        <p:sp>
          <p:nvSpPr>
            <p:cNvPr id="1156" name="TextBox 1155">
              <a:extLst>
                <a:ext uri="{FF2B5EF4-FFF2-40B4-BE49-F238E27FC236}">
                  <a16:creationId xmlns:a16="http://schemas.microsoft.com/office/drawing/2014/main" id="{8B4BDC9F-6FE9-0700-72F9-0F81E25F0EF1}"/>
                </a:ext>
              </a:extLst>
            </p:cNvPr>
            <p:cNvSpPr txBox="1"/>
            <p:nvPr/>
          </p:nvSpPr>
          <p:spPr>
            <a:xfrm>
              <a:off x="11035867"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33</a:t>
              </a:r>
            </a:p>
          </p:txBody>
        </p:sp>
        <p:sp>
          <p:nvSpPr>
            <p:cNvPr id="1157" name="TextBox 1156">
              <a:extLst>
                <a:ext uri="{FF2B5EF4-FFF2-40B4-BE49-F238E27FC236}">
                  <a16:creationId xmlns:a16="http://schemas.microsoft.com/office/drawing/2014/main" id="{109428B3-B41E-409A-C090-C75D940CA6AE}"/>
                </a:ext>
              </a:extLst>
            </p:cNvPr>
            <p:cNvSpPr txBox="1"/>
            <p:nvPr/>
          </p:nvSpPr>
          <p:spPr>
            <a:xfrm>
              <a:off x="11334038" y="9438197"/>
              <a:ext cx="657958" cy="523289"/>
            </a:xfrm>
            <a:prstGeom prst="rect">
              <a:avLst/>
            </a:prstGeom>
            <a:noFill/>
          </p:spPr>
          <p:txBody>
            <a:bodyPr wrap="none" rtlCol="0">
              <a:spAutoFit/>
            </a:bodyPr>
            <a:lstStyle/>
            <a:p>
              <a:pPr defTabSz="457109" eaLnBrk="1" fontAlgn="auto" hangingPunct="1">
                <a:spcBef>
                  <a:spcPts val="0"/>
                </a:spcBef>
                <a:spcAft>
                  <a:spcPts val="0"/>
                </a:spcAft>
                <a:defRPr/>
              </a:pPr>
              <a:r>
                <a:rPr lang="en-US" sz="1100" b="0" kern="0" dirty="0">
                  <a:solidFill>
                    <a:srgbClr val="000000"/>
                  </a:solidFill>
                  <a:latin typeface="+mj-lt"/>
                  <a:sym typeface="Helvetica"/>
                  <a:rtl val="0"/>
                </a:rPr>
                <a:t>34</a:t>
              </a:r>
            </a:p>
          </p:txBody>
        </p:sp>
      </p:grpSp>
      <p:sp>
        <p:nvSpPr>
          <p:cNvPr id="1113" name="TextBox 1112">
            <a:extLst>
              <a:ext uri="{FF2B5EF4-FFF2-40B4-BE49-F238E27FC236}">
                <a16:creationId xmlns:a16="http://schemas.microsoft.com/office/drawing/2014/main" id="{971EF320-3024-2543-F5CA-AF095DC3CEAE}"/>
              </a:ext>
            </a:extLst>
          </p:cNvPr>
          <p:cNvSpPr txBox="1"/>
          <p:nvPr/>
        </p:nvSpPr>
        <p:spPr>
          <a:xfrm>
            <a:off x="8841937" y="5381933"/>
            <a:ext cx="43794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j-lt"/>
                <a:sym typeface="Helvetica-Bold"/>
                <a:rtl val="0"/>
              </a:rPr>
              <a:t>Mo</a:t>
            </a:r>
          </a:p>
        </p:txBody>
      </p:sp>
      <p:grpSp>
        <p:nvGrpSpPr>
          <p:cNvPr id="1039" name="Group 1038">
            <a:extLst>
              <a:ext uri="{FF2B5EF4-FFF2-40B4-BE49-F238E27FC236}">
                <a16:creationId xmlns:a16="http://schemas.microsoft.com/office/drawing/2014/main" id="{E5116DC0-2997-8282-BB4F-CCAA1820C5A2}"/>
              </a:ext>
            </a:extLst>
          </p:cNvPr>
          <p:cNvGrpSpPr/>
          <p:nvPr/>
        </p:nvGrpSpPr>
        <p:grpSpPr>
          <a:xfrm>
            <a:off x="6075351" y="5417673"/>
            <a:ext cx="5813237" cy="513647"/>
            <a:chOff x="302118" y="10200608"/>
            <a:chExt cx="11536537" cy="1027428"/>
          </a:xfrm>
        </p:grpSpPr>
        <p:sp>
          <p:nvSpPr>
            <p:cNvPr id="1040" name="TextBox 1039">
              <a:extLst>
                <a:ext uri="{FF2B5EF4-FFF2-40B4-BE49-F238E27FC236}">
                  <a16:creationId xmlns:a16="http://schemas.microsoft.com/office/drawing/2014/main" id="{6852D610-1752-4C95-5F8F-62F9CD417996}"/>
                </a:ext>
              </a:extLst>
            </p:cNvPr>
            <p:cNvSpPr txBox="1"/>
            <p:nvPr/>
          </p:nvSpPr>
          <p:spPr>
            <a:xfrm>
              <a:off x="302118" y="10200608"/>
              <a:ext cx="1686677"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1" kern="0" dirty="0">
                  <a:solidFill>
                    <a:srgbClr val="000000"/>
                  </a:solidFill>
                  <a:cs typeface="+mn-cs"/>
                  <a:sym typeface="Helvetica-Bold"/>
                  <a:rtl val="0"/>
                </a:rPr>
                <a:t>Patients at Risk, n</a:t>
              </a:r>
            </a:p>
          </p:txBody>
        </p:sp>
        <p:sp>
          <p:nvSpPr>
            <p:cNvPr id="1041" name="TextBox 1040">
              <a:extLst>
                <a:ext uri="{FF2B5EF4-FFF2-40B4-BE49-F238E27FC236}">
                  <a16:creationId xmlns:a16="http://schemas.microsoft.com/office/drawing/2014/main" id="{26D93BA5-C256-A4AB-92DE-3E207B354000}"/>
                </a:ext>
              </a:extLst>
            </p:cNvPr>
            <p:cNvSpPr txBox="1"/>
            <p:nvPr/>
          </p:nvSpPr>
          <p:spPr>
            <a:xfrm>
              <a:off x="1629821"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373</a:t>
              </a:r>
            </a:p>
          </p:txBody>
        </p:sp>
        <p:sp>
          <p:nvSpPr>
            <p:cNvPr id="1042" name="TextBox 1041">
              <a:extLst>
                <a:ext uri="{FF2B5EF4-FFF2-40B4-BE49-F238E27FC236}">
                  <a16:creationId xmlns:a16="http://schemas.microsoft.com/office/drawing/2014/main" id="{0283D503-4242-383D-6BE7-F22BB85A2326}"/>
                </a:ext>
              </a:extLst>
            </p:cNvPr>
            <p:cNvSpPr txBox="1"/>
            <p:nvPr/>
          </p:nvSpPr>
          <p:spPr>
            <a:xfrm>
              <a:off x="395442" y="10508044"/>
              <a:ext cx="1518071" cy="400162"/>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1"/>
                  </a:solidFill>
                  <a:sym typeface="Helvetica"/>
                  <a:rtl val="0"/>
                </a:rPr>
                <a:t>T-DXd</a:t>
              </a:r>
            </a:p>
          </p:txBody>
        </p:sp>
        <p:sp>
          <p:nvSpPr>
            <p:cNvPr id="1043" name="TextBox 1042">
              <a:extLst>
                <a:ext uri="{FF2B5EF4-FFF2-40B4-BE49-F238E27FC236}">
                  <a16:creationId xmlns:a16="http://schemas.microsoft.com/office/drawing/2014/main" id="{458C0CF7-EF97-442F-1A03-E70CF3D75311}"/>
                </a:ext>
              </a:extLst>
            </p:cNvPr>
            <p:cNvSpPr txBox="1"/>
            <p:nvPr/>
          </p:nvSpPr>
          <p:spPr>
            <a:xfrm>
              <a:off x="1919928"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366</a:t>
              </a:r>
            </a:p>
          </p:txBody>
        </p:sp>
        <p:sp>
          <p:nvSpPr>
            <p:cNvPr id="1044" name="TextBox 1043">
              <a:extLst>
                <a:ext uri="{FF2B5EF4-FFF2-40B4-BE49-F238E27FC236}">
                  <a16:creationId xmlns:a16="http://schemas.microsoft.com/office/drawing/2014/main" id="{1E2B2906-1AF6-B1B6-2E08-F544A0472401}"/>
                </a:ext>
              </a:extLst>
            </p:cNvPr>
            <p:cNvSpPr txBox="1"/>
            <p:nvPr/>
          </p:nvSpPr>
          <p:spPr>
            <a:xfrm>
              <a:off x="2214160"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363</a:t>
              </a:r>
            </a:p>
          </p:txBody>
        </p:sp>
        <p:sp>
          <p:nvSpPr>
            <p:cNvPr id="1045" name="TextBox 1044">
              <a:extLst>
                <a:ext uri="{FF2B5EF4-FFF2-40B4-BE49-F238E27FC236}">
                  <a16:creationId xmlns:a16="http://schemas.microsoft.com/office/drawing/2014/main" id="{4F099DC8-18EE-F954-2CA9-0DF74B0D26F1}"/>
                </a:ext>
              </a:extLst>
            </p:cNvPr>
            <p:cNvSpPr txBox="1"/>
            <p:nvPr/>
          </p:nvSpPr>
          <p:spPr>
            <a:xfrm>
              <a:off x="2488732"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357</a:t>
              </a:r>
            </a:p>
          </p:txBody>
        </p:sp>
        <p:sp>
          <p:nvSpPr>
            <p:cNvPr id="1046" name="TextBox 1045">
              <a:extLst>
                <a:ext uri="{FF2B5EF4-FFF2-40B4-BE49-F238E27FC236}">
                  <a16:creationId xmlns:a16="http://schemas.microsoft.com/office/drawing/2014/main" id="{A29C4387-983A-6C71-217F-41F2EED763B8}"/>
                </a:ext>
              </a:extLst>
            </p:cNvPr>
            <p:cNvSpPr txBox="1"/>
            <p:nvPr/>
          </p:nvSpPr>
          <p:spPr>
            <a:xfrm>
              <a:off x="2773041"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351</a:t>
              </a:r>
            </a:p>
          </p:txBody>
        </p:sp>
        <p:sp>
          <p:nvSpPr>
            <p:cNvPr id="1047" name="TextBox 1046">
              <a:extLst>
                <a:ext uri="{FF2B5EF4-FFF2-40B4-BE49-F238E27FC236}">
                  <a16:creationId xmlns:a16="http://schemas.microsoft.com/office/drawing/2014/main" id="{7A5D5C96-424E-FC19-E94C-EB1918C3926E}"/>
                </a:ext>
              </a:extLst>
            </p:cNvPr>
            <p:cNvSpPr txBox="1"/>
            <p:nvPr/>
          </p:nvSpPr>
          <p:spPr>
            <a:xfrm>
              <a:off x="3057377"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344</a:t>
              </a:r>
            </a:p>
          </p:txBody>
        </p:sp>
        <p:sp>
          <p:nvSpPr>
            <p:cNvPr id="1048" name="TextBox 1047">
              <a:extLst>
                <a:ext uri="{FF2B5EF4-FFF2-40B4-BE49-F238E27FC236}">
                  <a16:creationId xmlns:a16="http://schemas.microsoft.com/office/drawing/2014/main" id="{45C1E6BD-1DD9-E8F8-5006-93E5A32170CB}"/>
                </a:ext>
              </a:extLst>
            </p:cNvPr>
            <p:cNvSpPr txBox="1"/>
            <p:nvPr/>
          </p:nvSpPr>
          <p:spPr>
            <a:xfrm>
              <a:off x="3341859"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338</a:t>
              </a:r>
            </a:p>
          </p:txBody>
        </p:sp>
        <p:sp>
          <p:nvSpPr>
            <p:cNvPr id="1049" name="TextBox 1048">
              <a:extLst>
                <a:ext uri="{FF2B5EF4-FFF2-40B4-BE49-F238E27FC236}">
                  <a16:creationId xmlns:a16="http://schemas.microsoft.com/office/drawing/2014/main" id="{C9BC799A-1416-D6D2-11A6-1E6719DF4E0E}"/>
                </a:ext>
              </a:extLst>
            </p:cNvPr>
            <p:cNvSpPr txBox="1"/>
            <p:nvPr/>
          </p:nvSpPr>
          <p:spPr>
            <a:xfrm>
              <a:off x="3626194"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326</a:t>
              </a:r>
            </a:p>
          </p:txBody>
        </p:sp>
        <p:sp>
          <p:nvSpPr>
            <p:cNvPr id="1050" name="TextBox 1049">
              <a:extLst>
                <a:ext uri="{FF2B5EF4-FFF2-40B4-BE49-F238E27FC236}">
                  <a16:creationId xmlns:a16="http://schemas.microsoft.com/office/drawing/2014/main" id="{9B8AEE49-DE9E-D8B2-91DC-6C4CCA4B3446}"/>
                </a:ext>
              </a:extLst>
            </p:cNvPr>
            <p:cNvSpPr txBox="1"/>
            <p:nvPr/>
          </p:nvSpPr>
          <p:spPr>
            <a:xfrm>
              <a:off x="3910696"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315</a:t>
              </a:r>
            </a:p>
          </p:txBody>
        </p:sp>
        <p:sp>
          <p:nvSpPr>
            <p:cNvPr id="1051" name="TextBox 1050">
              <a:extLst>
                <a:ext uri="{FF2B5EF4-FFF2-40B4-BE49-F238E27FC236}">
                  <a16:creationId xmlns:a16="http://schemas.microsoft.com/office/drawing/2014/main" id="{95C536AD-51AE-4F92-1B61-F047B2C52B53}"/>
                </a:ext>
              </a:extLst>
            </p:cNvPr>
            <p:cNvSpPr txBox="1"/>
            <p:nvPr/>
          </p:nvSpPr>
          <p:spPr>
            <a:xfrm>
              <a:off x="4195012"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309</a:t>
              </a:r>
            </a:p>
          </p:txBody>
        </p:sp>
        <p:sp>
          <p:nvSpPr>
            <p:cNvPr id="1052" name="TextBox 1051">
              <a:extLst>
                <a:ext uri="{FF2B5EF4-FFF2-40B4-BE49-F238E27FC236}">
                  <a16:creationId xmlns:a16="http://schemas.microsoft.com/office/drawing/2014/main" id="{2C465984-AB61-12BA-DB61-3FA256DEDE0D}"/>
                </a:ext>
              </a:extLst>
            </p:cNvPr>
            <p:cNvSpPr txBox="1"/>
            <p:nvPr/>
          </p:nvSpPr>
          <p:spPr>
            <a:xfrm>
              <a:off x="4479328"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296</a:t>
              </a:r>
            </a:p>
          </p:txBody>
        </p:sp>
        <p:sp>
          <p:nvSpPr>
            <p:cNvPr id="1053" name="TextBox 1052">
              <a:extLst>
                <a:ext uri="{FF2B5EF4-FFF2-40B4-BE49-F238E27FC236}">
                  <a16:creationId xmlns:a16="http://schemas.microsoft.com/office/drawing/2014/main" id="{C3456C1C-8263-98FB-0C1F-12EA2CEE5D38}"/>
                </a:ext>
              </a:extLst>
            </p:cNvPr>
            <p:cNvSpPr txBox="1"/>
            <p:nvPr/>
          </p:nvSpPr>
          <p:spPr>
            <a:xfrm>
              <a:off x="4763828"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287</a:t>
              </a:r>
            </a:p>
          </p:txBody>
        </p:sp>
        <p:sp>
          <p:nvSpPr>
            <p:cNvPr id="1054" name="TextBox 1053">
              <a:extLst>
                <a:ext uri="{FF2B5EF4-FFF2-40B4-BE49-F238E27FC236}">
                  <a16:creationId xmlns:a16="http://schemas.microsoft.com/office/drawing/2014/main" id="{F91DF499-EA36-D8BC-A10E-6A2DE0936BBA}"/>
                </a:ext>
              </a:extLst>
            </p:cNvPr>
            <p:cNvSpPr txBox="1"/>
            <p:nvPr/>
          </p:nvSpPr>
          <p:spPr>
            <a:xfrm>
              <a:off x="5052009"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276</a:t>
              </a:r>
            </a:p>
          </p:txBody>
        </p:sp>
        <p:sp>
          <p:nvSpPr>
            <p:cNvPr id="1055" name="TextBox 1054">
              <a:extLst>
                <a:ext uri="{FF2B5EF4-FFF2-40B4-BE49-F238E27FC236}">
                  <a16:creationId xmlns:a16="http://schemas.microsoft.com/office/drawing/2014/main" id="{EF549DB9-BA06-AE0D-BD58-E7846A7090D6}"/>
                </a:ext>
              </a:extLst>
            </p:cNvPr>
            <p:cNvSpPr txBox="1"/>
            <p:nvPr/>
          </p:nvSpPr>
          <p:spPr>
            <a:xfrm>
              <a:off x="5332457"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254</a:t>
              </a:r>
            </a:p>
          </p:txBody>
        </p:sp>
        <p:sp>
          <p:nvSpPr>
            <p:cNvPr id="1056" name="TextBox 1055">
              <a:extLst>
                <a:ext uri="{FF2B5EF4-FFF2-40B4-BE49-F238E27FC236}">
                  <a16:creationId xmlns:a16="http://schemas.microsoft.com/office/drawing/2014/main" id="{9ECD3A7B-FB6B-C09A-FD4D-F30F2EAED815}"/>
                </a:ext>
              </a:extLst>
            </p:cNvPr>
            <p:cNvSpPr txBox="1"/>
            <p:nvPr/>
          </p:nvSpPr>
          <p:spPr>
            <a:xfrm>
              <a:off x="5616687"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223</a:t>
              </a:r>
            </a:p>
          </p:txBody>
        </p:sp>
        <p:sp>
          <p:nvSpPr>
            <p:cNvPr id="1057" name="TextBox 1056">
              <a:extLst>
                <a:ext uri="{FF2B5EF4-FFF2-40B4-BE49-F238E27FC236}">
                  <a16:creationId xmlns:a16="http://schemas.microsoft.com/office/drawing/2014/main" id="{FCC4E255-9006-BC28-BF0E-D395F74DB3F7}"/>
                </a:ext>
              </a:extLst>
            </p:cNvPr>
            <p:cNvSpPr txBox="1"/>
            <p:nvPr/>
          </p:nvSpPr>
          <p:spPr>
            <a:xfrm>
              <a:off x="5901274"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214</a:t>
              </a:r>
            </a:p>
          </p:txBody>
        </p:sp>
        <p:sp>
          <p:nvSpPr>
            <p:cNvPr id="1058" name="TextBox 1057">
              <a:extLst>
                <a:ext uri="{FF2B5EF4-FFF2-40B4-BE49-F238E27FC236}">
                  <a16:creationId xmlns:a16="http://schemas.microsoft.com/office/drawing/2014/main" id="{E3CB1449-36ED-1FCA-CDB8-46044A18AF9B}"/>
                </a:ext>
              </a:extLst>
            </p:cNvPr>
            <p:cNvSpPr txBox="1"/>
            <p:nvPr/>
          </p:nvSpPr>
          <p:spPr>
            <a:xfrm>
              <a:off x="6185610"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188</a:t>
              </a:r>
            </a:p>
          </p:txBody>
        </p:sp>
        <p:sp>
          <p:nvSpPr>
            <p:cNvPr id="1059" name="TextBox 1058">
              <a:extLst>
                <a:ext uri="{FF2B5EF4-FFF2-40B4-BE49-F238E27FC236}">
                  <a16:creationId xmlns:a16="http://schemas.microsoft.com/office/drawing/2014/main" id="{C88EC3A6-3BE3-4262-2910-AD70B976C929}"/>
                </a:ext>
              </a:extLst>
            </p:cNvPr>
            <p:cNvSpPr txBox="1"/>
            <p:nvPr/>
          </p:nvSpPr>
          <p:spPr>
            <a:xfrm>
              <a:off x="6470050"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158</a:t>
              </a:r>
            </a:p>
          </p:txBody>
        </p:sp>
        <p:sp>
          <p:nvSpPr>
            <p:cNvPr id="1060" name="TextBox 1059">
              <a:extLst>
                <a:ext uri="{FF2B5EF4-FFF2-40B4-BE49-F238E27FC236}">
                  <a16:creationId xmlns:a16="http://schemas.microsoft.com/office/drawing/2014/main" id="{18DC2611-B9A4-3E13-B5AC-342F496C903F}"/>
                </a:ext>
              </a:extLst>
            </p:cNvPr>
            <p:cNvSpPr txBox="1"/>
            <p:nvPr/>
          </p:nvSpPr>
          <p:spPr>
            <a:xfrm>
              <a:off x="6754112" y="10529537"/>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129</a:t>
              </a:r>
            </a:p>
          </p:txBody>
        </p:sp>
        <p:sp>
          <p:nvSpPr>
            <p:cNvPr id="1061" name="TextBox 1060">
              <a:extLst>
                <a:ext uri="{FF2B5EF4-FFF2-40B4-BE49-F238E27FC236}">
                  <a16:creationId xmlns:a16="http://schemas.microsoft.com/office/drawing/2014/main" id="{FFAA7B34-15EF-C931-C2AB-B5044B15BEF3}"/>
                </a:ext>
              </a:extLst>
            </p:cNvPr>
            <p:cNvSpPr txBox="1"/>
            <p:nvPr/>
          </p:nvSpPr>
          <p:spPr>
            <a:xfrm>
              <a:off x="7038743" y="10527606"/>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104</a:t>
              </a:r>
            </a:p>
          </p:txBody>
        </p:sp>
        <p:sp>
          <p:nvSpPr>
            <p:cNvPr id="1062" name="TextBox 1061">
              <a:extLst>
                <a:ext uri="{FF2B5EF4-FFF2-40B4-BE49-F238E27FC236}">
                  <a16:creationId xmlns:a16="http://schemas.microsoft.com/office/drawing/2014/main" id="{2A0AE81A-BA3F-ADC1-9B2E-32725B06DE87}"/>
                </a:ext>
              </a:extLst>
            </p:cNvPr>
            <p:cNvSpPr txBox="1"/>
            <p:nvPr/>
          </p:nvSpPr>
          <p:spPr>
            <a:xfrm>
              <a:off x="7361527"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90</a:t>
              </a:r>
            </a:p>
          </p:txBody>
        </p:sp>
        <p:sp>
          <p:nvSpPr>
            <p:cNvPr id="1063" name="TextBox 1062">
              <a:extLst>
                <a:ext uri="{FF2B5EF4-FFF2-40B4-BE49-F238E27FC236}">
                  <a16:creationId xmlns:a16="http://schemas.microsoft.com/office/drawing/2014/main" id="{477691C6-53D5-BFF0-0AFD-C769E46BE14E}"/>
                </a:ext>
              </a:extLst>
            </p:cNvPr>
            <p:cNvSpPr txBox="1"/>
            <p:nvPr/>
          </p:nvSpPr>
          <p:spPr>
            <a:xfrm>
              <a:off x="7645840"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78</a:t>
              </a:r>
            </a:p>
          </p:txBody>
        </p:sp>
        <p:sp>
          <p:nvSpPr>
            <p:cNvPr id="1064" name="TextBox 1063">
              <a:extLst>
                <a:ext uri="{FF2B5EF4-FFF2-40B4-BE49-F238E27FC236}">
                  <a16:creationId xmlns:a16="http://schemas.microsoft.com/office/drawing/2014/main" id="{5123737F-D959-80C2-FA97-D7FBCB60512C}"/>
                </a:ext>
              </a:extLst>
            </p:cNvPr>
            <p:cNvSpPr txBox="1"/>
            <p:nvPr/>
          </p:nvSpPr>
          <p:spPr>
            <a:xfrm>
              <a:off x="7930176"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59</a:t>
              </a:r>
            </a:p>
          </p:txBody>
        </p:sp>
        <p:sp>
          <p:nvSpPr>
            <p:cNvPr id="1065" name="TextBox 1064">
              <a:extLst>
                <a:ext uri="{FF2B5EF4-FFF2-40B4-BE49-F238E27FC236}">
                  <a16:creationId xmlns:a16="http://schemas.microsoft.com/office/drawing/2014/main" id="{C61130F1-6242-EE8A-E8F8-99D03E89C3D5}"/>
                </a:ext>
              </a:extLst>
            </p:cNvPr>
            <p:cNvSpPr txBox="1"/>
            <p:nvPr/>
          </p:nvSpPr>
          <p:spPr>
            <a:xfrm>
              <a:off x="8214680"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48</a:t>
              </a:r>
            </a:p>
          </p:txBody>
        </p:sp>
        <p:sp>
          <p:nvSpPr>
            <p:cNvPr id="1066" name="TextBox 1065">
              <a:extLst>
                <a:ext uri="{FF2B5EF4-FFF2-40B4-BE49-F238E27FC236}">
                  <a16:creationId xmlns:a16="http://schemas.microsoft.com/office/drawing/2014/main" id="{3912D14B-C4E1-5BBD-EFC8-B6DF9AE84112}"/>
                </a:ext>
              </a:extLst>
            </p:cNvPr>
            <p:cNvSpPr txBox="1"/>
            <p:nvPr/>
          </p:nvSpPr>
          <p:spPr>
            <a:xfrm>
              <a:off x="8498971"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a:t>
              </a:r>
            </a:p>
          </p:txBody>
        </p:sp>
        <p:sp>
          <p:nvSpPr>
            <p:cNvPr id="1067" name="TextBox 1066">
              <a:extLst>
                <a:ext uri="{FF2B5EF4-FFF2-40B4-BE49-F238E27FC236}">
                  <a16:creationId xmlns:a16="http://schemas.microsoft.com/office/drawing/2014/main" id="{16202640-AB4F-4C10-8D5E-1CD17759D8B5}"/>
                </a:ext>
              </a:extLst>
            </p:cNvPr>
            <p:cNvSpPr txBox="1"/>
            <p:nvPr/>
          </p:nvSpPr>
          <p:spPr>
            <a:xfrm>
              <a:off x="8783497"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20</a:t>
              </a:r>
            </a:p>
          </p:txBody>
        </p:sp>
        <p:sp>
          <p:nvSpPr>
            <p:cNvPr id="1068" name="TextBox 1067">
              <a:extLst>
                <a:ext uri="{FF2B5EF4-FFF2-40B4-BE49-F238E27FC236}">
                  <a16:creationId xmlns:a16="http://schemas.microsoft.com/office/drawing/2014/main" id="{16C01C9E-F684-B635-4361-479C036C3A75}"/>
                </a:ext>
              </a:extLst>
            </p:cNvPr>
            <p:cNvSpPr txBox="1"/>
            <p:nvPr/>
          </p:nvSpPr>
          <p:spPr>
            <a:xfrm>
              <a:off x="9067789"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a:t>
              </a:r>
            </a:p>
          </p:txBody>
        </p:sp>
        <p:sp>
          <p:nvSpPr>
            <p:cNvPr id="1069" name="TextBox 1068">
              <a:extLst>
                <a:ext uri="{FF2B5EF4-FFF2-40B4-BE49-F238E27FC236}">
                  <a16:creationId xmlns:a16="http://schemas.microsoft.com/office/drawing/2014/main" id="{9F9F6C3C-7B5E-FFD4-06A7-B725FE217CDB}"/>
                </a:ext>
              </a:extLst>
            </p:cNvPr>
            <p:cNvSpPr txBox="1"/>
            <p:nvPr/>
          </p:nvSpPr>
          <p:spPr>
            <a:xfrm>
              <a:off x="9352105"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a:t>
              </a:r>
            </a:p>
          </p:txBody>
        </p:sp>
        <p:sp>
          <p:nvSpPr>
            <p:cNvPr id="1070" name="TextBox 1069">
              <a:extLst>
                <a:ext uri="{FF2B5EF4-FFF2-40B4-BE49-F238E27FC236}">
                  <a16:creationId xmlns:a16="http://schemas.microsoft.com/office/drawing/2014/main" id="{5DA4ED87-3F83-7AFC-8078-01B7153ADF1A}"/>
                </a:ext>
              </a:extLst>
            </p:cNvPr>
            <p:cNvSpPr txBox="1"/>
            <p:nvPr/>
          </p:nvSpPr>
          <p:spPr>
            <a:xfrm>
              <a:off x="9622699" y="10527606"/>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a:t>
              </a:r>
            </a:p>
          </p:txBody>
        </p:sp>
        <p:sp>
          <p:nvSpPr>
            <p:cNvPr id="1071" name="TextBox 1070">
              <a:extLst>
                <a:ext uri="{FF2B5EF4-FFF2-40B4-BE49-F238E27FC236}">
                  <a16:creationId xmlns:a16="http://schemas.microsoft.com/office/drawing/2014/main" id="{7EBE827E-7BF9-57AB-BD47-797C9089FFDE}"/>
                </a:ext>
              </a:extLst>
            </p:cNvPr>
            <p:cNvSpPr txBox="1"/>
            <p:nvPr/>
          </p:nvSpPr>
          <p:spPr>
            <a:xfrm>
              <a:off x="9959244"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a:t>
              </a:r>
            </a:p>
          </p:txBody>
        </p:sp>
        <p:sp>
          <p:nvSpPr>
            <p:cNvPr id="1072" name="TextBox 1071">
              <a:extLst>
                <a:ext uri="{FF2B5EF4-FFF2-40B4-BE49-F238E27FC236}">
                  <a16:creationId xmlns:a16="http://schemas.microsoft.com/office/drawing/2014/main" id="{D0A7992D-C24A-3E35-D3B7-86A0A8A81A0B}"/>
                </a:ext>
              </a:extLst>
            </p:cNvPr>
            <p:cNvSpPr txBox="1"/>
            <p:nvPr/>
          </p:nvSpPr>
          <p:spPr>
            <a:xfrm>
              <a:off x="1629821" y="10825945"/>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184</a:t>
              </a:r>
            </a:p>
          </p:txBody>
        </p:sp>
        <p:sp>
          <p:nvSpPr>
            <p:cNvPr id="1073" name="TextBox 1072">
              <a:extLst>
                <a:ext uri="{FF2B5EF4-FFF2-40B4-BE49-F238E27FC236}">
                  <a16:creationId xmlns:a16="http://schemas.microsoft.com/office/drawing/2014/main" id="{41C323DC-0651-290B-DB7E-7E3C07B1240B}"/>
                </a:ext>
              </a:extLst>
            </p:cNvPr>
            <p:cNvSpPr txBox="1"/>
            <p:nvPr/>
          </p:nvSpPr>
          <p:spPr>
            <a:xfrm>
              <a:off x="569668" y="10806381"/>
              <a:ext cx="1339496" cy="400162"/>
            </a:xfrm>
            <a:prstGeom prst="rect">
              <a:avLst/>
            </a:prstGeom>
            <a:noFill/>
          </p:spPr>
          <p:txBody>
            <a:bodyPr wrap="square" rtlCol="0">
              <a:spAutoFit/>
            </a:bodyPr>
            <a:lstStyle/>
            <a:p>
              <a:pPr algn="r" defTabSz="457109" eaLnBrk="1" fontAlgn="auto" hangingPunct="1">
                <a:spcBef>
                  <a:spcPts val="0"/>
                </a:spcBef>
                <a:spcAft>
                  <a:spcPts val="0"/>
                </a:spcAft>
                <a:defRPr/>
              </a:pPr>
              <a:r>
                <a:rPr lang="en-US" sz="700" b="0" kern="0" dirty="0">
                  <a:solidFill>
                    <a:schemeClr val="accent3"/>
                  </a:solidFill>
                  <a:sym typeface="Helvetica"/>
                  <a:rtl val="0"/>
                </a:rPr>
                <a:t>CT</a:t>
              </a:r>
            </a:p>
          </p:txBody>
        </p:sp>
        <p:sp>
          <p:nvSpPr>
            <p:cNvPr id="1074" name="TextBox 1073">
              <a:extLst>
                <a:ext uri="{FF2B5EF4-FFF2-40B4-BE49-F238E27FC236}">
                  <a16:creationId xmlns:a16="http://schemas.microsoft.com/office/drawing/2014/main" id="{B18E9950-0C71-52F4-3FCE-11EB971C668A}"/>
                </a:ext>
              </a:extLst>
            </p:cNvPr>
            <p:cNvSpPr txBox="1"/>
            <p:nvPr/>
          </p:nvSpPr>
          <p:spPr>
            <a:xfrm>
              <a:off x="1919928"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171</a:t>
              </a:r>
            </a:p>
          </p:txBody>
        </p:sp>
        <p:sp>
          <p:nvSpPr>
            <p:cNvPr id="1075" name="TextBox 1074">
              <a:extLst>
                <a:ext uri="{FF2B5EF4-FFF2-40B4-BE49-F238E27FC236}">
                  <a16:creationId xmlns:a16="http://schemas.microsoft.com/office/drawing/2014/main" id="{BFFD84A5-2DE4-1118-F3BE-534078CEFB6B}"/>
                </a:ext>
              </a:extLst>
            </p:cNvPr>
            <p:cNvSpPr txBox="1"/>
            <p:nvPr/>
          </p:nvSpPr>
          <p:spPr>
            <a:xfrm>
              <a:off x="2214160"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165</a:t>
              </a:r>
            </a:p>
          </p:txBody>
        </p:sp>
        <p:sp>
          <p:nvSpPr>
            <p:cNvPr id="1076" name="TextBox 1075">
              <a:extLst>
                <a:ext uri="{FF2B5EF4-FFF2-40B4-BE49-F238E27FC236}">
                  <a16:creationId xmlns:a16="http://schemas.microsoft.com/office/drawing/2014/main" id="{4EB6486A-9AA6-8C88-8906-6B7E0C56C7FB}"/>
                </a:ext>
              </a:extLst>
            </p:cNvPr>
            <p:cNvSpPr txBox="1"/>
            <p:nvPr/>
          </p:nvSpPr>
          <p:spPr>
            <a:xfrm>
              <a:off x="2488732"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161</a:t>
              </a:r>
            </a:p>
          </p:txBody>
        </p:sp>
        <p:sp>
          <p:nvSpPr>
            <p:cNvPr id="1077" name="TextBox 1076">
              <a:extLst>
                <a:ext uri="{FF2B5EF4-FFF2-40B4-BE49-F238E27FC236}">
                  <a16:creationId xmlns:a16="http://schemas.microsoft.com/office/drawing/2014/main" id="{AE8B97B0-609B-17B0-5492-A926868EB855}"/>
                </a:ext>
              </a:extLst>
            </p:cNvPr>
            <p:cNvSpPr txBox="1"/>
            <p:nvPr/>
          </p:nvSpPr>
          <p:spPr>
            <a:xfrm>
              <a:off x="2773041"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157</a:t>
              </a:r>
            </a:p>
          </p:txBody>
        </p:sp>
        <p:sp>
          <p:nvSpPr>
            <p:cNvPr id="1078" name="TextBox 1077">
              <a:extLst>
                <a:ext uri="{FF2B5EF4-FFF2-40B4-BE49-F238E27FC236}">
                  <a16:creationId xmlns:a16="http://schemas.microsoft.com/office/drawing/2014/main" id="{64C4DD16-0A31-D8B5-5C09-290D390B83DF}"/>
                </a:ext>
              </a:extLst>
            </p:cNvPr>
            <p:cNvSpPr txBox="1"/>
            <p:nvPr/>
          </p:nvSpPr>
          <p:spPr>
            <a:xfrm>
              <a:off x="3057377"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153</a:t>
              </a:r>
            </a:p>
          </p:txBody>
        </p:sp>
        <p:sp>
          <p:nvSpPr>
            <p:cNvPr id="1079" name="TextBox 1078">
              <a:extLst>
                <a:ext uri="{FF2B5EF4-FFF2-40B4-BE49-F238E27FC236}">
                  <a16:creationId xmlns:a16="http://schemas.microsoft.com/office/drawing/2014/main" id="{9DFA2C9F-A8D9-B3F6-B5E9-483134297D5C}"/>
                </a:ext>
              </a:extLst>
            </p:cNvPr>
            <p:cNvSpPr txBox="1"/>
            <p:nvPr/>
          </p:nvSpPr>
          <p:spPr>
            <a:xfrm>
              <a:off x="3341859"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146</a:t>
              </a:r>
            </a:p>
          </p:txBody>
        </p:sp>
        <p:sp>
          <p:nvSpPr>
            <p:cNvPr id="1080" name="TextBox 1079">
              <a:extLst>
                <a:ext uri="{FF2B5EF4-FFF2-40B4-BE49-F238E27FC236}">
                  <a16:creationId xmlns:a16="http://schemas.microsoft.com/office/drawing/2014/main" id="{360B4850-48A4-97BC-C81B-DD79CBF80A5A}"/>
                </a:ext>
              </a:extLst>
            </p:cNvPr>
            <p:cNvSpPr txBox="1"/>
            <p:nvPr/>
          </p:nvSpPr>
          <p:spPr>
            <a:xfrm>
              <a:off x="3626194"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138</a:t>
              </a:r>
            </a:p>
          </p:txBody>
        </p:sp>
        <p:sp>
          <p:nvSpPr>
            <p:cNvPr id="1081" name="TextBox 1080">
              <a:extLst>
                <a:ext uri="{FF2B5EF4-FFF2-40B4-BE49-F238E27FC236}">
                  <a16:creationId xmlns:a16="http://schemas.microsoft.com/office/drawing/2014/main" id="{2B15C872-29A0-B086-8AA5-A7DBD015F0D7}"/>
                </a:ext>
              </a:extLst>
            </p:cNvPr>
            <p:cNvSpPr txBox="1"/>
            <p:nvPr/>
          </p:nvSpPr>
          <p:spPr>
            <a:xfrm>
              <a:off x="3910696"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128</a:t>
              </a:r>
            </a:p>
          </p:txBody>
        </p:sp>
        <p:sp>
          <p:nvSpPr>
            <p:cNvPr id="1082" name="TextBox 1081">
              <a:extLst>
                <a:ext uri="{FF2B5EF4-FFF2-40B4-BE49-F238E27FC236}">
                  <a16:creationId xmlns:a16="http://schemas.microsoft.com/office/drawing/2014/main" id="{7A48656E-7BE3-6D0C-9196-2F96CC90BC2B}"/>
                </a:ext>
              </a:extLst>
            </p:cNvPr>
            <p:cNvSpPr txBox="1"/>
            <p:nvPr/>
          </p:nvSpPr>
          <p:spPr>
            <a:xfrm>
              <a:off x="4195012"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120</a:t>
              </a:r>
            </a:p>
          </p:txBody>
        </p:sp>
        <p:sp>
          <p:nvSpPr>
            <p:cNvPr id="1083" name="TextBox 1082">
              <a:extLst>
                <a:ext uri="{FF2B5EF4-FFF2-40B4-BE49-F238E27FC236}">
                  <a16:creationId xmlns:a16="http://schemas.microsoft.com/office/drawing/2014/main" id="{177C3EB9-C121-FDD1-79D6-1FD5701727D4}"/>
                </a:ext>
              </a:extLst>
            </p:cNvPr>
            <p:cNvSpPr txBox="1"/>
            <p:nvPr/>
          </p:nvSpPr>
          <p:spPr>
            <a:xfrm>
              <a:off x="4479328"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114</a:t>
              </a:r>
            </a:p>
          </p:txBody>
        </p:sp>
        <p:sp>
          <p:nvSpPr>
            <p:cNvPr id="1084" name="TextBox 1083">
              <a:extLst>
                <a:ext uri="{FF2B5EF4-FFF2-40B4-BE49-F238E27FC236}">
                  <a16:creationId xmlns:a16="http://schemas.microsoft.com/office/drawing/2014/main" id="{53F4740E-91D1-705C-919E-2053443CD95F}"/>
                </a:ext>
              </a:extLst>
            </p:cNvPr>
            <p:cNvSpPr txBox="1"/>
            <p:nvPr/>
          </p:nvSpPr>
          <p:spPr>
            <a:xfrm>
              <a:off x="4763828"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108</a:t>
              </a:r>
            </a:p>
          </p:txBody>
        </p:sp>
        <p:sp>
          <p:nvSpPr>
            <p:cNvPr id="1085" name="TextBox 1084">
              <a:extLst>
                <a:ext uri="{FF2B5EF4-FFF2-40B4-BE49-F238E27FC236}">
                  <a16:creationId xmlns:a16="http://schemas.microsoft.com/office/drawing/2014/main" id="{D067CE23-CD8E-D895-949E-5FF02143686E}"/>
                </a:ext>
              </a:extLst>
            </p:cNvPr>
            <p:cNvSpPr txBox="1"/>
            <p:nvPr/>
          </p:nvSpPr>
          <p:spPr>
            <a:xfrm>
              <a:off x="5052009" y="10825943"/>
              <a:ext cx="633696"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105</a:t>
              </a:r>
            </a:p>
          </p:txBody>
        </p:sp>
        <p:sp>
          <p:nvSpPr>
            <p:cNvPr id="1086" name="TextBox 1085">
              <a:extLst>
                <a:ext uri="{FF2B5EF4-FFF2-40B4-BE49-F238E27FC236}">
                  <a16:creationId xmlns:a16="http://schemas.microsoft.com/office/drawing/2014/main" id="{757C5053-FBC2-2A55-8844-2A80539C8317}"/>
                </a:ext>
              </a:extLst>
            </p:cNvPr>
            <p:cNvSpPr txBox="1"/>
            <p:nvPr/>
          </p:nvSpPr>
          <p:spPr>
            <a:xfrm>
              <a:off x="5370760"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97</a:t>
              </a:r>
            </a:p>
          </p:txBody>
        </p:sp>
        <p:sp>
          <p:nvSpPr>
            <p:cNvPr id="1087" name="TextBox 1086">
              <a:extLst>
                <a:ext uri="{FF2B5EF4-FFF2-40B4-BE49-F238E27FC236}">
                  <a16:creationId xmlns:a16="http://schemas.microsoft.com/office/drawing/2014/main" id="{1046BD6A-1F59-3569-9240-2FD85E8E324F}"/>
                </a:ext>
              </a:extLst>
            </p:cNvPr>
            <p:cNvSpPr txBox="1"/>
            <p:nvPr/>
          </p:nvSpPr>
          <p:spPr>
            <a:xfrm>
              <a:off x="5654969"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88</a:t>
              </a:r>
            </a:p>
          </p:txBody>
        </p:sp>
        <p:sp>
          <p:nvSpPr>
            <p:cNvPr id="1088" name="TextBox 1087">
              <a:extLst>
                <a:ext uri="{FF2B5EF4-FFF2-40B4-BE49-F238E27FC236}">
                  <a16:creationId xmlns:a16="http://schemas.microsoft.com/office/drawing/2014/main" id="{3B6C8A2C-BBE2-78FF-B1D4-DEC4EBC2D0A1}"/>
                </a:ext>
              </a:extLst>
            </p:cNvPr>
            <p:cNvSpPr txBox="1"/>
            <p:nvPr/>
          </p:nvSpPr>
          <p:spPr>
            <a:xfrm>
              <a:off x="5939556"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77</a:t>
              </a:r>
            </a:p>
          </p:txBody>
        </p:sp>
        <p:sp>
          <p:nvSpPr>
            <p:cNvPr id="1089" name="TextBox 1088">
              <a:extLst>
                <a:ext uri="{FF2B5EF4-FFF2-40B4-BE49-F238E27FC236}">
                  <a16:creationId xmlns:a16="http://schemas.microsoft.com/office/drawing/2014/main" id="{BCBBA7D4-1025-12C0-BBD9-3A4E37E896EF}"/>
                </a:ext>
              </a:extLst>
            </p:cNvPr>
            <p:cNvSpPr txBox="1"/>
            <p:nvPr/>
          </p:nvSpPr>
          <p:spPr>
            <a:xfrm>
              <a:off x="6223891"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61</a:t>
              </a:r>
            </a:p>
          </p:txBody>
        </p:sp>
        <p:sp>
          <p:nvSpPr>
            <p:cNvPr id="1090" name="TextBox 1089">
              <a:extLst>
                <a:ext uri="{FF2B5EF4-FFF2-40B4-BE49-F238E27FC236}">
                  <a16:creationId xmlns:a16="http://schemas.microsoft.com/office/drawing/2014/main" id="{B31EB719-48D1-841D-8CE1-92438D419227}"/>
                </a:ext>
              </a:extLst>
            </p:cNvPr>
            <p:cNvSpPr txBox="1"/>
            <p:nvPr/>
          </p:nvSpPr>
          <p:spPr>
            <a:xfrm>
              <a:off x="6508332"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50</a:t>
              </a:r>
            </a:p>
          </p:txBody>
        </p:sp>
        <p:sp>
          <p:nvSpPr>
            <p:cNvPr id="1091" name="TextBox 1090">
              <a:extLst>
                <a:ext uri="{FF2B5EF4-FFF2-40B4-BE49-F238E27FC236}">
                  <a16:creationId xmlns:a16="http://schemas.microsoft.com/office/drawing/2014/main" id="{8079702A-1A77-DF83-43CF-09AD1E7BDFEC}"/>
                </a:ext>
              </a:extLst>
            </p:cNvPr>
            <p:cNvSpPr txBox="1"/>
            <p:nvPr/>
          </p:nvSpPr>
          <p:spPr>
            <a:xfrm>
              <a:off x="6792393" y="10827874"/>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42</a:t>
              </a:r>
            </a:p>
          </p:txBody>
        </p:sp>
        <p:sp>
          <p:nvSpPr>
            <p:cNvPr id="1092" name="TextBox 1091">
              <a:extLst>
                <a:ext uri="{FF2B5EF4-FFF2-40B4-BE49-F238E27FC236}">
                  <a16:creationId xmlns:a16="http://schemas.microsoft.com/office/drawing/2014/main" id="{7D76B24D-EEE6-41B6-7C67-AE02C1037B78}"/>
                </a:ext>
              </a:extLst>
            </p:cNvPr>
            <p:cNvSpPr txBox="1"/>
            <p:nvPr/>
          </p:nvSpPr>
          <p:spPr>
            <a:xfrm>
              <a:off x="7077023"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32</a:t>
              </a:r>
            </a:p>
          </p:txBody>
        </p:sp>
        <p:sp>
          <p:nvSpPr>
            <p:cNvPr id="1093" name="TextBox 1092">
              <a:extLst>
                <a:ext uri="{FF2B5EF4-FFF2-40B4-BE49-F238E27FC236}">
                  <a16:creationId xmlns:a16="http://schemas.microsoft.com/office/drawing/2014/main" id="{98A7F27A-23AA-5ACA-AE0B-BA3ED4AF8F90}"/>
                </a:ext>
              </a:extLst>
            </p:cNvPr>
            <p:cNvSpPr txBox="1"/>
            <p:nvPr/>
          </p:nvSpPr>
          <p:spPr>
            <a:xfrm>
              <a:off x="7361527"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28</a:t>
              </a:r>
            </a:p>
          </p:txBody>
        </p:sp>
        <p:sp>
          <p:nvSpPr>
            <p:cNvPr id="1094" name="TextBox 1093">
              <a:extLst>
                <a:ext uri="{FF2B5EF4-FFF2-40B4-BE49-F238E27FC236}">
                  <a16:creationId xmlns:a16="http://schemas.microsoft.com/office/drawing/2014/main" id="{CC803492-9FCA-64FC-6197-D33CCEEC4B53}"/>
                </a:ext>
              </a:extLst>
            </p:cNvPr>
            <p:cNvSpPr txBox="1"/>
            <p:nvPr/>
          </p:nvSpPr>
          <p:spPr>
            <a:xfrm>
              <a:off x="7645840"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25</a:t>
              </a:r>
            </a:p>
          </p:txBody>
        </p:sp>
        <p:sp>
          <p:nvSpPr>
            <p:cNvPr id="1095" name="TextBox 1094">
              <a:extLst>
                <a:ext uri="{FF2B5EF4-FFF2-40B4-BE49-F238E27FC236}">
                  <a16:creationId xmlns:a16="http://schemas.microsoft.com/office/drawing/2014/main" id="{60A804EC-1BE0-AEF3-A51B-97996991E3D1}"/>
                </a:ext>
              </a:extLst>
            </p:cNvPr>
            <p:cNvSpPr txBox="1"/>
            <p:nvPr/>
          </p:nvSpPr>
          <p:spPr>
            <a:xfrm>
              <a:off x="7930176"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18</a:t>
              </a:r>
            </a:p>
          </p:txBody>
        </p:sp>
        <p:sp>
          <p:nvSpPr>
            <p:cNvPr id="1096" name="TextBox 1095">
              <a:extLst>
                <a:ext uri="{FF2B5EF4-FFF2-40B4-BE49-F238E27FC236}">
                  <a16:creationId xmlns:a16="http://schemas.microsoft.com/office/drawing/2014/main" id="{D4AA8220-0EB4-C9C5-2B5E-DEBD3EB12A2E}"/>
                </a:ext>
              </a:extLst>
            </p:cNvPr>
            <p:cNvSpPr txBox="1"/>
            <p:nvPr/>
          </p:nvSpPr>
          <p:spPr>
            <a:xfrm>
              <a:off x="8214680" y="10825943"/>
              <a:ext cx="544622"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16</a:t>
              </a:r>
            </a:p>
          </p:txBody>
        </p:sp>
        <p:sp>
          <p:nvSpPr>
            <p:cNvPr id="1097" name="TextBox 1096">
              <a:extLst>
                <a:ext uri="{FF2B5EF4-FFF2-40B4-BE49-F238E27FC236}">
                  <a16:creationId xmlns:a16="http://schemas.microsoft.com/office/drawing/2014/main" id="{E0762300-8ED8-6A2F-899C-F4051AB78176}"/>
                </a:ext>
              </a:extLst>
            </p:cNvPr>
            <p:cNvSpPr txBox="1"/>
            <p:nvPr/>
          </p:nvSpPr>
          <p:spPr>
            <a:xfrm>
              <a:off x="8537253"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7</a:t>
              </a:r>
            </a:p>
          </p:txBody>
        </p:sp>
        <p:sp>
          <p:nvSpPr>
            <p:cNvPr id="1098" name="TextBox 1097">
              <a:extLst>
                <a:ext uri="{FF2B5EF4-FFF2-40B4-BE49-F238E27FC236}">
                  <a16:creationId xmlns:a16="http://schemas.microsoft.com/office/drawing/2014/main" id="{42C2EF4C-83C0-35BF-20DC-399641857196}"/>
                </a:ext>
              </a:extLst>
            </p:cNvPr>
            <p:cNvSpPr txBox="1"/>
            <p:nvPr/>
          </p:nvSpPr>
          <p:spPr>
            <a:xfrm>
              <a:off x="8821777"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5</a:t>
              </a:r>
            </a:p>
          </p:txBody>
        </p:sp>
        <p:sp>
          <p:nvSpPr>
            <p:cNvPr id="1099" name="TextBox 1098">
              <a:extLst>
                <a:ext uri="{FF2B5EF4-FFF2-40B4-BE49-F238E27FC236}">
                  <a16:creationId xmlns:a16="http://schemas.microsoft.com/office/drawing/2014/main" id="{59B6F498-72B8-2548-8F56-C7CB67F6F53B}"/>
                </a:ext>
              </a:extLst>
            </p:cNvPr>
            <p:cNvSpPr txBox="1"/>
            <p:nvPr/>
          </p:nvSpPr>
          <p:spPr>
            <a:xfrm>
              <a:off x="9106093"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100" name="TextBox 1099">
              <a:extLst>
                <a:ext uri="{FF2B5EF4-FFF2-40B4-BE49-F238E27FC236}">
                  <a16:creationId xmlns:a16="http://schemas.microsoft.com/office/drawing/2014/main" id="{239FD6C5-6D89-FC62-BAD6-3FAB6C18C81E}"/>
                </a:ext>
              </a:extLst>
            </p:cNvPr>
            <p:cNvSpPr txBox="1"/>
            <p:nvPr/>
          </p:nvSpPr>
          <p:spPr>
            <a:xfrm>
              <a:off x="9390406"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1" name="TextBox 1100">
              <a:extLst>
                <a:ext uri="{FF2B5EF4-FFF2-40B4-BE49-F238E27FC236}">
                  <a16:creationId xmlns:a16="http://schemas.microsoft.com/office/drawing/2014/main" id="{7F655869-813C-B058-419F-245897044683}"/>
                </a:ext>
              </a:extLst>
            </p:cNvPr>
            <p:cNvSpPr txBox="1"/>
            <p:nvPr/>
          </p:nvSpPr>
          <p:spPr>
            <a:xfrm>
              <a:off x="9661001" y="10825943"/>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sp>
          <p:nvSpPr>
            <p:cNvPr id="1102" name="TextBox 1101">
              <a:extLst>
                <a:ext uri="{FF2B5EF4-FFF2-40B4-BE49-F238E27FC236}">
                  <a16:creationId xmlns:a16="http://schemas.microsoft.com/office/drawing/2014/main" id="{3CC7C288-B47E-11CC-07CE-5A05B173A03A}"/>
                </a:ext>
              </a:extLst>
            </p:cNvPr>
            <p:cNvSpPr txBox="1"/>
            <p:nvPr/>
          </p:nvSpPr>
          <p:spPr>
            <a:xfrm>
              <a:off x="10245639"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3</a:t>
              </a:r>
            </a:p>
          </p:txBody>
        </p:sp>
        <p:sp>
          <p:nvSpPr>
            <p:cNvPr id="1103" name="TextBox 1102">
              <a:extLst>
                <a:ext uri="{FF2B5EF4-FFF2-40B4-BE49-F238E27FC236}">
                  <a16:creationId xmlns:a16="http://schemas.microsoft.com/office/drawing/2014/main" id="{8813B2D6-353F-B0B1-6571-2F9E7255EF9C}"/>
                </a:ext>
              </a:extLst>
            </p:cNvPr>
            <p:cNvSpPr txBox="1"/>
            <p:nvPr/>
          </p:nvSpPr>
          <p:spPr>
            <a:xfrm>
              <a:off x="10529952"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4" name="TextBox 1103">
              <a:extLst>
                <a:ext uri="{FF2B5EF4-FFF2-40B4-BE49-F238E27FC236}">
                  <a16:creationId xmlns:a16="http://schemas.microsoft.com/office/drawing/2014/main" id="{E86C1533-07B8-C008-BCE9-DEEA5D716734}"/>
                </a:ext>
              </a:extLst>
            </p:cNvPr>
            <p:cNvSpPr txBox="1"/>
            <p:nvPr/>
          </p:nvSpPr>
          <p:spPr>
            <a:xfrm>
              <a:off x="10814268"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5" name="TextBox 1104">
              <a:extLst>
                <a:ext uri="{FF2B5EF4-FFF2-40B4-BE49-F238E27FC236}">
                  <a16:creationId xmlns:a16="http://schemas.microsoft.com/office/drawing/2014/main" id="{2EC0E4CC-A7D2-A83A-C569-D1C53C6B11DA}"/>
                </a:ext>
              </a:extLst>
            </p:cNvPr>
            <p:cNvSpPr txBox="1"/>
            <p:nvPr/>
          </p:nvSpPr>
          <p:spPr>
            <a:xfrm>
              <a:off x="11084863"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1</a:t>
              </a:r>
            </a:p>
          </p:txBody>
        </p:sp>
        <p:sp>
          <p:nvSpPr>
            <p:cNvPr id="1106" name="TextBox 1105">
              <a:extLst>
                <a:ext uri="{FF2B5EF4-FFF2-40B4-BE49-F238E27FC236}">
                  <a16:creationId xmlns:a16="http://schemas.microsoft.com/office/drawing/2014/main" id="{A0A10534-8C10-9F03-808D-2CC0670705B2}"/>
                </a:ext>
              </a:extLst>
            </p:cNvPr>
            <p:cNvSpPr txBox="1"/>
            <p:nvPr/>
          </p:nvSpPr>
          <p:spPr>
            <a:xfrm>
              <a:off x="11383106" y="10527606"/>
              <a:ext cx="455549" cy="400162"/>
            </a:xfrm>
            <a:prstGeom prst="rect">
              <a:avLst/>
            </a:prstGeom>
            <a:noFill/>
          </p:spPr>
          <p:txBody>
            <a:bodyPr wrap="none" rtlCol="0">
              <a:spAutoFit/>
            </a:bodyPr>
            <a:lstStyle/>
            <a:p>
              <a:pPr defTabSz="457109" eaLnBrk="1" fontAlgn="auto" hangingPunct="1">
                <a:spcBef>
                  <a:spcPts val="0"/>
                </a:spcBef>
                <a:spcAft>
                  <a:spcPts val="0"/>
                </a:spcAft>
                <a:defRPr/>
              </a:pPr>
              <a:r>
                <a:rPr lang="en-US" sz="700" b="0" kern="0" dirty="0">
                  <a:solidFill>
                    <a:srgbClr val="000000"/>
                  </a:solidFill>
                  <a:sym typeface="Helvetica"/>
                  <a:rtl val="0"/>
                </a:rPr>
                <a:t>0</a:t>
              </a:r>
            </a:p>
          </p:txBody>
        </p:sp>
      </p:grpSp>
      <p:cxnSp>
        <p:nvCxnSpPr>
          <p:cNvPr id="2624" name="Straight Connector 2623">
            <a:extLst>
              <a:ext uri="{FF2B5EF4-FFF2-40B4-BE49-F238E27FC236}">
                <a16:creationId xmlns:a16="http://schemas.microsoft.com/office/drawing/2014/main" id="{6295A01A-56D4-F3C0-22AA-5C82F1BBFF15}"/>
              </a:ext>
            </a:extLst>
          </p:cNvPr>
          <p:cNvCxnSpPr>
            <a:cxnSpLocks/>
          </p:cNvCxnSpPr>
          <p:nvPr/>
        </p:nvCxnSpPr>
        <p:spPr>
          <a:xfrm>
            <a:off x="6791869" y="3664889"/>
            <a:ext cx="3546258" cy="0"/>
          </a:xfrm>
          <a:prstGeom prst="line">
            <a:avLst/>
          </a:prstGeom>
          <a:ln w="28575">
            <a:solidFill>
              <a:srgbClr val="0B1920"/>
            </a:solidFill>
            <a:prstDash val="lgDash"/>
          </a:ln>
        </p:spPr>
        <p:style>
          <a:lnRef idx="1">
            <a:schemeClr val="accent1"/>
          </a:lnRef>
          <a:fillRef idx="0">
            <a:schemeClr val="accent1"/>
          </a:fillRef>
          <a:effectRef idx="0">
            <a:schemeClr val="accent1"/>
          </a:effectRef>
          <a:fontRef idx="minor">
            <a:schemeClr val="tx1"/>
          </a:fontRef>
        </p:style>
      </p:cxnSp>
      <p:cxnSp>
        <p:nvCxnSpPr>
          <p:cNvPr id="2625" name="Straight Connector 2624">
            <a:extLst>
              <a:ext uri="{FF2B5EF4-FFF2-40B4-BE49-F238E27FC236}">
                <a16:creationId xmlns:a16="http://schemas.microsoft.com/office/drawing/2014/main" id="{A04E50CE-3455-B8AE-73A4-185B6E64788C}"/>
              </a:ext>
            </a:extLst>
          </p:cNvPr>
          <p:cNvCxnSpPr>
            <a:cxnSpLocks/>
          </p:cNvCxnSpPr>
          <p:nvPr/>
        </p:nvCxnSpPr>
        <p:spPr>
          <a:xfrm flipV="1">
            <a:off x="9295983" y="3653831"/>
            <a:ext cx="0" cy="149797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26" name="Straight Connector 2625">
            <a:extLst>
              <a:ext uri="{FF2B5EF4-FFF2-40B4-BE49-F238E27FC236}">
                <a16:creationId xmlns:a16="http://schemas.microsoft.com/office/drawing/2014/main" id="{D7522BB4-6A06-4623-3F7D-2BF6D1BB257B}"/>
              </a:ext>
            </a:extLst>
          </p:cNvPr>
          <p:cNvCxnSpPr>
            <a:cxnSpLocks/>
          </p:cNvCxnSpPr>
          <p:nvPr/>
        </p:nvCxnSpPr>
        <p:spPr>
          <a:xfrm flipV="1">
            <a:off x="10248359" y="3664889"/>
            <a:ext cx="0" cy="149797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630" name="TextBox 2629">
            <a:extLst>
              <a:ext uri="{FF2B5EF4-FFF2-40B4-BE49-F238E27FC236}">
                <a16:creationId xmlns:a16="http://schemas.microsoft.com/office/drawing/2014/main" id="{47DC25D3-094A-6F8A-2E0D-2EF7C03979FF}"/>
              </a:ext>
            </a:extLst>
          </p:cNvPr>
          <p:cNvSpPr txBox="1"/>
          <p:nvPr/>
        </p:nvSpPr>
        <p:spPr>
          <a:xfrm>
            <a:off x="9236806" y="4732432"/>
            <a:ext cx="1005839" cy="374571"/>
          </a:xfrm>
          <a:prstGeom prst="roundRect">
            <a:avLst/>
          </a:prstGeom>
          <a:noFill/>
        </p:spPr>
        <p:txBody>
          <a:bodyPr wrap="square" rtlCol="0">
            <a:spAutoFit/>
          </a:bodyPr>
          <a:lstStyle/>
          <a:p>
            <a:pPr algn="ctr" defTabSz="457109">
              <a:defRPr/>
            </a:pPr>
            <a:r>
              <a:rPr lang="el-GR" sz="1600" kern="0" dirty="0">
                <a:solidFill>
                  <a:srgbClr val="000000"/>
                </a:solidFill>
                <a:latin typeface="+mj-lt"/>
                <a:sym typeface="Helvetica-Bold"/>
                <a:rtl val="0"/>
              </a:rPr>
              <a:t>Δ</a:t>
            </a:r>
            <a:r>
              <a:rPr lang="en-US" sz="1600" kern="0" dirty="0">
                <a:solidFill>
                  <a:srgbClr val="000000"/>
                </a:solidFill>
                <a:latin typeface="+mj-lt"/>
                <a:sym typeface="Helvetica-Bold"/>
                <a:rtl val="0"/>
              </a:rPr>
              <a:t> 6.6 mo</a:t>
            </a:r>
          </a:p>
        </p:txBody>
      </p:sp>
      <p:sp>
        <p:nvSpPr>
          <p:cNvPr id="1851" name="TextBox 1850">
            <a:extLst>
              <a:ext uri="{FF2B5EF4-FFF2-40B4-BE49-F238E27FC236}">
                <a16:creationId xmlns:a16="http://schemas.microsoft.com/office/drawing/2014/main" id="{169B0BB1-A773-0255-14B8-A40A66A6BE46}"/>
              </a:ext>
            </a:extLst>
          </p:cNvPr>
          <p:cNvSpPr txBox="1"/>
          <p:nvPr/>
        </p:nvSpPr>
        <p:spPr>
          <a:xfrm>
            <a:off x="1587811" y="1292610"/>
            <a:ext cx="3274101"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Patients With HR+ Disease</a:t>
            </a:r>
          </a:p>
        </p:txBody>
      </p:sp>
      <p:sp>
        <p:nvSpPr>
          <p:cNvPr id="2614" name="TextBox 2613">
            <a:extLst>
              <a:ext uri="{FF2B5EF4-FFF2-40B4-BE49-F238E27FC236}">
                <a16:creationId xmlns:a16="http://schemas.microsoft.com/office/drawing/2014/main" id="{CA75592E-C90E-B1A6-3B42-5890EB7F49C7}"/>
              </a:ext>
            </a:extLst>
          </p:cNvPr>
          <p:cNvSpPr txBox="1"/>
          <p:nvPr/>
        </p:nvSpPr>
        <p:spPr>
          <a:xfrm>
            <a:off x="8629409" y="1292610"/>
            <a:ext cx="1507592" cy="430887"/>
          </a:xfrm>
          <a:prstGeom prst="rect">
            <a:avLst/>
          </a:prstGeom>
          <a:noFill/>
        </p:spPr>
        <p:txBody>
          <a:bodyPr wrap="none" rtlCol="0">
            <a:spAutoFit/>
          </a:bodyPr>
          <a:lstStyle/>
          <a:p>
            <a:pPr algn="ctr" defTabSz="914217" eaLnBrk="1" fontAlgn="auto" hangingPunct="1">
              <a:spcBef>
                <a:spcPts val="0"/>
              </a:spcBef>
              <a:spcAft>
                <a:spcPts val="0"/>
              </a:spcAft>
              <a:defRPr/>
            </a:pPr>
            <a:r>
              <a:rPr lang="en-NZ" sz="2200" b="1" dirty="0">
                <a:solidFill>
                  <a:schemeClr val="bg1"/>
                </a:solidFill>
                <a:latin typeface="+mn-lt"/>
                <a:ea typeface="MS Mincho" panose="02020609040205080304" pitchFamily="49" charset="-128"/>
              </a:rPr>
              <a:t>All Patients</a:t>
            </a:r>
          </a:p>
        </p:txBody>
      </p:sp>
      <p:sp>
        <p:nvSpPr>
          <p:cNvPr id="2615" name="Text Box 15">
            <a:extLst>
              <a:ext uri="{FF2B5EF4-FFF2-40B4-BE49-F238E27FC236}">
                <a16:creationId xmlns:a16="http://schemas.microsoft.com/office/drawing/2014/main" id="{AD795D46-C2B1-7649-9C79-CB55505EF4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ASCO 2022. LBA3. Modi. NEJM. 2022;[Epub</a:t>
            </a:r>
            <a:r>
              <a:rPr lang="en-US" altLang="en-US" sz="1200" b="0" dirty="0">
                <a:solidFill>
                  <a:srgbClr val="455560"/>
                </a:solidFill>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634" name="TextBox 2633">
            <a:extLst>
              <a:ext uri="{FF2B5EF4-FFF2-40B4-BE49-F238E27FC236}">
                <a16:creationId xmlns:a16="http://schemas.microsoft.com/office/drawing/2014/main" id="{41D4D687-876B-2D90-16AF-5493C3B322F4}"/>
              </a:ext>
            </a:extLst>
          </p:cNvPr>
          <p:cNvSpPr txBox="1"/>
          <p:nvPr/>
        </p:nvSpPr>
        <p:spPr>
          <a:xfrm rot="16200000">
            <a:off x="6070710" y="3507234"/>
            <a:ext cx="675185"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sym typeface="Helvetica-Bold"/>
                <a:rtl val="0"/>
              </a:rPr>
              <a:t>OS (%)</a:t>
            </a:r>
          </a:p>
        </p:txBody>
      </p:sp>
      <p:graphicFrame>
        <p:nvGraphicFramePr>
          <p:cNvPr id="2620" name="Table 5">
            <a:extLst>
              <a:ext uri="{FF2B5EF4-FFF2-40B4-BE49-F238E27FC236}">
                <a16:creationId xmlns:a16="http://schemas.microsoft.com/office/drawing/2014/main" id="{6C4C3138-BC18-733F-48EF-34C33387CCE5}"/>
              </a:ext>
            </a:extLst>
          </p:cNvPr>
          <p:cNvGraphicFramePr>
            <a:graphicFrameLocks noGrp="1"/>
          </p:cNvGraphicFramePr>
          <p:nvPr>
            <p:extLst>
              <p:ext uri="{D42A27DB-BD31-4B8C-83A1-F6EECF244321}">
                <p14:modId xmlns:p14="http://schemas.microsoft.com/office/powerpoint/2010/main" val="4089085996"/>
              </p:ext>
            </p:extLst>
          </p:nvPr>
        </p:nvGraphicFramePr>
        <p:xfrm>
          <a:off x="2786442" y="1651091"/>
          <a:ext cx="3546257" cy="1097280"/>
        </p:xfrm>
        <a:graphic>
          <a:graphicData uri="http://schemas.openxmlformats.org/drawingml/2006/table">
            <a:tbl>
              <a:tblPr firstRow="1" bandRow="1">
                <a:tableStyleId>{5C22544A-7EE6-4342-B048-85BDC9FD1C3A}</a:tableStyleId>
              </a:tblPr>
              <a:tblGrid>
                <a:gridCol w="1042608">
                  <a:extLst>
                    <a:ext uri="{9D8B030D-6E8A-4147-A177-3AD203B41FA5}">
                      <a16:colId xmlns:a16="http://schemas.microsoft.com/office/drawing/2014/main" val="1330018236"/>
                    </a:ext>
                  </a:extLst>
                </a:gridCol>
                <a:gridCol w="1289050">
                  <a:extLst>
                    <a:ext uri="{9D8B030D-6E8A-4147-A177-3AD203B41FA5}">
                      <a16:colId xmlns:a16="http://schemas.microsoft.com/office/drawing/2014/main" val="3495904850"/>
                    </a:ext>
                  </a:extLst>
                </a:gridCol>
                <a:gridCol w="1214599">
                  <a:extLst>
                    <a:ext uri="{9D8B030D-6E8A-4147-A177-3AD203B41FA5}">
                      <a16:colId xmlns:a16="http://schemas.microsoft.com/office/drawing/2014/main" val="1641263818"/>
                    </a:ext>
                  </a:extLst>
                </a:gridCol>
              </a:tblGrid>
              <a:tr h="0">
                <a:tc>
                  <a:txBody>
                    <a:bodyPr/>
                    <a:lstStyle/>
                    <a:p>
                      <a:pPr>
                        <a:lnSpc>
                          <a:spcPct val="90000"/>
                        </a:lnSpc>
                      </a:pPr>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1"/>
                          </a:solidFill>
                        </a:rPr>
                        <a:t>T-DXd (n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3"/>
                          </a:solidFill>
                        </a:rPr>
                        <a:t>CT (n = 163)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0">
                <a:tc>
                  <a:txBody>
                    <a:bodyPr/>
                    <a:lstStyle/>
                    <a:p>
                      <a:pPr>
                        <a:lnSpc>
                          <a:spcPct val="90000"/>
                        </a:lnSpc>
                      </a:pPr>
                      <a:r>
                        <a:rPr lang="en-US" sz="1200" dirty="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23.9 (20.8-24.8)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17.5 (15.2-22.4)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0">
                <a:tc>
                  <a:txBody>
                    <a:bodyPr/>
                    <a:lstStyle/>
                    <a:p>
                      <a:pPr>
                        <a:lnSpc>
                          <a:spcPct val="90000"/>
                        </a:lnSpc>
                      </a:pPr>
                      <a:r>
                        <a:rPr lang="en-US" sz="12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kern="0" dirty="0">
                          <a:solidFill>
                            <a:schemeClr val="bg1"/>
                          </a:solidFill>
                          <a:latin typeface="+mn-lt"/>
                          <a:cs typeface="+mn-cs"/>
                          <a:sym typeface="Helvetica-Bold"/>
                          <a:rtl val="0"/>
                        </a:rPr>
                        <a:t>0.64 (0.48-0.86); </a:t>
                      </a:r>
                      <a:r>
                        <a:rPr lang="en-US" sz="1200" i="1" kern="0" dirty="0">
                          <a:solidFill>
                            <a:schemeClr val="bg1"/>
                          </a:solidFill>
                          <a:latin typeface="+mn-lt"/>
                          <a:cs typeface="+mn-cs"/>
                          <a:sym typeface="Helvetica-Bold"/>
                          <a:rtl val="0"/>
                        </a:rPr>
                        <a:t>P</a:t>
                      </a:r>
                      <a:r>
                        <a:rPr lang="en-US" sz="1200" kern="0" dirty="0">
                          <a:solidFill>
                            <a:schemeClr val="bg1"/>
                          </a:solidFill>
                          <a:latin typeface="+mn-lt"/>
                          <a:cs typeface="+mn-cs"/>
                          <a:sym typeface="Helvetica-Bold"/>
                          <a:rtl val="0"/>
                        </a:rPr>
                        <a:t> = .003</a:t>
                      </a:r>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aphicFrame>
        <p:nvGraphicFramePr>
          <p:cNvPr id="2621" name="Table 5">
            <a:extLst>
              <a:ext uri="{FF2B5EF4-FFF2-40B4-BE49-F238E27FC236}">
                <a16:creationId xmlns:a16="http://schemas.microsoft.com/office/drawing/2014/main" id="{5F24F614-7CEF-497F-FC05-723628025B7B}"/>
              </a:ext>
            </a:extLst>
          </p:cNvPr>
          <p:cNvGraphicFramePr>
            <a:graphicFrameLocks noGrp="1"/>
          </p:cNvGraphicFramePr>
          <p:nvPr>
            <p:extLst>
              <p:ext uri="{D42A27DB-BD31-4B8C-83A1-F6EECF244321}">
                <p14:modId xmlns:p14="http://schemas.microsoft.com/office/powerpoint/2010/main" val="4005324024"/>
              </p:ext>
            </p:extLst>
          </p:nvPr>
        </p:nvGraphicFramePr>
        <p:xfrm>
          <a:off x="8407399" y="1651091"/>
          <a:ext cx="3381856" cy="1097280"/>
        </p:xfrm>
        <a:graphic>
          <a:graphicData uri="http://schemas.openxmlformats.org/drawingml/2006/table">
            <a:tbl>
              <a:tblPr firstRow="1" bandRow="1">
                <a:tableStyleId>{5C22544A-7EE6-4342-B048-85BDC9FD1C3A}</a:tableStyleId>
              </a:tblPr>
              <a:tblGrid>
                <a:gridCol w="952501">
                  <a:extLst>
                    <a:ext uri="{9D8B030D-6E8A-4147-A177-3AD203B41FA5}">
                      <a16:colId xmlns:a16="http://schemas.microsoft.com/office/drawing/2014/main" val="1330018236"/>
                    </a:ext>
                  </a:extLst>
                </a:gridCol>
                <a:gridCol w="1206500">
                  <a:extLst>
                    <a:ext uri="{9D8B030D-6E8A-4147-A177-3AD203B41FA5}">
                      <a16:colId xmlns:a16="http://schemas.microsoft.com/office/drawing/2014/main" val="3495904850"/>
                    </a:ext>
                  </a:extLst>
                </a:gridCol>
                <a:gridCol w="1222855">
                  <a:extLst>
                    <a:ext uri="{9D8B030D-6E8A-4147-A177-3AD203B41FA5}">
                      <a16:colId xmlns:a16="http://schemas.microsoft.com/office/drawing/2014/main" val="1641263818"/>
                    </a:ext>
                  </a:extLst>
                </a:gridCol>
              </a:tblGrid>
              <a:tr h="148690">
                <a:tc>
                  <a:txBody>
                    <a:bodyPr/>
                    <a:lstStyle/>
                    <a:p>
                      <a:pPr>
                        <a:lnSpc>
                          <a:spcPct val="90000"/>
                        </a:lnSpc>
                      </a:pPr>
                      <a:endParaRPr lang="en-US" sz="12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1"/>
                          </a:solidFill>
                        </a:rPr>
                        <a:t>T-DXd (n = 373)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accent3"/>
                          </a:solidFill>
                        </a:rPr>
                        <a:t>CT (n = 184)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244276">
                <a:tc>
                  <a:txBody>
                    <a:bodyPr/>
                    <a:lstStyle/>
                    <a:p>
                      <a:pPr>
                        <a:lnSpc>
                          <a:spcPct val="90000"/>
                        </a:lnSpc>
                      </a:pPr>
                      <a:r>
                        <a:rPr lang="en-US" sz="1200" dirty="0">
                          <a:solidFill>
                            <a:schemeClr val="bg1"/>
                          </a:solidFill>
                        </a:rPr>
                        <a:t>mOS,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23.4 (20.0-24.8)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200" dirty="0">
                          <a:solidFill>
                            <a:schemeClr val="bg1"/>
                          </a:solidFill>
                        </a:rPr>
                        <a:t>16.8 (14.5-20.0)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244276">
                <a:tc>
                  <a:txBody>
                    <a:bodyPr/>
                    <a:lstStyle/>
                    <a:p>
                      <a:pPr>
                        <a:lnSpc>
                          <a:spcPct val="90000"/>
                        </a:lnSpc>
                      </a:pPr>
                      <a:r>
                        <a:rPr lang="en-US" sz="12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200" kern="0" dirty="0">
                          <a:solidFill>
                            <a:schemeClr val="bg1"/>
                          </a:solidFill>
                          <a:latin typeface="+mn-lt"/>
                          <a:cs typeface="+mn-cs"/>
                          <a:sym typeface="Helvetica-Bold"/>
                          <a:rtl val="0"/>
                        </a:rPr>
                        <a:t>0.64 (0.49-0.84); </a:t>
                      </a:r>
                      <a:r>
                        <a:rPr lang="en-US" sz="1200" i="1" kern="0" dirty="0">
                          <a:solidFill>
                            <a:schemeClr val="bg1"/>
                          </a:solidFill>
                          <a:latin typeface="+mn-lt"/>
                          <a:cs typeface="+mn-cs"/>
                          <a:sym typeface="Helvetica-Bold"/>
                          <a:rtl val="0"/>
                        </a:rPr>
                        <a:t>P</a:t>
                      </a:r>
                      <a:r>
                        <a:rPr lang="en-US" sz="1200" kern="0" dirty="0">
                          <a:solidFill>
                            <a:schemeClr val="bg1"/>
                          </a:solidFill>
                          <a:latin typeface="+mn-lt"/>
                          <a:cs typeface="+mn-cs"/>
                          <a:sym typeface="Helvetica-Bold"/>
                          <a:rtl val="0"/>
                        </a:rPr>
                        <a:t> = .001</a:t>
                      </a:r>
                      <a:endParaRPr lang="en-US" sz="12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Tree>
    <p:extLst>
      <p:ext uri="{BB962C8B-B14F-4D97-AF65-F5344CB8AC3E}">
        <p14:creationId xmlns:p14="http://schemas.microsoft.com/office/powerpoint/2010/main" val="3666657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PFS by Subgroup in HR+ Patients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graphicFrame>
        <p:nvGraphicFramePr>
          <p:cNvPr id="20" name="Table 12">
            <a:extLst>
              <a:ext uri="{FF2B5EF4-FFF2-40B4-BE49-F238E27FC236}">
                <a16:creationId xmlns:a16="http://schemas.microsoft.com/office/drawing/2014/main" id="{2EFFAA4B-69AD-B798-C4F5-629AE8779925}"/>
              </a:ext>
            </a:extLst>
          </p:cNvPr>
          <p:cNvGraphicFramePr>
            <a:graphicFrameLocks noGrp="1"/>
          </p:cNvGraphicFramePr>
          <p:nvPr>
            <p:extLst>
              <p:ext uri="{D42A27DB-BD31-4B8C-83A1-F6EECF244321}">
                <p14:modId xmlns:p14="http://schemas.microsoft.com/office/powerpoint/2010/main" val="3247931356"/>
              </p:ext>
            </p:extLst>
          </p:nvPr>
        </p:nvGraphicFramePr>
        <p:xfrm>
          <a:off x="728811" y="1234519"/>
          <a:ext cx="10750549" cy="4741164"/>
        </p:xfrm>
        <a:graphic>
          <a:graphicData uri="http://schemas.openxmlformats.org/drawingml/2006/table">
            <a:tbl>
              <a:tblPr firstRow="1" bandRow="1">
                <a:tableStyleId>{5C22544A-7EE6-4342-B048-85BDC9FD1C3A}</a:tableStyleId>
              </a:tblPr>
              <a:tblGrid>
                <a:gridCol w="3172743">
                  <a:extLst>
                    <a:ext uri="{9D8B030D-6E8A-4147-A177-3AD203B41FA5}">
                      <a16:colId xmlns:a16="http://schemas.microsoft.com/office/drawing/2014/main" val="2097427000"/>
                    </a:ext>
                  </a:extLst>
                </a:gridCol>
                <a:gridCol w="693019">
                  <a:extLst>
                    <a:ext uri="{9D8B030D-6E8A-4147-A177-3AD203B41FA5}">
                      <a16:colId xmlns:a16="http://schemas.microsoft.com/office/drawing/2014/main" val="70899831"/>
                    </a:ext>
                  </a:extLst>
                </a:gridCol>
                <a:gridCol w="861412">
                  <a:extLst>
                    <a:ext uri="{9D8B030D-6E8A-4147-A177-3AD203B41FA5}">
                      <a16:colId xmlns:a16="http://schemas.microsoft.com/office/drawing/2014/main" val="3937879069"/>
                    </a:ext>
                  </a:extLst>
                </a:gridCol>
                <a:gridCol w="1092516">
                  <a:extLst>
                    <a:ext uri="{9D8B030D-6E8A-4147-A177-3AD203B41FA5}">
                      <a16:colId xmlns:a16="http://schemas.microsoft.com/office/drawing/2014/main" val="3011891751"/>
                    </a:ext>
                  </a:extLst>
                </a:gridCol>
                <a:gridCol w="1477429">
                  <a:extLst>
                    <a:ext uri="{9D8B030D-6E8A-4147-A177-3AD203B41FA5}">
                      <a16:colId xmlns:a16="http://schemas.microsoft.com/office/drawing/2014/main" val="336459532"/>
                    </a:ext>
                  </a:extLst>
                </a:gridCol>
                <a:gridCol w="2003893">
                  <a:extLst>
                    <a:ext uri="{9D8B030D-6E8A-4147-A177-3AD203B41FA5}">
                      <a16:colId xmlns:a16="http://schemas.microsoft.com/office/drawing/2014/main" val="3497671682"/>
                    </a:ext>
                  </a:extLst>
                </a:gridCol>
                <a:gridCol w="1449537">
                  <a:extLst>
                    <a:ext uri="{9D8B030D-6E8A-4147-A177-3AD203B41FA5}">
                      <a16:colId xmlns:a16="http://schemas.microsoft.com/office/drawing/2014/main" val="1263610721"/>
                    </a:ext>
                  </a:extLst>
                </a:gridCol>
              </a:tblGrid>
              <a:tr h="168447">
                <a:tc>
                  <a:txBody>
                    <a:bodyPr/>
                    <a:lstStyle/>
                    <a:p>
                      <a:pP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r>
                        <a:rPr lang="en-US" sz="1100" dirty="0">
                          <a:solidFill>
                            <a:schemeClr val="bg1"/>
                          </a:solidFill>
                        </a:rPr>
                        <a:t>No. of Events/No. of Patients</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90000"/>
                        </a:lnSpc>
                      </a:pPr>
                      <a:endParaRPr lang="en-US" sz="1100" dirty="0">
                        <a:solidFill>
                          <a:schemeClr val="accent3"/>
                        </a:solidFill>
                      </a:endParaRP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90000"/>
                        </a:lnSpc>
                      </a:pPr>
                      <a:r>
                        <a:rPr lang="en-US" sz="1100" dirty="0">
                          <a:solidFill>
                            <a:schemeClr val="bg1"/>
                          </a:solidFill>
                        </a:rPr>
                        <a:t>Median Progression-free Survival, </a:t>
                      </a:r>
                      <a:r>
                        <a:rPr lang="en-US" sz="1100" dirty="0" err="1">
                          <a:solidFill>
                            <a:schemeClr val="bg1"/>
                          </a:solidFill>
                        </a:rPr>
                        <a:t>mo</a:t>
                      </a:r>
                      <a:r>
                        <a:rPr lang="en-US" sz="1100" dirty="0">
                          <a:solidFill>
                            <a:schemeClr val="bg1"/>
                          </a:solidFill>
                        </a:rPr>
                        <a:t> (95% CI)</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lang="en-US" sz="1100" dirty="0">
                        <a:solidFill>
                          <a:schemeClr val="accent3"/>
                        </a:solidFill>
                      </a:endParaRPr>
                    </a:p>
                  </a:txBody>
                  <a:tcPr marL="45720" marR="45720" marT="18288" marB="18288">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a:lnSpc>
                          <a:spcPct val="90000"/>
                        </a:lnSpc>
                      </a:pPr>
                      <a:r>
                        <a:rPr lang="en-US" sz="1100" dirty="0">
                          <a:solidFill>
                            <a:schemeClr val="bg1"/>
                          </a:solidFill>
                        </a:rPr>
                        <a:t>Hazard Ratio for Disease Progression or Death (95% CI)</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565450542"/>
                  </a:ext>
                </a:extLst>
              </a:tr>
              <a:tr h="100814">
                <a:tc>
                  <a:txBody>
                    <a:bodyPr/>
                    <a:lstStyle/>
                    <a:p>
                      <a:pP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100" b="1" dirty="0">
                          <a:solidFill>
                            <a:schemeClr val="accent1"/>
                          </a:solidFill>
                        </a:rPr>
                        <a:t>T-</a:t>
                      </a:r>
                      <a:r>
                        <a:rPr lang="en-US" sz="1100" b="1" dirty="0" err="1">
                          <a:solidFill>
                            <a:schemeClr val="accent1"/>
                          </a:solidFill>
                        </a:rPr>
                        <a:t>DXd</a:t>
                      </a:r>
                      <a:endParaRPr lang="en-US" sz="1100" b="1" dirty="0">
                        <a:solidFill>
                          <a:schemeClr val="accent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100" b="1" dirty="0">
                          <a:solidFill>
                            <a:schemeClr val="accent3"/>
                          </a:solidFill>
                        </a:rPr>
                        <a:t>CT</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r>
                        <a:rPr lang="en-US" sz="1100" b="1" dirty="0">
                          <a:solidFill>
                            <a:schemeClr val="accent1"/>
                          </a:solidFill>
                        </a:rPr>
                        <a:t>T-</a:t>
                      </a:r>
                      <a:r>
                        <a:rPr lang="en-US" sz="1100" b="1" dirty="0" err="1">
                          <a:solidFill>
                            <a:schemeClr val="accent1"/>
                          </a:solidFill>
                        </a:rPr>
                        <a:t>DXd</a:t>
                      </a:r>
                      <a:endParaRPr lang="en-US" sz="1100" b="1" dirty="0">
                        <a:solidFill>
                          <a:schemeClr val="accent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100" b="1" dirty="0">
                          <a:solidFill>
                            <a:schemeClr val="accent3"/>
                          </a:solidFill>
                        </a:rPr>
                        <a:t>CT</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90000"/>
                        </a:lnSpc>
                      </a:pPr>
                      <a:endParaRPr lang="en-US" sz="1200" dirty="0">
                        <a:solidFill>
                          <a:schemeClr val="bg1"/>
                        </a:solidFill>
                      </a:endParaRPr>
                    </a:p>
                  </a:txBody>
                  <a:tcPr marL="45720" marR="45720" marT="18288" marB="18288">
                    <a:noFill/>
                  </a:tcPr>
                </a:tc>
                <a:extLst>
                  <a:ext uri="{0D108BD9-81ED-4DB2-BD59-A6C34878D82A}">
                    <a16:rowId xmlns:a16="http://schemas.microsoft.com/office/drawing/2014/main" val="4164670984"/>
                  </a:ext>
                </a:extLst>
              </a:tr>
              <a:tr h="285362">
                <a:tc>
                  <a:txBody>
                    <a:bodyPr/>
                    <a:lstStyle/>
                    <a:p>
                      <a:pPr>
                        <a:lnSpc>
                          <a:spcPct val="90000"/>
                        </a:lnSpc>
                      </a:pPr>
                      <a:r>
                        <a:rPr lang="en-US" sz="1100" dirty="0">
                          <a:solidFill>
                            <a:schemeClr val="bg1"/>
                          </a:solidFill>
                        </a:rPr>
                        <a:t>Prior CDK 4/6 Inhibitors</a:t>
                      </a:r>
                    </a:p>
                    <a:p>
                      <a:pPr marL="171450" indent="-171450">
                        <a:lnSpc>
                          <a:spcPct val="90000"/>
                        </a:lnSpc>
                        <a:buFont typeface="Wingdings" panose="05000000000000000000" pitchFamily="2" charset="2"/>
                        <a:buChar char="§"/>
                      </a:pPr>
                      <a:r>
                        <a:rPr lang="en-US" sz="1100" dirty="0">
                          <a:solidFill>
                            <a:schemeClr val="bg1"/>
                          </a:solidFill>
                        </a:rPr>
                        <a:t>Yes</a:t>
                      </a:r>
                    </a:p>
                    <a:p>
                      <a:pPr marL="171450" indent="-171450">
                        <a:lnSpc>
                          <a:spcPct val="90000"/>
                        </a:lnSpc>
                        <a:buFont typeface="Wingdings" panose="05000000000000000000" pitchFamily="2" charset="2"/>
                        <a:buChar char="§"/>
                      </a:pPr>
                      <a:r>
                        <a:rPr lang="en-US" sz="1100" dirty="0">
                          <a:solidFill>
                            <a:schemeClr val="bg1"/>
                          </a:solidFill>
                        </a:rPr>
                        <a:t>No</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149/233</a:t>
                      </a:r>
                    </a:p>
                    <a:p>
                      <a:pPr algn="ctr">
                        <a:lnSpc>
                          <a:spcPct val="90000"/>
                        </a:lnSpc>
                      </a:pPr>
                      <a:r>
                        <a:rPr lang="en-US" sz="1100" dirty="0">
                          <a:solidFill>
                            <a:schemeClr val="accent1"/>
                          </a:solidFill>
                        </a:rPr>
                        <a:t>60/96</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74/115</a:t>
                      </a:r>
                    </a:p>
                    <a:p>
                      <a:pPr algn="ctr">
                        <a:lnSpc>
                          <a:spcPct val="90000"/>
                        </a:lnSpc>
                      </a:pPr>
                      <a:r>
                        <a:rPr lang="en-US" sz="1100" dirty="0">
                          <a:solidFill>
                            <a:schemeClr val="accent3"/>
                          </a:solidFill>
                        </a:rPr>
                        <a:t>35/47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10.0 (8.3-11.4)</a:t>
                      </a:r>
                    </a:p>
                    <a:p>
                      <a:pPr algn="ctr">
                        <a:lnSpc>
                          <a:spcPct val="90000"/>
                        </a:lnSpc>
                      </a:pPr>
                      <a:r>
                        <a:rPr lang="en-US" sz="1100" dirty="0">
                          <a:solidFill>
                            <a:schemeClr val="accent1"/>
                          </a:solidFill>
                        </a:rPr>
                        <a:t>11.7 (9.5-17.7)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5.4 (4.0-7.8)</a:t>
                      </a:r>
                    </a:p>
                    <a:p>
                      <a:pPr algn="ctr">
                        <a:lnSpc>
                          <a:spcPct val="90000"/>
                        </a:lnSpc>
                      </a:pPr>
                      <a:r>
                        <a:rPr lang="en-US" sz="1100" dirty="0">
                          <a:solidFill>
                            <a:schemeClr val="accent3"/>
                          </a:solidFill>
                        </a:rPr>
                        <a:t>5.9 (4.3-8.2)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0.55 (0.42-0.73)</a:t>
                      </a:r>
                    </a:p>
                    <a:p>
                      <a:pPr algn="ctr">
                        <a:lnSpc>
                          <a:spcPct val="90000"/>
                        </a:lnSpc>
                      </a:pPr>
                      <a:r>
                        <a:rPr lang="en-US" sz="1100" dirty="0">
                          <a:solidFill>
                            <a:schemeClr val="bg1"/>
                          </a:solidFill>
                        </a:rPr>
                        <a:t>0.42 (0.28-0.64)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2846758"/>
                  </a:ext>
                </a:extLst>
              </a:tr>
              <a:tr h="285362">
                <a:tc>
                  <a:txBody>
                    <a:bodyPr/>
                    <a:lstStyle/>
                    <a:p>
                      <a:pPr>
                        <a:lnSpc>
                          <a:spcPct val="90000"/>
                        </a:lnSpc>
                      </a:pPr>
                      <a:r>
                        <a:rPr lang="en-US" sz="1100" dirty="0">
                          <a:solidFill>
                            <a:schemeClr val="bg1"/>
                          </a:solidFill>
                        </a:rPr>
                        <a:t>IHC status</a:t>
                      </a:r>
                    </a:p>
                    <a:p>
                      <a:pPr marL="171450" indent="-171450">
                        <a:lnSpc>
                          <a:spcPct val="90000"/>
                        </a:lnSpc>
                        <a:buFont typeface="Wingdings" panose="05000000000000000000" pitchFamily="2" charset="2"/>
                        <a:buChar char="§"/>
                      </a:pPr>
                      <a:r>
                        <a:rPr lang="en-US" sz="1100" dirty="0">
                          <a:solidFill>
                            <a:schemeClr val="bg1"/>
                          </a:solidFill>
                        </a:rPr>
                        <a:t>IHC 1+</a:t>
                      </a:r>
                    </a:p>
                    <a:p>
                      <a:pPr marL="171450" indent="-171450">
                        <a:lnSpc>
                          <a:spcPct val="90000"/>
                        </a:lnSpc>
                        <a:buFont typeface="Wingdings" panose="05000000000000000000" pitchFamily="2" charset="2"/>
                        <a:buChar char="§"/>
                      </a:pPr>
                      <a:r>
                        <a:rPr lang="en-US" sz="1100" dirty="0">
                          <a:solidFill>
                            <a:schemeClr val="bg1"/>
                          </a:solidFill>
                        </a:rPr>
                        <a:t>IHC 2+/ISH-</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119/192</a:t>
                      </a:r>
                    </a:p>
                    <a:p>
                      <a:pPr algn="ctr">
                        <a:lnSpc>
                          <a:spcPct val="90000"/>
                        </a:lnSpc>
                      </a:pPr>
                      <a:r>
                        <a:rPr lang="en-US" sz="1100" dirty="0">
                          <a:solidFill>
                            <a:schemeClr val="accent1"/>
                          </a:solidFill>
                        </a:rPr>
                        <a:t>92/139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66/96</a:t>
                      </a:r>
                    </a:p>
                    <a:p>
                      <a:pPr algn="ctr">
                        <a:lnSpc>
                          <a:spcPct val="90000"/>
                        </a:lnSpc>
                      </a:pPr>
                      <a:r>
                        <a:rPr lang="en-US" sz="1100" dirty="0">
                          <a:solidFill>
                            <a:schemeClr val="accent3"/>
                          </a:solidFill>
                        </a:rPr>
                        <a:t>44/67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10.3 (8.6-12.3)</a:t>
                      </a:r>
                    </a:p>
                    <a:p>
                      <a:pPr algn="ctr">
                        <a:lnSpc>
                          <a:spcPct val="90000"/>
                        </a:lnSpc>
                      </a:pPr>
                      <a:r>
                        <a:rPr lang="en-US" sz="1100" dirty="0">
                          <a:solidFill>
                            <a:schemeClr val="accent1"/>
                          </a:solidFill>
                        </a:rPr>
                        <a:t>10.1 (8.2-12.2)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5.3 (4.1-7.8)</a:t>
                      </a:r>
                    </a:p>
                    <a:p>
                      <a:pPr algn="ctr">
                        <a:lnSpc>
                          <a:spcPct val="90000"/>
                        </a:lnSpc>
                      </a:pPr>
                      <a:r>
                        <a:rPr lang="en-US" sz="1100" dirty="0">
                          <a:solidFill>
                            <a:schemeClr val="accent3"/>
                          </a:solidFill>
                        </a:rPr>
                        <a:t>5.9 (4.3-7.9)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0.48 (0.35-0.65)</a:t>
                      </a:r>
                    </a:p>
                    <a:p>
                      <a:pPr algn="ctr">
                        <a:lnSpc>
                          <a:spcPct val="90000"/>
                        </a:lnSpc>
                      </a:pPr>
                      <a:r>
                        <a:rPr lang="en-US" sz="1100" dirty="0">
                          <a:solidFill>
                            <a:schemeClr val="bg1"/>
                          </a:solidFill>
                        </a:rPr>
                        <a:t>0.55 (0.38-0.80)</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4138528"/>
                  </a:ext>
                </a:extLst>
              </a:tr>
              <a:tr h="285362">
                <a:tc>
                  <a:txBody>
                    <a:bodyPr/>
                    <a:lstStyle/>
                    <a:p>
                      <a:pPr>
                        <a:lnSpc>
                          <a:spcPct val="90000"/>
                        </a:lnSpc>
                      </a:pPr>
                      <a:r>
                        <a:rPr lang="en-US" sz="1100" dirty="0">
                          <a:solidFill>
                            <a:schemeClr val="bg1"/>
                          </a:solidFill>
                        </a:rPr>
                        <a:t>Prior lines of chemotherapy in the metastatic setting</a:t>
                      </a:r>
                    </a:p>
                    <a:p>
                      <a:pPr marL="171450" indent="-171450">
                        <a:lnSpc>
                          <a:spcPct val="90000"/>
                        </a:lnSpc>
                        <a:buFont typeface="Wingdings" panose="05000000000000000000" pitchFamily="2" charset="2"/>
                        <a:buChar char="§"/>
                      </a:pPr>
                      <a:r>
                        <a:rPr lang="en-US" sz="1100" dirty="0">
                          <a:solidFill>
                            <a:schemeClr val="bg1"/>
                          </a:solidFill>
                        </a:rPr>
                        <a:t>1</a:t>
                      </a:r>
                    </a:p>
                    <a:p>
                      <a:pPr marL="171450" indent="-171450">
                        <a:lnSpc>
                          <a:spcPct val="90000"/>
                        </a:lnSpc>
                        <a:buFont typeface="Wingdings" panose="05000000000000000000" pitchFamily="2" charset="2"/>
                        <a:buChar char="§"/>
                      </a:pPr>
                      <a:r>
                        <a:rPr lang="en-US" sz="1100" dirty="0">
                          <a:solidFill>
                            <a:schemeClr val="bg1"/>
                          </a:solidFill>
                        </a:rPr>
                        <a:t>≥2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129/203</a:t>
                      </a:r>
                    </a:p>
                    <a:p>
                      <a:pPr algn="ctr">
                        <a:lnSpc>
                          <a:spcPct val="90000"/>
                        </a:lnSpc>
                      </a:pPr>
                      <a:r>
                        <a:rPr lang="en-US" sz="1100" dirty="0">
                          <a:solidFill>
                            <a:schemeClr val="accent1"/>
                          </a:solidFill>
                        </a:rPr>
                        <a:t>81/127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63/93</a:t>
                      </a:r>
                    </a:p>
                    <a:p>
                      <a:pPr algn="ctr">
                        <a:lnSpc>
                          <a:spcPct val="90000"/>
                        </a:lnSpc>
                      </a:pPr>
                      <a:r>
                        <a:rPr lang="en-US" sz="1100" dirty="0">
                          <a:solidFill>
                            <a:schemeClr val="accent3"/>
                          </a:solidFill>
                        </a:rPr>
                        <a:t>47/69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10.9 (8.5-12.3)</a:t>
                      </a:r>
                    </a:p>
                    <a:p>
                      <a:pPr algn="ctr">
                        <a:lnSpc>
                          <a:spcPct val="90000"/>
                        </a:lnSpc>
                      </a:pPr>
                      <a:r>
                        <a:rPr lang="en-US" sz="1100" dirty="0">
                          <a:solidFill>
                            <a:schemeClr val="accent1"/>
                          </a:solidFill>
                        </a:rPr>
                        <a:t>9.9 (8.3-11.7)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6.8 (4.5-8.2)</a:t>
                      </a:r>
                    </a:p>
                    <a:p>
                      <a:pPr algn="ctr">
                        <a:lnSpc>
                          <a:spcPct val="90000"/>
                        </a:lnSpc>
                      </a:pPr>
                      <a:r>
                        <a:rPr lang="en-US" sz="1100" dirty="0">
                          <a:solidFill>
                            <a:schemeClr val="accent3"/>
                          </a:solidFill>
                        </a:rPr>
                        <a:t>4.6 (2.8-6.2)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0.54 (0.40-0.73)</a:t>
                      </a:r>
                    </a:p>
                    <a:p>
                      <a:pPr algn="ctr">
                        <a:lnSpc>
                          <a:spcPct val="90000"/>
                        </a:lnSpc>
                      </a:pPr>
                      <a:r>
                        <a:rPr lang="en-US" sz="1100" dirty="0">
                          <a:solidFill>
                            <a:schemeClr val="bg1"/>
                          </a:solidFill>
                        </a:rPr>
                        <a:t>0.47 (0.33-0.68)</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1714518"/>
                  </a:ext>
                </a:extLst>
              </a:tr>
              <a:tr h="285362">
                <a:tc>
                  <a:txBody>
                    <a:bodyPr/>
                    <a:lstStyle/>
                    <a:p>
                      <a:pPr>
                        <a:lnSpc>
                          <a:spcPct val="90000"/>
                        </a:lnSpc>
                      </a:pPr>
                      <a:r>
                        <a:rPr lang="en-US" sz="1100" dirty="0">
                          <a:solidFill>
                            <a:schemeClr val="bg1"/>
                          </a:solidFill>
                        </a:rPr>
                        <a:t>Age</a:t>
                      </a:r>
                    </a:p>
                    <a:p>
                      <a:pPr marL="171450" indent="-171450">
                        <a:lnSpc>
                          <a:spcPct val="90000"/>
                        </a:lnSpc>
                        <a:buFont typeface="Wingdings" panose="05000000000000000000" pitchFamily="2" charset="2"/>
                        <a:buChar char="§"/>
                      </a:pPr>
                      <a:r>
                        <a:rPr lang="en-US" sz="1100" dirty="0">
                          <a:solidFill>
                            <a:schemeClr val="bg1"/>
                          </a:solidFill>
                        </a:rPr>
                        <a:t>&lt;65 </a:t>
                      </a:r>
                      <a:r>
                        <a:rPr lang="en-US" sz="1100" dirty="0" err="1">
                          <a:solidFill>
                            <a:schemeClr val="bg1"/>
                          </a:solidFill>
                        </a:rPr>
                        <a:t>yr</a:t>
                      </a:r>
                      <a:endParaRPr lang="en-US" sz="1100" dirty="0">
                        <a:solidFill>
                          <a:schemeClr val="bg1"/>
                        </a:solidFill>
                      </a:endParaRPr>
                    </a:p>
                    <a:p>
                      <a:pPr marL="171450" indent="-171450">
                        <a:lnSpc>
                          <a:spcPct val="90000"/>
                        </a:lnSpc>
                        <a:buFont typeface="Wingdings" panose="05000000000000000000" pitchFamily="2" charset="2"/>
                        <a:buChar char="§"/>
                      </a:pPr>
                      <a:r>
                        <a:rPr lang="en-US" sz="1100" dirty="0">
                          <a:solidFill>
                            <a:schemeClr val="bg1"/>
                          </a:solidFill>
                        </a:rPr>
                        <a:t>≥65 </a:t>
                      </a:r>
                      <a:r>
                        <a:rPr lang="en-US" sz="1100" dirty="0" err="1">
                          <a:solidFill>
                            <a:schemeClr val="bg1"/>
                          </a:solidFill>
                        </a:rPr>
                        <a:t>yr</a:t>
                      </a: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170/260</a:t>
                      </a:r>
                    </a:p>
                    <a:p>
                      <a:pPr algn="ctr">
                        <a:lnSpc>
                          <a:spcPct val="90000"/>
                        </a:lnSpc>
                      </a:pPr>
                      <a:r>
                        <a:rPr lang="en-US" sz="1100" dirty="0">
                          <a:solidFill>
                            <a:schemeClr val="accent1"/>
                          </a:solidFill>
                        </a:rPr>
                        <a:t>41/71</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79/120</a:t>
                      </a:r>
                    </a:p>
                    <a:p>
                      <a:pPr algn="ctr">
                        <a:lnSpc>
                          <a:spcPct val="90000"/>
                        </a:lnSpc>
                      </a:pPr>
                      <a:r>
                        <a:rPr lang="en-US" sz="1100" dirty="0">
                          <a:solidFill>
                            <a:schemeClr val="accent3"/>
                          </a:solidFill>
                        </a:rPr>
                        <a:t>31/43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9.8 (8.4-11.3)</a:t>
                      </a:r>
                    </a:p>
                    <a:p>
                      <a:pPr algn="ctr">
                        <a:lnSpc>
                          <a:spcPct val="90000"/>
                        </a:lnSpc>
                      </a:pPr>
                      <a:r>
                        <a:rPr lang="en-US" sz="1100" dirty="0">
                          <a:solidFill>
                            <a:schemeClr val="accent1"/>
                          </a:solidFill>
                        </a:rPr>
                        <a:t>12.0 (9.5-14.7)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5.4 (4.1-7.8)</a:t>
                      </a:r>
                    </a:p>
                    <a:p>
                      <a:pPr algn="ctr">
                        <a:lnSpc>
                          <a:spcPct val="90000"/>
                        </a:lnSpc>
                      </a:pPr>
                      <a:r>
                        <a:rPr lang="en-US" sz="1100" dirty="0">
                          <a:solidFill>
                            <a:schemeClr val="accent3"/>
                          </a:solidFill>
                        </a:rPr>
                        <a:t>5.6 (4.3-10.8)</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0.51 (0.39-0.67)</a:t>
                      </a:r>
                    </a:p>
                    <a:p>
                      <a:pPr algn="ctr">
                        <a:lnSpc>
                          <a:spcPct val="90000"/>
                        </a:lnSpc>
                      </a:pPr>
                      <a:r>
                        <a:rPr lang="en-US" sz="1100" dirty="0">
                          <a:solidFill>
                            <a:schemeClr val="bg1"/>
                          </a:solidFill>
                        </a:rPr>
                        <a:t>0.47 (0.29-0.77)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366010"/>
                  </a:ext>
                </a:extLst>
              </a:tr>
              <a:tr h="373370">
                <a:tc>
                  <a:txBody>
                    <a:bodyPr/>
                    <a:lstStyle/>
                    <a:p>
                      <a:pPr>
                        <a:lnSpc>
                          <a:spcPct val="90000"/>
                        </a:lnSpc>
                      </a:pPr>
                      <a:r>
                        <a:rPr lang="en-US" sz="1100" dirty="0">
                          <a:solidFill>
                            <a:schemeClr val="bg1"/>
                          </a:solidFill>
                        </a:rPr>
                        <a:t>Race</a:t>
                      </a:r>
                    </a:p>
                    <a:p>
                      <a:pPr marL="171450" indent="-171450">
                        <a:lnSpc>
                          <a:spcPct val="90000"/>
                        </a:lnSpc>
                        <a:buFont typeface="Wingdings" panose="05000000000000000000" pitchFamily="2" charset="2"/>
                        <a:buChar char="§"/>
                      </a:pPr>
                      <a:r>
                        <a:rPr lang="en-US" sz="1100" dirty="0">
                          <a:solidFill>
                            <a:schemeClr val="bg1"/>
                          </a:solidFill>
                        </a:rPr>
                        <a:t>White</a:t>
                      </a:r>
                    </a:p>
                    <a:p>
                      <a:pPr marL="171450" indent="-171450">
                        <a:lnSpc>
                          <a:spcPct val="90000"/>
                        </a:lnSpc>
                        <a:buFont typeface="Wingdings" panose="05000000000000000000" pitchFamily="2" charset="2"/>
                        <a:buChar char="§"/>
                      </a:pPr>
                      <a:r>
                        <a:rPr lang="en-US" sz="1100" dirty="0">
                          <a:solidFill>
                            <a:schemeClr val="bg1"/>
                          </a:solidFill>
                        </a:rPr>
                        <a:t>Asian</a:t>
                      </a:r>
                    </a:p>
                    <a:p>
                      <a:pPr marL="171450" indent="-171450">
                        <a:lnSpc>
                          <a:spcPct val="90000"/>
                        </a:lnSpc>
                        <a:buFont typeface="Wingdings" panose="05000000000000000000" pitchFamily="2" charset="2"/>
                        <a:buChar char="§"/>
                      </a:pPr>
                      <a:r>
                        <a:rPr lang="en-US" sz="1100" dirty="0">
                          <a:solidFill>
                            <a:schemeClr val="bg1"/>
                          </a:solidFill>
                        </a:rPr>
                        <a:t>Other</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100/156</a:t>
                      </a:r>
                    </a:p>
                    <a:p>
                      <a:pPr algn="ctr">
                        <a:lnSpc>
                          <a:spcPct val="90000"/>
                        </a:lnSpc>
                      </a:pPr>
                      <a:r>
                        <a:rPr lang="en-US" sz="1100" dirty="0">
                          <a:solidFill>
                            <a:schemeClr val="accent1"/>
                          </a:solidFill>
                        </a:rPr>
                        <a:t>83/131</a:t>
                      </a:r>
                    </a:p>
                    <a:p>
                      <a:pPr algn="ctr">
                        <a:lnSpc>
                          <a:spcPct val="90000"/>
                        </a:lnSpc>
                      </a:pPr>
                      <a:r>
                        <a:rPr lang="en-US" sz="1100" dirty="0">
                          <a:solidFill>
                            <a:schemeClr val="accent1"/>
                          </a:solidFill>
                        </a:rPr>
                        <a:t>25/37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43/78</a:t>
                      </a:r>
                    </a:p>
                    <a:p>
                      <a:pPr algn="ctr">
                        <a:lnSpc>
                          <a:spcPct val="90000"/>
                        </a:lnSpc>
                      </a:pPr>
                      <a:r>
                        <a:rPr lang="en-US" sz="1100" dirty="0">
                          <a:solidFill>
                            <a:schemeClr val="accent3"/>
                          </a:solidFill>
                        </a:rPr>
                        <a:t>54/66</a:t>
                      </a:r>
                    </a:p>
                    <a:p>
                      <a:pPr algn="ctr">
                        <a:lnSpc>
                          <a:spcPct val="90000"/>
                        </a:lnSpc>
                      </a:pPr>
                      <a:r>
                        <a:rPr lang="en-US" sz="1100" dirty="0">
                          <a:solidFill>
                            <a:schemeClr val="accent3"/>
                          </a:solidFill>
                        </a:rPr>
                        <a:t>11/16</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10.0 (8.5-12.2)</a:t>
                      </a:r>
                    </a:p>
                    <a:p>
                      <a:pPr algn="ctr">
                        <a:lnSpc>
                          <a:spcPct val="90000"/>
                        </a:lnSpc>
                      </a:pPr>
                      <a:r>
                        <a:rPr lang="en-US" sz="1100" dirty="0">
                          <a:solidFill>
                            <a:schemeClr val="accent1"/>
                          </a:solidFill>
                        </a:rPr>
                        <a:t>11.0 (8.4-13.6)</a:t>
                      </a:r>
                    </a:p>
                    <a:p>
                      <a:pPr algn="ctr">
                        <a:lnSpc>
                          <a:spcPct val="90000"/>
                        </a:lnSpc>
                      </a:pPr>
                      <a:r>
                        <a:rPr lang="en-US" sz="1100" dirty="0">
                          <a:solidFill>
                            <a:schemeClr val="accent1"/>
                          </a:solidFill>
                        </a:rPr>
                        <a:t>6.0 (5.4-10.5)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7.1 (4.0-10.0)</a:t>
                      </a:r>
                    </a:p>
                    <a:p>
                      <a:pPr algn="ctr">
                        <a:lnSpc>
                          <a:spcPct val="90000"/>
                        </a:lnSpc>
                      </a:pPr>
                      <a:r>
                        <a:rPr lang="en-US" sz="1100" dirty="0">
                          <a:solidFill>
                            <a:schemeClr val="accent3"/>
                          </a:solidFill>
                        </a:rPr>
                        <a:t>4.8 (4.2-6.4)</a:t>
                      </a:r>
                    </a:p>
                    <a:p>
                      <a:pPr algn="ctr">
                        <a:lnSpc>
                          <a:spcPct val="90000"/>
                        </a:lnSpc>
                      </a:pPr>
                      <a:r>
                        <a:rPr lang="en-US" sz="1100" dirty="0">
                          <a:solidFill>
                            <a:schemeClr val="accent3"/>
                          </a:solidFill>
                        </a:rPr>
                        <a:t>7.0 (1.4-11.0)</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0.64 (0.44-0.91)</a:t>
                      </a:r>
                    </a:p>
                    <a:p>
                      <a:pPr algn="ctr">
                        <a:lnSpc>
                          <a:spcPct val="90000"/>
                        </a:lnSpc>
                      </a:pPr>
                      <a:r>
                        <a:rPr lang="en-US" sz="1100" dirty="0">
                          <a:solidFill>
                            <a:schemeClr val="bg1"/>
                          </a:solidFill>
                        </a:rPr>
                        <a:t>0.40 (0.28-0.56)</a:t>
                      </a:r>
                    </a:p>
                    <a:p>
                      <a:pPr algn="ctr">
                        <a:lnSpc>
                          <a:spcPct val="90000"/>
                        </a:lnSpc>
                      </a:pPr>
                      <a:r>
                        <a:rPr lang="en-US" sz="1100" dirty="0">
                          <a:solidFill>
                            <a:schemeClr val="bg1"/>
                          </a:solidFill>
                        </a:rPr>
                        <a:t>0.83 (0.41-1.69)</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09044243"/>
                  </a:ext>
                </a:extLst>
              </a:tr>
              <a:tr h="373370">
                <a:tc>
                  <a:txBody>
                    <a:bodyPr/>
                    <a:lstStyle/>
                    <a:p>
                      <a:pPr>
                        <a:lnSpc>
                          <a:spcPct val="90000"/>
                        </a:lnSpc>
                      </a:pPr>
                      <a:r>
                        <a:rPr lang="en-US" sz="1100" dirty="0">
                          <a:solidFill>
                            <a:schemeClr val="bg1"/>
                          </a:solidFill>
                        </a:rPr>
                        <a:t>Region</a:t>
                      </a:r>
                    </a:p>
                    <a:p>
                      <a:pPr marL="171450" indent="-171450">
                        <a:lnSpc>
                          <a:spcPct val="90000"/>
                        </a:lnSpc>
                        <a:buFont typeface="Wingdings" panose="05000000000000000000" pitchFamily="2" charset="2"/>
                        <a:buChar char="§"/>
                      </a:pPr>
                      <a:r>
                        <a:rPr lang="en-US" sz="1100" dirty="0">
                          <a:solidFill>
                            <a:schemeClr val="bg1"/>
                          </a:solidFill>
                        </a:rPr>
                        <a:t>Asia</a:t>
                      </a:r>
                    </a:p>
                    <a:p>
                      <a:pPr marL="171450" indent="-171450">
                        <a:lnSpc>
                          <a:spcPct val="90000"/>
                        </a:lnSpc>
                        <a:buFont typeface="Wingdings" panose="05000000000000000000" pitchFamily="2" charset="2"/>
                        <a:buChar char="§"/>
                      </a:pPr>
                      <a:r>
                        <a:rPr lang="en-US" sz="1100" dirty="0">
                          <a:solidFill>
                            <a:schemeClr val="bg1"/>
                          </a:solidFill>
                        </a:rPr>
                        <a:t>Europe and Israel</a:t>
                      </a:r>
                    </a:p>
                    <a:p>
                      <a:pPr marL="171450" indent="-171450">
                        <a:lnSpc>
                          <a:spcPct val="90000"/>
                        </a:lnSpc>
                        <a:buFont typeface="Wingdings" panose="05000000000000000000" pitchFamily="2" charset="2"/>
                        <a:buChar char="§"/>
                      </a:pPr>
                      <a:r>
                        <a:rPr lang="en-US" sz="1100" dirty="0">
                          <a:solidFill>
                            <a:schemeClr val="bg1"/>
                          </a:solidFill>
                        </a:rPr>
                        <a:t>North America</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81/128</a:t>
                      </a:r>
                    </a:p>
                    <a:p>
                      <a:pPr algn="ctr">
                        <a:lnSpc>
                          <a:spcPct val="90000"/>
                        </a:lnSpc>
                      </a:pPr>
                      <a:r>
                        <a:rPr lang="en-US" sz="1100" dirty="0">
                          <a:solidFill>
                            <a:schemeClr val="accent1"/>
                          </a:solidFill>
                        </a:rPr>
                        <a:t>90/149</a:t>
                      </a:r>
                    </a:p>
                    <a:p>
                      <a:pPr algn="ctr">
                        <a:lnSpc>
                          <a:spcPct val="90000"/>
                        </a:lnSpc>
                      </a:pPr>
                      <a:r>
                        <a:rPr lang="en-US" sz="1100" dirty="0">
                          <a:solidFill>
                            <a:schemeClr val="accent1"/>
                          </a:solidFill>
                        </a:rPr>
                        <a:t>40/54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48/60</a:t>
                      </a:r>
                    </a:p>
                    <a:p>
                      <a:pPr algn="ctr">
                        <a:lnSpc>
                          <a:spcPct val="90000"/>
                        </a:lnSpc>
                      </a:pPr>
                      <a:r>
                        <a:rPr lang="en-US" sz="1100" dirty="0">
                          <a:solidFill>
                            <a:schemeClr val="accent3"/>
                          </a:solidFill>
                        </a:rPr>
                        <a:t>44/73</a:t>
                      </a:r>
                    </a:p>
                    <a:p>
                      <a:pPr algn="ctr">
                        <a:lnSpc>
                          <a:spcPct val="90000"/>
                        </a:lnSpc>
                      </a:pPr>
                      <a:r>
                        <a:rPr lang="en-US" sz="1100" dirty="0">
                          <a:solidFill>
                            <a:schemeClr val="accent3"/>
                          </a:solidFill>
                        </a:rPr>
                        <a:t>18/30</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10.9 (8.4-14.7)</a:t>
                      </a:r>
                    </a:p>
                    <a:p>
                      <a:pPr algn="ctr">
                        <a:lnSpc>
                          <a:spcPct val="90000"/>
                        </a:lnSpc>
                      </a:pPr>
                      <a:r>
                        <a:rPr lang="en-US" sz="1100" dirty="0">
                          <a:solidFill>
                            <a:schemeClr val="accent1"/>
                          </a:solidFill>
                        </a:rPr>
                        <a:t>10.8 (8.5-13.0)</a:t>
                      </a:r>
                    </a:p>
                    <a:p>
                      <a:pPr algn="ctr">
                        <a:lnSpc>
                          <a:spcPct val="90000"/>
                        </a:lnSpc>
                      </a:pPr>
                      <a:r>
                        <a:rPr lang="en-US" sz="1100" dirty="0">
                          <a:solidFill>
                            <a:schemeClr val="accent1"/>
                          </a:solidFill>
                        </a:rPr>
                        <a:t>8.5 (6.3-11.3)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5.3 (4.2-6.8)</a:t>
                      </a:r>
                    </a:p>
                    <a:p>
                      <a:pPr algn="ctr">
                        <a:lnSpc>
                          <a:spcPct val="90000"/>
                        </a:lnSpc>
                      </a:pPr>
                      <a:r>
                        <a:rPr lang="en-US" sz="1100" dirty="0">
                          <a:solidFill>
                            <a:schemeClr val="accent3"/>
                          </a:solidFill>
                        </a:rPr>
                        <a:t>7.1 (3.0-10.7)</a:t>
                      </a:r>
                    </a:p>
                    <a:p>
                      <a:pPr algn="ctr">
                        <a:lnSpc>
                          <a:spcPct val="90000"/>
                        </a:lnSpc>
                      </a:pPr>
                      <a:r>
                        <a:rPr lang="en-US" sz="1100" dirty="0">
                          <a:solidFill>
                            <a:schemeClr val="accent3"/>
                          </a:solidFill>
                        </a:rPr>
                        <a:t>4.5 (2.9-8.2)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0.41 (0.28-0.58)</a:t>
                      </a:r>
                    </a:p>
                    <a:p>
                      <a:pPr algn="ctr">
                        <a:lnSpc>
                          <a:spcPct val="90000"/>
                        </a:lnSpc>
                      </a:pPr>
                      <a:r>
                        <a:rPr lang="en-US" sz="1100" dirty="0">
                          <a:solidFill>
                            <a:schemeClr val="bg1"/>
                          </a:solidFill>
                        </a:rPr>
                        <a:t>0.62 (0.43-0.89)</a:t>
                      </a:r>
                    </a:p>
                    <a:p>
                      <a:pPr algn="ctr">
                        <a:lnSpc>
                          <a:spcPct val="90000"/>
                        </a:lnSpc>
                      </a:pPr>
                      <a:r>
                        <a:rPr lang="en-US" sz="1100" dirty="0">
                          <a:solidFill>
                            <a:schemeClr val="bg1"/>
                          </a:solidFill>
                        </a:rPr>
                        <a:t>0.54 (0.30—0.97)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0366738"/>
                  </a:ext>
                </a:extLst>
              </a:tr>
              <a:tr h="285362">
                <a:tc>
                  <a:txBody>
                    <a:bodyPr/>
                    <a:lstStyle/>
                    <a:p>
                      <a:pPr>
                        <a:lnSpc>
                          <a:spcPct val="90000"/>
                        </a:lnSpc>
                      </a:pPr>
                      <a:r>
                        <a:rPr lang="en-US" sz="1100" dirty="0">
                          <a:solidFill>
                            <a:schemeClr val="bg1"/>
                          </a:solidFill>
                        </a:rPr>
                        <a:t>ECOG performance status</a:t>
                      </a:r>
                    </a:p>
                    <a:p>
                      <a:pPr marL="171450" indent="-171450">
                        <a:lnSpc>
                          <a:spcPct val="90000"/>
                        </a:lnSpc>
                        <a:buFont typeface="Wingdings" panose="05000000000000000000" pitchFamily="2" charset="2"/>
                        <a:buChar char="§"/>
                      </a:pPr>
                      <a:r>
                        <a:rPr lang="en-US" sz="1100" dirty="0">
                          <a:solidFill>
                            <a:schemeClr val="bg1"/>
                          </a:solidFill>
                        </a:rPr>
                        <a:t>0</a:t>
                      </a:r>
                    </a:p>
                    <a:p>
                      <a:pPr marL="171450" indent="-171450">
                        <a:lnSpc>
                          <a:spcPct val="90000"/>
                        </a:lnSpc>
                        <a:buFont typeface="Wingdings" panose="05000000000000000000" pitchFamily="2" charset="2"/>
                        <a:buChar char="§"/>
                      </a:pPr>
                      <a:r>
                        <a:rPr lang="en-US" sz="1100" dirty="0">
                          <a:solidFill>
                            <a:schemeClr val="bg1"/>
                          </a:solidFill>
                        </a:rPr>
                        <a:t>1</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116/187</a:t>
                      </a:r>
                    </a:p>
                    <a:p>
                      <a:pPr algn="ctr">
                        <a:lnSpc>
                          <a:spcPct val="90000"/>
                        </a:lnSpc>
                      </a:pPr>
                      <a:r>
                        <a:rPr lang="en-US" sz="1100" dirty="0">
                          <a:solidFill>
                            <a:schemeClr val="accent1"/>
                          </a:solidFill>
                        </a:rPr>
                        <a:t>95/144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55/95</a:t>
                      </a:r>
                    </a:p>
                    <a:p>
                      <a:pPr algn="ctr">
                        <a:lnSpc>
                          <a:spcPct val="90000"/>
                        </a:lnSpc>
                      </a:pPr>
                      <a:r>
                        <a:rPr lang="en-US" sz="1100" dirty="0">
                          <a:solidFill>
                            <a:schemeClr val="accent3"/>
                          </a:solidFill>
                        </a:rPr>
                        <a:t>55/58</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10.9 (9.5-13.0)</a:t>
                      </a:r>
                    </a:p>
                    <a:p>
                      <a:pPr algn="ctr">
                        <a:lnSpc>
                          <a:spcPct val="90000"/>
                        </a:lnSpc>
                      </a:pPr>
                      <a:r>
                        <a:rPr lang="en-US" sz="1100" dirty="0">
                          <a:solidFill>
                            <a:schemeClr val="accent1"/>
                          </a:solidFill>
                        </a:rPr>
                        <a:t>9.7 (7.3-11.5)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7.0 (4.2-8.5)</a:t>
                      </a:r>
                    </a:p>
                    <a:p>
                      <a:pPr algn="ctr">
                        <a:lnSpc>
                          <a:spcPct val="90000"/>
                        </a:lnSpc>
                      </a:pPr>
                      <a:r>
                        <a:rPr lang="en-US" sz="1100" dirty="0">
                          <a:solidFill>
                            <a:schemeClr val="accent3"/>
                          </a:solidFill>
                        </a:rPr>
                        <a:t>4.6 (2.9-6.2)</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0.56 (0.40-0.77)</a:t>
                      </a:r>
                    </a:p>
                    <a:p>
                      <a:pPr algn="ctr">
                        <a:lnSpc>
                          <a:spcPct val="90000"/>
                        </a:lnSpc>
                      </a:pPr>
                      <a:r>
                        <a:rPr lang="en-US" sz="1100" dirty="0">
                          <a:solidFill>
                            <a:schemeClr val="bg1"/>
                          </a:solidFill>
                        </a:rPr>
                        <a:t>0.45 (0.32-0.64)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3492844"/>
                  </a:ext>
                </a:extLst>
              </a:tr>
              <a:tr h="285362">
                <a:tc>
                  <a:txBody>
                    <a:bodyPr/>
                    <a:lstStyle/>
                    <a:p>
                      <a:pPr>
                        <a:lnSpc>
                          <a:spcPct val="90000"/>
                        </a:lnSpc>
                      </a:pPr>
                      <a:r>
                        <a:rPr lang="en-US" sz="1100" dirty="0">
                          <a:solidFill>
                            <a:schemeClr val="bg1"/>
                          </a:solidFill>
                        </a:rPr>
                        <a:t>Visceral disease at baseline</a:t>
                      </a:r>
                    </a:p>
                    <a:p>
                      <a:pPr marL="171450" indent="-171450">
                        <a:lnSpc>
                          <a:spcPct val="90000"/>
                        </a:lnSpc>
                        <a:buFont typeface="Wingdings" panose="05000000000000000000" pitchFamily="2" charset="2"/>
                        <a:buChar char="§"/>
                      </a:pPr>
                      <a:r>
                        <a:rPr lang="en-US" sz="1100" dirty="0">
                          <a:solidFill>
                            <a:schemeClr val="bg1"/>
                          </a:solidFill>
                        </a:rPr>
                        <a:t>Yes</a:t>
                      </a:r>
                    </a:p>
                    <a:p>
                      <a:pPr marL="171450" indent="-171450">
                        <a:lnSpc>
                          <a:spcPct val="90000"/>
                        </a:lnSpc>
                        <a:buFont typeface="Wingdings" panose="05000000000000000000" pitchFamily="2" charset="2"/>
                        <a:buChar char="§"/>
                      </a:pPr>
                      <a:r>
                        <a:rPr lang="en-US" sz="1100" dirty="0">
                          <a:solidFill>
                            <a:schemeClr val="bg1"/>
                          </a:solidFill>
                        </a:rPr>
                        <a:t>No</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196/298</a:t>
                      </a:r>
                    </a:p>
                    <a:p>
                      <a:pPr algn="ctr">
                        <a:lnSpc>
                          <a:spcPct val="90000"/>
                        </a:lnSpc>
                      </a:pPr>
                      <a:r>
                        <a:rPr lang="en-US" sz="1100" dirty="0">
                          <a:solidFill>
                            <a:schemeClr val="accent1"/>
                          </a:solidFill>
                        </a:rPr>
                        <a:t>15/33</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100/146</a:t>
                      </a:r>
                    </a:p>
                    <a:p>
                      <a:pPr algn="ctr">
                        <a:lnSpc>
                          <a:spcPct val="90000"/>
                        </a:lnSpc>
                      </a:pPr>
                      <a:r>
                        <a:rPr lang="en-US" sz="1100" dirty="0">
                          <a:solidFill>
                            <a:schemeClr val="accent3"/>
                          </a:solidFill>
                        </a:rPr>
                        <a:t>10/17</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1"/>
                        </a:solidFill>
                      </a:endParaRPr>
                    </a:p>
                    <a:p>
                      <a:pPr algn="ctr">
                        <a:lnSpc>
                          <a:spcPct val="90000"/>
                        </a:lnSpc>
                      </a:pPr>
                      <a:r>
                        <a:rPr lang="en-US" sz="1100" dirty="0">
                          <a:solidFill>
                            <a:schemeClr val="accent1"/>
                          </a:solidFill>
                        </a:rPr>
                        <a:t>9.8 (8.5-11.1)</a:t>
                      </a:r>
                    </a:p>
                    <a:p>
                      <a:pPr algn="ctr">
                        <a:lnSpc>
                          <a:spcPct val="90000"/>
                        </a:lnSpc>
                      </a:pPr>
                      <a:r>
                        <a:rPr lang="en-US" sz="1100" dirty="0">
                          <a:solidFill>
                            <a:schemeClr val="accent1"/>
                          </a:solidFill>
                        </a:rPr>
                        <a:t>17.9 (10.9-26.4)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accent3"/>
                        </a:solidFill>
                      </a:endParaRPr>
                    </a:p>
                    <a:p>
                      <a:pPr algn="ctr">
                        <a:lnSpc>
                          <a:spcPct val="90000"/>
                        </a:lnSpc>
                      </a:pPr>
                      <a:r>
                        <a:rPr lang="en-US" sz="1100" dirty="0">
                          <a:solidFill>
                            <a:schemeClr val="accent3"/>
                          </a:solidFill>
                        </a:rPr>
                        <a:t>5.8 (4.4-7.1)</a:t>
                      </a:r>
                    </a:p>
                    <a:p>
                      <a:pPr algn="ctr">
                        <a:lnSpc>
                          <a:spcPct val="90000"/>
                        </a:lnSpc>
                      </a:pPr>
                      <a:r>
                        <a:rPr lang="en-US" sz="1100" dirty="0">
                          <a:solidFill>
                            <a:schemeClr val="accent3"/>
                          </a:solidFill>
                        </a:rPr>
                        <a:t>4.5 (1.6-12.4)</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90000"/>
                        </a:lnSpc>
                      </a:pPr>
                      <a:endParaRPr lang="en-US" sz="1100" dirty="0">
                        <a:solidFill>
                          <a:schemeClr val="bg1"/>
                        </a:solidFill>
                      </a:endParaRPr>
                    </a:p>
                    <a:p>
                      <a:pPr algn="ctr">
                        <a:lnSpc>
                          <a:spcPct val="90000"/>
                        </a:lnSpc>
                      </a:pPr>
                      <a:r>
                        <a:rPr lang="en-US" sz="1100" dirty="0">
                          <a:solidFill>
                            <a:schemeClr val="bg1"/>
                          </a:solidFill>
                        </a:rPr>
                        <a:t>0.54 (0.42-0.69)</a:t>
                      </a:r>
                    </a:p>
                    <a:p>
                      <a:pPr algn="ctr">
                        <a:lnSpc>
                          <a:spcPct val="90000"/>
                        </a:lnSpc>
                      </a:pPr>
                      <a:r>
                        <a:rPr lang="en-US" sz="1100" dirty="0">
                          <a:solidFill>
                            <a:schemeClr val="bg1"/>
                          </a:solidFill>
                        </a:rPr>
                        <a:t>0.23 (0.09-0.55)</a:t>
                      </a:r>
                    </a:p>
                  </a:txBody>
                  <a:tcPr marL="45720" marR="45720" marT="18288" marB="1828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9473155"/>
                  </a:ext>
                </a:extLst>
              </a:tr>
            </a:tbl>
          </a:graphicData>
        </a:graphic>
      </p:graphicFrame>
      <p:grpSp>
        <p:nvGrpSpPr>
          <p:cNvPr id="21" name="Group 20">
            <a:extLst>
              <a:ext uri="{FF2B5EF4-FFF2-40B4-BE49-F238E27FC236}">
                <a16:creationId xmlns:a16="http://schemas.microsoft.com/office/drawing/2014/main" id="{41250FA8-8FD1-3E70-C81B-293E74765294}"/>
              </a:ext>
            </a:extLst>
          </p:cNvPr>
          <p:cNvGrpSpPr/>
          <p:nvPr/>
        </p:nvGrpSpPr>
        <p:grpSpPr>
          <a:xfrm>
            <a:off x="7875221" y="5980799"/>
            <a:ext cx="2632482" cy="276999"/>
            <a:chOff x="7325830" y="5483571"/>
            <a:chExt cx="2632482" cy="276999"/>
          </a:xfrm>
        </p:grpSpPr>
        <p:sp>
          <p:nvSpPr>
            <p:cNvPr id="22" name="TextBox 21">
              <a:extLst>
                <a:ext uri="{FF2B5EF4-FFF2-40B4-BE49-F238E27FC236}">
                  <a16:creationId xmlns:a16="http://schemas.microsoft.com/office/drawing/2014/main" id="{248B51CE-B985-CFA4-2AD2-859F7F65C6C7}"/>
                </a:ext>
              </a:extLst>
            </p:cNvPr>
            <p:cNvSpPr txBox="1"/>
            <p:nvPr/>
          </p:nvSpPr>
          <p:spPr bwMode="auto">
            <a:xfrm>
              <a:off x="8465177"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endParaRPr lang="en-US" sz="1200" b="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B8A64740-B794-D4EF-E17B-8C22BD27598A}"/>
                </a:ext>
              </a:extLst>
            </p:cNvPr>
            <p:cNvSpPr txBox="1"/>
            <p:nvPr/>
          </p:nvSpPr>
          <p:spPr bwMode="auto">
            <a:xfrm>
              <a:off x="7895827"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0.5</a:t>
              </a:r>
              <a:endParaRPr lang="en-US" sz="1200" b="0"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698C9264-4A41-99A3-B845-8EAFDDD5F80D}"/>
                </a:ext>
              </a:extLst>
            </p:cNvPr>
            <p:cNvSpPr txBox="1"/>
            <p:nvPr/>
          </p:nvSpPr>
          <p:spPr bwMode="auto">
            <a:xfrm>
              <a:off x="7325830"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0.0</a:t>
              </a:r>
              <a:endParaRPr lang="en-US" sz="1200" b="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FE76C42B-3A1E-4D5F-2D87-6DE6D9EFFE65}"/>
                </a:ext>
              </a:extLst>
            </p:cNvPr>
            <p:cNvSpPr txBox="1"/>
            <p:nvPr/>
          </p:nvSpPr>
          <p:spPr bwMode="auto">
            <a:xfrm>
              <a:off x="9578080"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2.0</a:t>
              </a:r>
              <a:endParaRPr lang="en-US" sz="1200" b="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0946A895-D027-006B-4146-CBF40381A230}"/>
                </a:ext>
              </a:extLst>
            </p:cNvPr>
            <p:cNvSpPr txBox="1"/>
            <p:nvPr/>
          </p:nvSpPr>
          <p:spPr bwMode="auto">
            <a:xfrm>
              <a:off x="9008442" y="5483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grpSp>
      <p:sp>
        <p:nvSpPr>
          <p:cNvPr id="29" name="TextBox 28">
            <a:extLst>
              <a:ext uri="{FF2B5EF4-FFF2-40B4-BE49-F238E27FC236}">
                <a16:creationId xmlns:a16="http://schemas.microsoft.com/office/drawing/2014/main" id="{B28A8A3B-1D40-D84B-46EF-AF2D0698EA58}"/>
              </a:ext>
            </a:extLst>
          </p:cNvPr>
          <p:cNvSpPr txBox="1"/>
          <p:nvPr/>
        </p:nvSpPr>
        <p:spPr bwMode="auto">
          <a:xfrm>
            <a:off x="7645444" y="6216881"/>
            <a:ext cx="152262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Aft>
                <a:spcPct val="0"/>
              </a:spcAft>
              <a:buClrTx/>
              <a:buFontTx/>
              <a:buNone/>
            </a:pPr>
            <a:r>
              <a:rPr lang="en-US" sz="1200" b="1" dirty="0">
                <a:solidFill>
                  <a:schemeClr val="accent1"/>
                </a:solidFill>
                <a:latin typeface="Calibri" panose="020F0502020204030204" pitchFamily="34" charset="0"/>
              </a:rPr>
              <a:t>Favors T-</a:t>
            </a:r>
            <a:r>
              <a:rPr lang="en-US" sz="1200" b="1" dirty="0" err="1">
                <a:solidFill>
                  <a:schemeClr val="accent1"/>
                </a:solidFill>
                <a:latin typeface="Calibri" panose="020F0502020204030204" pitchFamily="34" charset="0"/>
              </a:rPr>
              <a:t>DXd</a:t>
            </a:r>
            <a:endParaRPr lang="en-US" sz="1200" b="1" dirty="0">
              <a:solidFill>
                <a:schemeClr val="accent1"/>
              </a:solidFill>
              <a:latin typeface="Calibri" panose="020F0502020204030204" pitchFamily="34" charset="0"/>
            </a:endParaRPr>
          </a:p>
        </p:txBody>
      </p:sp>
      <p:sp>
        <p:nvSpPr>
          <p:cNvPr id="30" name="TextBox 29">
            <a:extLst>
              <a:ext uri="{FF2B5EF4-FFF2-40B4-BE49-F238E27FC236}">
                <a16:creationId xmlns:a16="http://schemas.microsoft.com/office/drawing/2014/main" id="{63FF3FBD-C779-C394-ECB1-481821F65E3E}"/>
              </a:ext>
            </a:extLst>
          </p:cNvPr>
          <p:cNvSpPr txBox="1"/>
          <p:nvPr/>
        </p:nvSpPr>
        <p:spPr bwMode="auto">
          <a:xfrm>
            <a:off x="9168073" y="6189784"/>
            <a:ext cx="14707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pPr>
            <a:r>
              <a:rPr lang="en-US" sz="1200" b="1" dirty="0">
                <a:solidFill>
                  <a:schemeClr val="accent3"/>
                </a:solidFill>
                <a:latin typeface="Calibri" panose="020F0502020204030204" pitchFamily="34" charset="0"/>
              </a:rPr>
              <a:t>Favors CT</a:t>
            </a:r>
          </a:p>
        </p:txBody>
      </p:sp>
      <p:cxnSp>
        <p:nvCxnSpPr>
          <p:cNvPr id="33" name="Straight Connector 32">
            <a:extLst>
              <a:ext uri="{FF2B5EF4-FFF2-40B4-BE49-F238E27FC236}">
                <a16:creationId xmlns:a16="http://schemas.microsoft.com/office/drawing/2014/main" id="{B1361AB1-84A7-9135-B048-642B0AC88BA3}"/>
              </a:ext>
            </a:extLst>
          </p:cNvPr>
          <p:cNvCxnSpPr>
            <a:cxnSpLocks/>
          </p:cNvCxnSpPr>
          <p:nvPr/>
        </p:nvCxnSpPr>
        <p:spPr bwMode="auto">
          <a:xfrm>
            <a:off x="9204684" y="1920926"/>
            <a:ext cx="0" cy="4054757"/>
          </a:xfrm>
          <a:prstGeom prst="line">
            <a:avLst/>
          </a:prstGeom>
          <a:noFill/>
          <a:ln w="28575" cap="flat" cmpd="sng" algn="ctr">
            <a:solidFill>
              <a:schemeClr val="bg1"/>
            </a:solidFill>
            <a:prstDash val="sysDash"/>
            <a:round/>
            <a:headEnd type="none" w="med" len="med"/>
            <a:tailEnd type="none" w="med" len="med"/>
          </a:ln>
          <a:effectLst/>
        </p:spPr>
      </p:cxnSp>
      <p:cxnSp>
        <p:nvCxnSpPr>
          <p:cNvPr id="34" name="Straight Arrow Connector 33">
            <a:extLst>
              <a:ext uri="{FF2B5EF4-FFF2-40B4-BE49-F238E27FC236}">
                <a16:creationId xmlns:a16="http://schemas.microsoft.com/office/drawing/2014/main" id="{4504D771-38BB-3921-5934-C764AA8E143A}"/>
              </a:ext>
            </a:extLst>
          </p:cNvPr>
          <p:cNvCxnSpPr>
            <a:cxnSpLocks/>
          </p:cNvCxnSpPr>
          <p:nvPr/>
        </p:nvCxnSpPr>
        <p:spPr bwMode="auto">
          <a:xfrm>
            <a:off x="9253188" y="6216881"/>
            <a:ext cx="911892"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D536BB30-4BC3-6955-BDF9-03A928864CF6}"/>
              </a:ext>
            </a:extLst>
          </p:cNvPr>
          <p:cNvCxnSpPr>
            <a:cxnSpLocks/>
          </p:cNvCxnSpPr>
          <p:nvPr/>
        </p:nvCxnSpPr>
        <p:spPr bwMode="auto">
          <a:xfrm flipH="1">
            <a:off x="8118025" y="6216881"/>
            <a:ext cx="946800"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Connector 39">
            <a:extLst>
              <a:ext uri="{FF2B5EF4-FFF2-40B4-BE49-F238E27FC236}">
                <a16:creationId xmlns:a16="http://schemas.microsoft.com/office/drawing/2014/main" id="{39AAD4A8-B519-129A-2F0F-45E6B06DA398}"/>
              </a:ext>
            </a:extLst>
          </p:cNvPr>
          <p:cNvCxnSpPr>
            <a:cxnSpLocks/>
          </p:cNvCxnSpPr>
          <p:nvPr/>
        </p:nvCxnSpPr>
        <p:spPr bwMode="auto">
          <a:xfrm>
            <a:off x="8083497" y="5996321"/>
            <a:ext cx="2223179" cy="0"/>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3873115F-3BA9-E615-8F0C-191453327A13}"/>
              </a:ext>
            </a:extLst>
          </p:cNvPr>
          <p:cNvGrpSpPr/>
          <p:nvPr/>
        </p:nvGrpSpPr>
        <p:grpSpPr>
          <a:xfrm>
            <a:off x="8083497" y="5982535"/>
            <a:ext cx="2223179" cy="84666"/>
            <a:chOff x="7545017" y="5092700"/>
            <a:chExt cx="2223179" cy="476250"/>
          </a:xfrm>
        </p:grpSpPr>
        <p:cxnSp>
          <p:nvCxnSpPr>
            <p:cNvPr id="44" name="Straight Connector 43">
              <a:extLst>
                <a:ext uri="{FF2B5EF4-FFF2-40B4-BE49-F238E27FC236}">
                  <a16:creationId xmlns:a16="http://schemas.microsoft.com/office/drawing/2014/main" id="{E98E64B8-19DA-70B9-FB2F-972A695F69C5}"/>
                </a:ext>
              </a:extLst>
            </p:cNvPr>
            <p:cNvCxnSpPr>
              <a:cxnSpLocks/>
            </p:cNvCxnSpPr>
            <p:nvPr/>
          </p:nvCxnSpPr>
          <p:spPr bwMode="auto">
            <a:xfrm>
              <a:off x="7545017"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88378DB-AF92-96FF-B369-338C34EC5197}"/>
                </a:ext>
              </a:extLst>
            </p:cNvPr>
            <p:cNvCxnSpPr>
              <a:cxnSpLocks/>
            </p:cNvCxnSpPr>
            <p:nvPr/>
          </p:nvCxnSpPr>
          <p:spPr bwMode="auto">
            <a:xfrm>
              <a:off x="8100629"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F9788BE-2846-C46B-1287-CB139EAD2EC7}"/>
                </a:ext>
              </a:extLst>
            </p:cNvPr>
            <p:cNvCxnSpPr>
              <a:cxnSpLocks/>
            </p:cNvCxnSpPr>
            <p:nvPr/>
          </p:nvCxnSpPr>
          <p:spPr bwMode="auto">
            <a:xfrm>
              <a:off x="8667489"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1DB1FE4-5FE6-23E8-AF41-CB698559EE5E}"/>
                </a:ext>
              </a:extLst>
            </p:cNvPr>
            <p:cNvCxnSpPr>
              <a:cxnSpLocks/>
            </p:cNvCxnSpPr>
            <p:nvPr/>
          </p:nvCxnSpPr>
          <p:spPr bwMode="auto">
            <a:xfrm>
              <a:off x="9205438" y="5092700"/>
              <a:ext cx="0" cy="47625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1718FA5-C832-CC61-A66C-70042DEB02A9}"/>
                </a:ext>
              </a:extLst>
            </p:cNvPr>
            <p:cNvCxnSpPr>
              <a:cxnSpLocks/>
            </p:cNvCxnSpPr>
            <p:nvPr/>
          </p:nvCxnSpPr>
          <p:spPr bwMode="auto">
            <a:xfrm>
              <a:off x="9768196" y="5092700"/>
              <a:ext cx="0" cy="47625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11837636-C18C-B4AD-8C01-9BD83FA6F3A6}"/>
              </a:ext>
            </a:extLst>
          </p:cNvPr>
          <p:cNvGrpSpPr/>
          <p:nvPr/>
        </p:nvGrpSpPr>
        <p:grpSpPr>
          <a:xfrm>
            <a:off x="8543925" y="1961565"/>
            <a:ext cx="377972" cy="79881"/>
            <a:chOff x="7170248" y="1798320"/>
            <a:chExt cx="1023977" cy="220428"/>
          </a:xfrm>
        </p:grpSpPr>
        <p:cxnSp>
          <p:nvCxnSpPr>
            <p:cNvPr id="57" name="Straight Connector 56">
              <a:extLst>
                <a:ext uri="{FF2B5EF4-FFF2-40B4-BE49-F238E27FC236}">
                  <a16:creationId xmlns:a16="http://schemas.microsoft.com/office/drawing/2014/main" id="{06915876-00CD-E82E-E6DA-CE8B7CCB55DB}"/>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1C4F1F4-D74E-064B-AEDB-8C99E6990721}"/>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CE29766-5111-0641-FBC7-156BF4DAB454}"/>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5907F21B-32DF-7895-00A9-7AA5EB7682E0}"/>
              </a:ext>
            </a:extLst>
          </p:cNvPr>
          <p:cNvGrpSpPr/>
          <p:nvPr/>
        </p:nvGrpSpPr>
        <p:grpSpPr>
          <a:xfrm>
            <a:off x="8396090" y="2115483"/>
            <a:ext cx="419297" cy="79881"/>
            <a:chOff x="7170248" y="1798320"/>
            <a:chExt cx="1023977" cy="220428"/>
          </a:xfrm>
        </p:grpSpPr>
        <p:cxnSp>
          <p:nvCxnSpPr>
            <p:cNvPr id="61" name="Straight Connector 60">
              <a:extLst>
                <a:ext uri="{FF2B5EF4-FFF2-40B4-BE49-F238E27FC236}">
                  <a16:creationId xmlns:a16="http://schemas.microsoft.com/office/drawing/2014/main" id="{D71C2C48-836A-C4C4-47AB-889563273753}"/>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F3343B7-DC7B-C2CE-70E8-C66EAE59B31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A06C8E4-50DC-1062-9A60-7671F0B3A15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FC495AEB-457A-0176-BBB5-2D2D76DA1AB2}"/>
              </a:ext>
            </a:extLst>
          </p:cNvPr>
          <p:cNvGrpSpPr/>
          <p:nvPr/>
        </p:nvGrpSpPr>
        <p:grpSpPr>
          <a:xfrm>
            <a:off x="8478838" y="2434570"/>
            <a:ext cx="336549" cy="79881"/>
            <a:chOff x="7170248" y="1798320"/>
            <a:chExt cx="1023977" cy="220428"/>
          </a:xfrm>
        </p:grpSpPr>
        <p:cxnSp>
          <p:nvCxnSpPr>
            <p:cNvPr id="65" name="Straight Connector 64">
              <a:extLst>
                <a:ext uri="{FF2B5EF4-FFF2-40B4-BE49-F238E27FC236}">
                  <a16:creationId xmlns:a16="http://schemas.microsoft.com/office/drawing/2014/main" id="{280FBE59-4B62-CA91-2FE1-3EB1FF223310}"/>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20DB240-F0E8-FD91-05B4-1FD4E1BB0F4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3999D17-12AA-7B50-681A-F3D37C529556}"/>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F42EDF5C-EF4A-5D7D-6AD4-A1C7CD499CFB}"/>
              </a:ext>
            </a:extLst>
          </p:cNvPr>
          <p:cNvGrpSpPr/>
          <p:nvPr/>
        </p:nvGrpSpPr>
        <p:grpSpPr>
          <a:xfrm>
            <a:off x="8526465" y="2610954"/>
            <a:ext cx="452495" cy="79881"/>
            <a:chOff x="7170248" y="1798320"/>
            <a:chExt cx="1023977" cy="220428"/>
          </a:xfrm>
        </p:grpSpPr>
        <p:cxnSp>
          <p:nvCxnSpPr>
            <p:cNvPr id="69" name="Straight Connector 68">
              <a:extLst>
                <a:ext uri="{FF2B5EF4-FFF2-40B4-BE49-F238E27FC236}">
                  <a16:creationId xmlns:a16="http://schemas.microsoft.com/office/drawing/2014/main" id="{6885855E-86F1-0F62-18A9-A9BA57707849}"/>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5122137-F029-691A-6679-5AAFF46562CE}"/>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31E1D84-0B02-AE08-4189-D7110CE1D809}"/>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606A8E50-2C56-CC2E-AA79-A57E0725A158}"/>
              </a:ext>
            </a:extLst>
          </p:cNvPr>
          <p:cNvGrpSpPr/>
          <p:nvPr/>
        </p:nvGrpSpPr>
        <p:grpSpPr>
          <a:xfrm>
            <a:off x="8526468" y="2941753"/>
            <a:ext cx="366708" cy="79881"/>
            <a:chOff x="7170248" y="1798320"/>
            <a:chExt cx="1023977" cy="220428"/>
          </a:xfrm>
        </p:grpSpPr>
        <p:cxnSp>
          <p:nvCxnSpPr>
            <p:cNvPr id="73" name="Straight Connector 72">
              <a:extLst>
                <a:ext uri="{FF2B5EF4-FFF2-40B4-BE49-F238E27FC236}">
                  <a16:creationId xmlns:a16="http://schemas.microsoft.com/office/drawing/2014/main" id="{2A3FA293-4BFD-5CCB-77E5-6D8781526372}"/>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DBB6D20-4591-AB76-0C69-F31766C55ED7}"/>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9AD478F-D7BE-3174-41A4-4B7358818DA2}"/>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CBD15744-CEC3-019F-647F-5A33D0C43840}"/>
              </a:ext>
            </a:extLst>
          </p:cNvPr>
          <p:cNvGrpSpPr/>
          <p:nvPr/>
        </p:nvGrpSpPr>
        <p:grpSpPr>
          <a:xfrm>
            <a:off x="8464005" y="3113245"/>
            <a:ext cx="383131" cy="79881"/>
            <a:chOff x="7170248" y="1798320"/>
            <a:chExt cx="1023977" cy="220428"/>
          </a:xfrm>
        </p:grpSpPr>
        <p:cxnSp>
          <p:nvCxnSpPr>
            <p:cNvPr id="77" name="Straight Connector 76">
              <a:extLst>
                <a:ext uri="{FF2B5EF4-FFF2-40B4-BE49-F238E27FC236}">
                  <a16:creationId xmlns:a16="http://schemas.microsoft.com/office/drawing/2014/main" id="{268FE1BA-828B-4FF4-1F5D-3161289D9E32}"/>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A84088C-0424-6450-7F73-63E78E5B8EC4}"/>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869A5FF-017C-19D0-7D0F-261539CBD00D}"/>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89665642-2839-4BEC-47AD-A078B621BC01}"/>
              </a:ext>
            </a:extLst>
          </p:cNvPr>
          <p:cNvGrpSpPr/>
          <p:nvPr/>
        </p:nvGrpSpPr>
        <p:grpSpPr>
          <a:xfrm>
            <a:off x="8526465" y="3433336"/>
            <a:ext cx="312460" cy="79881"/>
            <a:chOff x="7170248" y="1798320"/>
            <a:chExt cx="1023977" cy="220428"/>
          </a:xfrm>
        </p:grpSpPr>
        <p:cxnSp>
          <p:nvCxnSpPr>
            <p:cNvPr id="81" name="Straight Connector 80">
              <a:extLst>
                <a:ext uri="{FF2B5EF4-FFF2-40B4-BE49-F238E27FC236}">
                  <a16:creationId xmlns:a16="http://schemas.microsoft.com/office/drawing/2014/main" id="{B27FA8D7-351F-ECFB-3258-4C7B443B26E7}"/>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A4D6A43-36D5-ECFD-6B41-842A641CB0A1}"/>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770B97E-7F42-1886-717B-EAC602A02F38}"/>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B185FC30-B82D-A188-4EFE-1068A09FB5DA}"/>
              </a:ext>
            </a:extLst>
          </p:cNvPr>
          <p:cNvGrpSpPr/>
          <p:nvPr/>
        </p:nvGrpSpPr>
        <p:grpSpPr>
          <a:xfrm>
            <a:off x="8414391" y="3579645"/>
            <a:ext cx="535934" cy="79881"/>
            <a:chOff x="7170248" y="1798320"/>
            <a:chExt cx="1023977" cy="220428"/>
          </a:xfrm>
        </p:grpSpPr>
        <p:cxnSp>
          <p:nvCxnSpPr>
            <p:cNvPr id="85" name="Straight Connector 84">
              <a:extLst>
                <a:ext uri="{FF2B5EF4-FFF2-40B4-BE49-F238E27FC236}">
                  <a16:creationId xmlns:a16="http://schemas.microsoft.com/office/drawing/2014/main" id="{5E7411AA-8BFB-F9A4-9CEB-C062B2487A6F}"/>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D43067E-DC63-FB8F-EFF0-3ABF41EACF78}"/>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D132825-386F-E6AB-B459-4D2C66AB38B3}"/>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7019CB1D-25BC-05FB-9B68-1018883C6E9C}"/>
              </a:ext>
            </a:extLst>
          </p:cNvPr>
          <p:cNvGrpSpPr/>
          <p:nvPr/>
        </p:nvGrpSpPr>
        <p:grpSpPr>
          <a:xfrm>
            <a:off x="8574088" y="3911725"/>
            <a:ext cx="528224" cy="79881"/>
            <a:chOff x="7170248" y="1798320"/>
            <a:chExt cx="1023977" cy="220428"/>
          </a:xfrm>
        </p:grpSpPr>
        <p:cxnSp>
          <p:nvCxnSpPr>
            <p:cNvPr id="89" name="Straight Connector 88">
              <a:extLst>
                <a:ext uri="{FF2B5EF4-FFF2-40B4-BE49-F238E27FC236}">
                  <a16:creationId xmlns:a16="http://schemas.microsoft.com/office/drawing/2014/main" id="{210CEE40-C105-DC51-5C35-9DB0A01BE910}"/>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47CA73E-80B5-83FF-8030-FBD95F647DF0}"/>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08F112B-A1AD-3CD4-840E-0F4A58A0B5A7}"/>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182FF649-2FC2-E1CE-7576-BC16C500A3EA}"/>
              </a:ext>
            </a:extLst>
          </p:cNvPr>
          <p:cNvGrpSpPr/>
          <p:nvPr/>
        </p:nvGrpSpPr>
        <p:grpSpPr>
          <a:xfrm>
            <a:off x="8401339" y="4066441"/>
            <a:ext cx="312449" cy="79881"/>
            <a:chOff x="7170248" y="1798320"/>
            <a:chExt cx="1023977" cy="220428"/>
          </a:xfrm>
        </p:grpSpPr>
        <p:cxnSp>
          <p:nvCxnSpPr>
            <p:cNvPr id="93" name="Straight Connector 92">
              <a:extLst>
                <a:ext uri="{FF2B5EF4-FFF2-40B4-BE49-F238E27FC236}">
                  <a16:creationId xmlns:a16="http://schemas.microsoft.com/office/drawing/2014/main" id="{A6408DFD-2800-E66A-14C5-4124CB94DD49}"/>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BA8AA10-C5D7-E52E-7D68-F872CC07E755}"/>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E0C9CAC-5645-2BCD-98EC-5FE07DEF85B1}"/>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279B4F8E-53A9-92E8-F60A-CAA7912089C8}"/>
              </a:ext>
            </a:extLst>
          </p:cNvPr>
          <p:cNvGrpSpPr/>
          <p:nvPr/>
        </p:nvGrpSpPr>
        <p:grpSpPr>
          <a:xfrm>
            <a:off x="8541363" y="4231972"/>
            <a:ext cx="1415435" cy="79881"/>
            <a:chOff x="7170248" y="1798320"/>
            <a:chExt cx="1023977" cy="220428"/>
          </a:xfrm>
        </p:grpSpPr>
        <p:cxnSp>
          <p:nvCxnSpPr>
            <p:cNvPr id="97" name="Straight Connector 96">
              <a:extLst>
                <a:ext uri="{FF2B5EF4-FFF2-40B4-BE49-F238E27FC236}">
                  <a16:creationId xmlns:a16="http://schemas.microsoft.com/office/drawing/2014/main" id="{22A329E0-A77B-BC1F-A8D9-D678CE0996DC}"/>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45A4F405-4696-AB85-F90A-CA2F14E5416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951DE16-A9C0-0216-4DF9-5E30303DD019}"/>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E6DF1305-DBCD-6DE4-777C-9764B2ED12D0}"/>
              </a:ext>
            </a:extLst>
          </p:cNvPr>
          <p:cNvGrpSpPr/>
          <p:nvPr/>
        </p:nvGrpSpPr>
        <p:grpSpPr>
          <a:xfrm>
            <a:off x="8413081" y="4555715"/>
            <a:ext cx="329277" cy="79881"/>
            <a:chOff x="7170248" y="1798320"/>
            <a:chExt cx="1023977" cy="220428"/>
          </a:xfrm>
        </p:grpSpPr>
        <p:cxnSp>
          <p:nvCxnSpPr>
            <p:cNvPr id="101" name="Straight Connector 100">
              <a:extLst>
                <a:ext uri="{FF2B5EF4-FFF2-40B4-BE49-F238E27FC236}">
                  <a16:creationId xmlns:a16="http://schemas.microsoft.com/office/drawing/2014/main" id="{69D28447-7471-10A2-594D-8A784308DC36}"/>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058A6CB-3EF3-A786-BD14-2884EC46583C}"/>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8F4A3B3-F303-70D0-A799-70909CE874B2}"/>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81BDE715-663F-E95B-46D4-E93536ED1F34}"/>
              </a:ext>
            </a:extLst>
          </p:cNvPr>
          <p:cNvGrpSpPr/>
          <p:nvPr/>
        </p:nvGrpSpPr>
        <p:grpSpPr>
          <a:xfrm>
            <a:off x="8426786" y="4716531"/>
            <a:ext cx="728326" cy="79881"/>
            <a:chOff x="7170248" y="1798320"/>
            <a:chExt cx="1023977" cy="220428"/>
          </a:xfrm>
        </p:grpSpPr>
        <p:cxnSp>
          <p:nvCxnSpPr>
            <p:cNvPr id="105" name="Straight Connector 104">
              <a:extLst>
                <a:ext uri="{FF2B5EF4-FFF2-40B4-BE49-F238E27FC236}">
                  <a16:creationId xmlns:a16="http://schemas.microsoft.com/office/drawing/2014/main" id="{7EEDAB7A-CE00-3548-C369-89F9D7CB4264}"/>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AC89DB1-6880-7A84-C8C8-48EA72173B1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20D08D4-703E-F406-C78C-E187A94BEC35}"/>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47AA921B-B1A8-B9C9-C768-6D9624F55113}"/>
              </a:ext>
            </a:extLst>
          </p:cNvPr>
          <p:cNvGrpSpPr/>
          <p:nvPr/>
        </p:nvGrpSpPr>
        <p:grpSpPr>
          <a:xfrm>
            <a:off x="8557793" y="4859412"/>
            <a:ext cx="519532" cy="79881"/>
            <a:chOff x="7170248" y="1798320"/>
            <a:chExt cx="1023977" cy="220428"/>
          </a:xfrm>
        </p:grpSpPr>
        <p:cxnSp>
          <p:nvCxnSpPr>
            <p:cNvPr id="109" name="Straight Connector 108">
              <a:extLst>
                <a:ext uri="{FF2B5EF4-FFF2-40B4-BE49-F238E27FC236}">
                  <a16:creationId xmlns:a16="http://schemas.microsoft.com/office/drawing/2014/main" id="{E8162FD8-CF2C-9CA3-3320-F0A059FF9221}"/>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332FD74-9B60-CDA6-FEEB-B294C19D32D3}"/>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C66235B-F2B0-73E6-7344-D52A9AAD400A}"/>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E0B6E3C9-3F91-28D3-875F-67D9F07EFD1C}"/>
              </a:ext>
            </a:extLst>
          </p:cNvPr>
          <p:cNvGrpSpPr/>
          <p:nvPr/>
        </p:nvGrpSpPr>
        <p:grpSpPr>
          <a:xfrm>
            <a:off x="8529399" y="5202610"/>
            <a:ext cx="419339" cy="79881"/>
            <a:chOff x="7170248" y="1798320"/>
            <a:chExt cx="1023977" cy="220428"/>
          </a:xfrm>
        </p:grpSpPr>
        <p:cxnSp>
          <p:nvCxnSpPr>
            <p:cNvPr id="113" name="Straight Connector 112">
              <a:extLst>
                <a:ext uri="{FF2B5EF4-FFF2-40B4-BE49-F238E27FC236}">
                  <a16:creationId xmlns:a16="http://schemas.microsoft.com/office/drawing/2014/main" id="{A8650BD3-BE79-2DB4-4AE9-CC05AF7CBB5A}"/>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C2C4BE5-9073-153E-B574-8603B6AB454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1927FE6-C4B3-1717-B9B2-AC76D4FF762B}"/>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BA374849-BF56-1405-C7E6-D302960ACB04}"/>
              </a:ext>
            </a:extLst>
          </p:cNvPr>
          <p:cNvGrpSpPr/>
          <p:nvPr/>
        </p:nvGrpSpPr>
        <p:grpSpPr>
          <a:xfrm>
            <a:off x="8445219" y="5362891"/>
            <a:ext cx="352706" cy="79881"/>
            <a:chOff x="7170248" y="1798320"/>
            <a:chExt cx="1023977" cy="220428"/>
          </a:xfrm>
        </p:grpSpPr>
        <p:cxnSp>
          <p:nvCxnSpPr>
            <p:cNvPr id="117" name="Straight Connector 116">
              <a:extLst>
                <a:ext uri="{FF2B5EF4-FFF2-40B4-BE49-F238E27FC236}">
                  <a16:creationId xmlns:a16="http://schemas.microsoft.com/office/drawing/2014/main" id="{1126442E-1C2D-4F3A-8BE6-65B37097F460}"/>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8278E36-7D35-8986-803B-40D3113A2A6A}"/>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EEB6C7E-793E-B95E-9271-0187F12D8C16}"/>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DD74F723-B836-8087-304C-C275677D79AA}"/>
              </a:ext>
            </a:extLst>
          </p:cNvPr>
          <p:cNvGrpSpPr/>
          <p:nvPr/>
        </p:nvGrpSpPr>
        <p:grpSpPr>
          <a:xfrm>
            <a:off x="8563024" y="5699830"/>
            <a:ext cx="284111" cy="79881"/>
            <a:chOff x="7170248" y="1798320"/>
            <a:chExt cx="1023977" cy="220428"/>
          </a:xfrm>
        </p:grpSpPr>
        <p:cxnSp>
          <p:nvCxnSpPr>
            <p:cNvPr id="121" name="Straight Connector 120">
              <a:extLst>
                <a:ext uri="{FF2B5EF4-FFF2-40B4-BE49-F238E27FC236}">
                  <a16:creationId xmlns:a16="http://schemas.microsoft.com/office/drawing/2014/main" id="{3993085A-A9B3-618C-3EE2-AB84704069FB}"/>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B09397C-E5B2-B8FA-D882-5ECE91009F69}"/>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726E68D-CFFC-1B84-EC09-45C8CA5D43BB}"/>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65F3233F-850B-5442-6C37-0A8FAF0C11CB}"/>
              </a:ext>
            </a:extLst>
          </p:cNvPr>
          <p:cNvGrpSpPr/>
          <p:nvPr/>
        </p:nvGrpSpPr>
        <p:grpSpPr>
          <a:xfrm>
            <a:off x="8194727" y="5844127"/>
            <a:ext cx="519058" cy="79881"/>
            <a:chOff x="7170248" y="1798320"/>
            <a:chExt cx="1023977" cy="220428"/>
          </a:xfrm>
        </p:grpSpPr>
        <p:cxnSp>
          <p:nvCxnSpPr>
            <p:cNvPr id="125" name="Straight Connector 124">
              <a:extLst>
                <a:ext uri="{FF2B5EF4-FFF2-40B4-BE49-F238E27FC236}">
                  <a16:creationId xmlns:a16="http://schemas.microsoft.com/office/drawing/2014/main" id="{0473871B-4A7B-F967-253A-A0ED5E9E1281}"/>
                </a:ext>
              </a:extLst>
            </p:cNvPr>
            <p:cNvCxnSpPr>
              <a:cxnSpLocks/>
            </p:cNvCxnSpPr>
            <p:nvPr/>
          </p:nvCxnSpPr>
          <p:spPr bwMode="auto">
            <a:xfrm>
              <a:off x="8194225" y="1798320"/>
              <a:ext cx="0" cy="22042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DF19584-324D-5BD9-5041-0189FC5C7E4D}"/>
                </a:ext>
              </a:extLst>
            </p:cNvPr>
            <p:cNvCxnSpPr>
              <a:cxnSpLocks/>
            </p:cNvCxnSpPr>
            <p:nvPr/>
          </p:nvCxnSpPr>
          <p:spPr bwMode="auto">
            <a:xfrm>
              <a:off x="7171757" y="1908534"/>
              <a:ext cx="102246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2A19F51-6BF8-A419-EA42-B7A86E987D98}"/>
                </a:ext>
              </a:extLst>
            </p:cNvPr>
            <p:cNvCxnSpPr>
              <a:cxnSpLocks/>
            </p:cNvCxnSpPr>
            <p:nvPr/>
          </p:nvCxnSpPr>
          <p:spPr bwMode="auto">
            <a:xfrm>
              <a:off x="7170248" y="1798320"/>
              <a:ext cx="0" cy="220428"/>
            </a:xfrm>
            <a:prstGeom prst="line">
              <a:avLst/>
            </a:prstGeom>
            <a:noFill/>
            <a:ln w="28575" cap="flat" cmpd="sng" algn="ctr">
              <a:solidFill>
                <a:schemeClr val="bg1"/>
              </a:solidFill>
              <a:prstDash val="solid"/>
              <a:round/>
              <a:headEnd type="none" w="med" len="med"/>
              <a:tailEnd type="none" w="med" len="med"/>
            </a:ln>
            <a:effectLst/>
          </p:spPr>
        </p:cxnSp>
      </p:grpSp>
      <p:sp>
        <p:nvSpPr>
          <p:cNvPr id="55" name="Oval 54">
            <a:extLst>
              <a:ext uri="{FF2B5EF4-FFF2-40B4-BE49-F238E27FC236}">
                <a16:creationId xmlns:a16="http://schemas.microsoft.com/office/drawing/2014/main" id="{137CAD4E-10D9-5B02-998A-788485D32778}"/>
              </a:ext>
            </a:extLst>
          </p:cNvPr>
          <p:cNvSpPr/>
          <p:nvPr/>
        </p:nvSpPr>
        <p:spPr bwMode="auto">
          <a:xfrm>
            <a:off x="8295091" y="5838879"/>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E971C755-79B5-ED7E-696B-307B057F47A7}"/>
              </a:ext>
            </a:extLst>
          </p:cNvPr>
          <p:cNvSpPr/>
          <p:nvPr/>
        </p:nvSpPr>
        <p:spPr bwMode="auto">
          <a:xfrm>
            <a:off x="8640583" y="5692714"/>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90793EED-F27E-BF82-1186-9A365371A9E1}"/>
              </a:ext>
            </a:extLst>
          </p:cNvPr>
          <p:cNvSpPr/>
          <p:nvPr/>
        </p:nvSpPr>
        <p:spPr bwMode="auto">
          <a:xfrm>
            <a:off x="8541568" y="5352396"/>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7B6C5052-B9D0-9383-AB3B-0D7A3A3A84E1}"/>
              </a:ext>
            </a:extLst>
          </p:cNvPr>
          <p:cNvSpPr/>
          <p:nvPr/>
        </p:nvSpPr>
        <p:spPr bwMode="auto">
          <a:xfrm>
            <a:off x="8655665" y="5192115"/>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09D5B090-6042-014E-A676-F064279F00CF}"/>
              </a:ext>
            </a:extLst>
          </p:cNvPr>
          <p:cNvSpPr/>
          <p:nvPr/>
        </p:nvSpPr>
        <p:spPr bwMode="auto">
          <a:xfrm>
            <a:off x="8734913" y="4845470"/>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75501234-0F40-3D9A-F0B3-691EF1754C8D}"/>
              </a:ext>
            </a:extLst>
          </p:cNvPr>
          <p:cNvSpPr/>
          <p:nvPr/>
        </p:nvSpPr>
        <p:spPr bwMode="auto">
          <a:xfrm>
            <a:off x="8652687" y="4702253"/>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2E688981-DAD3-55A0-D550-551DDB9BCB66}"/>
              </a:ext>
            </a:extLst>
          </p:cNvPr>
          <p:cNvSpPr/>
          <p:nvPr/>
        </p:nvSpPr>
        <p:spPr bwMode="auto">
          <a:xfrm>
            <a:off x="8502921" y="4555448"/>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9D8EA26A-6F19-35BA-F62A-5C8ADA15FA27}"/>
              </a:ext>
            </a:extLst>
          </p:cNvPr>
          <p:cNvSpPr/>
          <p:nvPr/>
        </p:nvSpPr>
        <p:spPr bwMode="auto">
          <a:xfrm>
            <a:off x="8962591" y="4224050"/>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CC2FC07E-9DC3-2551-95E9-D866F1B2B5AF}"/>
              </a:ext>
            </a:extLst>
          </p:cNvPr>
          <p:cNvSpPr/>
          <p:nvPr/>
        </p:nvSpPr>
        <p:spPr bwMode="auto">
          <a:xfrm>
            <a:off x="8487390" y="4064780"/>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30FB3752-AD32-E437-AD5C-66885F1A2319}"/>
              </a:ext>
            </a:extLst>
          </p:cNvPr>
          <p:cNvSpPr/>
          <p:nvPr/>
        </p:nvSpPr>
        <p:spPr bwMode="auto">
          <a:xfrm>
            <a:off x="8743892" y="3910346"/>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938F045D-DF2C-DEAF-7D7F-5591FFCACDD7}"/>
              </a:ext>
            </a:extLst>
          </p:cNvPr>
          <p:cNvSpPr/>
          <p:nvPr/>
        </p:nvSpPr>
        <p:spPr bwMode="auto">
          <a:xfrm>
            <a:off x="8574088" y="3574125"/>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7FE089C1-6593-EE86-A8C4-10D2CDB3E976}"/>
              </a:ext>
            </a:extLst>
          </p:cNvPr>
          <p:cNvSpPr/>
          <p:nvPr/>
        </p:nvSpPr>
        <p:spPr bwMode="auto">
          <a:xfrm>
            <a:off x="8573113" y="3101443"/>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6A856526-102E-D3E9-9328-307FE0746E62}"/>
              </a:ext>
            </a:extLst>
          </p:cNvPr>
          <p:cNvSpPr/>
          <p:nvPr/>
        </p:nvSpPr>
        <p:spPr bwMode="auto">
          <a:xfrm>
            <a:off x="8642173" y="2921471"/>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59F5B3FC-8A8E-E50F-0B0C-1FBE11F6CBD0}"/>
              </a:ext>
            </a:extLst>
          </p:cNvPr>
          <p:cNvSpPr/>
          <p:nvPr/>
        </p:nvSpPr>
        <p:spPr bwMode="auto">
          <a:xfrm>
            <a:off x="8620737" y="3423395"/>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A605EC52-D645-F4DD-E5E1-42CABCB28AE9}"/>
              </a:ext>
            </a:extLst>
          </p:cNvPr>
          <p:cNvSpPr/>
          <p:nvPr/>
        </p:nvSpPr>
        <p:spPr bwMode="auto">
          <a:xfrm>
            <a:off x="8667097" y="2611956"/>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02D5A46D-9DA9-70BD-4B04-2D254712DF6A}"/>
              </a:ext>
            </a:extLst>
          </p:cNvPr>
          <p:cNvSpPr/>
          <p:nvPr/>
        </p:nvSpPr>
        <p:spPr bwMode="auto">
          <a:xfrm>
            <a:off x="8564384" y="2428496"/>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0802C648-3DE2-FEB9-FDF1-1219D914DAF8}"/>
              </a:ext>
            </a:extLst>
          </p:cNvPr>
          <p:cNvSpPr/>
          <p:nvPr/>
        </p:nvSpPr>
        <p:spPr bwMode="auto">
          <a:xfrm>
            <a:off x="8510798" y="2117785"/>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2200CEA1-35A7-53F2-DFD1-52DC527ACBC3}"/>
              </a:ext>
            </a:extLst>
          </p:cNvPr>
          <p:cNvSpPr/>
          <p:nvPr/>
        </p:nvSpPr>
        <p:spPr bwMode="auto">
          <a:xfrm>
            <a:off x="8664352" y="1952326"/>
            <a:ext cx="95249" cy="9037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a:t>
            </a:r>
            <a:r>
              <a:rPr lang="en-US" dirty="0"/>
              <a:t>Exploratory Analysis of </a:t>
            </a:r>
            <a:br>
              <a:rPr lang="en-US" dirty="0"/>
            </a:br>
            <a:r>
              <a:rPr lang="en-US" dirty="0"/>
              <a:t>PFS and OS in HR- Patients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sp>
        <p:nvSpPr>
          <p:cNvPr id="11" name="TextBox 10">
            <a:extLst>
              <a:ext uri="{FF2B5EF4-FFF2-40B4-BE49-F238E27FC236}">
                <a16:creationId xmlns:a16="http://schemas.microsoft.com/office/drawing/2014/main" id="{EE898025-F591-09D5-BE6A-4AE32D212ED2}"/>
              </a:ext>
            </a:extLst>
          </p:cNvPr>
          <p:cNvSpPr txBox="1"/>
          <p:nvPr/>
        </p:nvSpPr>
        <p:spPr bwMode="auto">
          <a:xfrm>
            <a:off x="2348619" y="1490597"/>
            <a:ext cx="181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a:t>
            </a:r>
          </a:p>
        </p:txBody>
      </p:sp>
      <p:sp>
        <p:nvSpPr>
          <p:cNvPr id="13" name="TextBox 12">
            <a:extLst>
              <a:ext uri="{FF2B5EF4-FFF2-40B4-BE49-F238E27FC236}">
                <a16:creationId xmlns:a16="http://schemas.microsoft.com/office/drawing/2014/main" id="{468AE612-C1D2-3D18-D1F4-B6B50719810C}"/>
              </a:ext>
            </a:extLst>
          </p:cNvPr>
          <p:cNvSpPr txBox="1"/>
          <p:nvPr/>
        </p:nvSpPr>
        <p:spPr bwMode="auto">
          <a:xfrm>
            <a:off x="7959454" y="1490597"/>
            <a:ext cx="1816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graphicFrame>
        <p:nvGraphicFramePr>
          <p:cNvPr id="12" name="Table 5">
            <a:extLst>
              <a:ext uri="{FF2B5EF4-FFF2-40B4-BE49-F238E27FC236}">
                <a16:creationId xmlns:a16="http://schemas.microsoft.com/office/drawing/2014/main" id="{5B3CF5DC-8BF7-39B1-AF00-5FF43D0B5B2A}"/>
              </a:ext>
            </a:extLst>
          </p:cNvPr>
          <p:cNvGraphicFramePr>
            <a:graphicFrameLocks noGrp="1"/>
          </p:cNvGraphicFramePr>
          <p:nvPr>
            <p:extLst>
              <p:ext uri="{D42A27DB-BD31-4B8C-83A1-F6EECF244321}">
                <p14:modId xmlns:p14="http://schemas.microsoft.com/office/powerpoint/2010/main" val="3250791423"/>
              </p:ext>
            </p:extLst>
          </p:nvPr>
        </p:nvGraphicFramePr>
        <p:xfrm>
          <a:off x="2182498" y="1732129"/>
          <a:ext cx="4083587" cy="1234440"/>
        </p:xfrm>
        <a:graphic>
          <a:graphicData uri="http://schemas.openxmlformats.org/drawingml/2006/table">
            <a:tbl>
              <a:tblPr firstRow="1" bandRow="1">
                <a:tableStyleId>{5C22544A-7EE6-4342-B048-85BDC9FD1C3A}</a:tableStyleId>
              </a:tblPr>
              <a:tblGrid>
                <a:gridCol w="1455848">
                  <a:extLst>
                    <a:ext uri="{9D8B030D-6E8A-4147-A177-3AD203B41FA5}">
                      <a16:colId xmlns:a16="http://schemas.microsoft.com/office/drawing/2014/main" val="1330018236"/>
                    </a:ext>
                  </a:extLst>
                </a:gridCol>
                <a:gridCol w="1376413">
                  <a:extLst>
                    <a:ext uri="{9D8B030D-6E8A-4147-A177-3AD203B41FA5}">
                      <a16:colId xmlns:a16="http://schemas.microsoft.com/office/drawing/2014/main" val="3495904850"/>
                    </a:ext>
                  </a:extLst>
                </a:gridCol>
                <a:gridCol w="1251326">
                  <a:extLst>
                    <a:ext uri="{9D8B030D-6E8A-4147-A177-3AD203B41FA5}">
                      <a16:colId xmlns:a16="http://schemas.microsoft.com/office/drawing/2014/main" val="1641263818"/>
                    </a:ext>
                  </a:extLst>
                </a:gridCol>
              </a:tblGrid>
              <a:tr h="0">
                <a:tc>
                  <a:txBody>
                    <a:bodyPr/>
                    <a:lstStyle/>
                    <a:p>
                      <a:pPr>
                        <a:lnSpc>
                          <a:spcPct val="9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40)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168497">
                <a:tc>
                  <a:txBody>
                    <a:bodyPr/>
                    <a:lstStyle/>
                    <a:p>
                      <a:pPr>
                        <a:lnSpc>
                          <a:spcPct val="90000"/>
                        </a:lnSpc>
                      </a:pPr>
                      <a:r>
                        <a:rPr lang="en-US" sz="1400" dirty="0">
                          <a:solidFill>
                            <a:schemeClr val="bg1"/>
                          </a:solidFill>
                        </a:rPr>
                        <a:t>mPFS, </a:t>
                      </a:r>
                      <a:r>
                        <a:rPr lang="en-US" sz="1400" dirty="0" err="1">
                          <a:solidFill>
                            <a:schemeClr val="bg1"/>
                          </a:solidFill>
                        </a:rPr>
                        <a:t>mo</a:t>
                      </a:r>
                      <a:r>
                        <a:rPr lang="en-US" sz="1400" dirty="0">
                          <a:solidFill>
                            <a:schemeClr val="bg1"/>
                          </a:solidFill>
                        </a:rPr>
                        <a:t> </a:t>
                      </a:r>
                      <a:br>
                        <a:rPr lang="en-US" sz="1400" dirty="0">
                          <a:solidFill>
                            <a:schemeClr val="bg1"/>
                          </a:solidFill>
                        </a:rPr>
                      </a:br>
                      <a:r>
                        <a:rPr lang="en-US" sz="1400" dirty="0">
                          <a:solidFill>
                            <a:schemeClr val="bg1"/>
                          </a:solidFill>
                        </a:rPr>
                        <a:t>(95%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8.5 (4.3-11.7)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2.9 (1.4-5.1)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168497">
                <a:tc>
                  <a:txBody>
                    <a:bodyPr/>
                    <a:lstStyle/>
                    <a:p>
                      <a:pPr>
                        <a:lnSpc>
                          <a:spcPct val="90000"/>
                        </a:lnSpc>
                      </a:pPr>
                      <a:r>
                        <a:rPr lang="en-US" sz="1400" dirty="0">
                          <a:solidFill>
                            <a:schemeClr val="bg1"/>
                          </a:solidFill>
                        </a:rPr>
                        <a:t>Hazard ratio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0.46 (0.24-0.89)</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graphicFrame>
        <p:nvGraphicFramePr>
          <p:cNvPr id="14" name="Table 5">
            <a:extLst>
              <a:ext uri="{FF2B5EF4-FFF2-40B4-BE49-F238E27FC236}">
                <a16:creationId xmlns:a16="http://schemas.microsoft.com/office/drawing/2014/main" id="{1464DD66-312F-8B14-7AE9-2CC88162EEB4}"/>
              </a:ext>
            </a:extLst>
          </p:cNvPr>
          <p:cNvGraphicFramePr>
            <a:graphicFrameLocks noGrp="1"/>
          </p:cNvGraphicFramePr>
          <p:nvPr>
            <p:extLst>
              <p:ext uri="{D42A27DB-BD31-4B8C-83A1-F6EECF244321}">
                <p14:modId xmlns:p14="http://schemas.microsoft.com/office/powerpoint/2010/main" val="702517592"/>
              </p:ext>
            </p:extLst>
          </p:nvPr>
        </p:nvGraphicFramePr>
        <p:xfrm>
          <a:off x="8456134" y="1732129"/>
          <a:ext cx="3531047" cy="1234440"/>
        </p:xfrm>
        <a:graphic>
          <a:graphicData uri="http://schemas.openxmlformats.org/drawingml/2006/table">
            <a:tbl>
              <a:tblPr firstRow="1" bandRow="1">
                <a:tableStyleId>{5C22544A-7EE6-4342-B048-85BDC9FD1C3A}</a:tableStyleId>
              </a:tblPr>
              <a:tblGrid>
                <a:gridCol w="1072421">
                  <a:extLst>
                    <a:ext uri="{9D8B030D-6E8A-4147-A177-3AD203B41FA5}">
                      <a16:colId xmlns:a16="http://schemas.microsoft.com/office/drawing/2014/main" val="1330018236"/>
                    </a:ext>
                  </a:extLst>
                </a:gridCol>
                <a:gridCol w="1330693">
                  <a:extLst>
                    <a:ext uri="{9D8B030D-6E8A-4147-A177-3AD203B41FA5}">
                      <a16:colId xmlns:a16="http://schemas.microsoft.com/office/drawing/2014/main" val="3495904850"/>
                    </a:ext>
                  </a:extLst>
                </a:gridCol>
                <a:gridCol w="1127933">
                  <a:extLst>
                    <a:ext uri="{9D8B030D-6E8A-4147-A177-3AD203B41FA5}">
                      <a16:colId xmlns:a16="http://schemas.microsoft.com/office/drawing/2014/main" val="1641263818"/>
                    </a:ext>
                  </a:extLst>
                </a:gridCol>
              </a:tblGrid>
              <a:tr h="249713">
                <a:tc>
                  <a:txBody>
                    <a:bodyPr/>
                    <a:lstStyle/>
                    <a:p>
                      <a:pPr>
                        <a:lnSpc>
                          <a:spcPct val="90000"/>
                        </a:lnSpc>
                      </a:pPr>
                      <a:endParaRPr lang="en-US" sz="1400" dirty="0"/>
                    </a:p>
                  </a:txBody>
                  <a:tcPr marL="9144" marR="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1"/>
                          </a:solidFill>
                        </a:rPr>
                        <a:t>T-DXd (n = 40)</a:t>
                      </a:r>
                    </a:p>
                  </a:txBody>
                  <a:tcPr marL="9144" marR="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accent3"/>
                          </a:solidFill>
                        </a:rPr>
                        <a:t>CT (n = 18)</a:t>
                      </a:r>
                    </a:p>
                  </a:txBody>
                  <a:tcPr marL="9144" marR="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8973068"/>
                  </a:ext>
                </a:extLst>
              </a:tr>
              <a:tr h="418874">
                <a:tc>
                  <a:txBody>
                    <a:bodyPr/>
                    <a:lstStyle/>
                    <a:p>
                      <a:pPr>
                        <a:lnSpc>
                          <a:spcPct val="90000"/>
                        </a:lnSpc>
                      </a:pPr>
                      <a:r>
                        <a:rPr lang="en-US" sz="1400" dirty="0">
                          <a:solidFill>
                            <a:schemeClr val="bg1"/>
                          </a:solidFill>
                        </a:rPr>
                        <a:t>mOS, mo (95% CI)</a:t>
                      </a:r>
                    </a:p>
                  </a:txBody>
                  <a:tcPr marL="9144" marR="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18.2 (13.6-NE)</a:t>
                      </a:r>
                    </a:p>
                  </a:txBody>
                  <a:tcPr marL="9144" marR="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ct val="90000"/>
                        </a:lnSpc>
                      </a:pPr>
                      <a:r>
                        <a:rPr lang="en-US" sz="1400" dirty="0">
                          <a:solidFill>
                            <a:schemeClr val="bg1"/>
                          </a:solidFill>
                        </a:rPr>
                        <a:t>8.3 (5.6-20.6)</a:t>
                      </a:r>
                    </a:p>
                  </a:txBody>
                  <a:tcPr marL="9144" marR="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7675394"/>
                  </a:ext>
                </a:extLst>
              </a:tr>
              <a:tr h="418874">
                <a:tc>
                  <a:txBody>
                    <a:bodyPr/>
                    <a:lstStyle/>
                    <a:p>
                      <a:pPr>
                        <a:lnSpc>
                          <a:spcPct val="90000"/>
                        </a:lnSpc>
                      </a:pPr>
                      <a:r>
                        <a:rPr lang="en-US" sz="1400" dirty="0">
                          <a:solidFill>
                            <a:schemeClr val="bg1"/>
                          </a:solidFill>
                        </a:rPr>
                        <a:t>Hazard ratio (95% CI)</a:t>
                      </a:r>
                    </a:p>
                  </a:txBody>
                  <a:tcPr marL="9144" marR="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lnSpc>
                          <a:spcPct val="90000"/>
                        </a:lnSpc>
                      </a:pPr>
                      <a:r>
                        <a:rPr lang="en-US" sz="1400" kern="0" dirty="0">
                          <a:solidFill>
                            <a:schemeClr val="bg1"/>
                          </a:solidFill>
                          <a:latin typeface="+mn-lt"/>
                          <a:cs typeface="+mn-cs"/>
                          <a:sym typeface="Helvetica-Bold"/>
                          <a:rtl val="0"/>
                        </a:rPr>
                        <a:t>0.48 (0.24-0.95)</a:t>
                      </a:r>
                      <a:endParaRPr lang="en-US" sz="1400" dirty="0">
                        <a:solidFill>
                          <a:schemeClr val="bg1"/>
                        </a:solidFill>
                      </a:endParaRPr>
                    </a:p>
                  </a:txBody>
                  <a:tcPr marL="9144" marR="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chemeClr val="bg1"/>
                        </a:solidFill>
                      </a:endParaRPr>
                    </a:p>
                  </a:txBody>
                  <a:tcPr/>
                </a:tc>
                <a:extLst>
                  <a:ext uri="{0D108BD9-81ED-4DB2-BD59-A6C34878D82A}">
                    <a16:rowId xmlns:a16="http://schemas.microsoft.com/office/drawing/2014/main" val="340184635"/>
                  </a:ext>
                </a:extLst>
              </a:tr>
            </a:tbl>
          </a:graphicData>
        </a:graphic>
      </p:graphicFrame>
      <p:sp>
        <p:nvSpPr>
          <p:cNvPr id="5" name="TextBox 4">
            <a:extLst>
              <a:ext uri="{FF2B5EF4-FFF2-40B4-BE49-F238E27FC236}">
                <a16:creationId xmlns:a16="http://schemas.microsoft.com/office/drawing/2014/main" id="{F52382FF-F48D-C0EE-06F9-65F3B559F629}"/>
              </a:ext>
            </a:extLst>
          </p:cNvPr>
          <p:cNvSpPr txBox="1"/>
          <p:nvPr/>
        </p:nvSpPr>
        <p:spPr bwMode="auto">
          <a:xfrm rot="16200000">
            <a:off x="5913414" y="3401228"/>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15" name="TextBox 14">
            <a:extLst>
              <a:ext uri="{FF2B5EF4-FFF2-40B4-BE49-F238E27FC236}">
                <a16:creationId xmlns:a16="http://schemas.microsoft.com/office/drawing/2014/main" id="{CBF31E2B-635A-4413-C594-C171D6179490}"/>
              </a:ext>
            </a:extLst>
          </p:cNvPr>
          <p:cNvSpPr txBox="1"/>
          <p:nvPr/>
        </p:nvSpPr>
        <p:spPr bwMode="auto">
          <a:xfrm rot="16200000">
            <a:off x="44225" y="3305299"/>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grpSp>
        <p:nvGrpSpPr>
          <p:cNvPr id="2" name="Group 1">
            <a:extLst>
              <a:ext uri="{FF2B5EF4-FFF2-40B4-BE49-F238E27FC236}">
                <a16:creationId xmlns:a16="http://schemas.microsoft.com/office/drawing/2014/main" id="{10B4304F-F207-6CE2-1B8B-177F9EF4373F}"/>
              </a:ext>
            </a:extLst>
          </p:cNvPr>
          <p:cNvGrpSpPr/>
          <p:nvPr/>
        </p:nvGrpSpPr>
        <p:grpSpPr>
          <a:xfrm>
            <a:off x="469553" y="1975304"/>
            <a:ext cx="5394156" cy="3618928"/>
            <a:chOff x="469553" y="1975304"/>
            <a:chExt cx="5394156" cy="3618928"/>
          </a:xfrm>
        </p:grpSpPr>
        <p:grpSp>
          <p:nvGrpSpPr>
            <p:cNvPr id="64" name="Group 63">
              <a:extLst>
                <a:ext uri="{FF2B5EF4-FFF2-40B4-BE49-F238E27FC236}">
                  <a16:creationId xmlns:a16="http://schemas.microsoft.com/office/drawing/2014/main" id="{E750761D-2963-CFDC-43BC-919E51056138}"/>
                </a:ext>
              </a:extLst>
            </p:cNvPr>
            <p:cNvGrpSpPr/>
            <p:nvPr/>
          </p:nvGrpSpPr>
          <p:grpSpPr>
            <a:xfrm>
              <a:off x="592185" y="4839775"/>
              <a:ext cx="5271524" cy="754457"/>
              <a:chOff x="966118" y="8269487"/>
              <a:chExt cx="10544426" cy="1509113"/>
            </a:xfrm>
          </p:grpSpPr>
          <p:sp>
            <p:nvSpPr>
              <p:cNvPr id="65" name="TextBox 64">
                <a:extLst>
                  <a:ext uri="{FF2B5EF4-FFF2-40B4-BE49-F238E27FC236}">
                    <a16:creationId xmlns:a16="http://schemas.microsoft.com/office/drawing/2014/main" id="{E60CC4E7-C41D-42A7-21CF-5A705D945629}"/>
                  </a:ext>
                </a:extLst>
              </p:cNvPr>
              <p:cNvSpPr txBox="1"/>
              <p:nvPr/>
            </p:nvSpPr>
            <p:spPr>
              <a:xfrm>
                <a:off x="1392760"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66" name="TextBox 65">
                <a:extLst>
                  <a:ext uri="{FF2B5EF4-FFF2-40B4-BE49-F238E27FC236}">
                    <a16:creationId xmlns:a16="http://schemas.microsoft.com/office/drawing/2014/main" id="{63BFAD84-9CD6-8D7D-195A-8A446D5B0F77}"/>
                  </a:ext>
                </a:extLst>
              </p:cNvPr>
              <p:cNvSpPr txBox="1"/>
              <p:nvPr/>
            </p:nvSpPr>
            <p:spPr>
              <a:xfrm>
                <a:off x="173151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67" name="TextBox 66">
                <a:extLst>
                  <a:ext uri="{FF2B5EF4-FFF2-40B4-BE49-F238E27FC236}">
                    <a16:creationId xmlns:a16="http://schemas.microsoft.com/office/drawing/2014/main" id="{7CEE8D11-D9E9-AA69-F78C-6C38B15F2DDB}"/>
                  </a:ext>
                </a:extLst>
              </p:cNvPr>
              <p:cNvSpPr txBox="1"/>
              <p:nvPr/>
            </p:nvSpPr>
            <p:spPr>
              <a:xfrm>
                <a:off x="207019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68" name="TextBox 67">
                <a:extLst>
                  <a:ext uri="{FF2B5EF4-FFF2-40B4-BE49-F238E27FC236}">
                    <a16:creationId xmlns:a16="http://schemas.microsoft.com/office/drawing/2014/main" id="{BD778F7F-3BA4-9C29-3596-DDF8890E2F21}"/>
                  </a:ext>
                </a:extLst>
              </p:cNvPr>
              <p:cNvSpPr txBox="1"/>
              <p:nvPr/>
            </p:nvSpPr>
            <p:spPr>
              <a:xfrm>
                <a:off x="2408966"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69" name="TextBox 68">
                <a:extLst>
                  <a:ext uri="{FF2B5EF4-FFF2-40B4-BE49-F238E27FC236}">
                    <a16:creationId xmlns:a16="http://schemas.microsoft.com/office/drawing/2014/main" id="{B8D9B046-792C-5438-D18E-505AD97DBEBD}"/>
                  </a:ext>
                </a:extLst>
              </p:cNvPr>
              <p:cNvSpPr txBox="1"/>
              <p:nvPr/>
            </p:nvSpPr>
            <p:spPr>
              <a:xfrm>
                <a:off x="2747761"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70" name="TextBox 69">
                <a:extLst>
                  <a:ext uri="{FF2B5EF4-FFF2-40B4-BE49-F238E27FC236}">
                    <a16:creationId xmlns:a16="http://schemas.microsoft.com/office/drawing/2014/main" id="{9BF85123-F4EE-AB42-ECEB-8DA89A609A17}"/>
                  </a:ext>
                </a:extLst>
              </p:cNvPr>
              <p:cNvSpPr txBox="1"/>
              <p:nvPr/>
            </p:nvSpPr>
            <p:spPr>
              <a:xfrm>
                <a:off x="3086555"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71" name="TextBox 70">
                <a:extLst>
                  <a:ext uri="{FF2B5EF4-FFF2-40B4-BE49-F238E27FC236}">
                    <a16:creationId xmlns:a16="http://schemas.microsoft.com/office/drawing/2014/main" id="{E1F8BFE7-6657-90AF-AE58-758E9BCB5320}"/>
                  </a:ext>
                </a:extLst>
              </p:cNvPr>
              <p:cNvSpPr txBox="1"/>
              <p:nvPr/>
            </p:nvSpPr>
            <p:spPr>
              <a:xfrm>
                <a:off x="3425307"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72" name="TextBox 71">
                <a:extLst>
                  <a:ext uri="{FF2B5EF4-FFF2-40B4-BE49-F238E27FC236}">
                    <a16:creationId xmlns:a16="http://schemas.microsoft.com/office/drawing/2014/main" id="{CA0BE9BF-851B-241D-4A67-3C094DE9EE16}"/>
                  </a:ext>
                </a:extLst>
              </p:cNvPr>
              <p:cNvSpPr txBox="1"/>
              <p:nvPr/>
            </p:nvSpPr>
            <p:spPr>
              <a:xfrm>
                <a:off x="376412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73" name="TextBox 72">
                <a:extLst>
                  <a:ext uri="{FF2B5EF4-FFF2-40B4-BE49-F238E27FC236}">
                    <a16:creationId xmlns:a16="http://schemas.microsoft.com/office/drawing/2014/main" id="{790A0DA0-9D47-56DE-5D21-A976A5E3292C}"/>
                  </a:ext>
                </a:extLst>
              </p:cNvPr>
              <p:cNvSpPr txBox="1"/>
              <p:nvPr/>
            </p:nvSpPr>
            <p:spPr>
              <a:xfrm>
                <a:off x="410270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74" name="TextBox 73">
                <a:extLst>
                  <a:ext uri="{FF2B5EF4-FFF2-40B4-BE49-F238E27FC236}">
                    <a16:creationId xmlns:a16="http://schemas.microsoft.com/office/drawing/2014/main" id="{DFA89A77-FF2E-367B-030F-68E95C03EB3E}"/>
                  </a:ext>
                </a:extLst>
              </p:cNvPr>
              <p:cNvSpPr txBox="1"/>
              <p:nvPr/>
            </p:nvSpPr>
            <p:spPr>
              <a:xfrm>
                <a:off x="444147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75" name="TextBox 74">
                <a:extLst>
                  <a:ext uri="{FF2B5EF4-FFF2-40B4-BE49-F238E27FC236}">
                    <a16:creationId xmlns:a16="http://schemas.microsoft.com/office/drawing/2014/main" id="{2EC75B1B-D6E2-1DBC-9E96-2621A5B6F22C}"/>
                  </a:ext>
                </a:extLst>
              </p:cNvPr>
              <p:cNvSpPr txBox="1"/>
              <p:nvPr/>
            </p:nvSpPr>
            <p:spPr>
              <a:xfrm>
                <a:off x="473183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76" name="TextBox 75">
                <a:extLst>
                  <a:ext uri="{FF2B5EF4-FFF2-40B4-BE49-F238E27FC236}">
                    <a16:creationId xmlns:a16="http://schemas.microsoft.com/office/drawing/2014/main" id="{6C62109F-C38C-1AF4-D45A-7AFEB489B45E}"/>
                  </a:ext>
                </a:extLst>
              </p:cNvPr>
              <p:cNvSpPr txBox="1"/>
              <p:nvPr/>
            </p:nvSpPr>
            <p:spPr>
              <a:xfrm>
                <a:off x="507058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77" name="TextBox 76">
                <a:extLst>
                  <a:ext uri="{FF2B5EF4-FFF2-40B4-BE49-F238E27FC236}">
                    <a16:creationId xmlns:a16="http://schemas.microsoft.com/office/drawing/2014/main" id="{BBB5EAB9-5E39-ED83-10B2-673821704B29}"/>
                  </a:ext>
                </a:extLst>
              </p:cNvPr>
              <p:cNvSpPr txBox="1"/>
              <p:nvPr/>
            </p:nvSpPr>
            <p:spPr>
              <a:xfrm>
                <a:off x="540926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78" name="TextBox 77">
                <a:extLst>
                  <a:ext uri="{FF2B5EF4-FFF2-40B4-BE49-F238E27FC236}">
                    <a16:creationId xmlns:a16="http://schemas.microsoft.com/office/drawing/2014/main" id="{908C8158-E723-31E4-FC0C-F25BADE99C52}"/>
                  </a:ext>
                </a:extLst>
              </p:cNvPr>
              <p:cNvSpPr txBox="1"/>
              <p:nvPr/>
            </p:nvSpPr>
            <p:spPr>
              <a:xfrm>
                <a:off x="574804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79" name="TextBox 78">
                <a:extLst>
                  <a:ext uri="{FF2B5EF4-FFF2-40B4-BE49-F238E27FC236}">
                    <a16:creationId xmlns:a16="http://schemas.microsoft.com/office/drawing/2014/main" id="{50B8F0B8-97F4-BB55-709A-D695CA2D9C26}"/>
                  </a:ext>
                </a:extLst>
              </p:cNvPr>
              <p:cNvSpPr txBox="1"/>
              <p:nvPr/>
            </p:nvSpPr>
            <p:spPr>
              <a:xfrm>
                <a:off x="608683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80" name="TextBox 79">
                <a:extLst>
                  <a:ext uri="{FF2B5EF4-FFF2-40B4-BE49-F238E27FC236}">
                    <a16:creationId xmlns:a16="http://schemas.microsoft.com/office/drawing/2014/main" id="{E790D061-D793-C291-278B-B38254426F13}"/>
                  </a:ext>
                </a:extLst>
              </p:cNvPr>
              <p:cNvSpPr txBox="1"/>
              <p:nvPr/>
            </p:nvSpPr>
            <p:spPr>
              <a:xfrm>
                <a:off x="642560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81" name="TextBox 80">
                <a:extLst>
                  <a:ext uri="{FF2B5EF4-FFF2-40B4-BE49-F238E27FC236}">
                    <a16:creationId xmlns:a16="http://schemas.microsoft.com/office/drawing/2014/main" id="{2DB3F8AE-49FD-0663-5F41-7884D763C548}"/>
                  </a:ext>
                </a:extLst>
              </p:cNvPr>
              <p:cNvSpPr txBox="1"/>
              <p:nvPr/>
            </p:nvSpPr>
            <p:spPr>
              <a:xfrm>
                <a:off x="6764380"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82" name="TextBox 81">
                <a:extLst>
                  <a:ext uri="{FF2B5EF4-FFF2-40B4-BE49-F238E27FC236}">
                    <a16:creationId xmlns:a16="http://schemas.microsoft.com/office/drawing/2014/main" id="{52F9C3E8-0CDB-CF3A-6ABB-164E947E7541}"/>
                  </a:ext>
                </a:extLst>
              </p:cNvPr>
              <p:cNvSpPr txBox="1"/>
              <p:nvPr/>
            </p:nvSpPr>
            <p:spPr>
              <a:xfrm>
                <a:off x="710317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83" name="TextBox 82">
                <a:extLst>
                  <a:ext uri="{FF2B5EF4-FFF2-40B4-BE49-F238E27FC236}">
                    <a16:creationId xmlns:a16="http://schemas.microsoft.com/office/drawing/2014/main" id="{948CB412-3E4F-2F08-BE6E-A22487AF7F2F}"/>
                  </a:ext>
                </a:extLst>
              </p:cNvPr>
              <p:cNvSpPr txBox="1"/>
              <p:nvPr/>
            </p:nvSpPr>
            <p:spPr>
              <a:xfrm>
                <a:off x="744175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84" name="TextBox 83">
                <a:extLst>
                  <a:ext uri="{FF2B5EF4-FFF2-40B4-BE49-F238E27FC236}">
                    <a16:creationId xmlns:a16="http://schemas.microsoft.com/office/drawing/2014/main" id="{21C6F411-105F-F629-E921-1788A7F49B98}"/>
                  </a:ext>
                </a:extLst>
              </p:cNvPr>
              <p:cNvSpPr txBox="1"/>
              <p:nvPr/>
            </p:nvSpPr>
            <p:spPr>
              <a:xfrm>
                <a:off x="778054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85" name="TextBox 84">
                <a:extLst>
                  <a:ext uri="{FF2B5EF4-FFF2-40B4-BE49-F238E27FC236}">
                    <a16:creationId xmlns:a16="http://schemas.microsoft.com/office/drawing/2014/main" id="{00901ACE-2500-1874-65C0-583C87BABC11}"/>
                  </a:ext>
                </a:extLst>
              </p:cNvPr>
              <p:cNvSpPr txBox="1"/>
              <p:nvPr/>
            </p:nvSpPr>
            <p:spPr>
              <a:xfrm>
                <a:off x="811699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86" name="TextBox 85">
                <a:extLst>
                  <a:ext uri="{FF2B5EF4-FFF2-40B4-BE49-F238E27FC236}">
                    <a16:creationId xmlns:a16="http://schemas.microsoft.com/office/drawing/2014/main" id="{40341B69-6BEF-76C1-3528-C56F8DD26B54}"/>
                  </a:ext>
                </a:extLst>
              </p:cNvPr>
              <p:cNvSpPr txBox="1"/>
              <p:nvPr/>
            </p:nvSpPr>
            <p:spPr>
              <a:xfrm>
                <a:off x="845576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87" name="TextBox 86">
                <a:extLst>
                  <a:ext uri="{FF2B5EF4-FFF2-40B4-BE49-F238E27FC236}">
                    <a16:creationId xmlns:a16="http://schemas.microsoft.com/office/drawing/2014/main" id="{E2F617E3-87C7-2AFC-4BBA-B0C3FDA40355}"/>
                  </a:ext>
                </a:extLst>
              </p:cNvPr>
              <p:cNvSpPr txBox="1"/>
              <p:nvPr/>
            </p:nvSpPr>
            <p:spPr>
              <a:xfrm>
                <a:off x="8794432"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88" name="TextBox 87">
                <a:extLst>
                  <a:ext uri="{FF2B5EF4-FFF2-40B4-BE49-F238E27FC236}">
                    <a16:creationId xmlns:a16="http://schemas.microsoft.com/office/drawing/2014/main" id="{0BEC659E-8C3F-291A-77DE-7D6E6F6CA0B5}"/>
                  </a:ext>
                </a:extLst>
              </p:cNvPr>
              <p:cNvSpPr txBox="1"/>
              <p:nvPr/>
            </p:nvSpPr>
            <p:spPr>
              <a:xfrm>
                <a:off x="913322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89" name="TextBox 88">
                <a:extLst>
                  <a:ext uri="{FF2B5EF4-FFF2-40B4-BE49-F238E27FC236}">
                    <a16:creationId xmlns:a16="http://schemas.microsoft.com/office/drawing/2014/main" id="{2CB04168-1E9A-136E-C52C-2990647AC42C}"/>
                  </a:ext>
                </a:extLst>
              </p:cNvPr>
              <p:cNvSpPr txBox="1"/>
              <p:nvPr/>
            </p:nvSpPr>
            <p:spPr>
              <a:xfrm>
                <a:off x="947199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90" name="TextBox 89">
                <a:extLst>
                  <a:ext uri="{FF2B5EF4-FFF2-40B4-BE49-F238E27FC236}">
                    <a16:creationId xmlns:a16="http://schemas.microsoft.com/office/drawing/2014/main" id="{D43AEFE7-09BF-4FC4-21FE-AC37D2F09194}"/>
                  </a:ext>
                </a:extLst>
              </p:cNvPr>
              <p:cNvSpPr txBox="1"/>
              <p:nvPr/>
            </p:nvSpPr>
            <p:spPr>
              <a:xfrm>
                <a:off x="981079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91" name="TextBox 90">
                <a:extLst>
                  <a:ext uri="{FF2B5EF4-FFF2-40B4-BE49-F238E27FC236}">
                    <a16:creationId xmlns:a16="http://schemas.microsoft.com/office/drawing/2014/main" id="{795C85CE-DEB5-0EA8-4521-13977CFECC41}"/>
                  </a:ext>
                </a:extLst>
              </p:cNvPr>
              <p:cNvSpPr txBox="1"/>
              <p:nvPr/>
            </p:nvSpPr>
            <p:spPr>
              <a:xfrm>
                <a:off x="1014956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92" name="TextBox 91">
                <a:extLst>
                  <a:ext uri="{FF2B5EF4-FFF2-40B4-BE49-F238E27FC236}">
                    <a16:creationId xmlns:a16="http://schemas.microsoft.com/office/drawing/2014/main" id="{C095FD6D-5F31-0668-6542-EB1D136A7571}"/>
                  </a:ext>
                </a:extLst>
              </p:cNvPr>
              <p:cNvSpPr txBox="1"/>
              <p:nvPr/>
            </p:nvSpPr>
            <p:spPr>
              <a:xfrm>
                <a:off x="10488357"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93" name="TextBox 92">
                <a:extLst>
                  <a:ext uri="{FF2B5EF4-FFF2-40B4-BE49-F238E27FC236}">
                    <a16:creationId xmlns:a16="http://schemas.microsoft.com/office/drawing/2014/main" id="{C3F2DCB6-AE7D-684C-FAA2-2FCD84926E90}"/>
                  </a:ext>
                </a:extLst>
              </p:cNvPr>
              <p:cNvSpPr txBox="1"/>
              <p:nvPr/>
            </p:nvSpPr>
            <p:spPr>
              <a:xfrm>
                <a:off x="1082693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95" name="TextBox 94">
                <a:extLst>
                  <a:ext uri="{FF2B5EF4-FFF2-40B4-BE49-F238E27FC236}">
                    <a16:creationId xmlns:a16="http://schemas.microsoft.com/office/drawing/2014/main" id="{A0BB7C95-300C-B599-ABE6-CD0E95A6DA05}"/>
                  </a:ext>
                </a:extLst>
              </p:cNvPr>
              <p:cNvSpPr txBox="1"/>
              <p:nvPr/>
            </p:nvSpPr>
            <p:spPr>
              <a:xfrm>
                <a:off x="5782867" y="9162965"/>
                <a:ext cx="875994" cy="615635"/>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sp>
            <p:nvSpPr>
              <p:cNvPr id="96" name="TextBox 95">
                <a:extLst>
                  <a:ext uri="{FF2B5EF4-FFF2-40B4-BE49-F238E27FC236}">
                    <a16:creationId xmlns:a16="http://schemas.microsoft.com/office/drawing/2014/main" id="{86B27FE5-EC8A-F941-15E1-A5259B3E26E7}"/>
                  </a:ext>
                </a:extLst>
              </p:cNvPr>
              <p:cNvSpPr txBox="1"/>
              <p:nvPr/>
            </p:nvSpPr>
            <p:spPr>
              <a:xfrm>
                <a:off x="966118" y="8269487"/>
                <a:ext cx="577800" cy="677197"/>
              </a:xfrm>
              <a:prstGeom prst="rect">
                <a:avLst/>
              </a:prstGeom>
              <a:noFill/>
            </p:spPr>
            <p:txBody>
              <a:bodyPr wrap="none" rtlCol="0">
                <a:spAutoFit/>
              </a:bodyPr>
              <a:lstStyle/>
              <a:p>
                <a:pPr defTabSz="457109" eaLnBrk="1" fontAlgn="auto" hangingPunct="1">
                  <a:spcBef>
                    <a:spcPts val="0"/>
                  </a:spcBef>
                  <a:spcAft>
                    <a:spcPts val="0"/>
                  </a:spcAft>
                  <a:defRPr/>
                </a:pPr>
                <a:r>
                  <a:rPr lang="en-US" sz="1600" b="0" kern="0" dirty="0">
                    <a:solidFill>
                      <a:srgbClr val="000000"/>
                    </a:solidFill>
                    <a:latin typeface="+mn-lt"/>
                    <a:cs typeface="+mn-cs"/>
                    <a:sym typeface="Helvetica"/>
                    <a:rtl val="0"/>
                  </a:rPr>
                  <a:t>0</a:t>
                </a:r>
              </a:p>
            </p:txBody>
          </p:sp>
        </p:grpSp>
        <p:grpSp>
          <p:nvGrpSpPr>
            <p:cNvPr id="17" name="Group 16">
              <a:extLst>
                <a:ext uri="{FF2B5EF4-FFF2-40B4-BE49-F238E27FC236}">
                  <a16:creationId xmlns:a16="http://schemas.microsoft.com/office/drawing/2014/main" id="{4AAF5025-FE5E-BCDE-6FB8-2C58F4A0BA4C}"/>
                </a:ext>
              </a:extLst>
            </p:cNvPr>
            <p:cNvGrpSpPr/>
            <p:nvPr/>
          </p:nvGrpSpPr>
          <p:grpSpPr>
            <a:xfrm>
              <a:off x="469553" y="1975304"/>
              <a:ext cx="458780" cy="2624921"/>
              <a:chOff x="380660" y="1975304"/>
              <a:chExt cx="458780" cy="2624921"/>
            </a:xfrm>
          </p:grpSpPr>
          <p:sp>
            <p:nvSpPr>
              <p:cNvPr id="18" name="TextBox 17">
                <a:extLst>
                  <a:ext uri="{FF2B5EF4-FFF2-40B4-BE49-F238E27FC236}">
                    <a16:creationId xmlns:a16="http://schemas.microsoft.com/office/drawing/2014/main" id="{C13ACD4D-DEB0-E185-2915-8B9E543BDDAA}"/>
                  </a:ext>
                </a:extLst>
              </p:cNvPr>
              <p:cNvSpPr txBox="1"/>
              <p:nvPr/>
            </p:nvSpPr>
            <p:spPr>
              <a:xfrm>
                <a:off x="428142" y="4292448"/>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19" name="TextBox 18">
                <a:extLst>
                  <a:ext uri="{FF2B5EF4-FFF2-40B4-BE49-F238E27FC236}">
                    <a16:creationId xmlns:a16="http://schemas.microsoft.com/office/drawing/2014/main" id="{CEF3CF7B-C974-AC6B-803D-273AEBBEA6B1}"/>
                  </a:ext>
                </a:extLst>
              </p:cNvPr>
              <p:cNvSpPr txBox="1"/>
              <p:nvPr/>
            </p:nvSpPr>
            <p:spPr>
              <a:xfrm>
                <a:off x="428142" y="371311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20" name="TextBox 19">
                <a:extLst>
                  <a:ext uri="{FF2B5EF4-FFF2-40B4-BE49-F238E27FC236}">
                    <a16:creationId xmlns:a16="http://schemas.microsoft.com/office/drawing/2014/main" id="{CB339B9A-0B77-B524-82C2-5E2A5CAB4A3C}"/>
                  </a:ext>
                </a:extLst>
              </p:cNvPr>
              <p:cNvSpPr txBox="1"/>
              <p:nvPr/>
            </p:nvSpPr>
            <p:spPr>
              <a:xfrm>
                <a:off x="428142" y="313388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21" name="TextBox 20">
                <a:extLst>
                  <a:ext uri="{FF2B5EF4-FFF2-40B4-BE49-F238E27FC236}">
                    <a16:creationId xmlns:a16="http://schemas.microsoft.com/office/drawing/2014/main" id="{426EA38F-8194-3C10-8392-64E21E25A562}"/>
                  </a:ext>
                </a:extLst>
              </p:cNvPr>
              <p:cNvSpPr txBox="1"/>
              <p:nvPr/>
            </p:nvSpPr>
            <p:spPr>
              <a:xfrm>
                <a:off x="428142" y="2554547"/>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22" name="TextBox 21">
                <a:extLst>
                  <a:ext uri="{FF2B5EF4-FFF2-40B4-BE49-F238E27FC236}">
                    <a16:creationId xmlns:a16="http://schemas.microsoft.com/office/drawing/2014/main" id="{A5AB1D39-900C-73EA-83A5-0967A779F5D2}"/>
                  </a:ext>
                </a:extLst>
              </p:cNvPr>
              <p:cNvSpPr txBox="1"/>
              <p:nvPr/>
            </p:nvSpPr>
            <p:spPr>
              <a:xfrm>
                <a:off x="380660" y="1975304"/>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grpSp>
          <p:nvGrpSpPr>
            <p:cNvPr id="23" name="Graphic 4">
              <a:extLst>
                <a:ext uri="{FF2B5EF4-FFF2-40B4-BE49-F238E27FC236}">
                  <a16:creationId xmlns:a16="http://schemas.microsoft.com/office/drawing/2014/main" id="{9C321F83-0070-0F3D-E648-8CFF3B28B960}"/>
                </a:ext>
              </a:extLst>
            </p:cNvPr>
            <p:cNvGrpSpPr/>
            <p:nvPr/>
          </p:nvGrpSpPr>
          <p:grpSpPr>
            <a:xfrm>
              <a:off x="809077" y="2052342"/>
              <a:ext cx="4956619" cy="3083623"/>
              <a:chOff x="2795921" y="969378"/>
              <a:chExt cx="7017023" cy="3886869"/>
            </a:xfrm>
          </p:grpSpPr>
          <p:sp>
            <p:nvSpPr>
              <p:cNvPr id="24" name="Freeform 5">
                <a:extLst>
                  <a:ext uri="{FF2B5EF4-FFF2-40B4-BE49-F238E27FC236}">
                    <a16:creationId xmlns:a16="http://schemas.microsoft.com/office/drawing/2014/main" id="{97240A12-14B3-9784-26F7-E32480730032}"/>
                  </a:ext>
                </a:extLst>
              </p:cNvPr>
              <p:cNvSpPr/>
              <p:nvPr/>
            </p:nvSpPr>
            <p:spPr>
              <a:xfrm>
                <a:off x="2857375" y="4782018"/>
                <a:ext cx="6955569" cy="74229"/>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7" name="Freeform 8">
                <a:extLst>
                  <a:ext uri="{FF2B5EF4-FFF2-40B4-BE49-F238E27FC236}">
                    <a16:creationId xmlns:a16="http://schemas.microsoft.com/office/drawing/2014/main" id="{C9B3C716-A3ED-75E3-8DF5-66D1CD5A8735}"/>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8" name="Freeform 9">
                <a:extLst>
                  <a:ext uri="{FF2B5EF4-FFF2-40B4-BE49-F238E27FC236}">
                    <a16:creationId xmlns:a16="http://schemas.microsoft.com/office/drawing/2014/main" id="{0F815147-8787-5EC2-F6DA-C01583BFB397}"/>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29" name="Freeform 10">
                <a:extLst>
                  <a:ext uri="{FF2B5EF4-FFF2-40B4-BE49-F238E27FC236}">
                    <a16:creationId xmlns:a16="http://schemas.microsoft.com/office/drawing/2014/main" id="{1C5F0BF8-C1D8-A7C0-405D-950AB71540E2}"/>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0" name="Freeform 11">
                <a:extLst>
                  <a:ext uri="{FF2B5EF4-FFF2-40B4-BE49-F238E27FC236}">
                    <a16:creationId xmlns:a16="http://schemas.microsoft.com/office/drawing/2014/main" id="{5D443B3A-61A9-F612-1A71-1C4C22EA1D83}"/>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1" name="Freeform 12">
                <a:extLst>
                  <a:ext uri="{FF2B5EF4-FFF2-40B4-BE49-F238E27FC236}">
                    <a16:creationId xmlns:a16="http://schemas.microsoft.com/office/drawing/2014/main" id="{74122779-E0E0-C898-97D9-2FF1295450EC}"/>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2" name="Freeform 13">
                <a:extLst>
                  <a:ext uri="{FF2B5EF4-FFF2-40B4-BE49-F238E27FC236}">
                    <a16:creationId xmlns:a16="http://schemas.microsoft.com/office/drawing/2014/main" id="{3EC2F4F3-C7C0-51D4-03A9-22B3DC2019C8}"/>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3" name="Freeform 14">
                <a:extLst>
                  <a:ext uri="{FF2B5EF4-FFF2-40B4-BE49-F238E27FC236}">
                    <a16:creationId xmlns:a16="http://schemas.microsoft.com/office/drawing/2014/main" id="{EE307DF5-A957-EDBF-384D-FE0BB5ABA4A1}"/>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4" name="Freeform 15">
                <a:extLst>
                  <a:ext uri="{FF2B5EF4-FFF2-40B4-BE49-F238E27FC236}">
                    <a16:creationId xmlns:a16="http://schemas.microsoft.com/office/drawing/2014/main" id="{8928034E-A07B-59CA-D62C-48EF9B34C939}"/>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5" name="Freeform 16">
                <a:extLst>
                  <a:ext uri="{FF2B5EF4-FFF2-40B4-BE49-F238E27FC236}">
                    <a16:creationId xmlns:a16="http://schemas.microsoft.com/office/drawing/2014/main" id="{065254FC-0F69-AE4B-9CBF-CDE4C3C2A73B}"/>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6" name="Freeform 17">
                <a:extLst>
                  <a:ext uri="{FF2B5EF4-FFF2-40B4-BE49-F238E27FC236}">
                    <a16:creationId xmlns:a16="http://schemas.microsoft.com/office/drawing/2014/main" id="{A4778EB3-6D6F-DDDD-EF3E-DF3F5A401DBD}"/>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7" name="Freeform 18">
                <a:extLst>
                  <a:ext uri="{FF2B5EF4-FFF2-40B4-BE49-F238E27FC236}">
                    <a16:creationId xmlns:a16="http://schemas.microsoft.com/office/drawing/2014/main" id="{EC10F4A5-92CF-3DC3-DCC9-A183191F521C}"/>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8" name="Freeform 19">
                <a:extLst>
                  <a:ext uri="{FF2B5EF4-FFF2-40B4-BE49-F238E27FC236}">
                    <a16:creationId xmlns:a16="http://schemas.microsoft.com/office/drawing/2014/main" id="{0F6EE716-890A-CDAB-8A21-7DB0F8365DAB}"/>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39" name="Freeform 20">
                <a:extLst>
                  <a:ext uri="{FF2B5EF4-FFF2-40B4-BE49-F238E27FC236}">
                    <a16:creationId xmlns:a16="http://schemas.microsoft.com/office/drawing/2014/main" id="{32E1CFE0-548F-A29E-41B7-4BC06DE060BA}"/>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0" name="Freeform 21">
                <a:extLst>
                  <a:ext uri="{FF2B5EF4-FFF2-40B4-BE49-F238E27FC236}">
                    <a16:creationId xmlns:a16="http://schemas.microsoft.com/office/drawing/2014/main" id="{526E3317-A433-3D3D-B19D-6158D2B4FB5A}"/>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1" name="Freeform 22">
                <a:extLst>
                  <a:ext uri="{FF2B5EF4-FFF2-40B4-BE49-F238E27FC236}">
                    <a16:creationId xmlns:a16="http://schemas.microsoft.com/office/drawing/2014/main" id="{A87DE045-33DD-865F-3FF4-245334767476}"/>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2" name="Freeform 23">
                <a:extLst>
                  <a:ext uri="{FF2B5EF4-FFF2-40B4-BE49-F238E27FC236}">
                    <a16:creationId xmlns:a16="http://schemas.microsoft.com/office/drawing/2014/main" id="{F4623DD4-E59E-F1F8-1805-577FB44472D0}"/>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3" name="Freeform 24">
                <a:extLst>
                  <a:ext uri="{FF2B5EF4-FFF2-40B4-BE49-F238E27FC236}">
                    <a16:creationId xmlns:a16="http://schemas.microsoft.com/office/drawing/2014/main" id="{706D53A1-9E1C-B629-C847-566B4F752EF7}"/>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4" name="Freeform 25">
                <a:extLst>
                  <a:ext uri="{FF2B5EF4-FFF2-40B4-BE49-F238E27FC236}">
                    <a16:creationId xmlns:a16="http://schemas.microsoft.com/office/drawing/2014/main" id="{C39E05C6-D626-4A2F-00AF-DB3369904DB5}"/>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5" name="Freeform 26">
                <a:extLst>
                  <a:ext uri="{FF2B5EF4-FFF2-40B4-BE49-F238E27FC236}">
                    <a16:creationId xmlns:a16="http://schemas.microsoft.com/office/drawing/2014/main" id="{FB6FEF36-213F-13EC-E711-EA7CFB86964E}"/>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6" name="Freeform 27">
                <a:extLst>
                  <a:ext uri="{FF2B5EF4-FFF2-40B4-BE49-F238E27FC236}">
                    <a16:creationId xmlns:a16="http://schemas.microsoft.com/office/drawing/2014/main" id="{7F32323F-06D4-74F7-B5A5-68C04CED8DD4}"/>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7" name="Freeform 28">
                <a:extLst>
                  <a:ext uri="{FF2B5EF4-FFF2-40B4-BE49-F238E27FC236}">
                    <a16:creationId xmlns:a16="http://schemas.microsoft.com/office/drawing/2014/main" id="{1C25DDAF-DB6C-C633-8D10-E1071A8F30F7}"/>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8" name="Freeform 29">
                <a:extLst>
                  <a:ext uri="{FF2B5EF4-FFF2-40B4-BE49-F238E27FC236}">
                    <a16:creationId xmlns:a16="http://schemas.microsoft.com/office/drawing/2014/main" id="{FE058570-FE01-0D4F-6A32-E3CDAE7F65FC}"/>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49" name="Freeform 30">
                <a:extLst>
                  <a:ext uri="{FF2B5EF4-FFF2-40B4-BE49-F238E27FC236}">
                    <a16:creationId xmlns:a16="http://schemas.microsoft.com/office/drawing/2014/main" id="{96AA5ACF-4C11-175A-C251-DD2815285B3B}"/>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0" name="Freeform 31">
                <a:extLst>
                  <a:ext uri="{FF2B5EF4-FFF2-40B4-BE49-F238E27FC236}">
                    <a16:creationId xmlns:a16="http://schemas.microsoft.com/office/drawing/2014/main" id="{F784A23B-D60C-26DE-B2FB-0080DED63C18}"/>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1" name="Freeform 32">
                <a:extLst>
                  <a:ext uri="{FF2B5EF4-FFF2-40B4-BE49-F238E27FC236}">
                    <a16:creationId xmlns:a16="http://schemas.microsoft.com/office/drawing/2014/main" id="{6653F111-E2B8-89C8-84CD-B9D5D699B26B}"/>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2" name="Freeform 33">
                <a:extLst>
                  <a:ext uri="{FF2B5EF4-FFF2-40B4-BE49-F238E27FC236}">
                    <a16:creationId xmlns:a16="http://schemas.microsoft.com/office/drawing/2014/main" id="{E4C47120-4433-4E32-0B0C-3542CCEF35D1}"/>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3" name="Freeform 34">
                <a:extLst>
                  <a:ext uri="{FF2B5EF4-FFF2-40B4-BE49-F238E27FC236}">
                    <a16:creationId xmlns:a16="http://schemas.microsoft.com/office/drawing/2014/main" id="{E4842B7B-14C3-1D9A-A578-DB3D640F7996}"/>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4" name="Freeform 35">
                <a:extLst>
                  <a:ext uri="{FF2B5EF4-FFF2-40B4-BE49-F238E27FC236}">
                    <a16:creationId xmlns:a16="http://schemas.microsoft.com/office/drawing/2014/main" id="{40C50CF0-7F1C-2544-91B6-BA9569AD7380}"/>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5" name="Freeform 36">
                <a:extLst>
                  <a:ext uri="{FF2B5EF4-FFF2-40B4-BE49-F238E27FC236}">
                    <a16:creationId xmlns:a16="http://schemas.microsoft.com/office/drawing/2014/main" id="{828B9D8B-61AF-C9E9-A318-5575354F9FFD}"/>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7" name="Freeform 38">
                <a:extLst>
                  <a:ext uri="{FF2B5EF4-FFF2-40B4-BE49-F238E27FC236}">
                    <a16:creationId xmlns:a16="http://schemas.microsoft.com/office/drawing/2014/main" id="{E49D8AE2-BF55-5427-1944-2CA82F2CCAE1}"/>
                  </a:ext>
                </a:extLst>
              </p:cNvPr>
              <p:cNvSpPr/>
              <p:nvPr/>
            </p:nvSpPr>
            <p:spPr>
              <a:xfrm>
                <a:off x="2878185" y="969378"/>
                <a:ext cx="15108" cy="3812638"/>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8" name="Freeform 44">
                <a:extLst>
                  <a:ext uri="{FF2B5EF4-FFF2-40B4-BE49-F238E27FC236}">
                    <a16:creationId xmlns:a16="http://schemas.microsoft.com/office/drawing/2014/main" id="{7412B02D-03E8-78E8-3F2E-DCCC3E4CE3D0}"/>
                  </a:ext>
                </a:extLst>
              </p:cNvPr>
              <p:cNvSpPr/>
              <p:nvPr/>
            </p:nvSpPr>
            <p:spPr>
              <a:xfrm>
                <a:off x="2795921" y="4701895"/>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59" name="Freeform 45">
                <a:extLst>
                  <a:ext uri="{FF2B5EF4-FFF2-40B4-BE49-F238E27FC236}">
                    <a16:creationId xmlns:a16="http://schemas.microsoft.com/office/drawing/2014/main" id="{50F2CA59-2FB2-22AE-F899-99B1A5A314E6}"/>
                  </a:ext>
                </a:extLst>
              </p:cNvPr>
              <p:cNvSpPr/>
              <p:nvPr/>
            </p:nvSpPr>
            <p:spPr>
              <a:xfrm>
                <a:off x="2795921" y="3971720"/>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60" name="Freeform 46">
                <a:extLst>
                  <a:ext uri="{FF2B5EF4-FFF2-40B4-BE49-F238E27FC236}">
                    <a16:creationId xmlns:a16="http://schemas.microsoft.com/office/drawing/2014/main" id="{28C6701E-E3AF-6901-5CF1-79B9DDE6E42A}"/>
                  </a:ext>
                </a:extLst>
              </p:cNvPr>
              <p:cNvSpPr/>
              <p:nvPr/>
            </p:nvSpPr>
            <p:spPr>
              <a:xfrm>
                <a:off x="2795921" y="3241542"/>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61" name="Freeform 47">
                <a:extLst>
                  <a:ext uri="{FF2B5EF4-FFF2-40B4-BE49-F238E27FC236}">
                    <a16:creationId xmlns:a16="http://schemas.microsoft.com/office/drawing/2014/main" id="{853875BB-959F-A38C-FFD1-DBA2CA874A7F}"/>
                  </a:ext>
                </a:extLst>
              </p:cNvPr>
              <p:cNvSpPr/>
              <p:nvPr/>
            </p:nvSpPr>
            <p:spPr>
              <a:xfrm>
                <a:off x="2795921" y="2511367"/>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62" name="Freeform 48">
                <a:extLst>
                  <a:ext uri="{FF2B5EF4-FFF2-40B4-BE49-F238E27FC236}">
                    <a16:creationId xmlns:a16="http://schemas.microsoft.com/office/drawing/2014/main" id="{51A5C8D2-9BCC-B142-2B86-12626021E93B}"/>
                  </a:ext>
                </a:extLst>
              </p:cNvPr>
              <p:cNvSpPr/>
              <p:nvPr/>
            </p:nvSpPr>
            <p:spPr>
              <a:xfrm>
                <a:off x="2795921" y="1781189"/>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63" name="Freeform 49">
                <a:extLst>
                  <a:ext uri="{FF2B5EF4-FFF2-40B4-BE49-F238E27FC236}">
                    <a16:creationId xmlns:a16="http://schemas.microsoft.com/office/drawing/2014/main" id="{1F81C0D5-2863-70BF-46B2-B7CACED8A676}"/>
                  </a:ext>
                </a:extLst>
              </p:cNvPr>
              <p:cNvSpPr/>
              <p:nvPr/>
            </p:nvSpPr>
            <p:spPr>
              <a:xfrm>
                <a:off x="2795921" y="1051013"/>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grpSp>
        <p:nvGrpSpPr>
          <p:cNvPr id="98" name="Group 97">
            <a:extLst>
              <a:ext uri="{FF2B5EF4-FFF2-40B4-BE49-F238E27FC236}">
                <a16:creationId xmlns:a16="http://schemas.microsoft.com/office/drawing/2014/main" id="{7E75771A-B671-F29F-ABA3-CBB957954BE0}"/>
              </a:ext>
            </a:extLst>
          </p:cNvPr>
          <p:cNvGrpSpPr/>
          <p:nvPr/>
        </p:nvGrpSpPr>
        <p:grpSpPr>
          <a:xfrm>
            <a:off x="0" y="5423857"/>
            <a:ext cx="5327898" cy="495072"/>
            <a:chOff x="3649341" y="10612867"/>
            <a:chExt cx="14918341" cy="1317381"/>
          </a:xfrm>
        </p:grpSpPr>
        <p:sp>
          <p:nvSpPr>
            <p:cNvPr id="101" name="TextBox 100">
              <a:extLst>
                <a:ext uri="{FF2B5EF4-FFF2-40B4-BE49-F238E27FC236}">
                  <a16:creationId xmlns:a16="http://schemas.microsoft.com/office/drawing/2014/main" id="{B011499E-A0C0-E341-ECEA-D3C540B4BC58}"/>
                </a:ext>
              </a:extLst>
            </p:cNvPr>
            <p:cNvSpPr txBox="1"/>
            <p:nvPr/>
          </p:nvSpPr>
          <p:spPr>
            <a:xfrm>
              <a:off x="4036047" y="10966377"/>
              <a:ext cx="2279204"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132" name="TextBox 131">
              <a:extLst>
                <a:ext uri="{FF2B5EF4-FFF2-40B4-BE49-F238E27FC236}">
                  <a16:creationId xmlns:a16="http://schemas.microsoft.com/office/drawing/2014/main" id="{7C49EA90-9B2E-0479-1A45-D612B73172EB}"/>
                </a:ext>
              </a:extLst>
            </p:cNvPr>
            <p:cNvSpPr txBox="1"/>
            <p:nvPr/>
          </p:nvSpPr>
          <p:spPr>
            <a:xfrm>
              <a:off x="4036047" y="11356954"/>
              <a:ext cx="2273007"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sp>
          <p:nvSpPr>
            <p:cNvPr id="99" name="TextBox 98">
              <a:extLst>
                <a:ext uri="{FF2B5EF4-FFF2-40B4-BE49-F238E27FC236}">
                  <a16:creationId xmlns:a16="http://schemas.microsoft.com/office/drawing/2014/main" id="{317319A1-DC6E-D905-BDCE-861DFE65C962}"/>
                </a:ext>
              </a:extLst>
            </p:cNvPr>
            <p:cNvSpPr txBox="1"/>
            <p:nvPr/>
          </p:nvSpPr>
          <p:spPr>
            <a:xfrm>
              <a:off x="3649341" y="10612867"/>
              <a:ext cx="2644609"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100" name="TextBox 99">
              <a:extLst>
                <a:ext uri="{FF2B5EF4-FFF2-40B4-BE49-F238E27FC236}">
                  <a16:creationId xmlns:a16="http://schemas.microsoft.com/office/drawing/2014/main" id="{ACB12E1A-7C6B-C7B8-DD7F-77EAB8DAB4A5}"/>
                </a:ext>
              </a:extLst>
            </p:cNvPr>
            <p:cNvSpPr txBox="1"/>
            <p:nvPr/>
          </p:nvSpPr>
          <p:spPr>
            <a:xfrm>
              <a:off x="5918036"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40</a:t>
              </a:r>
            </a:p>
          </p:txBody>
        </p:sp>
        <p:sp>
          <p:nvSpPr>
            <p:cNvPr id="102" name="TextBox 101">
              <a:extLst>
                <a:ext uri="{FF2B5EF4-FFF2-40B4-BE49-F238E27FC236}">
                  <a16:creationId xmlns:a16="http://schemas.microsoft.com/office/drawing/2014/main" id="{2585F2C7-81C8-EB1A-C347-260993AA98A6}"/>
                </a:ext>
              </a:extLst>
            </p:cNvPr>
            <p:cNvSpPr txBox="1"/>
            <p:nvPr/>
          </p:nvSpPr>
          <p:spPr>
            <a:xfrm>
              <a:off x="639270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39</a:t>
              </a:r>
            </a:p>
          </p:txBody>
        </p:sp>
        <p:sp>
          <p:nvSpPr>
            <p:cNvPr id="103" name="TextBox 102">
              <a:extLst>
                <a:ext uri="{FF2B5EF4-FFF2-40B4-BE49-F238E27FC236}">
                  <a16:creationId xmlns:a16="http://schemas.microsoft.com/office/drawing/2014/main" id="{4DD00688-115F-63DC-62FF-06C16B7982A0}"/>
                </a:ext>
              </a:extLst>
            </p:cNvPr>
            <p:cNvSpPr txBox="1"/>
            <p:nvPr/>
          </p:nvSpPr>
          <p:spPr>
            <a:xfrm>
              <a:off x="686725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33</a:t>
              </a:r>
            </a:p>
          </p:txBody>
        </p:sp>
        <p:sp>
          <p:nvSpPr>
            <p:cNvPr id="104" name="TextBox 103">
              <a:extLst>
                <a:ext uri="{FF2B5EF4-FFF2-40B4-BE49-F238E27FC236}">
                  <a16:creationId xmlns:a16="http://schemas.microsoft.com/office/drawing/2014/main" id="{11E2C4AB-C376-01E6-E46B-5BE78BE62629}"/>
                </a:ext>
              </a:extLst>
            </p:cNvPr>
            <p:cNvSpPr txBox="1"/>
            <p:nvPr/>
          </p:nvSpPr>
          <p:spPr>
            <a:xfrm>
              <a:off x="734197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29</a:t>
              </a:r>
            </a:p>
          </p:txBody>
        </p:sp>
        <p:sp>
          <p:nvSpPr>
            <p:cNvPr id="105" name="TextBox 104">
              <a:extLst>
                <a:ext uri="{FF2B5EF4-FFF2-40B4-BE49-F238E27FC236}">
                  <a16:creationId xmlns:a16="http://schemas.microsoft.com/office/drawing/2014/main" id="{02C0C4B5-15DE-8251-9AD0-1256CD61D3EE}"/>
                </a:ext>
              </a:extLst>
            </p:cNvPr>
            <p:cNvSpPr txBox="1"/>
            <p:nvPr/>
          </p:nvSpPr>
          <p:spPr>
            <a:xfrm>
              <a:off x="7816664"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28</a:t>
              </a:r>
            </a:p>
          </p:txBody>
        </p:sp>
        <p:sp>
          <p:nvSpPr>
            <p:cNvPr id="106" name="TextBox 105">
              <a:extLst>
                <a:ext uri="{FF2B5EF4-FFF2-40B4-BE49-F238E27FC236}">
                  <a16:creationId xmlns:a16="http://schemas.microsoft.com/office/drawing/2014/main" id="{44E6141E-E7C0-97D0-7161-1A72D6B18C99}"/>
                </a:ext>
              </a:extLst>
            </p:cNvPr>
            <p:cNvSpPr txBox="1"/>
            <p:nvPr/>
          </p:nvSpPr>
          <p:spPr>
            <a:xfrm>
              <a:off x="829137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25</a:t>
              </a:r>
            </a:p>
          </p:txBody>
        </p:sp>
        <p:sp>
          <p:nvSpPr>
            <p:cNvPr id="107" name="TextBox 106">
              <a:extLst>
                <a:ext uri="{FF2B5EF4-FFF2-40B4-BE49-F238E27FC236}">
                  <a16:creationId xmlns:a16="http://schemas.microsoft.com/office/drawing/2014/main" id="{5CA16BF2-0071-76C3-AF1A-DB4D462484BF}"/>
                </a:ext>
              </a:extLst>
            </p:cNvPr>
            <p:cNvSpPr txBox="1"/>
            <p:nvPr/>
          </p:nvSpPr>
          <p:spPr>
            <a:xfrm>
              <a:off x="87660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21</a:t>
              </a:r>
            </a:p>
          </p:txBody>
        </p:sp>
        <p:sp>
          <p:nvSpPr>
            <p:cNvPr id="108" name="TextBox 107">
              <a:extLst>
                <a:ext uri="{FF2B5EF4-FFF2-40B4-BE49-F238E27FC236}">
                  <a16:creationId xmlns:a16="http://schemas.microsoft.com/office/drawing/2014/main" id="{67FB22FD-1D10-A4F5-26CB-5029CE85CE9E}"/>
                </a:ext>
              </a:extLst>
            </p:cNvPr>
            <p:cNvSpPr txBox="1"/>
            <p:nvPr/>
          </p:nvSpPr>
          <p:spPr>
            <a:xfrm>
              <a:off x="924074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20</a:t>
              </a:r>
            </a:p>
          </p:txBody>
        </p:sp>
        <p:sp>
          <p:nvSpPr>
            <p:cNvPr id="109" name="TextBox 108">
              <a:extLst>
                <a:ext uri="{FF2B5EF4-FFF2-40B4-BE49-F238E27FC236}">
                  <a16:creationId xmlns:a16="http://schemas.microsoft.com/office/drawing/2014/main" id="{AACC180F-1773-F6EC-2FD8-2CD44CD60E3D}"/>
                </a:ext>
              </a:extLst>
            </p:cNvPr>
            <p:cNvSpPr txBox="1"/>
            <p:nvPr/>
          </p:nvSpPr>
          <p:spPr>
            <a:xfrm>
              <a:off x="9715194"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19</a:t>
              </a:r>
            </a:p>
          </p:txBody>
        </p:sp>
        <p:sp>
          <p:nvSpPr>
            <p:cNvPr id="110" name="TextBox 109">
              <a:extLst>
                <a:ext uri="{FF2B5EF4-FFF2-40B4-BE49-F238E27FC236}">
                  <a16:creationId xmlns:a16="http://schemas.microsoft.com/office/drawing/2014/main" id="{3AFD2BD6-3058-209F-40EA-1D0D7A967063}"/>
                </a:ext>
              </a:extLst>
            </p:cNvPr>
            <p:cNvSpPr txBox="1"/>
            <p:nvPr/>
          </p:nvSpPr>
          <p:spPr>
            <a:xfrm>
              <a:off x="1018987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a:t>
              </a:r>
            </a:p>
          </p:txBody>
        </p:sp>
        <p:sp>
          <p:nvSpPr>
            <p:cNvPr id="111" name="TextBox 110">
              <a:extLst>
                <a:ext uri="{FF2B5EF4-FFF2-40B4-BE49-F238E27FC236}">
                  <a16:creationId xmlns:a16="http://schemas.microsoft.com/office/drawing/2014/main" id="{301B6CE7-5398-BF65-96A5-A1E63170F907}"/>
                </a:ext>
              </a:extLst>
            </p:cNvPr>
            <p:cNvSpPr txBox="1"/>
            <p:nvPr/>
          </p:nvSpPr>
          <p:spPr>
            <a:xfrm>
              <a:off x="1066324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13</a:t>
              </a:r>
            </a:p>
          </p:txBody>
        </p:sp>
        <p:sp>
          <p:nvSpPr>
            <p:cNvPr id="112" name="TextBox 111">
              <a:extLst>
                <a:ext uri="{FF2B5EF4-FFF2-40B4-BE49-F238E27FC236}">
                  <a16:creationId xmlns:a16="http://schemas.microsoft.com/office/drawing/2014/main" id="{5EF7F9A4-FB3B-4A70-E500-06E64AE08CE6}"/>
                </a:ext>
              </a:extLst>
            </p:cNvPr>
            <p:cNvSpPr txBox="1"/>
            <p:nvPr/>
          </p:nvSpPr>
          <p:spPr>
            <a:xfrm>
              <a:off x="11137934"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13</a:t>
              </a:r>
            </a:p>
          </p:txBody>
        </p:sp>
        <p:sp>
          <p:nvSpPr>
            <p:cNvPr id="113" name="TextBox 112">
              <a:extLst>
                <a:ext uri="{FF2B5EF4-FFF2-40B4-BE49-F238E27FC236}">
                  <a16:creationId xmlns:a16="http://schemas.microsoft.com/office/drawing/2014/main" id="{01BA1FB1-15FD-58FB-6B95-B1E2FC2872BA}"/>
                </a:ext>
              </a:extLst>
            </p:cNvPr>
            <p:cNvSpPr txBox="1"/>
            <p:nvPr/>
          </p:nvSpPr>
          <p:spPr>
            <a:xfrm>
              <a:off x="1161247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a:t>
              </a:r>
            </a:p>
          </p:txBody>
        </p:sp>
        <p:sp>
          <p:nvSpPr>
            <p:cNvPr id="114" name="TextBox 113">
              <a:extLst>
                <a:ext uri="{FF2B5EF4-FFF2-40B4-BE49-F238E27FC236}">
                  <a16:creationId xmlns:a16="http://schemas.microsoft.com/office/drawing/2014/main" id="{1672A79D-F1D9-D3A0-6C4F-C93DFF9B76E0}"/>
                </a:ext>
              </a:extLst>
            </p:cNvPr>
            <p:cNvSpPr txBox="1"/>
            <p:nvPr/>
          </p:nvSpPr>
          <p:spPr>
            <a:xfrm>
              <a:off x="1215071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a:t>
              </a:r>
            </a:p>
          </p:txBody>
        </p:sp>
        <p:sp>
          <p:nvSpPr>
            <p:cNvPr id="115" name="TextBox 114">
              <a:extLst>
                <a:ext uri="{FF2B5EF4-FFF2-40B4-BE49-F238E27FC236}">
                  <a16:creationId xmlns:a16="http://schemas.microsoft.com/office/drawing/2014/main" id="{4E655329-F465-AFB6-B211-8ABB75B38767}"/>
                </a:ext>
              </a:extLst>
            </p:cNvPr>
            <p:cNvSpPr txBox="1"/>
            <p:nvPr/>
          </p:nvSpPr>
          <p:spPr>
            <a:xfrm>
              <a:off x="126254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10</a:t>
              </a:r>
            </a:p>
          </p:txBody>
        </p:sp>
        <p:sp>
          <p:nvSpPr>
            <p:cNvPr id="116" name="TextBox 115">
              <a:extLst>
                <a:ext uri="{FF2B5EF4-FFF2-40B4-BE49-F238E27FC236}">
                  <a16:creationId xmlns:a16="http://schemas.microsoft.com/office/drawing/2014/main" id="{26C6EFE9-2F3F-8AAA-8C1D-15BB0973EE1C}"/>
                </a:ext>
              </a:extLst>
            </p:cNvPr>
            <p:cNvSpPr txBox="1"/>
            <p:nvPr/>
          </p:nvSpPr>
          <p:spPr>
            <a:xfrm>
              <a:off x="13100117"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117" name="TextBox 116">
              <a:extLst>
                <a:ext uri="{FF2B5EF4-FFF2-40B4-BE49-F238E27FC236}">
                  <a16:creationId xmlns:a16="http://schemas.microsoft.com/office/drawing/2014/main" id="{3074F774-7786-E721-03B7-BE23279D8F8A}"/>
                </a:ext>
              </a:extLst>
            </p:cNvPr>
            <p:cNvSpPr txBox="1"/>
            <p:nvPr/>
          </p:nvSpPr>
          <p:spPr>
            <a:xfrm>
              <a:off x="13574806"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p:txBody>
        </p:sp>
        <p:sp>
          <p:nvSpPr>
            <p:cNvPr id="118" name="TextBox 117">
              <a:extLst>
                <a:ext uri="{FF2B5EF4-FFF2-40B4-BE49-F238E27FC236}">
                  <a16:creationId xmlns:a16="http://schemas.microsoft.com/office/drawing/2014/main" id="{0CF18EB2-57C9-AB64-E857-14651B73C76D}"/>
                </a:ext>
              </a:extLst>
            </p:cNvPr>
            <p:cNvSpPr txBox="1"/>
            <p:nvPr/>
          </p:nvSpPr>
          <p:spPr>
            <a:xfrm>
              <a:off x="14049522"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119" name="TextBox 118">
              <a:extLst>
                <a:ext uri="{FF2B5EF4-FFF2-40B4-BE49-F238E27FC236}">
                  <a16:creationId xmlns:a16="http://schemas.microsoft.com/office/drawing/2014/main" id="{E7FD6FF7-A5DE-2EBA-484F-9E156AC0D727}"/>
                </a:ext>
              </a:extLst>
            </p:cNvPr>
            <p:cNvSpPr txBox="1"/>
            <p:nvPr/>
          </p:nvSpPr>
          <p:spPr>
            <a:xfrm>
              <a:off x="14523967"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120" name="TextBox 119">
              <a:extLst>
                <a:ext uri="{FF2B5EF4-FFF2-40B4-BE49-F238E27FC236}">
                  <a16:creationId xmlns:a16="http://schemas.microsoft.com/office/drawing/2014/main" id="{C2A7F1A0-010B-BDD5-8D6C-D09FBE1CD52F}"/>
                </a:ext>
              </a:extLst>
            </p:cNvPr>
            <p:cNvSpPr txBox="1"/>
            <p:nvPr/>
          </p:nvSpPr>
          <p:spPr>
            <a:xfrm>
              <a:off x="14998653"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21" name="TextBox 120">
              <a:extLst>
                <a:ext uri="{FF2B5EF4-FFF2-40B4-BE49-F238E27FC236}">
                  <a16:creationId xmlns:a16="http://schemas.microsoft.com/office/drawing/2014/main" id="{1AC5E75D-99A2-12D0-98BF-825597060A33}"/>
                </a:ext>
              </a:extLst>
            </p:cNvPr>
            <p:cNvSpPr txBox="1"/>
            <p:nvPr/>
          </p:nvSpPr>
          <p:spPr>
            <a:xfrm>
              <a:off x="15470079"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22" name="TextBox 121">
              <a:extLst>
                <a:ext uri="{FF2B5EF4-FFF2-40B4-BE49-F238E27FC236}">
                  <a16:creationId xmlns:a16="http://schemas.microsoft.com/office/drawing/2014/main" id="{7BF97CD5-BED7-D003-21D5-8CDB96CBAAE1}"/>
                </a:ext>
              </a:extLst>
            </p:cNvPr>
            <p:cNvSpPr txBox="1"/>
            <p:nvPr/>
          </p:nvSpPr>
          <p:spPr>
            <a:xfrm>
              <a:off x="15944762"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23" name="TextBox 122">
              <a:extLst>
                <a:ext uri="{FF2B5EF4-FFF2-40B4-BE49-F238E27FC236}">
                  <a16:creationId xmlns:a16="http://schemas.microsoft.com/office/drawing/2014/main" id="{657C0455-CFAD-9FCF-5E45-37D081FBD99C}"/>
                </a:ext>
              </a:extLst>
            </p:cNvPr>
            <p:cNvSpPr txBox="1"/>
            <p:nvPr/>
          </p:nvSpPr>
          <p:spPr>
            <a:xfrm>
              <a:off x="16419299"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24" name="TextBox 123">
              <a:extLst>
                <a:ext uri="{FF2B5EF4-FFF2-40B4-BE49-F238E27FC236}">
                  <a16:creationId xmlns:a16="http://schemas.microsoft.com/office/drawing/2014/main" id="{D1E0B4EB-6A98-91D3-6676-A09F14C32AB0}"/>
                </a:ext>
              </a:extLst>
            </p:cNvPr>
            <p:cNvSpPr txBox="1"/>
            <p:nvPr/>
          </p:nvSpPr>
          <p:spPr>
            <a:xfrm>
              <a:off x="16894015"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25" name="TextBox 124">
              <a:extLst>
                <a:ext uri="{FF2B5EF4-FFF2-40B4-BE49-F238E27FC236}">
                  <a16:creationId xmlns:a16="http://schemas.microsoft.com/office/drawing/2014/main" id="{5AC5EEDF-7051-6839-2EEE-3272541834FB}"/>
                </a:ext>
              </a:extLst>
            </p:cNvPr>
            <p:cNvSpPr txBox="1"/>
            <p:nvPr/>
          </p:nvSpPr>
          <p:spPr>
            <a:xfrm>
              <a:off x="17432262"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26" name="TextBox 125">
              <a:extLst>
                <a:ext uri="{FF2B5EF4-FFF2-40B4-BE49-F238E27FC236}">
                  <a16:creationId xmlns:a16="http://schemas.microsoft.com/office/drawing/2014/main" id="{B63E1E98-6886-C12A-82AD-90CA95B07A2C}"/>
                </a:ext>
              </a:extLst>
            </p:cNvPr>
            <p:cNvSpPr txBox="1"/>
            <p:nvPr/>
          </p:nvSpPr>
          <p:spPr>
            <a:xfrm>
              <a:off x="17906978"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sp>
          <p:nvSpPr>
            <p:cNvPr id="131" name="TextBox 130">
              <a:extLst>
                <a:ext uri="{FF2B5EF4-FFF2-40B4-BE49-F238E27FC236}">
                  <a16:creationId xmlns:a16="http://schemas.microsoft.com/office/drawing/2014/main" id="{A41FF9CA-6F78-05D5-9FDC-9ED8585AFEE0}"/>
                </a:ext>
              </a:extLst>
            </p:cNvPr>
            <p:cNvSpPr txBox="1"/>
            <p:nvPr/>
          </p:nvSpPr>
          <p:spPr>
            <a:xfrm>
              <a:off x="5918039" y="113569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a:t>
              </a:r>
            </a:p>
          </p:txBody>
        </p:sp>
        <p:sp>
          <p:nvSpPr>
            <p:cNvPr id="133" name="TextBox 132">
              <a:extLst>
                <a:ext uri="{FF2B5EF4-FFF2-40B4-BE49-F238E27FC236}">
                  <a16:creationId xmlns:a16="http://schemas.microsoft.com/office/drawing/2014/main" id="{0D98FB1E-099D-A352-BD98-BA3925A20DC3}"/>
                </a:ext>
              </a:extLst>
            </p:cNvPr>
            <p:cNvSpPr txBox="1"/>
            <p:nvPr/>
          </p:nvSpPr>
          <p:spPr>
            <a:xfrm>
              <a:off x="6392702"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17</a:t>
              </a:r>
            </a:p>
          </p:txBody>
        </p:sp>
        <p:sp>
          <p:nvSpPr>
            <p:cNvPr id="134" name="TextBox 133">
              <a:extLst>
                <a:ext uri="{FF2B5EF4-FFF2-40B4-BE49-F238E27FC236}">
                  <a16:creationId xmlns:a16="http://schemas.microsoft.com/office/drawing/2014/main" id="{F46DA02C-4277-1046-91E7-2622F0806508}"/>
                </a:ext>
              </a:extLst>
            </p:cNvPr>
            <p:cNvSpPr txBox="1"/>
            <p:nvPr/>
          </p:nvSpPr>
          <p:spPr>
            <a:xfrm>
              <a:off x="686725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a:t>
              </a:r>
            </a:p>
          </p:txBody>
        </p:sp>
        <p:sp>
          <p:nvSpPr>
            <p:cNvPr id="135" name="TextBox 134">
              <a:extLst>
                <a:ext uri="{FF2B5EF4-FFF2-40B4-BE49-F238E27FC236}">
                  <a16:creationId xmlns:a16="http://schemas.microsoft.com/office/drawing/2014/main" id="{9FB82798-D790-AE85-A8FB-8784567B7C57}"/>
                </a:ext>
              </a:extLst>
            </p:cNvPr>
            <p:cNvSpPr txBox="1"/>
            <p:nvPr/>
          </p:nvSpPr>
          <p:spPr>
            <a:xfrm>
              <a:off x="7405508"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p:txBody>
        </p:sp>
        <p:sp>
          <p:nvSpPr>
            <p:cNvPr id="136" name="TextBox 135">
              <a:extLst>
                <a:ext uri="{FF2B5EF4-FFF2-40B4-BE49-F238E27FC236}">
                  <a16:creationId xmlns:a16="http://schemas.microsoft.com/office/drawing/2014/main" id="{71430193-5401-9A64-AEBB-4F4D93D1C82B}"/>
                </a:ext>
              </a:extLst>
            </p:cNvPr>
            <p:cNvSpPr txBox="1"/>
            <p:nvPr/>
          </p:nvSpPr>
          <p:spPr>
            <a:xfrm>
              <a:off x="7880222"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a:t>
              </a:r>
            </a:p>
          </p:txBody>
        </p:sp>
        <p:sp>
          <p:nvSpPr>
            <p:cNvPr id="137" name="TextBox 136">
              <a:extLst>
                <a:ext uri="{FF2B5EF4-FFF2-40B4-BE49-F238E27FC236}">
                  <a16:creationId xmlns:a16="http://schemas.microsoft.com/office/drawing/2014/main" id="{41040D19-080C-6C7A-2D39-B8C95E60E874}"/>
                </a:ext>
              </a:extLst>
            </p:cNvPr>
            <p:cNvSpPr txBox="1"/>
            <p:nvPr/>
          </p:nvSpPr>
          <p:spPr>
            <a:xfrm>
              <a:off x="8354908"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a:t>
              </a:r>
            </a:p>
          </p:txBody>
        </p:sp>
        <p:sp>
          <p:nvSpPr>
            <p:cNvPr id="138" name="TextBox 137">
              <a:extLst>
                <a:ext uri="{FF2B5EF4-FFF2-40B4-BE49-F238E27FC236}">
                  <a16:creationId xmlns:a16="http://schemas.microsoft.com/office/drawing/2014/main" id="{7B5109DB-DBFA-DDE0-1BC4-C06CD9D79AF0}"/>
                </a:ext>
              </a:extLst>
            </p:cNvPr>
            <p:cNvSpPr txBox="1"/>
            <p:nvPr/>
          </p:nvSpPr>
          <p:spPr>
            <a:xfrm>
              <a:off x="882959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39" name="TextBox 138">
              <a:extLst>
                <a:ext uri="{FF2B5EF4-FFF2-40B4-BE49-F238E27FC236}">
                  <a16:creationId xmlns:a16="http://schemas.microsoft.com/office/drawing/2014/main" id="{B59A6CE0-08E3-041B-7771-FFEE1C6C62B7}"/>
                </a:ext>
              </a:extLst>
            </p:cNvPr>
            <p:cNvSpPr txBox="1"/>
            <p:nvPr/>
          </p:nvSpPr>
          <p:spPr>
            <a:xfrm>
              <a:off x="930431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140" name="TextBox 139">
              <a:extLst>
                <a:ext uri="{FF2B5EF4-FFF2-40B4-BE49-F238E27FC236}">
                  <a16:creationId xmlns:a16="http://schemas.microsoft.com/office/drawing/2014/main" id="{122FE045-A951-BF7B-EEDA-B80B82BDD0F7}"/>
                </a:ext>
              </a:extLst>
            </p:cNvPr>
            <p:cNvSpPr txBox="1"/>
            <p:nvPr/>
          </p:nvSpPr>
          <p:spPr>
            <a:xfrm>
              <a:off x="9778724"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kern="0" dirty="0">
                  <a:solidFill>
                    <a:srgbClr val="000000"/>
                  </a:solidFill>
                  <a:sym typeface="Helvetica"/>
                  <a:rtl val="0"/>
                </a:rPr>
                <a:t>2</a:t>
              </a:r>
              <a:endParaRPr lang="en-US" sz="800" b="0" kern="0" dirty="0">
                <a:solidFill>
                  <a:srgbClr val="000000"/>
                </a:solidFill>
                <a:latin typeface="+mn-lt"/>
                <a:cs typeface="+mn-cs"/>
                <a:sym typeface="Helvetica"/>
                <a:rtl val="0"/>
              </a:endParaRPr>
            </a:p>
          </p:txBody>
        </p:sp>
        <p:sp>
          <p:nvSpPr>
            <p:cNvPr id="141" name="TextBox 140">
              <a:extLst>
                <a:ext uri="{FF2B5EF4-FFF2-40B4-BE49-F238E27FC236}">
                  <a16:creationId xmlns:a16="http://schemas.microsoft.com/office/drawing/2014/main" id="{C85A6EA2-6FFF-58B6-635C-F9E98E55D4FC}"/>
                </a:ext>
              </a:extLst>
            </p:cNvPr>
            <p:cNvSpPr txBox="1"/>
            <p:nvPr/>
          </p:nvSpPr>
          <p:spPr>
            <a:xfrm>
              <a:off x="10253409"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42" name="TextBox 141">
              <a:extLst>
                <a:ext uri="{FF2B5EF4-FFF2-40B4-BE49-F238E27FC236}">
                  <a16:creationId xmlns:a16="http://schemas.microsoft.com/office/drawing/2014/main" id="{C2E95F1B-202A-9AA4-B002-3B15322DEFA8}"/>
                </a:ext>
              </a:extLst>
            </p:cNvPr>
            <p:cNvSpPr txBox="1"/>
            <p:nvPr/>
          </p:nvSpPr>
          <p:spPr>
            <a:xfrm>
              <a:off x="1072681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43" name="TextBox 142">
              <a:extLst>
                <a:ext uri="{FF2B5EF4-FFF2-40B4-BE49-F238E27FC236}">
                  <a16:creationId xmlns:a16="http://schemas.microsoft.com/office/drawing/2014/main" id="{011E5546-2FAB-453A-A69B-0117AF722E80}"/>
                </a:ext>
              </a:extLst>
            </p:cNvPr>
            <p:cNvSpPr txBox="1"/>
            <p:nvPr/>
          </p:nvSpPr>
          <p:spPr>
            <a:xfrm>
              <a:off x="1120146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44" name="TextBox 143">
              <a:extLst>
                <a:ext uri="{FF2B5EF4-FFF2-40B4-BE49-F238E27FC236}">
                  <a16:creationId xmlns:a16="http://schemas.microsoft.com/office/drawing/2014/main" id="{03AB701E-7257-219C-696D-D06F98725351}"/>
                </a:ext>
              </a:extLst>
            </p:cNvPr>
            <p:cNvSpPr txBox="1"/>
            <p:nvPr/>
          </p:nvSpPr>
          <p:spPr>
            <a:xfrm>
              <a:off x="1167603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45" name="TextBox 144">
              <a:extLst>
                <a:ext uri="{FF2B5EF4-FFF2-40B4-BE49-F238E27FC236}">
                  <a16:creationId xmlns:a16="http://schemas.microsoft.com/office/drawing/2014/main" id="{948D8224-30CF-2F9C-A85A-9963F72956E4}"/>
                </a:ext>
              </a:extLst>
            </p:cNvPr>
            <p:cNvSpPr txBox="1"/>
            <p:nvPr/>
          </p:nvSpPr>
          <p:spPr>
            <a:xfrm>
              <a:off x="12150718"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146" name="TextBox 145">
              <a:extLst>
                <a:ext uri="{FF2B5EF4-FFF2-40B4-BE49-F238E27FC236}">
                  <a16:creationId xmlns:a16="http://schemas.microsoft.com/office/drawing/2014/main" id="{ECAE3E2B-4CAB-D4FB-8B25-33101F032F9B}"/>
                </a:ext>
              </a:extLst>
            </p:cNvPr>
            <p:cNvSpPr txBox="1"/>
            <p:nvPr/>
          </p:nvSpPr>
          <p:spPr>
            <a:xfrm>
              <a:off x="12625435"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47" name="TextBox 146">
              <a:extLst>
                <a:ext uri="{FF2B5EF4-FFF2-40B4-BE49-F238E27FC236}">
                  <a16:creationId xmlns:a16="http://schemas.microsoft.com/office/drawing/2014/main" id="{FE2D08ED-ABC8-3552-674C-C2D1CD69256E}"/>
                </a:ext>
              </a:extLst>
            </p:cNvPr>
            <p:cNvSpPr txBox="1"/>
            <p:nvPr/>
          </p:nvSpPr>
          <p:spPr>
            <a:xfrm>
              <a:off x="1310012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48" name="TextBox 147">
              <a:extLst>
                <a:ext uri="{FF2B5EF4-FFF2-40B4-BE49-F238E27FC236}">
                  <a16:creationId xmlns:a16="http://schemas.microsoft.com/office/drawing/2014/main" id="{F02C637D-2EAE-B950-E2A7-1F714E6C9B6C}"/>
                </a:ext>
              </a:extLst>
            </p:cNvPr>
            <p:cNvSpPr txBox="1"/>
            <p:nvPr/>
          </p:nvSpPr>
          <p:spPr>
            <a:xfrm>
              <a:off x="13638364"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49" name="TextBox 148">
              <a:extLst>
                <a:ext uri="{FF2B5EF4-FFF2-40B4-BE49-F238E27FC236}">
                  <a16:creationId xmlns:a16="http://schemas.microsoft.com/office/drawing/2014/main" id="{5AFFE84A-8C35-F91E-759B-A0733CD647F1}"/>
                </a:ext>
              </a:extLst>
            </p:cNvPr>
            <p:cNvSpPr txBox="1"/>
            <p:nvPr/>
          </p:nvSpPr>
          <p:spPr>
            <a:xfrm>
              <a:off x="1411308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0" name="TextBox 149">
              <a:extLst>
                <a:ext uri="{FF2B5EF4-FFF2-40B4-BE49-F238E27FC236}">
                  <a16:creationId xmlns:a16="http://schemas.microsoft.com/office/drawing/2014/main" id="{131F6892-C898-69F3-86D4-5A139A4010F1}"/>
                </a:ext>
              </a:extLst>
            </p:cNvPr>
            <p:cNvSpPr txBox="1"/>
            <p:nvPr/>
          </p:nvSpPr>
          <p:spPr>
            <a:xfrm>
              <a:off x="1458750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1" name="TextBox 150">
              <a:extLst>
                <a:ext uri="{FF2B5EF4-FFF2-40B4-BE49-F238E27FC236}">
                  <a16:creationId xmlns:a16="http://schemas.microsoft.com/office/drawing/2014/main" id="{BB12788D-C69A-B510-5C07-881958E71C23}"/>
                </a:ext>
              </a:extLst>
            </p:cNvPr>
            <p:cNvSpPr txBox="1"/>
            <p:nvPr/>
          </p:nvSpPr>
          <p:spPr>
            <a:xfrm>
              <a:off x="1506218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a:t>
              </a:r>
            </a:p>
          </p:txBody>
        </p:sp>
        <p:sp>
          <p:nvSpPr>
            <p:cNvPr id="152" name="TextBox 151">
              <a:extLst>
                <a:ext uri="{FF2B5EF4-FFF2-40B4-BE49-F238E27FC236}">
                  <a16:creationId xmlns:a16="http://schemas.microsoft.com/office/drawing/2014/main" id="{9FB162E4-1D64-D9FE-E3E1-C14BE5421B51}"/>
                </a:ext>
              </a:extLst>
            </p:cNvPr>
            <p:cNvSpPr txBox="1"/>
            <p:nvPr/>
          </p:nvSpPr>
          <p:spPr>
            <a:xfrm>
              <a:off x="1553363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0</a:t>
              </a:r>
            </a:p>
          </p:txBody>
        </p:sp>
      </p:grpSp>
      <p:grpSp>
        <p:nvGrpSpPr>
          <p:cNvPr id="159" name="Group 158">
            <a:extLst>
              <a:ext uri="{FF2B5EF4-FFF2-40B4-BE49-F238E27FC236}">
                <a16:creationId xmlns:a16="http://schemas.microsoft.com/office/drawing/2014/main" id="{EB836837-E698-4356-CD3B-8652A900F523}"/>
              </a:ext>
            </a:extLst>
          </p:cNvPr>
          <p:cNvGrpSpPr/>
          <p:nvPr/>
        </p:nvGrpSpPr>
        <p:grpSpPr>
          <a:xfrm>
            <a:off x="6354460" y="1975304"/>
            <a:ext cx="5394156" cy="3618928"/>
            <a:chOff x="469553" y="1975304"/>
            <a:chExt cx="5394156" cy="3618928"/>
          </a:xfrm>
        </p:grpSpPr>
        <p:grpSp>
          <p:nvGrpSpPr>
            <p:cNvPr id="160" name="Group 159">
              <a:extLst>
                <a:ext uri="{FF2B5EF4-FFF2-40B4-BE49-F238E27FC236}">
                  <a16:creationId xmlns:a16="http://schemas.microsoft.com/office/drawing/2014/main" id="{AB9A197A-64C9-6FFD-1632-23609A2B42A6}"/>
                </a:ext>
              </a:extLst>
            </p:cNvPr>
            <p:cNvGrpSpPr/>
            <p:nvPr/>
          </p:nvGrpSpPr>
          <p:grpSpPr>
            <a:xfrm>
              <a:off x="592185" y="4839775"/>
              <a:ext cx="5271524" cy="754457"/>
              <a:chOff x="966118" y="8269487"/>
              <a:chExt cx="10544426" cy="1509113"/>
            </a:xfrm>
          </p:grpSpPr>
          <p:sp>
            <p:nvSpPr>
              <p:cNvPr id="205" name="TextBox 204">
                <a:extLst>
                  <a:ext uri="{FF2B5EF4-FFF2-40B4-BE49-F238E27FC236}">
                    <a16:creationId xmlns:a16="http://schemas.microsoft.com/office/drawing/2014/main" id="{C3424D60-764E-C76E-569F-1C4FD21864CC}"/>
                  </a:ext>
                </a:extLst>
              </p:cNvPr>
              <p:cNvSpPr txBox="1"/>
              <p:nvPr/>
            </p:nvSpPr>
            <p:spPr>
              <a:xfrm>
                <a:off x="1392760"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0</a:t>
                </a:r>
              </a:p>
            </p:txBody>
          </p:sp>
          <p:sp>
            <p:nvSpPr>
              <p:cNvPr id="206" name="TextBox 205">
                <a:extLst>
                  <a:ext uri="{FF2B5EF4-FFF2-40B4-BE49-F238E27FC236}">
                    <a16:creationId xmlns:a16="http://schemas.microsoft.com/office/drawing/2014/main" id="{24B14351-E42D-9CC0-3A13-847BC4BCC0EB}"/>
                  </a:ext>
                </a:extLst>
              </p:cNvPr>
              <p:cNvSpPr txBox="1"/>
              <p:nvPr/>
            </p:nvSpPr>
            <p:spPr>
              <a:xfrm>
                <a:off x="173151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a:t>
                </a:r>
              </a:p>
            </p:txBody>
          </p:sp>
          <p:sp>
            <p:nvSpPr>
              <p:cNvPr id="207" name="TextBox 206">
                <a:extLst>
                  <a:ext uri="{FF2B5EF4-FFF2-40B4-BE49-F238E27FC236}">
                    <a16:creationId xmlns:a16="http://schemas.microsoft.com/office/drawing/2014/main" id="{7EBE9756-1F48-9928-7483-81B93788A82F}"/>
                  </a:ext>
                </a:extLst>
              </p:cNvPr>
              <p:cNvSpPr txBox="1"/>
              <p:nvPr/>
            </p:nvSpPr>
            <p:spPr>
              <a:xfrm>
                <a:off x="2070192"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a:t>
                </a:r>
              </a:p>
            </p:txBody>
          </p:sp>
          <p:sp>
            <p:nvSpPr>
              <p:cNvPr id="208" name="TextBox 207">
                <a:extLst>
                  <a:ext uri="{FF2B5EF4-FFF2-40B4-BE49-F238E27FC236}">
                    <a16:creationId xmlns:a16="http://schemas.microsoft.com/office/drawing/2014/main" id="{817EB790-982F-1DBE-9FF7-BBE22DF11439}"/>
                  </a:ext>
                </a:extLst>
              </p:cNvPr>
              <p:cNvSpPr txBox="1"/>
              <p:nvPr/>
            </p:nvSpPr>
            <p:spPr>
              <a:xfrm>
                <a:off x="2408966"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3</a:t>
                </a:r>
              </a:p>
            </p:txBody>
          </p:sp>
          <p:sp>
            <p:nvSpPr>
              <p:cNvPr id="209" name="TextBox 208">
                <a:extLst>
                  <a:ext uri="{FF2B5EF4-FFF2-40B4-BE49-F238E27FC236}">
                    <a16:creationId xmlns:a16="http://schemas.microsoft.com/office/drawing/2014/main" id="{F5C36A38-502E-F52B-8EE3-EAF36F83F156}"/>
                  </a:ext>
                </a:extLst>
              </p:cNvPr>
              <p:cNvSpPr txBox="1"/>
              <p:nvPr/>
            </p:nvSpPr>
            <p:spPr>
              <a:xfrm>
                <a:off x="2747761"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4</a:t>
                </a:r>
              </a:p>
            </p:txBody>
          </p:sp>
          <p:sp>
            <p:nvSpPr>
              <p:cNvPr id="210" name="TextBox 209">
                <a:extLst>
                  <a:ext uri="{FF2B5EF4-FFF2-40B4-BE49-F238E27FC236}">
                    <a16:creationId xmlns:a16="http://schemas.microsoft.com/office/drawing/2014/main" id="{D1317039-5664-F399-2F7F-40EC4B23336F}"/>
                  </a:ext>
                </a:extLst>
              </p:cNvPr>
              <p:cNvSpPr txBox="1"/>
              <p:nvPr/>
            </p:nvSpPr>
            <p:spPr>
              <a:xfrm>
                <a:off x="3086555"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5</a:t>
                </a:r>
              </a:p>
            </p:txBody>
          </p:sp>
          <p:sp>
            <p:nvSpPr>
              <p:cNvPr id="211" name="TextBox 210">
                <a:extLst>
                  <a:ext uri="{FF2B5EF4-FFF2-40B4-BE49-F238E27FC236}">
                    <a16:creationId xmlns:a16="http://schemas.microsoft.com/office/drawing/2014/main" id="{B90DDBD5-8E92-09BE-C6FB-7D347EF97AAD}"/>
                  </a:ext>
                </a:extLst>
              </p:cNvPr>
              <p:cNvSpPr txBox="1"/>
              <p:nvPr/>
            </p:nvSpPr>
            <p:spPr>
              <a:xfrm>
                <a:off x="3425307"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6</a:t>
                </a:r>
              </a:p>
            </p:txBody>
          </p:sp>
          <p:sp>
            <p:nvSpPr>
              <p:cNvPr id="212" name="TextBox 211">
                <a:extLst>
                  <a:ext uri="{FF2B5EF4-FFF2-40B4-BE49-F238E27FC236}">
                    <a16:creationId xmlns:a16="http://schemas.microsoft.com/office/drawing/2014/main" id="{939B777C-E3FC-C700-18D6-B18719FF55C6}"/>
                  </a:ext>
                </a:extLst>
              </p:cNvPr>
              <p:cNvSpPr txBox="1"/>
              <p:nvPr/>
            </p:nvSpPr>
            <p:spPr>
              <a:xfrm>
                <a:off x="376412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7</a:t>
                </a:r>
              </a:p>
            </p:txBody>
          </p:sp>
          <p:sp>
            <p:nvSpPr>
              <p:cNvPr id="213" name="TextBox 212">
                <a:extLst>
                  <a:ext uri="{FF2B5EF4-FFF2-40B4-BE49-F238E27FC236}">
                    <a16:creationId xmlns:a16="http://schemas.microsoft.com/office/drawing/2014/main" id="{8D8679FA-0C62-F375-7D76-D914827DF35E}"/>
                  </a:ext>
                </a:extLst>
              </p:cNvPr>
              <p:cNvSpPr txBox="1"/>
              <p:nvPr/>
            </p:nvSpPr>
            <p:spPr>
              <a:xfrm>
                <a:off x="410270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8</a:t>
                </a:r>
              </a:p>
            </p:txBody>
          </p:sp>
          <p:sp>
            <p:nvSpPr>
              <p:cNvPr id="214" name="TextBox 213">
                <a:extLst>
                  <a:ext uri="{FF2B5EF4-FFF2-40B4-BE49-F238E27FC236}">
                    <a16:creationId xmlns:a16="http://schemas.microsoft.com/office/drawing/2014/main" id="{05110ADA-125B-4EB1-9A94-3A4531C57A8C}"/>
                  </a:ext>
                </a:extLst>
              </p:cNvPr>
              <p:cNvSpPr txBox="1"/>
              <p:nvPr/>
            </p:nvSpPr>
            <p:spPr>
              <a:xfrm>
                <a:off x="4441473" y="8755276"/>
                <a:ext cx="526497"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9</a:t>
                </a:r>
              </a:p>
            </p:txBody>
          </p:sp>
          <p:sp>
            <p:nvSpPr>
              <p:cNvPr id="215" name="TextBox 214">
                <a:extLst>
                  <a:ext uri="{FF2B5EF4-FFF2-40B4-BE49-F238E27FC236}">
                    <a16:creationId xmlns:a16="http://schemas.microsoft.com/office/drawing/2014/main" id="{7F4F62EC-B59C-F6EF-A13F-1A6F946C2BC4}"/>
                  </a:ext>
                </a:extLst>
              </p:cNvPr>
              <p:cNvSpPr txBox="1"/>
              <p:nvPr/>
            </p:nvSpPr>
            <p:spPr>
              <a:xfrm>
                <a:off x="473183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10</a:t>
                </a:r>
              </a:p>
            </p:txBody>
          </p:sp>
          <p:sp>
            <p:nvSpPr>
              <p:cNvPr id="216" name="TextBox 215">
                <a:extLst>
                  <a:ext uri="{FF2B5EF4-FFF2-40B4-BE49-F238E27FC236}">
                    <a16:creationId xmlns:a16="http://schemas.microsoft.com/office/drawing/2014/main" id="{349ECA43-206C-CF28-260A-B16797548E8F}"/>
                  </a:ext>
                </a:extLst>
              </p:cNvPr>
              <p:cNvSpPr txBox="1"/>
              <p:nvPr/>
            </p:nvSpPr>
            <p:spPr>
              <a:xfrm>
                <a:off x="5070583"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11</a:t>
                </a:r>
              </a:p>
            </p:txBody>
          </p:sp>
          <p:sp>
            <p:nvSpPr>
              <p:cNvPr id="217" name="TextBox 216">
                <a:extLst>
                  <a:ext uri="{FF2B5EF4-FFF2-40B4-BE49-F238E27FC236}">
                    <a16:creationId xmlns:a16="http://schemas.microsoft.com/office/drawing/2014/main" id="{C7012C1E-EB53-DDF1-D4B5-972C752AC08B}"/>
                  </a:ext>
                </a:extLst>
              </p:cNvPr>
              <p:cNvSpPr txBox="1"/>
              <p:nvPr/>
            </p:nvSpPr>
            <p:spPr>
              <a:xfrm>
                <a:off x="540926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12</a:t>
                </a:r>
              </a:p>
            </p:txBody>
          </p:sp>
          <p:sp>
            <p:nvSpPr>
              <p:cNvPr id="218" name="TextBox 217">
                <a:extLst>
                  <a:ext uri="{FF2B5EF4-FFF2-40B4-BE49-F238E27FC236}">
                    <a16:creationId xmlns:a16="http://schemas.microsoft.com/office/drawing/2014/main" id="{BC3A0738-8DC3-4E8E-2DA5-A9635CE7B829}"/>
                  </a:ext>
                </a:extLst>
              </p:cNvPr>
              <p:cNvSpPr txBox="1"/>
              <p:nvPr/>
            </p:nvSpPr>
            <p:spPr>
              <a:xfrm>
                <a:off x="574804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13</a:t>
                </a:r>
              </a:p>
            </p:txBody>
          </p:sp>
          <p:sp>
            <p:nvSpPr>
              <p:cNvPr id="219" name="TextBox 218">
                <a:extLst>
                  <a:ext uri="{FF2B5EF4-FFF2-40B4-BE49-F238E27FC236}">
                    <a16:creationId xmlns:a16="http://schemas.microsoft.com/office/drawing/2014/main" id="{13CFCFED-94D9-E6EA-9BB2-2B85DF3AFC00}"/>
                  </a:ext>
                </a:extLst>
              </p:cNvPr>
              <p:cNvSpPr txBox="1"/>
              <p:nvPr/>
            </p:nvSpPr>
            <p:spPr>
              <a:xfrm>
                <a:off x="608683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14</a:t>
                </a:r>
              </a:p>
            </p:txBody>
          </p:sp>
          <p:sp>
            <p:nvSpPr>
              <p:cNvPr id="220" name="TextBox 219">
                <a:extLst>
                  <a:ext uri="{FF2B5EF4-FFF2-40B4-BE49-F238E27FC236}">
                    <a16:creationId xmlns:a16="http://schemas.microsoft.com/office/drawing/2014/main" id="{B72602EC-C519-EF65-A3E6-42FD6A87121A}"/>
                  </a:ext>
                </a:extLst>
              </p:cNvPr>
              <p:cNvSpPr txBox="1"/>
              <p:nvPr/>
            </p:nvSpPr>
            <p:spPr>
              <a:xfrm>
                <a:off x="642560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15</a:t>
                </a:r>
              </a:p>
            </p:txBody>
          </p:sp>
          <p:sp>
            <p:nvSpPr>
              <p:cNvPr id="221" name="TextBox 220">
                <a:extLst>
                  <a:ext uri="{FF2B5EF4-FFF2-40B4-BE49-F238E27FC236}">
                    <a16:creationId xmlns:a16="http://schemas.microsoft.com/office/drawing/2014/main" id="{EBCDC97D-E699-6E60-F942-B73A872EAC9B}"/>
                  </a:ext>
                </a:extLst>
              </p:cNvPr>
              <p:cNvSpPr txBox="1"/>
              <p:nvPr/>
            </p:nvSpPr>
            <p:spPr>
              <a:xfrm>
                <a:off x="6764380"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16</a:t>
                </a:r>
              </a:p>
            </p:txBody>
          </p:sp>
          <p:sp>
            <p:nvSpPr>
              <p:cNvPr id="222" name="TextBox 221">
                <a:extLst>
                  <a:ext uri="{FF2B5EF4-FFF2-40B4-BE49-F238E27FC236}">
                    <a16:creationId xmlns:a16="http://schemas.microsoft.com/office/drawing/2014/main" id="{B51B89EB-7CED-392C-48A8-94788EDEED2A}"/>
                  </a:ext>
                </a:extLst>
              </p:cNvPr>
              <p:cNvSpPr txBox="1"/>
              <p:nvPr/>
            </p:nvSpPr>
            <p:spPr>
              <a:xfrm>
                <a:off x="710317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17</a:t>
                </a:r>
              </a:p>
            </p:txBody>
          </p:sp>
          <p:sp>
            <p:nvSpPr>
              <p:cNvPr id="223" name="TextBox 222">
                <a:extLst>
                  <a:ext uri="{FF2B5EF4-FFF2-40B4-BE49-F238E27FC236}">
                    <a16:creationId xmlns:a16="http://schemas.microsoft.com/office/drawing/2014/main" id="{633C6A2D-6A7C-3BD3-B850-4C4B646E91D6}"/>
                  </a:ext>
                </a:extLst>
              </p:cNvPr>
              <p:cNvSpPr txBox="1"/>
              <p:nvPr/>
            </p:nvSpPr>
            <p:spPr>
              <a:xfrm>
                <a:off x="744175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18</a:t>
                </a:r>
              </a:p>
            </p:txBody>
          </p:sp>
          <p:sp>
            <p:nvSpPr>
              <p:cNvPr id="224" name="TextBox 223">
                <a:extLst>
                  <a:ext uri="{FF2B5EF4-FFF2-40B4-BE49-F238E27FC236}">
                    <a16:creationId xmlns:a16="http://schemas.microsoft.com/office/drawing/2014/main" id="{507337D9-5A85-51A9-F229-2DEAE40F4D46}"/>
                  </a:ext>
                </a:extLst>
              </p:cNvPr>
              <p:cNvSpPr txBox="1"/>
              <p:nvPr/>
            </p:nvSpPr>
            <p:spPr>
              <a:xfrm>
                <a:off x="7780548"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19</a:t>
                </a:r>
              </a:p>
            </p:txBody>
          </p:sp>
          <p:sp>
            <p:nvSpPr>
              <p:cNvPr id="225" name="TextBox 224">
                <a:extLst>
                  <a:ext uri="{FF2B5EF4-FFF2-40B4-BE49-F238E27FC236}">
                    <a16:creationId xmlns:a16="http://schemas.microsoft.com/office/drawing/2014/main" id="{B2C80F32-0BC9-F76E-978F-508B6BD2D9AC}"/>
                  </a:ext>
                </a:extLst>
              </p:cNvPr>
              <p:cNvSpPr txBox="1"/>
              <p:nvPr/>
            </p:nvSpPr>
            <p:spPr>
              <a:xfrm>
                <a:off x="811699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20</a:t>
                </a:r>
              </a:p>
            </p:txBody>
          </p:sp>
          <p:sp>
            <p:nvSpPr>
              <p:cNvPr id="226" name="TextBox 225">
                <a:extLst>
                  <a:ext uri="{FF2B5EF4-FFF2-40B4-BE49-F238E27FC236}">
                    <a16:creationId xmlns:a16="http://schemas.microsoft.com/office/drawing/2014/main" id="{684C5D4D-7810-BEB7-EB42-2C1DA334A17B}"/>
                  </a:ext>
                </a:extLst>
              </p:cNvPr>
              <p:cNvSpPr txBox="1"/>
              <p:nvPr/>
            </p:nvSpPr>
            <p:spPr>
              <a:xfrm>
                <a:off x="8455766"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21</a:t>
                </a:r>
              </a:p>
            </p:txBody>
          </p:sp>
          <p:sp>
            <p:nvSpPr>
              <p:cNvPr id="227" name="TextBox 226">
                <a:extLst>
                  <a:ext uri="{FF2B5EF4-FFF2-40B4-BE49-F238E27FC236}">
                    <a16:creationId xmlns:a16="http://schemas.microsoft.com/office/drawing/2014/main" id="{897C4C26-77C8-880F-C2B6-F59203E52FCB}"/>
                  </a:ext>
                </a:extLst>
              </p:cNvPr>
              <p:cNvSpPr txBox="1"/>
              <p:nvPr/>
            </p:nvSpPr>
            <p:spPr>
              <a:xfrm>
                <a:off x="8794432"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22</a:t>
                </a:r>
              </a:p>
            </p:txBody>
          </p:sp>
          <p:sp>
            <p:nvSpPr>
              <p:cNvPr id="228" name="TextBox 227">
                <a:extLst>
                  <a:ext uri="{FF2B5EF4-FFF2-40B4-BE49-F238E27FC236}">
                    <a16:creationId xmlns:a16="http://schemas.microsoft.com/office/drawing/2014/main" id="{103BDD0A-8BAE-436D-2694-022D026375A0}"/>
                  </a:ext>
                </a:extLst>
              </p:cNvPr>
              <p:cNvSpPr txBox="1"/>
              <p:nvPr/>
            </p:nvSpPr>
            <p:spPr>
              <a:xfrm>
                <a:off x="9133224"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23</a:t>
                </a:r>
              </a:p>
            </p:txBody>
          </p:sp>
          <p:sp>
            <p:nvSpPr>
              <p:cNvPr id="229" name="TextBox 228">
                <a:extLst>
                  <a:ext uri="{FF2B5EF4-FFF2-40B4-BE49-F238E27FC236}">
                    <a16:creationId xmlns:a16="http://schemas.microsoft.com/office/drawing/2014/main" id="{8BCE6F81-E4BC-3BDD-C3C5-A8F6E954EA82}"/>
                  </a:ext>
                </a:extLst>
              </p:cNvPr>
              <p:cNvSpPr txBox="1"/>
              <p:nvPr/>
            </p:nvSpPr>
            <p:spPr>
              <a:xfrm>
                <a:off x="9471999"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24</a:t>
                </a:r>
              </a:p>
            </p:txBody>
          </p:sp>
          <p:sp>
            <p:nvSpPr>
              <p:cNvPr id="230" name="TextBox 229">
                <a:extLst>
                  <a:ext uri="{FF2B5EF4-FFF2-40B4-BE49-F238E27FC236}">
                    <a16:creationId xmlns:a16="http://schemas.microsoft.com/office/drawing/2014/main" id="{0CABDE96-18ED-B292-EDF9-32BB9581ABED}"/>
                  </a:ext>
                </a:extLst>
              </p:cNvPr>
              <p:cNvSpPr txBox="1"/>
              <p:nvPr/>
            </p:nvSpPr>
            <p:spPr>
              <a:xfrm>
                <a:off x="9810791"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25</a:t>
                </a:r>
              </a:p>
            </p:txBody>
          </p:sp>
          <p:sp>
            <p:nvSpPr>
              <p:cNvPr id="231" name="TextBox 230">
                <a:extLst>
                  <a:ext uri="{FF2B5EF4-FFF2-40B4-BE49-F238E27FC236}">
                    <a16:creationId xmlns:a16="http://schemas.microsoft.com/office/drawing/2014/main" id="{BA03412C-EB51-4015-5F23-3BB758228AEC}"/>
                  </a:ext>
                </a:extLst>
              </p:cNvPr>
              <p:cNvSpPr txBox="1"/>
              <p:nvPr/>
            </p:nvSpPr>
            <p:spPr>
              <a:xfrm>
                <a:off x="1014956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26</a:t>
                </a:r>
              </a:p>
            </p:txBody>
          </p:sp>
          <p:sp>
            <p:nvSpPr>
              <p:cNvPr id="232" name="TextBox 231">
                <a:extLst>
                  <a:ext uri="{FF2B5EF4-FFF2-40B4-BE49-F238E27FC236}">
                    <a16:creationId xmlns:a16="http://schemas.microsoft.com/office/drawing/2014/main" id="{F181EDB5-EA7B-207F-B601-43F87404C05E}"/>
                  </a:ext>
                </a:extLst>
              </p:cNvPr>
              <p:cNvSpPr txBox="1"/>
              <p:nvPr/>
            </p:nvSpPr>
            <p:spPr>
              <a:xfrm>
                <a:off x="10488357"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27</a:t>
                </a:r>
              </a:p>
            </p:txBody>
          </p:sp>
          <p:sp>
            <p:nvSpPr>
              <p:cNvPr id="233" name="TextBox 232">
                <a:extLst>
                  <a:ext uri="{FF2B5EF4-FFF2-40B4-BE49-F238E27FC236}">
                    <a16:creationId xmlns:a16="http://schemas.microsoft.com/office/drawing/2014/main" id="{B6DA5956-0BE0-A7D5-C0EB-F79D3145DC52}"/>
                  </a:ext>
                </a:extLst>
              </p:cNvPr>
              <p:cNvSpPr txBox="1"/>
              <p:nvPr/>
            </p:nvSpPr>
            <p:spPr>
              <a:xfrm>
                <a:off x="10826935" y="8755276"/>
                <a:ext cx="683609" cy="554070"/>
              </a:xfrm>
              <a:prstGeom prst="rect">
                <a:avLst/>
              </a:prstGeom>
              <a:noFill/>
            </p:spPr>
            <p:txBody>
              <a:bodyPr wrap="none" rtlCol="0">
                <a:spAutoFit/>
              </a:bodyPr>
              <a:lstStyle/>
              <a:p>
                <a:pPr defTabSz="457109" eaLnBrk="1" fontAlgn="auto" hangingPunct="1">
                  <a:spcBef>
                    <a:spcPts val="0"/>
                  </a:spcBef>
                  <a:spcAft>
                    <a:spcPts val="0"/>
                  </a:spcAft>
                  <a:defRPr/>
                </a:pPr>
                <a:r>
                  <a:rPr lang="en-US" sz="1200" b="0" kern="0" dirty="0">
                    <a:solidFill>
                      <a:srgbClr val="000000"/>
                    </a:solidFill>
                    <a:latin typeface="+mn-lt"/>
                    <a:cs typeface="+mn-cs"/>
                    <a:sym typeface="Helvetica"/>
                    <a:rtl val="0"/>
                  </a:rPr>
                  <a:t>28</a:t>
                </a:r>
              </a:p>
            </p:txBody>
          </p:sp>
          <p:sp>
            <p:nvSpPr>
              <p:cNvPr id="234" name="TextBox 233">
                <a:extLst>
                  <a:ext uri="{FF2B5EF4-FFF2-40B4-BE49-F238E27FC236}">
                    <a16:creationId xmlns:a16="http://schemas.microsoft.com/office/drawing/2014/main" id="{A2FECC25-6648-E5AA-299A-CA46D32D0B81}"/>
                  </a:ext>
                </a:extLst>
              </p:cNvPr>
              <p:cNvSpPr txBox="1"/>
              <p:nvPr/>
            </p:nvSpPr>
            <p:spPr>
              <a:xfrm>
                <a:off x="5782867" y="9162965"/>
                <a:ext cx="875994" cy="615635"/>
              </a:xfrm>
              <a:prstGeom prst="rect">
                <a:avLst/>
              </a:prstGeom>
              <a:noFill/>
            </p:spPr>
            <p:txBody>
              <a:bodyPr wrap="none" rtlCol="0">
                <a:spAutoFit/>
              </a:bodyPr>
              <a:lstStyle/>
              <a:p>
                <a:pPr defTabSz="457109" eaLnBrk="1" fontAlgn="auto" hangingPunct="1">
                  <a:spcBef>
                    <a:spcPts val="0"/>
                  </a:spcBef>
                  <a:spcAft>
                    <a:spcPts val="0"/>
                  </a:spcAft>
                  <a:defRPr/>
                </a:pPr>
                <a:r>
                  <a:rPr lang="en-US" sz="1400" b="1" kern="0" dirty="0">
                    <a:solidFill>
                      <a:srgbClr val="000000"/>
                    </a:solidFill>
                    <a:latin typeface="+mn-lt"/>
                    <a:cs typeface="+mn-cs"/>
                    <a:sym typeface="Helvetica-Bold"/>
                    <a:rtl val="0"/>
                  </a:rPr>
                  <a:t>Mo</a:t>
                </a:r>
              </a:p>
            </p:txBody>
          </p:sp>
          <p:sp>
            <p:nvSpPr>
              <p:cNvPr id="235" name="TextBox 234">
                <a:extLst>
                  <a:ext uri="{FF2B5EF4-FFF2-40B4-BE49-F238E27FC236}">
                    <a16:creationId xmlns:a16="http://schemas.microsoft.com/office/drawing/2014/main" id="{8BF57B2D-5D82-A0E6-A8E7-87DF9BE8705A}"/>
                  </a:ext>
                </a:extLst>
              </p:cNvPr>
              <p:cNvSpPr txBox="1"/>
              <p:nvPr/>
            </p:nvSpPr>
            <p:spPr>
              <a:xfrm>
                <a:off x="966118" y="8269487"/>
                <a:ext cx="577800" cy="677197"/>
              </a:xfrm>
              <a:prstGeom prst="rect">
                <a:avLst/>
              </a:prstGeom>
              <a:noFill/>
            </p:spPr>
            <p:txBody>
              <a:bodyPr wrap="none" rtlCol="0">
                <a:spAutoFit/>
              </a:bodyPr>
              <a:lstStyle/>
              <a:p>
                <a:pPr defTabSz="457109" eaLnBrk="1" fontAlgn="auto" hangingPunct="1">
                  <a:spcBef>
                    <a:spcPts val="0"/>
                  </a:spcBef>
                  <a:spcAft>
                    <a:spcPts val="0"/>
                  </a:spcAft>
                  <a:defRPr/>
                </a:pPr>
                <a:r>
                  <a:rPr lang="en-US" sz="1600" b="0" kern="0" dirty="0">
                    <a:solidFill>
                      <a:srgbClr val="000000"/>
                    </a:solidFill>
                    <a:latin typeface="+mn-lt"/>
                    <a:cs typeface="+mn-cs"/>
                    <a:sym typeface="Helvetica"/>
                    <a:rtl val="0"/>
                  </a:rPr>
                  <a:t>0</a:t>
                </a:r>
              </a:p>
            </p:txBody>
          </p:sp>
        </p:grpSp>
        <p:grpSp>
          <p:nvGrpSpPr>
            <p:cNvPr id="161" name="Group 160">
              <a:extLst>
                <a:ext uri="{FF2B5EF4-FFF2-40B4-BE49-F238E27FC236}">
                  <a16:creationId xmlns:a16="http://schemas.microsoft.com/office/drawing/2014/main" id="{0113611F-D2D6-9688-9745-C63DE5D68BE2}"/>
                </a:ext>
              </a:extLst>
            </p:cNvPr>
            <p:cNvGrpSpPr/>
            <p:nvPr/>
          </p:nvGrpSpPr>
          <p:grpSpPr>
            <a:xfrm>
              <a:off x="469553" y="1975304"/>
              <a:ext cx="458780" cy="2624921"/>
              <a:chOff x="380660" y="1975304"/>
              <a:chExt cx="458780" cy="2624921"/>
            </a:xfrm>
          </p:grpSpPr>
          <p:sp>
            <p:nvSpPr>
              <p:cNvPr id="200" name="TextBox 199">
                <a:extLst>
                  <a:ext uri="{FF2B5EF4-FFF2-40B4-BE49-F238E27FC236}">
                    <a16:creationId xmlns:a16="http://schemas.microsoft.com/office/drawing/2014/main" id="{46B987B3-2F72-E1E2-AB61-2C0718C8541B}"/>
                  </a:ext>
                </a:extLst>
              </p:cNvPr>
              <p:cNvSpPr txBox="1"/>
              <p:nvPr/>
            </p:nvSpPr>
            <p:spPr>
              <a:xfrm>
                <a:off x="428142" y="4292448"/>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20</a:t>
                </a:r>
              </a:p>
            </p:txBody>
          </p:sp>
          <p:sp>
            <p:nvSpPr>
              <p:cNvPr id="201" name="TextBox 200">
                <a:extLst>
                  <a:ext uri="{FF2B5EF4-FFF2-40B4-BE49-F238E27FC236}">
                    <a16:creationId xmlns:a16="http://schemas.microsoft.com/office/drawing/2014/main" id="{F785CAC3-F2E8-F51D-88AE-E2BC60D82BD3}"/>
                  </a:ext>
                </a:extLst>
              </p:cNvPr>
              <p:cNvSpPr txBox="1"/>
              <p:nvPr/>
            </p:nvSpPr>
            <p:spPr>
              <a:xfrm>
                <a:off x="428142" y="3713119"/>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40</a:t>
                </a:r>
              </a:p>
            </p:txBody>
          </p:sp>
          <p:sp>
            <p:nvSpPr>
              <p:cNvPr id="202" name="TextBox 201">
                <a:extLst>
                  <a:ext uri="{FF2B5EF4-FFF2-40B4-BE49-F238E27FC236}">
                    <a16:creationId xmlns:a16="http://schemas.microsoft.com/office/drawing/2014/main" id="{B72932C3-75CA-2DC9-458D-ED83DEB946DC}"/>
                  </a:ext>
                </a:extLst>
              </p:cNvPr>
              <p:cNvSpPr txBox="1"/>
              <p:nvPr/>
            </p:nvSpPr>
            <p:spPr>
              <a:xfrm>
                <a:off x="428142" y="3133886"/>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60</a:t>
                </a:r>
              </a:p>
            </p:txBody>
          </p:sp>
          <p:sp>
            <p:nvSpPr>
              <p:cNvPr id="203" name="TextBox 202">
                <a:extLst>
                  <a:ext uri="{FF2B5EF4-FFF2-40B4-BE49-F238E27FC236}">
                    <a16:creationId xmlns:a16="http://schemas.microsoft.com/office/drawing/2014/main" id="{24A3CB8B-F88E-8117-E80E-4075D1049965}"/>
                  </a:ext>
                </a:extLst>
              </p:cNvPr>
              <p:cNvSpPr txBox="1"/>
              <p:nvPr/>
            </p:nvSpPr>
            <p:spPr>
              <a:xfrm>
                <a:off x="428142" y="2554547"/>
                <a:ext cx="367408"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80</a:t>
                </a:r>
              </a:p>
            </p:txBody>
          </p:sp>
          <p:sp>
            <p:nvSpPr>
              <p:cNvPr id="204" name="TextBox 203">
                <a:extLst>
                  <a:ext uri="{FF2B5EF4-FFF2-40B4-BE49-F238E27FC236}">
                    <a16:creationId xmlns:a16="http://schemas.microsoft.com/office/drawing/2014/main" id="{79D4BCE8-24AE-D629-434C-E0DBA47C8A7D}"/>
                  </a:ext>
                </a:extLst>
              </p:cNvPr>
              <p:cNvSpPr txBox="1"/>
              <p:nvPr/>
            </p:nvSpPr>
            <p:spPr>
              <a:xfrm>
                <a:off x="380660" y="1975304"/>
                <a:ext cx="458780" cy="307777"/>
              </a:xfrm>
              <a:prstGeom prst="rect">
                <a:avLst/>
              </a:prstGeom>
              <a:noFill/>
            </p:spPr>
            <p:txBody>
              <a:bodyPr wrap="none" rtlCol="0">
                <a:spAutoFit/>
              </a:bodyPr>
              <a:lstStyle/>
              <a:p>
                <a:pPr defTabSz="457109" eaLnBrk="1" fontAlgn="auto" hangingPunct="1">
                  <a:spcBef>
                    <a:spcPts val="0"/>
                  </a:spcBef>
                  <a:spcAft>
                    <a:spcPts val="0"/>
                  </a:spcAft>
                  <a:defRPr/>
                </a:pPr>
                <a:r>
                  <a:rPr lang="en-US" sz="1400" b="0" kern="0" dirty="0">
                    <a:solidFill>
                      <a:srgbClr val="000000"/>
                    </a:solidFill>
                    <a:latin typeface="+mn-lt"/>
                    <a:cs typeface="+mn-cs"/>
                    <a:sym typeface="Helvetica"/>
                    <a:rtl val="0"/>
                  </a:rPr>
                  <a:t>100</a:t>
                </a:r>
              </a:p>
            </p:txBody>
          </p:sp>
        </p:grpSp>
        <p:grpSp>
          <p:nvGrpSpPr>
            <p:cNvPr id="162" name="Graphic 4">
              <a:extLst>
                <a:ext uri="{FF2B5EF4-FFF2-40B4-BE49-F238E27FC236}">
                  <a16:creationId xmlns:a16="http://schemas.microsoft.com/office/drawing/2014/main" id="{649E3F8A-B73D-15A9-D4E0-DA26053D9D46}"/>
                </a:ext>
              </a:extLst>
            </p:cNvPr>
            <p:cNvGrpSpPr/>
            <p:nvPr/>
          </p:nvGrpSpPr>
          <p:grpSpPr>
            <a:xfrm>
              <a:off x="809077" y="2052342"/>
              <a:ext cx="4951650" cy="3075106"/>
              <a:chOff x="2795921" y="969378"/>
              <a:chExt cx="7009989" cy="3876133"/>
            </a:xfrm>
          </p:grpSpPr>
          <p:sp>
            <p:nvSpPr>
              <p:cNvPr id="163" name="Freeform 5">
                <a:extLst>
                  <a:ext uri="{FF2B5EF4-FFF2-40B4-BE49-F238E27FC236}">
                    <a16:creationId xmlns:a16="http://schemas.microsoft.com/office/drawing/2014/main" id="{CB58C36E-DF5B-7E8E-B0EE-7A2E607E04C4}"/>
                  </a:ext>
                </a:extLst>
              </p:cNvPr>
              <p:cNvSpPr/>
              <p:nvPr/>
            </p:nvSpPr>
            <p:spPr>
              <a:xfrm>
                <a:off x="2857375" y="4782018"/>
                <a:ext cx="6948535" cy="57628"/>
              </a:xfrm>
              <a:custGeom>
                <a:avLst/>
                <a:gdLst>
                  <a:gd name="connsiteX0" fmla="*/ 0 w 7294226"/>
                  <a:gd name="connsiteY0" fmla="*/ 0 h 15117"/>
                  <a:gd name="connsiteX1" fmla="*/ 7294226 w 7294226"/>
                  <a:gd name="connsiteY1" fmla="*/ 0 h 15117"/>
                </a:gdLst>
                <a:ahLst/>
                <a:cxnLst>
                  <a:cxn ang="0">
                    <a:pos x="connsiteX0" y="connsiteY0"/>
                  </a:cxn>
                  <a:cxn ang="0">
                    <a:pos x="connsiteX1" y="connsiteY1"/>
                  </a:cxn>
                </a:cxnLst>
                <a:rect l="l" t="t" r="r" b="b"/>
                <a:pathLst>
                  <a:path w="7294226" h="15117">
                    <a:moveTo>
                      <a:pt x="0" y="0"/>
                    </a:moveTo>
                    <a:lnTo>
                      <a:pt x="7294226"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4" name="Freeform 8">
                <a:extLst>
                  <a:ext uri="{FF2B5EF4-FFF2-40B4-BE49-F238E27FC236}">
                    <a16:creationId xmlns:a16="http://schemas.microsoft.com/office/drawing/2014/main" id="{4DBEFA5D-E059-C00F-00BA-FD2B108D76B1}"/>
                  </a:ext>
                </a:extLst>
              </p:cNvPr>
              <p:cNvSpPr/>
              <p:nvPr/>
            </p:nvSpPr>
            <p:spPr>
              <a:xfrm>
                <a:off x="297767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5" name="Freeform 9">
                <a:extLst>
                  <a:ext uri="{FF2B5EF4-FFF2-40B4-BE49-F238E27FC236}">
                    <a16:creationId xmlns:a16="http://schemas.microsoft.com/office/drawing/2014/main" id="{D77EE0E3-A940-7DC6-4286-1A7DAE9B272D}"/>
                  </a:ext>
                </a:extLst>
              </p:cNvPr>
              <p:cNvSpPr/>
              <p:nvPr/>
            </p:nvSpPr>
            <p:spPr>
              <a:xfrm>
                <a:off x="3217891"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6" name="Freeform 10">
                <a:extLst>
                  <a:ext uri="{FF2B5EF4-FFF2-40B4-BE49-F238E27FC236}">
                    <a16:creationId xmlns:a16="http://schemas.microsoft.com/office/drawing/2014/main" id="{373540C7-7B01-5523-3CF0-F29D5EDF5B1C}"/>
                  </a:ext>
                </a:extLst>
              </p:cNvPr>
              <p:cNvSpPr/>
              <p:nvPr/>
            </p:nvSpPr>
            <p:spPr>
              <a:xfrm>
                <a:off x="345660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7" name="Freeform 11">
                <a:extLst>
                  <a:ext uri="{FF2B5EF4-FFF2-40B4-BE49-F238E27FC236}">
                    <a16:creationId xmlns:a16="http://schemas.microsoft.com/office/drawing/2014/main" id="{CA53691E-1576-54AB-E7A7-38900CB61FB7}"/>
                  </a:ext>
                </a:extLst>
              </p:cNvPr>
              <p:cNvSpPr/>
              <p:nvPr/>
            </p:nvSpPr>
            <p:spPr>
              <a:xfrm>
                <a:off x="369682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8" name="Freeform 12">
                <a:extLst>
                  <a:ext uri="{FF2B5EF4-FFF2-40B4-BE49-F238E27FC236}">
                    <a16:creationId xmlns:a16="http://schemas.microsoft.com/office/drawing/2014/main" id="{31BD9455-C0D7-032B-1066-0028B4F4BE0F}"/>
                  </a:ext>
                </a:extLst>
              </p:cNvPr>
              <p:cNvSpPr/>
              <p:nvPr/>
            </p:nvSpPr>
            <p:spPr>
              <a:xfrm>
                <a:off x="393704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69" name="Freeform 13">
                <a:extLst>
                  <a:ext uri="{FF2B5EF4-FFF2-40B4-BE49-F238E27FC236}">
                    <a16:creationId xmlns:a16="http://schemas.microsoft.com/office/drawing/2014/main" id="{BD7788F0-DD02-3030-E307-95D8BD209779}"/>
                  </a:ext>
                </a:extLst>
              </p:cNvPr>
              <p:cNvSpPr/>
              <p:nvPr/>
            </p:nvSpPr>
            <p:spPr>
              <a:xfrm>
                <a:off x="417575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0" name="Freeform 14">
                <a:extLst>
                  <a:ext uri="{FF2B5EF4-FFF2-40B4-BE49-F238E27FC236}">
                    <a16:creationId xmlns:a16="http://schemas.microsoft.com/office/drawing/2014/main" id="{9616430B-1E0F-2D42-F4B0-CA671B066F3E}"/>
                  </a:ext>
                </a:extLst>
              </p:cNvPr>
              <p:cNvSpPr/>
              <p:nvPr/>
            </p:nvSpPr>
            <p:spPr>
              <a:xfrm>
                <a:off x="4415970"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1" name="Freeform 15">
                <a:extLst>
                  <a:ext uri="{FF2B5EF4-FFF2-40B4-BE49-F238E27FC236}">
                    <a16:creationId xmlns:a16="http://schemas.microsoft.com/office/drawing/2014/main" id="{B9E6A828-7BE0-BDB1-2FCC-B35294858EA7}"/>
                  </a:ext>
                </a:extLst>
              </p:cNvPr>
              <p:cNvSpPr/>
              <p:nvPr/>
            </p:nvSpPr>
            <p:spPr>
              <a:xfrm>
                <a:off x="465618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2" name="Freeform 16">
                <a:extLst>
                  <a:ext uri="{FF2B5EF4-FFF2-40B4-BE49-F238E27FC236}">
                    <a16:creationId xmlns:a16="http://schemas.microsoft.com/office/drawing/2014/main" id="{9C2F30CC-B87D-6C18-976D-E4910840F798}"/>
                  </a:ext>
                </a:extLst>
              </p:cNvPr>
              <p:cNvSpPr/>
              <p:nvPr/>
            </p:nvSpPr>
            <p:spPr>
              <a:xfrm>
                <a:off x="489489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3" name="Freeform 17">
                <a:extLst>
                  <a:ext uri="{FF2B5EF4-FFF2-40B4-BE49-F238E27FC236}">
                    <a16:creationId xmlns:a16="http://schemas.microsoft.com/office/drawing/2014/main" id="{EC64D175-578C-0264-E2A2-BAAA1A9FDD21}"/>
                  </a:ext>
                </a:extLst>
              </p:cNvPr>
              <p:cNvSpPr/>
              <p:nvPr/>
            </p:nvSpPr>
            <p:spPr>
              <a:xfrm>
                <a:off x="513511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4" name="Freeform 18">
                <a:extLst>
                  <a:ext uri="{FF2B5EF4-FFF2-40B4-BE49-F238E27FC236}">
                    <a16:creationId xmlns:a16="http://schemas.microsoft.com/office/drawing/2014/main" id="{66BDB91C-6B64-852F-7512-C341A1710358}"/>
                  </a:ext>
                </a:extLst>
              </p:cNvPr>
              <p:cNvSpPr/>
              <p:nvPr/>
            </p:nvSpPr>
            <p:spPr>
              <a:xfrm>
                <a:off x="5375339"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5" name="Freeform 19">
                <a:extLst>
                  <a:ext uri="{FF2B5EF4-FFF2-40B4-BE49-F238E27FC236}">
                    <a16:creationId xmlns:a16="http://schemas.microsoft.com/office/drawing/2014/main" id="{B27D8E73-0546-3185-F754-534251482D55}"/>
                  </a:ext>
                </a:extLst>
              </p:cNvPr>
              <p:cNvSpPr/>
              <p:nvPr/>
            </p:nvSpPr>
            <p:spPr>
              <a:xfrm>
                <a:off x="561404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6" name="Freeform 20">
                <a:extLst>
                  <a:ext uri="{FF2B5EF4-FFF2-40B4-BE49-F238E27FC236}">
                    <a16:creationId xmlns:a16="http://schemas.microsoft.com/office/drawing/2014/main" id="{EFBD4A0E-6EF0-9004-8EAE-B8521353E7FA}"/>
                  </a:ext>
                </a:extLst>
              </p:cNvPr>
              <p:cNvSpPr/>
              <p:nvPr/>
            </p:nvSpPr>
            <p:spPr>
              <a:xfrm>
                <a:off x="585426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7" name="Freeform 21">
                <a:extLst>
                  <a:ext uri="{FF2B5EF4-FFF2-40B4-BE49-F238E27FC236}">
                    <a16:creationId xmlns:a16="http://schemas.microsoft.com/office/drawing/2014/main" id="{CD904284-0EA4-005E-8700-57B67B38B201}"/>
                  </a:ext>
                </a:extLst>
              </p:cNvPr>
              <p:cNvSpPr/>
              <p:nvPr/>
            </p:nvSpPr>
            <p:spPr>
              <a:xfrm>
                <a:off x="6094488"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8" name="Freeform 22">
                <a:extLst>
                  <a:ext uri="{FF2B5EF4-FFF2-40B4-BE49-F238E27FC236}">
                    <a16:creationId xmlns:a16="http://schemas.microsoft.com/office/drawing/2014/main" id="{7F042F83-1595-90EE-F0BE-A52884D0E688}"/>
                  </a:ext>
                </a:extLst>
              </p:cNvPr>
              <p:cNvSpPr/>
              <p:nvPr/>
            </p:nvSpPr>
            <p:spPr>
              <a:xfrm>
                <a:off x="633319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79" name="Freeform 23">
                <a:extLst>
                  <a:ext uri="{FF2B5EF4-FFF2-40B4-BE49-F238E27FC236}">
                    <a16:creationId xmlns:a16="http://schemas.microsoft.com/office/drawing/2014/main" id="{7F8CA85F-8826-50F2-0971-D755C2609310}"/>
                  </a:ext>
                </a:extLst>
              </p:cNvPr>
              <p:cNvSpPr/>
              <p:nvPr/>
            </p:nvSpPr>
            <p:spPr>
              <a:xfrm>
                <a:off x="657341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0" name="Freeform 24">
                <a:extLst>
                  <a:ext uri="{FF2B5EF4-FFF2-40B4-BE49-F238E27FC236}">
                    <a16:creationId xmlns:a16="http://schemas.microsoft.com/office/drawing/2014/main" id="{31AE1A49-5008-489C-AC28-B1BA959D3C99}"/>
                  </a:ext>
                </a:extLst>
              </p:cNvPr>
              <p:cNvSpPr/>
              <p:nvPr/>
            </p:nvSpPr>
            <p:spPr>
              <a:xfrm>
                <a:off x="681363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1" name="Freeform 25">
                <a:extLst>
                  <a:ext uri="{FF2B5EF4-FFF2-40B4-BE49-F238E27FC236}">
                    <a16:creationId xmlns:a16="http://schemas.microsoft.com/office/drawing/2014/main" id="{3B3753CE-20AC-F6EF-4063-94A974776C02}"/>
                  </a:ext>
                </a:extLst>
              </p:cNvPr>
              <p:cNvSpPr/>
              <p:nvPr/>
            </p:nvSpPr>
            <p:spPr>
              <a:xfrm>
                <a:off x="7053857"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2" name="Freeform 26">
                <a:extLst>
                  <a:ext uri="{FF2B5EF4-FFF2-40B4-BE49-F238E27FC236}">
                    <a16:creationId xmlns:a16="http://schemas.microsoft.com/office/drawing/2014/main" id="{FABD3001-0E03-85EA-CEB3-A5211F8716FF}"/>
                  </a:ext>
                </a:extLst>
              </p:cNvPr>
              <p:cNvSpPr/>
              <p:nvPr/>
            </p:nvSpPr>
            <p:spPr>
              <a:xfrm>
                <a:off x="729256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3" name="Freeform 27">
                <a:extLst>
                  <a:ext uri="{FF2B5EF4-FFF2-40B4-BE49-F238E27FC236}">
                    <a16:creationId xmlns:a16="http://schemas.microsoft.com/office/drawing/2014/main" id="{00E84FA3-37C1-A899-2E40-887CF8C9B147}"/>
                  </a:ext>
                </a:extLst>
              </p:cNvPr>
              <p:cNvSpPr/>
              <p:nvPr/>
            </p:nvSpPr>
            <p:spPr>
              <a:xfrm>
                <a:off x="753278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4" name="Freeform 28">
                <a:extLst>
                  <a:ext uri="{FF2B5EF4-FFF2-40B4-BE49-F238E27FC236}">
                    <a16:creationId xmlns:a16="http://schemas.microsoft.com/office/drawing/2014/main" id="{3C3AC961-16A7-EF64-B029-BB03AFCA82B8}"/>
                  </a:ext>
                </a:extLst>
              </p:cNvPr>
              <p:cNvSpPr/>
              <p:nvPr/>
            </p:nvSpPr>
            <p:spPr>
              <a:xfrm>
                <a:off x="7773006"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5" name="Freeform 29">
                <a:extLst>
                  <a:ext uri="{FF2B5EF4-FFF2-40B4-BE49-F238E27FC236}">
                    <a16:creationId xmlns:a16="http://schemas.microsoft.com/office/drawing/2014/main" id="{4CCEB931-F58B-5CE4-EC9C-BAA80F9E3249}"/>
                  </a:ext>
                </a:extLst>
              </p:cNvPr>
              <p:cNvSpPr/>
              <p:nvPr/>
            </p:nvSpPr>
            <p:spPr>
              <a:xfrm>
                <a:off x="801171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6" name="Freeform 30">
                <a:extLst>
                  <a:ext uri="{FF2B5EF4-FFF2-40B4-BE49-F238E27FC236}">
                    <a16:creationId xmlns:a16="http://schemas.microsoft.com/office/drawing/2014/main" id="{35CADF18-64A2-C287-6CAC-39A9843A97B6}"/>
                  </a:ext>
                </a:extLst>
              </p:cNvPr>
              <p:cNvSpPr/>
              <p:nvPr/>
            </p:nvSpPr>
            <p:spPr>
              <a:xfrm>
                <a:off x="825193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7" name="Freeform 31">
                <a:extLst>
                  <a:ext uri="{FF2B5EF4-FFF2-40B4-BE49-F238E27FC236}">
                    <a16:creationId xmlns:a16="http://schemas.microsoft.com/office/drawing/2014/main" id="{CEC758DA-50D4-2EB1-4706-8B72C2683805}"/>
                  </a:ext>
                </a:extLst>
              </p:cNvPr>
              <p:cNvSpPr/>
              <p:nvPr/>
            </p:nvSpPr>
            <p:spPr>
              <a:xfrm>
                <a:off x="8492155"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8" name="Freeform 32">
                <a:extLst>
                  <a:ext uri="{FF2B5EF4-FFF2-40B4-BE49-F238E27FC236}">
                    <a16:creationId xmlns:a16="http://schemas.microsoft.com/office/drawing/2014/main" id="{72DB935E-D0A9-15F5-AFE5-FBA01563F54A}"/>
                  </a:ext>
                </a:extLst>
              </p:cNvPr>
              <p:cNvSpPr/>
              <p:nvPr/>
            </p:nvSpPr>
            <p:spPr>
              <a:xfrm>
                <a:off x="873086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89" name="Freeform 33">
                <a:extLst>
                  <a:ext uri="{FF2B5EF4-FFF2-40B4-BE49-F238E27FC236}">
                    <a16:creationId xmlns:a16="http://schemas.microsoft.com/office/drawing/2014/main" id="{9EDBE068-38BA-75D1-DDE3-E7E588793C16}"/>
                  </a:ext>
                </a:extLst>
              </p:cNvPr>
              <p:cNvSpPr/>
              <p:nvPr/>
            </p:nvSpPr>
            <p:spPr>
              <a:xfrm>
                <a:off x="897108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0" name="Freeform 34">
                <a:extLst>
                  <a:ext uri="{FF2B5EF4-FFF2-40B4-BE49-F238E27FC236}">
                    <a16:creationId xmlns:a16="http://schemas.microsoft.com/office/drawing/2014/main" id="{5C394D6B-F375-07B9-AE7E-17E10FF58491}"/>
                  </a:ext>
                </a:extLst>
              </p:cNvPr>
              <p:cNvSpPr/>
              <p:nvPr/>
            </p:nvSpPr>
            <p:spPr>
              <a:xfrm>
                <a:off x="9211304"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1" name="Freeform 35">
                <a:extLst>
                  <a:ext uri="{FF2B5EF4-FFF2-40B4-BE49-F238E27FC236}">
                    <a16:creationId xmlns:a16="http://schemas.microsoft.com/office/drawing/2014/main" id="{9B9A8ABA-A025-24F0-15A4-44C58A01F864}"/>
                  </a:ext>
                </a:extLst>
              </p:cNvPr>
              <p:cNvSpPr/>
              <p:nvPr/>
            </p:nvSpPr>
            <p:spPr>
              <a:xfrm>
                <a:off x="945001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2" name="Freeform 36">
                <a:extLst>
                  <a:ext uri="{FF2B5EF4-FFF2-40B4-BE49-F238E27FC236}">
                    <a16:creationId xmlns:a16="http://schemas.microsoft.com/office/drawing/2014/main" id="{9384F3FD-254F-EAB2-8E78-7ED3170D5539}"/>
                  </a:ext>
                </a:extLst>
              </p:cNvPr>
              <p:cNvSpPr/>
              <p:nvPr/>
            </p:nvSpPr>
            <p:spPr>
              <a:xfrm>
                <a:off x="9690233" y="4782018"/>
                <a:ext cx="15108" cy="63493"/>
              </a:xfrm>
              <a:custGeom>
                <a:avLst/>
                <a:gdLst>
                  <a:gd name="connsiteX0" fmla="*/ 0 w 15108"/>
                  <a:gd name="connsiteY0" fmla="*/ 0 h 63493"/>
                  <a:gd name="connsiteX1" fmla="*/ 0 w 15108"/>
                  <a:gd name="connsiteY1" fmla="*/ 63494 h 63493"/>
                </a:gdLst>
                <a:ahLst/>
                <a:cxnLst>
                  <a:cxn ang="0">
                    <a:pos x="connsiteX0" y="connsiteY0"/>
                  </a:cxn>
                  <a:cxn ang="0">
                    <a:pos x="connsiteX1" y="connsiteY1"/>
                  </a:cxn>
                </a:cxnLst>
                <a:rect l="l" t="t" r="r" b="b"/>
                <a:pathLst>
                  <a:path w="15108" h="63493">
                    <a:moveTo>
                      <a:pt x="0" y="0"/>
                    </a:moveTo>
                    <a:lnTo>
                      <a:pt x="0" y="63494"/>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3" name="Freeform 38">
                <a:extLst>
                  <a:ext uri="{FF2B5EF4-FFF2-40B4-BE49-F238E27FC236}">
                    <a16:creationId xmlns:a16="http://schemas.microsoft.com/office/drawing/2014/main" id="{E45B1455-86EA-81C9-EC75-FAE7069CA393}"/>
                  </a:ext>
                </a:extLst>
              </p:cNvPr>
              <p:cNvSpPr/>
              <p:nvPr/>
            </p:nvSpPr>
            <p:spPr>
              <a:xfrm>
                <a:off x="2878185" y="969378"/>
                <a:ext cx="15108" cy="3812638"/>
              </a:xfrm>
              <a:custGeom>
                <a:avLst/>
                <a:gdLst>
                  <a:gd name="connsiteX0" fmla="*/ 0 w 15108"/>
                  <a:gd name="connsiteY0" fmla="*/ 3812640 h 3812639"/>
                  <a:gd name="connsiteX1" fmla="*/ 0 w 15108"/>
                  <a:gd name="connsiteY1" fmla="*/ 0 h 3812639"/>
                </a:gdLst>
                <a:ahLst/>
                <a:cxnLst>
                  <a:cxn ang="0">
                    <a:pos x="connsiteX0" y="connsiteY0"/>
                  </a:cxn>
                  <a:cxn ang="0">
                    <a:pos x="connsiteX1" y="connsiteY1"/>
                  </a:cxn>
                </a:cxnLst>
                <a:rect l="l" t="t" r="r" b="b"/>
                <a:pathLst>
                  <a:path w="15108" h="3812639">
                    <a:moveTo>
                      <a:pt x="0" y="381264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4" name="Freeform 44">
                <a:extLst>
                  <a:ext uri="{FF2B5EF4-FFF2-40B4-BE49-F238E27FC236}">
                    <a16:creationId xmlns:a16="http://schemas.microsoft.com/office/drawing/2014/main" id="{43F9977E-2946-E07F-05A8-F12CB66AF246}"/>
                  </a:ext>
                </a:extLst>
              </p:cNvPr>
              <p:cNvSpPr/>
              <p:nvPr/>
            </p:nvSpPr>
            <p:spPr>
              <a:xfrm>
                <a:off x="2795921" y="4701895"/>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5" name="Freeform 45">
                <a:extLst>
                  <a:ext uri="{FF2B5EF4-FFF2-40B4-BE49-F238E27FC236}">
                    <a16:creationId xmlns:a16="http://schemas.microsoft.com/office/drawing/2014/main" id="{746099DC-5ED4-F52F-476F-8D57CF88731A}"/>
                  </a:ext>
                </a:extLst>
              </p:cNvPr>
              <p:cNvSpPr/>
              <p:nvPr/>
            </p:nvSpPr>
            <p:spPr>
              <a:xfrm>
                <a:off x="2795921" y="3971720"/>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6" name="Freeform 46">
                <a:extLst>
                  <a:ext uri="{FF2B5EF4-FFF2-40B4-BE49-F238E27FC236}">
                    <a16:creationId xmlns:a16="http://schemas.microsoft.com/office/drawing/2014/main" id="{D729D5D2-81C7-A100-F94E-2C498DD164BC}"/>
                  </a:ext>
                </a:extLst>
              </p:cNvPr>
              <p:cNvSpPr/>
              <p:nvPr/>
            </p:nvSpPr>
            <p:spPr>
              <a:xfrm>
                <a:off x="2795921" y="3241542"/>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7" name="Freeform 47">
                <a:extLst>
                  <a:ext uri="{FF2B5EF4-FFF2-40B4-BE49-F238E27FC236}">
                    <a16:creationId xmlns:a16="http://schemas.microsoft.com/office/drawing/2014/main" id="{305690A0-E19F-CE5F-7252-2AFF096D7857}"/>
                  </a:ext>
                </a:extLst>
              </p:cNvPr>
              <p:cNvSpPr/>
              <p:nvPr/>
            </p:nvSpPr>
            <p:spPr>
              <a:xfrm>
                <a:off x="2795921" y="2511367"/>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8" name="Freeform 48">
                <a:extLst>
                  <a:ext uri="{FF2B5EF4-FFF2-40B4-BE49-F238E27FC236}">
                    <a16:creationId xmlns:a16="http://schemas.microsoft.com/office/drawing/2014/main" id="{B4C6CAAA-E9AB-4F27-893E-AA0B9E4E609B}"/>
                  </a:ext>
                </a:extLst>
              </p:cNvPr>
              <p:cNvSpPr/>
              <p:nvPr/>
            </p:nvSpPr>
            <p:spPr>
              <a:xfrm>
                <a:off x="2795921" y="1781189"/>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sp>
            <p:nvSpPr>
              <p:cNvPr id="199" name="Freeform 49">
                <a:extLst>
                  <a:ext uri="{FF2B5EF4-FFF2-40B4-BE49-F238E27FC236}">
                    <a16:creationId xmlns:a16="http://schemas.microsoft.com/office/drawing/2014/main" id="{3EAEA2DB-7A17-386B-6A14-C2562874DAD0}"/>
                  </a:ext>
                </a:extLst>
              </p:cNvPr>
              <p:cNvSpPr/>
              <p:nvPr/>
            </p:nvSpPr>
            <p:spPr>
              <a:xfrm>
                <a:off x="2795921" y="1051013"/>
                <a:ext cx="64964" cy="15117"/>
              </a:xfrm>
              <a:custGeom>
                <a:avLst/>
                <a:gdLst>
                  <a:gd name="connsiteX0" fmla="*/ 64965 w 64965"/>
                  <a:gd name="connsiteY0" fmla="*/ 0 h 15117"/>
                  <a:gd name="connsiteX1" fmla="*/ 0 w 64965"/>
                  <a:gd name="connsiteY1" fmla="*/ 0 h 15117"/>
                </a:gdLst>
                <a:ahLst/>
                <a:cxnLst>
                  <a:cxn ang="0">
                    <a:pos x="connsiteX0" y="connsiteY0"/>
                  </a:cxn>
                  <a:cxn ang="0">
                    <a:pos x="connsiteX1" y="connsiteY1"/>
                  </a:cxn>
                </a:cxnLst>
                <a:rect l="l" t="t" r="r" b="b"/>
                <a:pathLst>
                  <a:path w="64965" h="15117">
                    <a:moveTo>
                      <a:pt x="64965" y="0"/>
                    </a:moveTo>
                    <a:lnTo>
                      <a:pt x="0" y="0"/>
                    </a:lnTo>
                  </a:path>
                </a:pathLst>
              </a:custGeom>
              <a:ln w="28575" cap="flat">
                <a:solidFill>
                  <a:srgbClr val="000000"/>
                </a:solidFill>
                <a:prstDash val="solid"/>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mn-lt"/>
                  <a:cs typeface="+mn-cs"/>
                </a:endParaRPr>
              </a:p>
            </p:txBody>
          </p:sp>
        </p:grpSp>
      </p:grpSp>
      <p:grpSp>
        <p:nvGrpSpPr>
          <p:cNvPr id="236" name="Group 235">
            <a:extLst>
              <a:ext uri="{FF2B5EF4-FFF2-40B4-BE49-F238E27FC236}">
                <a16:creationId xmlns:a16="http://schemas.microsoft.com/office/drawing/2014/main" id="{29DCA94D-6696-D465-92C1-AEF930990C61}"/>
              </a:ext>
            </a:extLst>
          </p:cNvPr>
          <p:cNvGrpSpPr/>
          <p:nvPr/>
        </p:nvGrpSpPr>
        <p:grpSpPr>
          <a:xfrm>
            <a:off x="5865395" y="5423857"/>
            <a:ext cx="5823712" cy="495072"/>
            <a:chOff x="3649341" y="10612867"/>
            <a:chExt cx="16306643" cy="1317381"/>
          </a:xfrm>
        </p:grpSpPr>
        <p:sp>
          <p:nvSpPr>
            <p:cNvPr id="237" name="TextBox 236">
              <a:extLst>
                <a:ext uri="{FF2B5EF4-FFF2-40B4-BE49-F238E27FC236}">
                  <a16:creationId xmlns:a16="http://schemas.microsoft.com/office/drawing/2014/main" id="{9C54396A-D1C1-B4A0-4994-10CD57C30312}"/>
                </a:ext>
              </a:extLst>
            </p:cNvPr>
            <p:cNvSpPr txBox="1"/>
            <p:nvPr/>
          </p:nvSpPr>
          <p:spPr>
            <a:xfrm>
              <a:off x="4036047" y="10966377"/>
              <a:ext cx="2279204"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1"/>
                  </a:solidFill>
                  <a:latin typeface="+mn-lt"/>
                  <a:cs typeface="+mn-cs"/>
                  <a:sym typeface="Helvetica"/>
                  <a:rtl val="0"/>
                </a:rPr>
                <a:t>T-DXd</a:t>
              </a:r>
              <a:endParaRPr lang="en-US" sz="800" b="0" kern="0" dirty="0">
                <a:solidFill>
                  <a:srgbClr val="000000"/>
                </a:solidFill>
                <a:latin typeface="+mn-lt"/>
                <a:cs typeface="+mn-cs"/>
                <a:sym typeface="Helvetica"/>
                <a:rtl val="0"/>
              </a:endParaRPr>
            </a:p>
          </p:txBody>
        </p:sp>
        <p:sp>
          <p:nvSpPr>
            <p:cNvPr id="238" name="TextBox 237">
              <a:extLst>
                <a:ext uri="{FF2B5EF4-FFF2-40B4-BE49-F238E27FC236}">
                  <a16:creationId xmlns:a16="http://schemas.microsoft.com/office/drawing/2014/main" id="{4FCB233F-29B5-A30E-3531-02C849896D1D}"/>
                </a:ext>
              </a:extLst>
            </p:cNvPr>
            <p:cNvSpPr txBox="1"/>
            <p:nvPr/>
          </p:nvSpPr>
          <p:spPr>
            <a:xfrm>
              <a:off x="4036047" y="11356954"/>
              <a:ext cx="2273007" cy="573294"/>
            </a:xfrm>
            <a:prstGeom prst="rect">
              <a:avLst/>
            </a:prstGeom>
            <a:noFill/>
          </p:spPr>
          <p:txBody>
            <a:bodyPr wrap="square" rtlCol="0">
              <a:spAutoFit/>
            </a:bodyPr>
            <a:lstStyle/>
            <a:p>
              <a:pPr algn="r" defTabSz="457109" eaLnBrk="1" fontAlgn="auto" hangingPunct="1">
                <a:spcBef>
                  <a:spcPts val="0"/>
                </a:spcBef>
                <a:spcAft>
                  <a:spcPts val="0"/>
                </a:spcAft>
                <a:defRPr/>
              </a:pPr>
              <a:r>
                <a:rPr lang="en-US" sz="800" b="0" kern="0" dirty="0">
                  <a:solidFill>
                    <a:schemeClr val="accent3"/>
                  </a:solidFill>
                  <a:latin typeface="+mn-lt"/>
                  <a:cs typeface="+mn-cs"/>
                  <a:sym typeface="Helvetica"/>
                  <a:rtl val="0"/>
                </a:rPr>
                <a:t>CT</a:t>
              </a:r>
              <a:endParaRPr lang="en-US" sz="800" b="0" kern="0" dirty="0">
                <a:solidFill>
                  <a:srgbClr val="000000"/>
                </a:solidFill>
                <a:latin typeface="+mn-lt"/>
                <a:cs typeface="+mn-cs"/>
                <a:sym typeface="Helvetica"/>
                <a:rtl val="0"/>
              </a:endParaRPr>
            </a:p>
          </p:txBody>
        </p:sp>
        <p:sp>
          <p:nvSpPr>
            <p:cNvPr id="239" name="TextBox 238">
              <a:extLst>
                <a:ext uri="{FF2B5EF4-FFF2-40B4-BE49-F238E27FC236}">
                  <a16:creationId xmlns:a16="http://schemas.microsoft.com/office/drawing/2014/main" id="{F80BAD29-A6F6-B0EC-7390-03732DF55F7C}"/>
                </a:ext>
              </a:extLst>
            </p:cNvPr>
            <p:cNvSpPr txBox="1"/>
            <p:nvPr/>
          </p:nvSpPr>
          <p:spPr>
            <a:xfrm>
              <a:off x="3649341" y="10612867"/>
              <a:ext cx="2644609"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1" kern="0" dirty="0">
                  <a:solidFill>
                    <a:srgbClr val="000000"/>
                  </a:solidFill>
                  <a:latin typeface="+mn-lt"/>
                  <a:cs typeface="+mn-cs"/>
                  <a:sym typeface="Helvetica-Bold"/>
                  <a:rtl val="0"/>
                </a:rPr>
                <a:t>Patients at Risk, n</a:t>
              </a:r>
            </a:p>
          </p:txBody>
        </p:sp>
        <p:sp>
          <p:nvSpPr>
            <p:cNvPr id="240" name="TextBox 239">
              <a:extLst>
                <a:ext uri="{FF2B5EF4-FFF2-40B4-BE49-F238E27FC236}">
                  <a16:creationId xmlns:a16="http://schemas.microsoft.com/office/drawing/2014/main" id="{285948C9-5177-EF14-06C6-8B3A41B5AC05}"/>
                </a:ext>
              </a:extLst>
            </p:cNvPr>
            <p:cNvSpPr txBox="1"/>
            <p:nvPr/>
          </p:nvSpPr>
          <p:spPr>
            <a:xfrm>
              <a:off x="5918036"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40</a:t>
              </a:r>
            </a:p>
          </p:txBody>
        </p:sp>
        <p:sp>
          <p:nvSpPr>
            <p:cNvPr id="241" name="TextBox 240">
              <a:extLst>
                <a:ext uri="{FF2B5EF4-FFF2-40B4-BE49-F238E27FC236}">
                  <a16:creationId xmlns:a16="http://schemas.microsoft.com/office/drawing/2014/main" id="{15C1EEEB-9DC8-C851-EE05-D19F54D56682}"/>
                </a:ext>
              </a:extLst>
            </p:cNvPr>
            <p:cNvSpPr txBox="1"/>
            <p:nvPr/>
          </p:nvSpPr>
          <p:spPr>
            <a:xfrm>
              <a:off x="639270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39</a:t>
              </a:r>
            </a:p>
          </p:txBody>
        </p:sp>
        <p:sp>
          <p:nvSpPr>
            <p:cNvPr id="242" name="TextBox 241">
              <a:extLst>
                <a:ext uri="{FF2B5EF4-FFF2-40B4-BE49-F238E27FC236}">
                  <a16:creationId xmlns:a16="http://schemas.microsoft.com/office/drawing/2014/main" id="{841F2C73-43D1-28AC-74E4-4CF41104CB72}"/>
                </a:ext>
              </a:extLst>
            </p:cNvPr>
            <p:cNvSpPr txBox="1"/>
            <p:nvPr/>
          </p:nvSpPr>
          <p:spPr>
            <a:xfrm>
              <a:off x="686725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38</a:t>
              </a:r>
            </a:p>
          </p:txBody>
        </p:sp>
        <p:sp>
          <p:nvSpPr>
            <p:cNvPr id="243" name="TextBox 242">
              <a:extLst>
                <a:ext uri="{FF2B5EF4-FFF2-40B4-BE49-F238E27FC236}">
                  <a16:creationId xmlns:a16="http://schemas.microsoft.com/office/drawing/2014/main" id="{D7CEBD89-64C2-C97F-3F80-4CB352F4D791}"/>
                </a:ext>
              </a:extLst>
            </p:cNvPr>
            <p:cNvSpPr txBox="1"/>
            <p:nvPr/>
          </p:nvSpPr>
          <p:spPr>
            <a:xfrm>
              <a:off x="734197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37</a:t>
              </a:r>
            </a:p>
          </p:txBody>
        </p:sp>
        <p:sp>
          <p:nvSpPr>
            <p:cNvPr id="244" name="TextBox 243">
              <a:extLst>
                <a:ext uri="{FF2B5EF4-FFF2-40B4-BE49-F238E27FC236}">
                  <a16:creationId xmlns:a16="http://schemas.microsoft.com/office/drawing/2014/main" id="{7F5132C3-74BB-6CBE-D482-3D845E740C66}"/>
                </a:ext>
              </a:extLst>
            </p:cNvPr>
            <p:cNvSpPr txBox="1"/>
            <p:nvPr/>
          </p:nvSpPr>
          <p:spPr>
            <a:xfrm>
              <a:off x="7816664"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36</a:t>
              </a:r>
            </a:p>
          </p:txBody>
        </p:sp>
        <p:sp>
          <p:nvSpPr>
            <p:cNvPr id="245" name="TextBox 244">
              <a:extLst>
                <a:ext uri="{FF2B5EF4-FFF2-40B4-BE49-F238E27FC236}">
                  <a16:creationId xmlns:a16="http://schemas.microsoft.com/office/drawing/2014/main" id="{B712E8E7-8D00-E728-1482-291873F314A3}"/>
                </a:ext>
              </a:extLst>
            </p:cNvPr>
            <p:cNvSpPr txBox="1"/>
            <p:nvPr/>
          </p:nvSpPr>
          <p:spPr>
            <a:xfrm>
              <a:off x="829137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34</a:t>
              </a:r>
            </a:p>
          </p:txBody>
        </p:sp>
        <p:sp>
          <p:nvSpPr>
            <p:cNvPr id="246" name="TextBox 245">
              <a:extLst>
                <a:ext uri="{FF2B5EF4-FFF2-40B4-BE49-F238E27FC236}">
                  <a16:creationId xmlns:a16="http://schemas.microsoft.com/office/drawing/2014/main" id="{B9DB1BE1-686F-F94E-7BC6-A518DB73BECC}"/>
                </a:ext>
              </a:extLst>
            </p:cNvPr>
            <p:cNvSpPr txBox="1"/>
            <p:nvPr/>
          </p:nvSpPr>
          <p:spPr>
            <a:xfrm>
              <a:off x="87660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34</a:t>
              </a:r>
            </a:p>
          </p:txBody>
        </p:sp>
        <p:sp>
          <p:nvSpPr>
            <p:cNvPr id="247" name="TextBox 246">
              <a:extLst>
                <a:ext uri="{FF2B5EF4-FFF2-40B4-BE49-F238E27FC236}">
                  <a16:creationId xmlns:a16="http://schemas.microsoft.com/office/drawing/2014/main" id="{9266554C-D243-E952-4BCF-FCC3F219994C}"/>
                </a:ext>
              </a:extLst>
            </p:cNvPr>
            <p:cNvSpPr txBox="1"/>
            <p:nvPr/>
          </p:nvSpPr>
          <p:spPr>
            <a:xfrm>
              <a:off x="924074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32</a:t>
              </a:r>
            </a:p>
          </p:txBody>
        </p:sp>
        <p:sp>
          <p:nvSpPr>
            <p:cNvPr id="248" name="TextBox 247">
              <a:extLst>
                <a:ext uri="{FF2B5EF4-FFF2-40B4-BE49-F238E27FC236}">
                  <a16:creationId xmlns:a16="http://schemas.microsoft.com/office/drawing/2014/main" id="{DDD9D98E-C127-7614-9D03-9B2630DD5AB3}"/>
                </a:ext>
              </a:extLst>
            </p:cNvPr>
            <p:cNvSpPr txBox="1"/>
            <p:nvPr/>
          </p:nvSpPr>
          <p:spPr>
            <a:xfrm>
              <a:off x="9715194"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31</a:t>
              </a:r>
            </a:p>
          </p:txBody>
        </p:sp>
        <p:sp>
          <p:nvSpPr>
            <p:cNvPr id="249" name="TextBox 248">
              <a:extLst>
                <a:ext uri="{FF2B5EF4-FFF2-40B4-BE49-F238E27FC236}">
                  <a16:creationId xmlns:a16="http://schemas.microsoft.com/office/drawing/2014/main" id="{20C374DA-64E7-4E02-0360-E339BF8EBEB4}"/>
                </a:ext>
              </a:extLst>
            </p:cNvPr>
            <p:cNvSpPr txBox="1"/>
            <p:nvPr/>
          </p:nvSpPr>
          <p:spPr>
            <a:xfrm>
              <a:off x="1018987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30</a:t>
              </a:r>
            </a:p>
          </p:txBody>
        </p:sp>
        <p:sp>
          <p:nvSpPr>
            <p:cNvPr id="250" name="TextBox 249">
              <a:extLst>
                <a:ext uri="{FF2B5EF4-FFF2-40B4-BE49-F238E27FC236}">
                  <a16:creationId xmlns:a16="http://schemas.microsoft.com/office/drawing/2014/main" id="{99340D39-602E-0F0C-797D-D5382E1B7F2F}"/>
                </a:ext>
              </a:extLst>
            </p:cNvPr>
            <p:cNvSpPr txBox="1"/>
            <p:nvPr/>
          </p:nvSpPr>
          <p:spPr>
            <a:xfrm>
              <a:off x="10663249"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28</a:t>
              </a:r>
            </a:p>
          </p:txBody>
        </p:sp>
        <p:sp>
          <p:nvSpPr>
            <p:cNvPr id="251" name="TextBox 250">
              <a:extLst>
                <a:ext uri="{FF2B5EF4-FFF2-40B4-BE49-F238E27FC236}">
                  <a16:creationId xmlns:a16="http://schemas.microsoft.com/office/drawing/2014/main" id="{6A32F633-2E3E-178E-7D4D-A8C61FD8992D}"/>
                </a:ext>
              </a:extLst>
            </p:cNvPr>
            <p:cNvSpPr txBox="1"/>
            <p:nvPr/>
          </p:nvSpPr>
          <p:spPr>
            <a:xfrm>
              <a:off x="11137934"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27</a:t>
              </a:r>
            </a:p>
          </p:txBody>
        </p:sp>
        <p:sp>
          <p:nvSpPr>
            <p:cNvPr id="252" name="TextBox 251">
              <a:extLst>
                <a:ext uri="{FF2B5EF4-FFF2-40B4-BE49-F238E27FC236}">
                  <a16:creationId xmlns:a16="http://schemas.microsoft.com/office/drawing/2014/main" id="{4B84D682-462A-B4E2-47B4-666FB93E3E59}"/>
                </a:ext>
              </a:extLst>
            </p:cNvPr>
            <p:cNvSpPr txBox="1"/>
            <p:nvPr/>
          </p:nvSpPr>
          <p:spPr>
            <a:xfrm>
              <a:off x="1161247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a:t>
              </a:r>
            </a:p>
          </p:txBody>
        </p:sp>
        <p:sp>
          <p:nvSpPr>
            <p:cNvPr id="253" name="TextBox 252">
              <a:extLst>
                <a:ext uri="{FF2B5EF4-FFF2-40B4-BE49-F238E27FC236}">
                  <a16:creationId xmlns:a16="http://schemas.microsoft.com/office/drawing/2014/main" id="{D8B50589-2EAA-8868-6FC6-9391230993A1}"/>
                </a:ext>
              </a:extLst>
            </p:cNvPr>
            <p:cNvSpPr txBox="1"/>
            <p:nvPr/>
          </p:nvSpPr>
          <p:spPr>
            <a:xfrm>
              <a:off x="12150718"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26</a:t>
              </a:r>
            </a:p>
          </p:txBody>
        </p:sp>
        <p:sp>
          <p:nvSpPr>
            <p:cNvPr id="254" name="TextBox 253">
              <a:extLst>
                <a:ext uri="{FF2B5EF4-FFF2-40B4-BE49-F238E27FC236}">
                  <a16:creationId xmlns:a16="http://schemas.microsoft.com/office/drawing/2014/main" id="{8C9135B2-A79B-7D71-C143-8E2C2C880CCE}"/>
                </a:ext>
              </a:extLst>
            </p:cNvPr>
            <p:cNvSpPr txBox="1"/>
            <p:nvPr/>
          </p:nvSpPr>
          <p:spPr>
            <a:xfrm>
              <a:off x="12625435"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23</a:t>
              </a:r>
            </a:p>
          </p:txBody>
        </p:sp>
        <p:sp>
          <p:nvSpPr>
            <p:cNvPr id="255" name="TextBox 254">
              <a:extLst>
                <a:ext uri="{FF2B5EF4-FFF2-40B4-BE49-F238E27FC236}">
                  <a16:creationId xmlns:a16="http://schemas.microsoft.com/office/drawing/2014/main" id="{DCCC4EC6-BCF4-7B95-60A3-AC3C2681C17A}"/>
                </a:ext>
              </a:extLst>
            </p:cNvPr>
            <p:cNvSpPr txBox="1"/>
            <p:nvPr/>
          </p:nvSpPr>
          <p:spPr>
            <a:xfrm>
              <a:off x="1310011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23</a:t>
              </a:r>
            </a:p>
          </p:txBody>
        </p:sp>
        <p:sp>
          <p:nvSpPr>
            <p:cNvPr id="256" name="TextBox 255">
              <a:extLst>
                <a:ext uri="{FF2B5EF4-FFF2-40B4-BE49-F238E27FC236}">
                  <a16:creationId xmlns:a16="http://schemas.microsoft.com/office/drawing/2014/main" id="{5C042D51-9AC4-F2D5-D4E9-87FD8E9024F5}"/>
                </a:ext>
              </a:extLst>
            </p:cNvPr>
            <p:cNvSpPr txBox="1"/>
            <p:nvPr/>
          </p:nvSpPr>
          <p:spPr>
            <a:xfrm>
              <a:off x="13574806"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19</a:t>
              </a:r>
            </a:p>
          </p:txBody>
        </p:sp>
        <p:sp>
          <p:nvSpPr>
            <p:cNvPr id="257" name="TextBox 256">
              <a:extLst>
                <a:ext uri="{FF2B5EF4-FFF2-40B4-BE49-F238E27FC236}">
                  <a16:creationId xmlns:a16="http://schemas.microsoft.com/office/drawing/2014/main" id="{4707D24F-9AF8-04B9-B039-3DE7DCCC2434}"/>
                </a:ext>
              </a:extLst>
            </p:cNvPr>
            <p:cNvSpPr txBox="1"/>
            <p:nvPr/>
          </p:nvSpPr>
          <p:spPr>
            <a:xfrm>
              <a:off x="14049522"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258" name="TextBox 257">
              <a:extLst>
                <a:ext uri="{FF2B5EF4-FFF2-40B4-BE49-F238E27FC236}">
                  <a16:creationId xmlns:a16="http://schemas.microsoft.com/office/drawing/2014/main" id="{C52E8B48-FECF-408C-45D6-6BF25541855E}"/>
                </a:ext>
              </a:extLst>
            </p:cNvPr>
            <p:cNvSpPr txBox="1"/>
            <p:nvPr/>
          </p:nvSpPr>
          <p:spPr>
            <a:xfrm>
              <a:off x="14523967" y="109971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13</a:t>
              </a:r>
            </a:p>
          </p:txBody>
        </p:sp>
        <p:sp>
          <p:nvSpPr>
            <p:cNvPr id="259" name="TextBox 258">
              <a:extLst>
                <a:ext uri="{FF2B5EF4-FFF2-40B4-BE49-F238E27FC236}">
                  <a16:creationId xmlns:a16="http://schemas.microsoft.com/office/drawing/2014/main" id="{1622BAFC-A69D-9194-2641-39B89EF62B02}"/>
                </a:ext>
              </a:extLst>
            </p:cNvPr>
            <p:cNvSpPr txBox="1"/>
            <p:nvPr/>
          </p:nvSpPr>
          <p:spPr>
            <a:xfrm>
              <a:off x="14998653"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a:t>
              </a:r>
            </a:p>
          </p:txBody>
        </p:sp>
        <p:sp>
          <p:nvSpPr>
            <p:cNvPr id="260" name="TextBox 259">
              <a:extLst>
                <a:ext uri="{FF2B5EF4-FFF2-40B4-BE49-F238E27FC236}">
                  <a16:creationId xmlns:a16="http://schemas.microsoft.com/office/drawing/2014/main" id="{1CE467B7-1D1C-C0BF-ABBB-3C7A65E79879}"/>
                </a:ext>
              </a:extLst>
            </p:cNvPr>
            <p:cNvSpPr txBox="1"/>
            <p:nvPr/>
          </p:nvSpPr>
          <p:spPr>
            <a:xfrm>
              <a:off x="15470079"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9</a:t>
              </a:r>
            </a:p>
          </p:txBody>
        </p:sp>
        <p:sp>
          <p:nvSpPr>
            <p:cNvPr id="261" name="TextBox 260">
              <a:extLst>
                <a:ext uri="{FF2B5EF4-FFF2-40B4-BE49-F238E27FC236}">
                  <a16:creationId xmlns:a16="http://schemas.microsoft.com/office/drawing/2014/main" id="{04381F24-D860-13C7-008A-7107C9433F2D}"/>
                </a:ext>
              </a:extLst>
            </p:cNvPr>
            <p:cNvSpPr txBox="1"/>
            <p:nvPr/>
          </p:nvSpPr>
          <p:spPr>
            <a:xfrm>
              <a:off x="15944762" y="10997151"/>
              <a:ext cx="660704" cy="900888"/>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2</a:t>
              </a:r>
            </a:p>
          </p:txBody>
        </p:sp>
        <p:sp>
          <p:nvSpPr>
            <p:cNvPr id="262" name="TextBox 261">
              <a:extLst>
                <a:ext uri="{FF2B5EF4-FFF2-40B4-BE49-F238E27FC236}">
                  <a16:creationId xmlns:a16="http://schemas.microsoft.com/office/drawing/2014/main" id="{9063B603-DA50-956B-5B90-95B94086F658}"/>
                </a:ext>
              </a:extLst>
            </p:cNvPr>
            <p:cNvSpPr txBox="1"/>
            <p:nvPr/>
          </p:nvSpPr>
          <p:spPr>
            <a:xfrm>
              <a:off x="16419299" y="10997151"/>
              <a:ext cx="660704" cy="900888"/>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a:p>
              <a:pPr defTabSz="457109" eaLnBrk="1" fontAlgn="auto" hangingPunct="1">
                <a:spcBef>
                  <a:spcPts val="0"/>
                </a:spcBef>
                <a:spcAft>
                  <a:spcPts val="0"/>
                </a:spcAft>
                <a:defRPr/>
              </a:pPr>
              <a:r>
                <a:rPr lang="en-US" sz="800" kern="0" dirty="0">
                  <a:solidFill>
                    <a:srgbClr val="000000"/>
                  </a:solidFill>
                  <a:sym typeface="Helvetica"/>
                  <a:rtl val="0"/>
                </a:rPr>
                <a:t>2</a:t>
              </a:r>
              <a:endParaRPr lang="en-US" sz="800" b="0" kern="0" dirty="0">
                <a:solidFill>
                  <a:srgbClr val="000000"/>
                </a:solidFill>
                <a:latin typeface="+mn-lt"/>
                <a:cs typeface="+mn-cs"/>
                <a:sym typeface="Helvetica"/>
                <a:rtl val="0"/>
              </a:endParaRPr>
            </a:p>
          </p:txBody>
        </p:sp>
        <p:sp>
          <p:nvSpPr>
            <p:cNvPr id="263" name="TextBox 262">
              <a:extLst>
                <a:ext uri="{FF2B5EF4-FFF2-40B4-BE49-F238E27FC236}">
                  <a16:creationId xmlns:a16="http://schemas.microsoft.com/office/drawing/2014/main" id="{36533A0B-9724-E8EE-389C-9BFF514B7F86}"/>
                </a:ext>
              </a:extLst>
            </p:cNvPr>
            <p:cNvSpPr txBox="1"/>
            <p:nvPr/>
          </p:nvSpPr>
          <p:spPr>
            <a:xfrm>
              <a:off x="16894015" y="10997151"/>
              <a:ext cx="660704" cy="900888"/>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a:p>
              <a:pPr defTabSz="457109" eaLnBrk="1" fontAlgn="auto" hangingPunct="1">
                <a:spcBef>
                  <a:spcPts val="0"/>
                </a:spcBef>
                <a:spcAft>
                  <a:spcPts val="0"/>
                </a:spcAft>
                <a:defRPr/>
              </a:pPr>
              <a:r>
                <a:rPr lang="en-US" sz="800" kern="0" dirty="0">
                  <a:solidFill>
                    <a:srgbClr val="000000"/>
                  </a:solidFill>
                  <a:sym typeface="Helvetica"/>
                  <a:rtl val="0"/>
                </a:rPr>
                <a:t>2</a:t>
              </a:r>
              <a:endParaRPr lang="en-US" sz="800" b="0" kern="0" dirty="0">
                <a:solidFill>
                  <a:srgbClr val="000000"/>
                </a:solidFill>
                <a:latin typeface="+mn-lt"/>
                <a:cs typeface="+mn-cs"/>
                <a:sym typeface="Helvetica"/>
                <a:rtl val="0"/>
              </a:endParaRPr>
            </a:p>
          </p:txBody>
        </p:sp>
        <p:sp>
          <p:nvSpPr>
            <p:cNvPr id="264" name="TextBox 263">
              <a:extLst>
                <a:ext uri="{FF2B5EF4-FFF2-40B4-BE49-F238E27FC236}">
                  <a16:creationId xmlns:a16="http://schemas.microsoft.com/office/drawing/2014/main" id="{EEDAF19A-EE40-9248-95DD-6D93B8CC2319}"/>
                </a:ext>
              </a:extLst>
            </p:cNvPr>
            <p:cNvSpPr txBox="1"/>
            <p:nvPr/>
          </p:nvSpPr>
          <p:spPr>
            <a:xfrm>
              <a:off x="17432262" y="10997151"/>
              <a:ext cx="660704" cy="900888"/>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a:t>
              </a:r>
            </a:p>
            <a:p>
              <a:pPr defTabSz="457109" eaLnBrk="1" fontAlgn="auto" hangingPunct="1">
                <a:spcBef>
                  <a:spcPts val="0"/>
                </a:spcBef>
                <a:spcAft>
                  <a:spcPts val="0"/>
                </a:spcAft>
                <a:defRPr/>
              </a:pPr>
              <a:r>
                <a:rPr lang="en-US" sz="800" kern="0" dirty="0">
                  <a:solidFill>
                    <a:srgbClr val="000000"/>
                  </a:solidFill>
                  <a:sym typeface="Helvetica"/>
                  <a:rtl val="0"/>
                </a:rPr>
                <a:t>0</a:t>
              </a:r>
              <a:endParaRPr lang="en-US" sz="800" b="0" kern="0" dirty="0">
                <a:solidFill>
                  <a:srgbClr val="000000"/>
                </a:solidFill>
                <a:latin typeface="+mn-lt"/>
                <a:cs typeface="+mn-cs"/>
                <a:sym typeface="Helvetica"/>
                <a:rtl val="0"/>
              </a:endParaRPr>
            </a:p>
          </p:txBody>
        </p:sp>
        <p:sp>
          <p:nvSpPr>
            <p:cNvPr id="265" name="TextBox 264">
              <a:extLst>
                <a:ext uri="{FF2B5EF4-FFF2-40B4-BE49-F238E27FC236}">
                  <a16:creationId xmlns:a16="http://schemas.microsoft.com/office/drawing/2014/main" id="{4D1201F3-B597-84D7-22AD-69F147ECF9DD}"/>
                </a:ext>
              </a:extLst>
            </p:cNvPr>
            <p:cNvSpPr txBox="1"/>
            <p:nvPr/>
          </p:nvSpPr>
          <p:spPr>
            <a:xfrm>
              <a:off x="17906978"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a:t>
              </a:r>
            </a:p>
          </p:txBody>
        </p:sp>
        <p:sp>
          <p:nvSpPr>
            <p:cNvPr id="266" name="TextBox 265">
              <a:extLst>
                <a:ext uri="{FF2B5EF4-FFF2-40B4-BE49-F238E27FC236}">
                  <a16:creationId xmlns:a16="http://schemas.microsoft.com/office/drawing/2014/main" id="{E69A82B3-9530-B06B-B585-EF189301E882}"/>
                </a:ext>
              </a:extLst>
            </p:cNvPr>
            <p:cNvSpPr txBox="1"/>
            <p:nvPr/>
          </p:nvSpPr>
          <p:spPr>
            <a:xfrm>
              <a:off x="5918039" y="113569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18</a:t>
              </a:r>
            </a:p>
          </p:txBody>
        </p:sp>
        <p:sp>
          <p:nvSpPr>
            <p:cNvPr id="267" name="TextBox 266">
              <a:extLst>
                <a:ext uri="{FF2B5EF4-FFF2-40B4-BE49-F238E27FC236}">
                  <a16:creationId xmlns:a16="http://schemas.microsoft.com/office/drawing/2014/main" id="{4ACC8A64-A2D6-3135-16E3-55452FC05C5A}"/>
                </a:ext>
              </a:extLst>
            </p:cNvPr>
            <p:cNvSpPr txBox="1"/>
            <p:nvPr/>
          </p:nvSpPr>
          <p:spPr>
            <a:xfrm>
              <a:off x="6392702"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17</a:t>
              </a:r>
            </a:p>
          </p:txBody>
        </p:sp>
        <p:sp>
          <p:nvSpPr>
            <p:cNvPr id="268" name="TextBox 267">
              <a:extLst>
                <a:ext uri="{FF2B5EF4-FFF2-40B4-BE49-F238E27FC236}">
                  <a16:creationId xmlns:a16="http://schemas.microsoft.com/office/drawing/2014/main" id="{0E8005EC-B326-3FF8-247C-78ECFE330C22}"/>
                </a:ext>
              </a:extLst>
            </p:cNvPr>
            <p:cNvSpPr txBox="1"/>
            <p:nvPr/>
          </p:nvSpPr>
          <p:spPr>
            <a:xfrm>
              <a:off x="6867259"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16</a:t>
              </a:r>
            </a:p>
          </p:txBody>
        </p:sp>
        <p:sp>
          <p:nvSpPr>
            <p:cNvPr id="269" name="TextBox 268">
              <a:extLst>
                <a:ext uri="{FF2B5EF4-FFF2-40B4-BE49-F238E27FC236}">
                  <a16:creationId xmlns:a16="http://schemas.microsoft.com/office/drawing/2014/main" id="{CA05C80C-042C-D91F-31CF-86F1DFD3C00F}"/>
                </a:ext>
              </a:extLst>
            </p:cNvPr>
            <p:cNvSpPr txBox="1"/>
            <p:nvPr/>
          </p:nvSpPr>
          <p:spPr>
            <a:xfrm>
              <a:off x="740550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270" name="TextBox 269">
              <a:extLst>
                <a:ext uri="{FF2B5EF4-FFF2-40B4-BE49-F238E27FC236}">
                  <a16:creationId xmlns:a16="http://schemas.microsoft.com/office/drawing/2014/main" id="{ECF29BF6-4BC8-A393-402C-7801A35D7496}"/>
                </a:ext>
              </a:extLst>
            </p:cNvPr>
            <p:cNvSpPr txBox="1"/>
            <p:nvPr/>
          </p:nvSpPr>
          <p:spPr>
            <a:xfrm>
              <a:off x="7880222" y="11356951"/>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271" name="TextBox 270">
              <a:extLst>
                <a:ext uri="{FF2B5EF4-FFF2-40B4-BE49-F238E27FC236}">
                  <a16:creationId xmlns:a16="http://schemas.microsoft.com/office/drawing/2014/main" id="{EDA0D777-D265-06EA-9E7A-84A65437916C}"/>
                </a:ext>
              </a:extLst>
            </p:cNvPr>
            <p:cNvSpPr txBox="1"/>
            <p:nvPr/>
          </p:nvSpPr>
          <p:spPr>
            <a:xfrm>
              <a:off x="8354908"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14</a:t>
              </a:r>
            </a:p>
          </p:txBody>
        </p:sp>
        <p:sp>
          <p:nvSpPr>
            <p:cNvPr id="272" name="TextBox 271">
              <a:extLst>
                <a:ext uri="{FF2B5EF4-FFF2-40B4-BE49-F238E27FC236}">
                  <a16:creationId xmlns:a16="http://schemas.microsoft.com/office/drawing/2014/main" id="{D66C785D-0422-569C-437F-5946ED3D0EB4}"/>
                </a:ext>
              </a:extLst>
            </p:cNvPr>
            <p:cNvSpPr txBox="1"/>
            <p:nvPr/>
          </p:nvSpPr>
          <p:spPr>
            <a:xfrm>
              <a:off x="882959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273" name="TextBox 272">
              <a:extLst>
                <a:ext uri="{FF2B5EF4-FFF2-40B4-BE49-F238E27FC236}">
                  <a16:creationId xmlns:a16="http://schemas.microsoft.com/office/drawing/2014/main" id="{F23E0398-0F94-1DA1-5A5A-21C2CA452977}"/>
                </a:ext>
              </a:extLst>
            </p:cNvPr>
            <p:cNvSpPr txBox="1"/>
            <p:nvPr/>
          </p:nvSpPr>
          <p:spPr>
            <a:xfrm>
              <a:off x="9304310"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11</a:t>
              </a:r>
            </a:p>
          </p:txBody>
        </p:sp>
        <p:sp>
          <p:nvSpPr>
            <p:cNvPr id="274" name="TextBox 273">
              <a:extLst>
                <a:ext uri="{FF2B5EF4-FFF2-40B4-BE49-F238E27FC236}">
                  <a16:creationId xmlns:a16="http://schemas.microsoft.com/office/drawing/2014/main" id="{DCEFCFE9-7F41-6D77-8800-F071248817FF}"/>
                </a:ext>
              </a:extLst>
            </p:cNvPr>
            <p:cNvSpPr txBox="1"/>
            <p:nvPr/>
          </p:nvSpPr>
          <p:spPr>
            <a:xfrm>
              <a:off x="9778724" y="11356954"/>
              <a:ext cx="804335"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kern="0" dirty="0">
                  <a:solidFill>
                    <a:srgbClr val="000000"/>
                  </a:solidFill>
                  <a:sym typeface="Helvetica"/>
                  <a:rtl val="0"/>
                </a:rPr>
                <a:t>10</a:t>
              </a:r>
              <a:endParaRPr lang="en-US" sz="800" b="0" kern="0" dirty="0">
                <a:solidFill>
                  <a:srgbClr val="000000"/>
                </a:solidFill>
                <a:latin typeface="+mn-lt"/>
                <a:cs typeface="+mn-cs"/>
                <a:sym typeface="Helvetica"/>
                <a:rtl val="0"/>
              </a:endParaRPr>
            </a:p>
          </p:txBody>
        </p:sp>
        <p:sp>
          <p:nvSpPr>
            <p:cNvPr id="275" name="TextBox 274">
              <a:extLst>
                <a:ext uri="{FF2B5EF4-FFF2-40B4-BE49-F238E27FC236}">
                  <a16:creationId xmlns:a16="http://schemas.microsoft.com/office/drawing/2014/main" id="{D9C9BD8F-618A-EC38-EBA9-8D370B35D3ED}"/>
                </a:ext>
              </a:extLst>
            </p:cNvPr>
            <p:cNvSpPr txBox="1"/>
            <p:nvPr/>
          </p:nvSpPr>
          <p:spPr>
            <a:xfrm>
              <a:off x="10253409"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276" name="TextBox 275">
              <a:extLst>
                <a:ext uri="{FF2B5EF4-FFF2-40B4-BE49-F238E27FC236}">
                  <a16:creationId xmlns:a16="http://schemas.microsoft.com/office/drawing/2014/main" id="{EE5B3D92-4364-DF52-3AA2-B302AB3BD16D}"/>
                </a:ext>
              </a:extLst>
            </p:cNvPr>
            <p:cNvSpPr txBox="1"/>
            <p:nvPr/>
          </p:nvSpPr>
          <p:spPr>
            <a:xfrm>
              <a:off x="1072681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277" name="TextBox 276">
              <a:extLst>
                <a:ext uri="{FF2B5EF4-FFF2-40B4-BE49-F238E27FC236}">
                  <a16:creationId xmlns:a16="http://schemas.microsoft.com/office/drawing/2014/main" id="{3970093C-81A3-5A23-884A-A19388689466}"/>
                </a:ext>
              </a:extLst>
            </p:cNvPr>
            <p:cNvSpPr txBox="1"/>
            <p:nvPr/>
          </p:nvSpPr>
          <p:spPr>
            <a:xfrm>
              <a:off x="1120146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8</a:t>
              </a:r>
            </a:p>
          </p:txBody>
        </p:sp>
        <p:sp>
          <p:nvSpPr>
            <p:cNvPr id="278" name="TextBox 277">
              <a:extLst>
                <a:ext uri="{FF2B5EF4-FFF2-40B4-BE49-F238E27FC236}">
                  <a16:creationId xmlns:a16="http://schemas.microsoft.com/office/drawing/2014/main" id="{F893F320-BAC5-38F7-F832-DFC51A8194AE}"/>
                </a:ext>
              </a:extLst>
            </p:cNvPr>
            <p:cNvSpPr txBox="1"/>
            <p:nvPr/>
          </p:nvSpPr>
          <p:spPr>
            <a:xfrm>
              <a:off x="1167603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7</a:t>
              </a:r>
            </a:p>
          </p:txBody>
        </p:sp>
        <p:sp>
          <p:nvSpPr>
            <p:cNvPr id="279" name="TextBox 278">
              <a:extLst>
                <a:ext uri="{FF2B5EF4-FFF2-40B4-BE49-F238E27FC236}">
                  <a16:creationId xmlns:a16="http://schemas.microsoft.com/office/drawing/2014/main" id="{FBEDA98D-B3DF-BEFD-A188-A352596A2C80}"/>
                </a:ext>
              </a:extLst>
            </p:cNvPr>
            <p:cNvSpPr txBox="1"/>
            <p:nvPr/>
          </p:nvSpPr>
          <p:spPr>
            <a:xfrm>
              <a:off x="12150718"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a:t>
              </a:r>
            </a:p>
          </p:txBody>
        </p:sp>
        <p:sp>
          <p:nvSpPr>
            <p:cNvPr id="280" name="TextBox 279">
              <a:extLst>
                <a:ext uri="{FF2B5EF4-FFF2-40B4-BE49-F238E27FC236}">
                  <a16:creationId xmlns:a16="http://schemas.microsoft.com/office/drawing/2014/main" id="{AD6DF4BE-AA18-CCB4-A9BF-F1BC662EA7EE}"/>
                </a:ext>
              </a:extLst>
            </p:cNvPr>
            <p:cNvSpPr txBox="1"/>
            <p:nvPr/>
          </p:nvSpPr>
          <p:spPr>
            <a:xfrm>
              <a:off x="12625435"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6</a:t>
              </a:r>
            </a:p>
          </p:txBody>
        </p:sp>
        <p:sp>
          <p:nvSpPr>
            <p:cNvPr id="281" name="TextBox 280">
              <a:extLst>
                <a:ext uri="{FF2B5EF4-FFF2-40B4-BE49-F238E27FC236}">
                  <a16:creationId xmlns:a16="http://schemas.microsoft.com/office/drawing/2014/main" id="{85964FCD-8808-CD81-6355-3A04CB1E1205}"/>
                </a:ext>
              </a:extLst>
            </p:cNvPr>
            <p:cNvSpPr txBox="1"/>
            <p:nvPr/>
          </p:nvSpPr>
          <p:spPr>
            <a:xfrm>
              <a:off x="1310012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282" name="TextBox 281">
              <a:extLst>
                <a:ext uri="{FF2B5EF4-FFF2-40B4-BE49-F238E27FC236}">
                  <a16:creationId xmlns:a16="http://schemas.microsoft.com/office/drawing/2014/main" id="{87C719F4-2991-A4BB-D674-94F6C192E15D}"/>
                </a:ext>
              </a:extLst>
            </p:cNvPr>
            <p:cNvSpPr txBox="1"/>
            <p:nvPr/>
          </p:nvSpPr>
          <p:spPr>
            <a:xfrm>
              <a:off x="13638364"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283" name="TextBox 282">
              <a:extLst>
                <a:ext uri="{FF2B5EF4-FFF2-40B4-BE49-F238E27FC236}">
                  <a16:creationId xmlns:a16="http://schemas.microsoft.com/office/drawing/2014/main" id="{D703C6D8-6E74-FDD6-C3E0-EEF176FEF724}"/>
                </a:ext>
              </a:extLst>
            </p:cNvPr>
            <p:cNvSpPr txBox="1"/>
            <p:nvPr/>
          </p:nvSpPr>
          <p:spPr>
            <a:xfrm>
              <a:off x="14113083"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284" name="TextBox 283">
              <a:extLst>
                <a:ext uri="{FF2B5EF4-FFF2-40B4-BE49-F238E27FC236}">
                  <a16:creationId xmlns:a16="http://schemas.microsoft.com/office/drawing/2014/main" id="{7DCB0393-B7CA-5962-70CE-0E052B886966}"/>
                </a:ext>
              </a:extLst>
            </p:cNvPr>
            <p:cNvSpPr txBox="1"/>
            <p:nvPr/>
          </p:nvSpPr>
          <p:spPr>
            <a:xfrm>
              <a:off x="14587500"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285" name="TextBox 284">
              <a:extLst>
                <a:ext uri="{FF2B5EF4-FFF2-40B4-BE49-F238E27FC236}">
                  <a16:creationId xmlns:a16="http://schemas.microsoft.com/office/drawing/2014/main" id="{247D3570-CCC3-1A9E-AEC9-48262D484AF6}"/>
                </a:ext>
              </a:extLst>
            </p:cNvPr>
            <p:cNvSpPr txBox="1"/>
            <p:nvPr/>
          </p:nvSpPr>
          <p:spPr>
            <a:xfrm>
              <a:off x="15062186"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286" name="TextBox 285">
              <a:extLst>
                <a:ext uri="{FF2B5EF4-FFF2-40B4-BE49-F238E27FC236}">
                  <a16:creationId xmlns:a16="http://schemas.microsoft.com/office/drawing/2014/main" id="{4F8372EC-9B34-D6BC-6B1C-61E50121622E}"/>
                </a:ext>
              </a:extLst>
            </p:cNvPr>
            <p:cNvSpPr txBox="1"/>
            <p:nvPr/>
          </p:nvSpPr>
          <p:spPr>
            <a:xfrm>
              <a:off x="15533637" y="11356954"/>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3</a:t>
              </a:r>
            </a:p>
          </p:txBody>
        </p:sp>
        <p:sp>
          <p:nvSpPr>
            <p:cNvPr id="287" name="TextBox 286">
              <a:extLst>
                <a:ext uri="{FF2B5EF4-FFF2-40B4-BE49-F238E27FC236}">
                  <a16:creationId xmlns:a16="http://schemas.microsoft.com/office/drawing/2014/main" id="{B1DB5B8C-71AC-B05F-F2F7-087B1E4D8B00}"/>
                </a:ext>
              </a:extLst>
            </p:cNvPr>
            <p:cNvSpPr txBox="1"/>
            <p:nvPr/>
          </p:nvSpPr>
          <p:spPr>
            <a:xfrm>
              <a:off x="18346865"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b="0" kern="0" dirty="0">
                  <a:solidFill>
                    <a:srgbClr val="000000"/>
                  </a:solidFill>
                  <a:latin typeface="+mn-lt"/>
                  <a:cs typeface="+mn-cs"/>
                  <a:sym typeface="Helvetica"/>
                  <a:rtl val="0"/>
                </a:rPr>
                <a:t>5</a:t>
              </a:r>
            </a:p>
          </p:txBody>
        </p:sp>
        <p:sp>
          <p:nvSpPr>
            <p:cNvPr id="288" name="TextBox 287">
              <a:extLst>
                <a:ext uri="{FF2B5EF4-FFF2-40B4-BE49-F238E27FC236}">
                  <a16:creationId xmlns:a16="http://schemas.microsoft.com/office/drawing/2014/main" id="{AF0FDB5C-20DB-BA1A-660B-D7356223A75A}"/>
                </a:ext>
              </a:extLst>
            </p:cNvPr>
            <p:cNvSpPr txBox="1"/>
            <p:nvPr/>
          </p:nvSpPr>
          <p:spPr>
            <a:xfrm>
              <a:off x="18790709"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kern="0" dirty="0">
                  <a:solidFill>
                    <a:srgbClr val="000000"/>
                  </a:solidFill>
                  <a:sym typeface="Helvetica"/>
                  <a:rtl val="0"/>
                </a:rPr>
                <a:t>4</a:t>
              </a:r>
              <a:endParaRPr lang="en-US" sz="800" b="0" kern="0" dirty="0">
                <a:solidFill>
                  <a:srgbClr val="000000"/>
                </a:solidFill>
                <a:latin typeface="+mn-lt"/>
                <a:cs typeface="+mn-cs"/>
                <a:sym typeface="Helvetica"/>
                <a:rtl val="0"/>
              </a:endParaRPr>
            </a:p>
          </p:txBody>
        </p:sp>
        <p:sp>
          <p:nvSpPr>
            <p:cNvPr id="289" name="TextBox 288">
              <a:extLst>
                <a:ext uri="{FF2B5EF4-FFF2-40B4-BE49-F238E27FC236}">
                  <a16:creationId xmlns:a16="http://schemas.microsoft.com/office/drawing/2014/main" id="{AB94D214-EE69-05C7-8243-8AEBA3F5F5B5}"/>
                </a:ext>
              </a:extLst>
            </p:cNvPr>
            <p:cNvSpPr txBox="1"/>
            <p:nvPr/>
          </p:nvSpPr>
          <p:spPr>
            <a:xfrm>
              <a:off x="19295280" y="10997151"/>
              <a:ext cx="660704" cy="573294"/>
            </a:xfrm>
            <a:prstGeom prst="rect">
              <a:avLst/>
            </a:prstGeom>
            <a:noFill/>
          </p:spPr>
          <p:txBody>
            <a:bodyPr wrap="none" rtlCol="0">
              <a:spAutoFit/>
            </a:bodyPr>
            <a:lstStyle/>
            <a:p>
              <a:pPr defTabSz="457109" eaLnBrk="1" fontAlgn="auto" hangingPunct="1">
                <a:spcBef>
                  <a:spcPts val="0"/>
                </a:spcBef>
                <a:spcAft>
                  <a:spcPts val="0"/>
                </a:spcAft>
                <a:defRPr/>
              </a:pPr>
              <a:r>
                <a:rPr lang="en-US" sz="800" kern="0" dirty="0">
                  <a:solidFill>
                    <a:srgbClr val="000000"/>
                  </a:solidFill>
                  <a:sym typeface="Helvetica"/>
                  <a:rtl val="0"/>
                </a:rPr>
                <a:t>4</a:t>
              </a:r>
              <a:endParaRPr lang="en-US" sz="800" b="0" kern="0" dirty="0">
                <a:solidFill>
                  <a:srgbClr val="000000"/>
                </a:solidFill>
                <a:latin typeface="+mn-lt"/>
                <a:cs typeface="+mn-cs"/>
                <a:sym typeface="Helvetica"/>
                <a:rtl val="0"/>
              </a:endParaRPr>
            </a:p>
          </p:txBody>
        </p:sp>
      </p:grpSp>
      <p:grpSp>
        <p:nvGrpSpPr>
          <p:cNvPr id="9" name="Group 8">
            <a:extLst>
              <a:ext uri="{FF2B5EF4-FFF2-40B4-BE49-F238E27FC236}">
                <a16:creationId xmlns:a16="http://schemas.microsoft.com/office/drawing/2014/main" id="{A17716D4-DF04-CDAD-BCBB-8DFFEB996637}"/>
              </a:ext>
            </a:extLst>
          </p:cNvPr>
          <p:cNvGrpSpPr/>
          <p:nvPr/>
        </p:nvGrpSpPr>
        <p:grpSpPr>
          <a:xfrm>
            <a:off x="934720" y="2093411"/>
            <a:ext cx="3312160" cy="2695943"/>
            <a:chOff x="934720" y="2093411"/>
            <a:chExt cx="3312160" cy="2695943"/>
          </a:xfrm>
        </p:grpSpPr>
        <p:sp>
          <p:nvSpPr>
            <p:cNvPr id="3" name="Freeform: Shape 2">
              <a:extLst>
                <a:ext uri="{FF2B5EF4-FFF2-40B4-BE49-F238E27FC236}">
                  <a16:creationId xmlns:a16="http://schemas.microsoft.com/office/drawing/2014/main" id="{69358AF7-70A5-166F-074B-25F84875877C}"/>
                </a:ext>
              </a:extLst>
            </p:cNvPr>
            <p:cNvSpPr/>
            <p:nvPr/>
          </p:nvSpPr>
          <p:spPr bwMode="auto">
            <a:xfrm>
              <a:off x="934720" y="2118360"/>
              <a:ext cx="3312160" cy="2646680"/>
            </a:xfrm>
            <a:custGeom>
              <a:avLst/>
              <a:gdLst>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72440 w 3312160"/>
                <a:gd name="connsiteY11" fmla="*/ 1524000 h 2646680"/>
                <a:gd name="connsiteX12" fmla="*/ 472440 w 3312160"/>
                <a:gd name="connsiteY12" fmla="*/ 1183640 h 2646680"/>
                <a:gd name="connsiteX13" fmla="*/ 462280 w 3312160"/>
                <a:gd name="connsiteY13" fmla="*/ 1183640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72440 w 3312160"/>
                <a:gd name="connsiteY12" fmla="*/ 1183640 h 2646680"/>
                <a:gd name="connsiteX13" fmla="*/ 462280 w 3312160"/>
                <a:gd name="connsiteY13" fmla="*/ 1183640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72440 w 3312160"/>
                <a:gd name="connsiteY12" fmla="*/ 1183640 h 2646680"/>
                <a:gd name="connsiteX13" fmla="*/ 443230 w 3312160"/>
                <a:gd name="connsiteY13" fmla="*/ 1179407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7257 w 3312160"/>
                <a:gd name="connsiteY12" fmla="*/ 1179407 h 2646680"/>
                <a:gd name="connsiteX13" fmla="*/ 443230 w 3312160"/>
                <a:gd name="connsiteY13" fmla="*/ 1179407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0907 w 3312160"/>
                <a:gd name="connsiteY12" fmla="*/ 1179407 h 2646680"/>
                <a:gd name="connsiteX13" fmla="*/ 443230 w 3312160"/>
                <a:gd name="connsiteY13" fmla="*/ 1179407 h 2646680"/>
                <a:gd name="connsiteX14" fmla="*/ 462280 w 3312160"/>
                <a:gd name="connsiteY14" fmla="*/ 1036320 h 2646680"/>
                <a:gd name="connsiteX15" fmla="*/ 259080 w 3312160"/>
                <a:gd name="connsiteY15" fmla="*/ 1036320 h 2646680"/>
                <a:gd name="connsiteX16" fmla="*/ 259080 w 3312160"/>
                <a:gd name="connsiteY16" fmla="*/ 848360 h 2646680"/>
                <a:gd name="connsiteX17" fmla="*/ 223520 w 3312160"/>
                <a:gd name="connsiteY17" fmla="*/ 848360 h 2646680"/>
                <a:gd name="connsiteX18" fmla="*/ 223520 w 3312160"/>
                <a:gd name="connsiteY18" fmla="*/ 497840 h 2646680"/>
                <a:gd name="connsiteX19" fmla="*/ 208280 w 3312160"/>
                <a:gd name="connsiteY19" fmla="*/ 497840 h 2646680"/>
                <a:gd name="connsiteX20" fmla="*/ 208280 w 3312160"/>
                <a:gd name="connsiteY20" fmla="*/ 330200 h 2646680"/>
                <a:gd name="connsiteX21" fmla="*/ 208280 w 3312160"/>
                <a:gd name="connsiteY21" fmla="*/ 127000 h 2646680"/>
                <a:gd name="connsiteX22" fmla="*/ 203200 w 3312160"/>
                <a:gd name="connsiteY22" fmla="*/ 127000 h 2646680"/>
                <a:gd name="connsiteX23" fmla="*/ 203200 w 3312160"/>
                <a:gd name="connsiteY23" fmla="*/ 0 h 2646680"/>
                <a:gd name="connsiteX24" fmla="*/ 0 w 3312160"/>
                <a:gd name="connsiteY24"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5563 w 3312160"/>
                <a:gd name="connsiteY12" fmla="*/ 1350857 h 2646680"/>
                <a:gd name="connsiteX13" fmla="*/ 480907 w 3312160"/>
                <a:gd name="connsiteY13" fmla="*/ 1179407 h 2646680"/>
                <a:gd name="connsiteX14" fmla="*/ 443230 w 3312160"/>
                <a:gd name="connsiteY14" fmla="*/ 1179407 h 2646680"/>
                <a:gd name="connsiteX15" fmla="*/ 462280 w 3312160"/>
                <a:gd name="connsiteY15" fmla="*/ 1036320 h 2646680"/>
                <a:gd name="connsiteX16" fmla="*/ 259080 w 3312160"/>
                <a:gd name="connsiteY16" fmla="*/ 1036320 h 2646680"/>
                <a:gd name="connsiteX17" fmla="*/ 259080 w 3312160"/>
                <a:gd name="connsiteY17" fmla="*/ 848360 h 2646680"/>
                <a:gd name="connsiteX18" fmla="*/ 223520 w 3312160"/>
                <a:gd name="connsiteY18" fmla="*/ 848360 h 2646680"/>
                <a:gd name="connsiteX19" fmla="*/ 223520 w 3312160"/>
                <a:gd name="connsiteY19" fmla="*/ 497840 h 2646680"/>
                <a:gd name="connsiteX20" fmla="*/ 208280 w 3312160"/>
                <a:gd name="connsiteY20" fmla="*/ 497840 h 2646680"/>
                <a:gd name="connsiteX21" fmla="*/ 208280 w 3312160"/>
                <a:gd name="connsiteY21" fmla="*/ 330200 h 2646680"/>
                <a:gd name="connsiteX22" fmla="*/ 208280 w 3312160"/>
                <a:gd name="connsiteY22" fmla="*/ 127000 h 2646680"/>
                <a:gd name="connsiteX23" fmla="*/ 203200 w 3312160"/>
                <a:gd name="connsiteY23" fmla="*/ 127000 h 2646680"/>
                <a:gd name="connsiteX24" fmla="*/ 203200 w 3312160"/>
                <a:gd name="connsiteY24" fmla="*/ 0 h 2646680"/>
                <a:gd name="connsiteX25" fmla="*/ 0 w 3312160"/>
                <a:gd name="connsiteY25"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74980 w 3312160"/>
                <a:gd name="connsiteY12" fmla="*/ 1350857 h 2646680"/>
                <a:gd name="connsiteX13" fmla="*/ 480907 w 3312160"/>
                <a:gd name="connsiteY13" fmla="*/ 1179407 h 2646680"/>
                <a:gd name="connsiteX14" fmla="*/ 443230 w 3312160"/>
                <a:gd name="connsiteY14" fmla="*/ 1179407 h 2646680"/>
                <a:gd name="connsiteX15" fmla="*/ 462280 w 3312160"/>
                <a:gd name="connsiteY15" fmla="*/ 1036320 h 2646680"/>
                <a:gd name="connsiteX16" fmla="*/ 259080 w 3312160"/>
                <a:gd name="connsiteY16" fmla="*/ 1036320 h 2646680"/>
                <a:gd name="connsiteX17" fmla="*/ 259080 w 3312160"/>
                <a:gd name="connsiteY17" fmla="*/ 848360 h 2646680"/>
                <a:gd name="connsiteX18" fmla="*/ 223520 w 3312160"/>
                <a:gd name="connsiteY18" fmla="*/ 848360 h 2646680"/>
                <a:gd name="connsiteX19" fmla="*/ 223520 w 3312160"/>
                <a:gd name="connsiteY19" fmla="*/ 497840 h 2646680"/>
                <a:gd name="connsiteX20" fmla="*/ 208280 w 3312160"/>
                <a:gd name="connsiteY20" fmla="*/ 497840 h 2646680"/>
                <a:gd name="connsiteX21" fmla="*/ 208280 w 3312160"/>
                <a:gd name="connsiteY21" fmla="*/ 330200 h 2646680"/>
                <a:gd name="connsiteX22" fmla="*/ 208280 w 3312160"/>
                <a:gd name="connsiteY22" fmla="*/ 127000 h 2646680"/>
                <a:gd name="connsiteX23" fmla="*/ 203200 w 3312160"/>
                <a:gd name="connsiteY23" fmla="*/ 127000 h 2646680"/>
                <a:gd name="connsiteX24" fmla="*/ 203200 w 3312160"/>
                <a:gd name="connsiteY24" fmla="*/ 0 h 2646680"/>
                <a:gd name="connsiteX25" fmla="*/ 0 w 3312160"/>
                <a:gd name="connsiteY25"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1330 w 3312160"/>
                <a:gd name="connsiteY12" fmla="*/ 1352973 h 2646680"/>
                <a:gd name="connsiteX13" fmla="*/ 480907 w 3312160"/>
                <a:gd name="connsiteY13" fmla="*/ 1179407 h 2646680"/>
                <a:gd name="connsiteX14" fmla="*/ 443230 w 3312160"/>
                <a:gd name="connsiteY14" fmla="*/ 1179407 h 2646680"/>
                <a:gd name="connsiteX15" fmla="*/ 462280 w 3312160"/>
                <a:gd name="connsiteY15" fmla="*/ 1036320 h 2646680"/>
                <a:gd name="connsiteX16" fmla="*/ 259080 w 3312160"/>
                <a:gd name="connsiteY16" fmla="*/ 1036320 h 2646680"/>
                <a:gd name="connsiteX17" fmla="*/ 259080 w 3312160"/>
                <a:gd name="connsiteY17" fmla="*/ 848360 h 2646680"/>
                <a:gd name="connsiteX18" fmla="*/ 223520 w 3312160"/>
                <a:gd name="connsiteY18" fmla="*/ 848360 h 2646680"/>
                <a:gd name="connsiteX19" fmla="*/ 223520 w 3312160"/>
                <a:gd name="connsiteY19" fmla="*/ 497840 h 2646680"/>
                <a:gd name="connsiteX20" fmla="*/ 208280 w 3312160"/>
                <a:gd name="connsiteY20" fmla="*/ 497840 h 2646680"/>
                <a:gd name="connsiteX21" fmla="*/ 208280 w 3312160"/>
                <a:gd name="connsiteY21" fmla="*/ 330200 h 2646680"/>
                <a:gd name="connsiteX22" fmla="*/ 208280 w 3312160"/>
                <a:gd name="connsiteY22" fmla="*/ 127000 h 2646680"/>
                <a:gd name="connsiteX23" fmla="*/ 203200 w 3312160"/>
                <a:gd name="connsiteY23" fmla="*/ 127000 h 2646680"/>
                <a:gd name="connsiteX24" fmla="*/ 203200 w 3312160"/>
                <a:gd name="connsiteY24" fmla="*/ 0 h 2646680"/>
                <a:gd name="connsiteX25" fmla="*/ 0 w 3312160"/>
                <a:gd name="connsiteY25"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81330 w 3312160"/>
                <a:gd name="connsiteY12" fmla="*/ 1382607 h 2646680"/>
                <a:gd name="connsiteX13" fmla="*/ 481330 w 3312160"/>
                <a:gd name="connsiteY13" fmla="*/ 1352973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98263 w 3312160"/>
                <a:gd name="connsiteY12" fmla="*/ 1374141 h 2646680"/>
                <a:gd name="connsiteX13" fmla="*/ 481330 w 3312160"/>
                <a:gd name="connsiteY13" fmla="*/ 1352973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498263 w 3312160"/>
                <a:gd name="connsiteY12" fmla="*/ 1374141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85140 w 3312160"/>
                <a:gd name="connsiteY11" fmla="*/ 1524000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500380 w 3312160"/>
                <a:gd name="connsiteY12" fmla="*/ 1365674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344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9796 w 3312160"/>
                <a:gd name="connsiteY13" fmla="*/ 1361439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43230 w 3312160"/>
                <a:gd name="connsiteY15" fmla="*/ 1179407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2280 w 3312160"/>
                <a:gd name="connsiteY16" fmla="*/ 1036320 h 2646680"/>
                <a:gd name="connsiteX17" fmla="*/ 259080 w 3312160"/>
                <a:gd name="connsiteY17" fmla="*/ 10363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2280 w 3312160"/>
                <a:gd name="connsiteY16" fmla="*/ 1036320 h 2646680"/>
                <a:gd name="connsiteX17" fmla="*/ 259080 w 3312160"/>
                <a:gd name="connsiteY17" fmla="*/ 10109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0920 h 2646680"/>
                <a:gd name="connsiteX17" fmla="*/ 259080 w 3312160"/>
                <a:gd name="connsiteY17" fmla="*/ 101092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0920 h 2646680"/>
                <a:gd name="connsiteX17" fmla="*/ 259080 w 3312160"/>
                <a:gd name="connsiteY17" fmla="*/ 101727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3520 w 3312160"/>
                <a:gd name="connsiteY19" fmla="*/ 848360 h 2646680"/>
                <a:gd name="connsiteX20" fmla="*/ 22352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352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940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30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7 w 3312160"/>
                <a:gd name="connsiteY14" fmla="*/ 11730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7257 w 3312160"/>
                <a:gd name="connsiteY14" fmla="*/ 11857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5140 w 3312160"/>
                <a:gd name="connsiteY14" fmla="*/ 1181524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502073 w 3312160"/>
                <a:gd name="connsiteY14" fmla="*/ 1194224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6 w 3312160"/>
                <a:gd name="connsiteY14" fmla="*/ 11857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 name="connsiteX0" fmla="*/ 3312160 w 3312160"/>
                <a:gd name="connsiteY0" fmla="*/ 2646680 h 2646680"/>
                <a:gd name="connsiteX1" fmla="*/ 2301240 w 3312160"/>
                <a:gd name="connsiteY1" fmla="*/ 2646680 h 2646680"/>
                <a:gd name="connsiteX2" fmla="*/ 2301240 w 3312160"/>
                <a:gd name="connsiteY2" fmla="*/ 2413000 h 2646680"/>
                <a:gd name="connsiteX3" fmla="*/ 1224280 w 3312160"/>
                <a:gd name="connsiteY3" fmla="*/ 2413000 h 2646680"/>
                <a:gd name="connsiteX4" fmla="*/ 1224280 w 3312160"/>
                <a:gd name="connsiteY4" fmla="*/ 2164080 h 2646680"/>
                <a:gd name="connsiteX5" fmla="*/ 858520 w 3312160"/>
                <a:gd name="connsiteY5" fmla="*/ 2164080 h 2646680"/>
                <a:gd name="connsiteX6" fmla="*/ 858520 w 3312160"/>
                <a:gd name="connsiteY6" fmla="*/ 1920240 h 2646680"/>
                <a:gd name="connsiteX7" fmla="*/ 685800 w 3312160"/>
                <a:gd name="connsiteY7" fmla="*/ 1920240 h 2646680"/>
                <a:gd name="connsiteX8" fmla="*/ 685800 w 3312160"/>
                <a:gd name="connsiteY8" fmla="*/ 1732280 h 2646680"/>
                <a:gd name="connsiteX9" fmla="*/ 518160 w 3312160"/>
                <a:gd name="connsiteY9" fmla="*/ 1732280 h 2646680"/>
                <a:gd name="connsiteX10" fmla="*/ 518160 w 3312160"/>
                <a:gd name="connsiteY10" fmla="*/ 1524000 h 2646680"/>
                <a:gd name="connsiteX11" fmla="*/ 491490 w 3312160"/>
                <a:gd name="connsiteY11" fmla="*/ 1521884 h 2646680"/>
                <a:gd name="connsiteX12" fmla="*/ 491914 w 3312160"/>
                <a:gd name="connsiteY12" fmla="*/ 1367791 h 2646680"/>
                <a:gd name="connsiteX13" fmla="*/ 481329 w 3312160"/>
                <a:gd name="connsiteY13" fmla="*/ 1359322 h 2646680"/>
                <a:gd name="connsiteX14" fmla="*/ 480906 w 3312160"/>
                <a:gd name="connsiteY14" fmla="*/ 1185757 h 2646680"/>
                <a:gd name="connsiteX15" fmla="*/ 464397 w 3312160"/>
                <a:gd name="connsiteY15" fmla="*/ 1183640 h 2646680"/>
                <a:gd name="connsiteX16" fmla="*/ 464397 w 3312160"/>
                <a:gd name="connsiteY16" fmla="*/ 1017270 h 2646680"/>
                <a:gd name="connsiteX17" fmla="*/ 259080 w 3312160"/>
                <a:gd name="connsiteY17" fmla="*/ 1017270 h 2646680"/>
                <a:gd name="connsiteX18" fmla="*/ 259080 w 3312160"/>
                <a:gd name="connsiteY18" fmla="*/ 848360 h 2646680"/>
                <a:gd name="connsiteX19" fmla="*/ 229870 w 3312160"/>
                <a:gd name="connsiteY19" fmla="*/ 848360 h 2646680"/>
                <a:gd name="connsiteX20" fmla="*/ 229870 w 3312160"/>
                <a:gd name="connsiteY20" fmla="*/ 497840 h 2646680"/>
                <a:gd name="connsiteX21" fmla="*/ 208280 w 3312160"/>
                <a:gd name="connsiteY21" fmla="*/ 497840 h 2646680"/>
                <a:gd name="connsiteX22" fmla="*/ 208280 w 3312160"/>
                <a:gd name="connsiteY22" fmla="*/ 330200 h 2646680"/>
                <a:gd name="connsiteX23" fmla="*/ 208280 w 3312160"/>
                <a:gd name="connsiteY23" fmla="*/ 127000 h 2646680"/>
                <a:gd name="connsiteX24" fmla="*/ 203200 w 3312160"/>
                <a:gd name="connsiteY24" fmla="*/ 127000 h 2646680"/>
                <a:gd name="connsiteX25" fmla="*/ 203200 w 3312160"/>
                <a:gd name="connsiteY25" fmla="*/ 0 h 2646680"/>
                <a:gd name="connsiteX26" fmla="*/ 0 w 3312160"/>
                <a:gd name="connsiteY26" fmla="*/ 0 h 264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12160" h="2646680">
                  <a:moveTo>
                    <a:pt x="3312160" y="2646680"/>
                  </a:moveTo>
                  <a:lnTo>
                    <a:pt x="2301240" y="2646680"/>
                  </a:lnTo>
                  <a:lnTo>
                    <a:pt x="2301240" y="2413000"/>
                  </a:lnTo>
                  <a:lnTo>
                    <a:pt x="1224280" y="2413000"/>
                  </a:lnTo>
                  <a:lnTo>
                    <a:pt x="1224280" y="2164080"/>
                  </a:lnTo>
                  <a:lnTo>
                    <a:pt x="858520" y="2164080"/>
                  </a:lnTo>
                  <a:lnTo>
                    <a:pt x="858520" y="1920240"/>
                  </a:lnTo>
                  <a:lnTo>
                    <a:pt x="685800" y="1920240"/>
                  </a:lnTo>
                  <a:lnTo>
                    <a:pt x="685800" y="1732280"/>
                  </a:lnTo>
                  <a:lnTo>
                    <a:pt x="518160" y="1732280"/>
                  </a:lnTo>
                  <a:lnTo>
                    <a:pt x="518160" y="1524000"/>
                  </a:lnTo>
                  <a:lnTo>
                    <a:pt x="491490" y="1521884"/>
                  </a:lnTo>
                  <a:cubicBezTo>
                    <a:pt x="489586" y="1464453"/>
                    <a:pt x="490432" y="1396295"/>
                    <a:pt x="491914" y="1367791"/>
                  </a:cubicBezTo>
                  <a:cubicBezTo>
                    <a:pt x="491279" y="1339287"/>
                    <a:pt x="481400" y="1393189"/>
                    <a:pt x="481329" y="1359322"/>
                  </a:cubicBezTo>
                  <a:cubicBezTo>
                    <a:pt x="481259" y="1325455"/>
                    <a:pt x="481611" y="1216449"/>
                    <a:pt x="480906" y="1185757"/>
                  </a:cubicBezTo>
                  <a:lnTo>
                    <a:pt x="464397" y="1183640"/>
                  </a:lnTo>
                  <a:cubicBezTo>
                    <a:pt x="463691" y="1134533"/>
                    <a:pt x="465103" y="1066377"/>
                    <a:pt x="464397" y="1017270"/>
                  </a:cubicBezTo>
                  <a:lnTo>
                    <a:pt x="259080" y="1017270"/>
                  </a:lnTo>
                  <a:lnTo>
                    <a:pt x="259080" y="848360"/>
                  </a:lnTo>
                  <a:lnTo>
                    <a:pt x="229870" y="848360"/>
                  </a:lnTo>
                  <a:lnTo>
                    <a:pt x="229870" y="497840"/>
                  </a:lnTo>
                  <a:lnTo>
                    <a:pt x="208280" y="497840"/>
                  </a:lnTo>
                  <a:lnTo>
                    <a:pt x="208280" y="330200"/>
                  </a:lnTo>
                  <a:lnTo>
                    <a:pt x="208280" y="127000"/>
                  </a:lnTo>
                  <a:lnTo>
                    <a:pt x="203200" y="127000"/>
                  </a:lnTo>
                  <a:lnTo>
                    <a:pt x="203200" y="0"/>
                  </a:lnTo>
                  <a:lnTo>
                    <a:pt x="0" y="0"/>
                  </a:lnTo>
                </a:path>
              </a:pathLst>
            </a:custGeom>
            <a:noFill/>
            <a:ln w="28575">
              <a:solidFill>
                <a:schemeClr val="accent3"/>
              </a:solidFill>
              <a:prstDash val="sysDash"/>
              <a:miter lim="800000"/>
              <a:headEnd/>
              <a:tailEnd/>
            </a:ln>
          </p:spPr>
          <p:txBody>
            <a:bodyPr rtlCol="0" anchor="ctr"/>
            <a:lstStyle/>
            <a:p>
              <a:pPr algn="ctr"/>
              <a:endParaRPr lang="en-US"/>
            </a:p>
          </p:txBody>
        </p:sp>
        <p:sp>
          <p:nvSpPr>
            <p:cNvPr id="290" name="Freeform 527">
              <a:extLst>
                <a:ext uri="{FF2B5EF4-FFF2-40B4-BE49-F238E27FC236}">
                  <a16:creationId xmlns:a16="http://schemas.microsoft.com/office/drawing/2014/main" id="{714D3BF7-B97D-7516-6560-4716755A57AF}"/>
                </a:ext>
              </a:extLst>
            </p:cNvPr>
            <p:cNvSpPr/>
            <p:nvPr/>
          </p:nvSpPr>
          <p:spPr>
            <a:xfrm>
              <a:off x="937524" y="209341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1" name="Freeform 527">
              <a:extLst>
                <a:ext uri="{FF2B5EF4-FFF2-40B4-BE49-F238E27FC236}">
                  <a16:creationId xmlns:a16="http://schemas.microsoft.com/office/drawing/2014/main" id="{9DE7541F-39F2-A577-BD27-035733F58922}"/>
                </a:ext>
              </a:extLst>
            </p:cNvPr>
            <p:cNvSpPr/>
            <p:nvPr/>
          </p:nvSpPr>
          <p:spPr>
            <a:xfrm>
              <a:off x="1415545" y="361729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2" name="Freeform 527">
              <a:extLst>
                <a:ext uri="{FF2B5EF4-FFF2-40B4-BE49-F238E27FC236}">
                  <a16:creationId xmlns:a16="http://schemas.microsoft.com/office/drawing/2014/main" id="{3757114C-7705-CC17-58A2-E5BF13865895}"/>
                </a:ext>
              </a:extLst>
            </p:cNvPr>
            <p:cNvSpPr/>
            <p:nvPr/>
          </p:nvSpPr>
          <p:spPr>
            <a:xfrm rot="5400000">
              <a:off x="1421814" y="3622571"/>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3" name="Freeform 527">
              <a:extLst>
                <a:ext uri="{FF2B5EF4-FFF2-40B4-BE49-F238E27FC236}">
                  <a16:creationId xmlns:a16="http://schemas.microsoft.com/office/drawing/2014/main" id="{AE044124-D559-8700-CA14-2212D31F33F7}"/>
                </a:ext>
              </a:extLst>
            </p:cNvPr>
            <p:cNvSpPr/>
            <p:nvPr/>
          </p:nvSpPr>
          <p:spPr>
            <a:xfrm>
              <a:off x="4211085" y="474196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306" name="Group 305">
            <a:extLst>
              <a:ext uri="{FF2B5EF4-FFF2-40B4-BE49-F238E27FC236}">
                <a16:creationId xmlns:a16="http://schemas.microsoft.com/office/drawing/2014/main" id="{3E04C398-1760-708E-AD86-F8270047168B}"/>
              </a:ext>
            </a:extLst>
          </p:cNvPr>
          <p:cNvGrpSpPr/>
          <p:nvPr/>
        </p:nvGrpSpPr>
        <p:grpSpPr>
          <a:xfrm>
            <a:off x="924560" y="2108200"/>
            <a:ext cx="4155440" cy="2698342"/>
            <a:chOff x="924560" y="2108200"/>
            <a:chExt cx="4155440" cy="2698342"/>
          </a:xfrm>
        </p:grpSpPr>
        <p:sp>
          <p:nvSpPr>
            <p:cNvPr id="7" name="Freeform: Shape 6">
              <a:extLst>
                <a:ext uri="{FF2B5EF4-FFF2-40B4-BE49-F238E27FC236}">
                  <a16:creationId xmlns:a16="http://schemas.microsoft.com/office/drawing/2014/main" id="{755D2B99-4D46-6903-99FF-D6CE036A06DA}"/>
                </a:ext>
              </a:extLst>
            </p:cNvPr>
            <p:cNvSpPr/>
            <p:nvPr/>
          </p:nvSpPr>
          <p:spPr bwMode="auto">
            <a:xfrm>
              <a:off x="924560" y="2108200"/>
              <a:ext cx="4155440" cy="2677160"/>
            </a:xfrm>
            <a:custGeom>
              <a:avLst/>
              <a:gdLst>
                <a:gd name="connsiteX0" fmla="*/ 4155440 w 4155440"/>
                <a:gd name="connsiteY0" fmla="*/ 2677160 h 2677160"/>
                <a:gd name="connsiteX1" fmla="*/ 3997960 w 4155440"/>
                <a:gd name="connsiteY1" fmla="*/ 2677160 h 2677160"/>
                <a:gd name="connsiteX2" fmla="*/ 3997960 w 4155440"/>
                <a:gd name="connsiteY2" fmla="*/ 2443480 h 2677160"/>
                <a:gd name="connsiteX3" fmla="*/ 3967480 w 4155440"/>
                <a:gd name="connsiteY3" fmla="*/ 2443480 h 2677160"/>
                <a:gd name="connsiteX4" fmla="*/ 3967480 w 4155440"/>
                <a:gd name="connsiteY4" fmla="*/ 2204720 h 2677160"/>
                <a:gd name="connsiteX5" fmla="*/ 2824480 w 4155440"/>
                <a:gd name="connsiteY5" fmla="*/ 2204720 h 2677160"/>
                <a:gd name="connsiteX6" fmla="*/ 2824480 w 4155440"/>
                <a:gd name="connsiteY6" fmla="*/ 2092960 h 2677160"/>
                <a:gd name="connsiteX7" fmla="*/ 2407920 w 4155440"/>
                <a:gd name="connsiteY7" fmla="*/ 2092960 h 2677160"/>
                <a:gd name="connsiteX8" fmla="*/ 2407920 w 4155440"/>
                <a:gd name="connsiteY8" fmla="*/ 1991360 h 2677160"/>
                <a:gd name="connsiteX9" fmla="*/ 2316480 w 4155440"/>
                <a:gd name="connsiteY9" fmla="*/ 1991360 h 2677160"/>
                <a:gd name="connsiteX10" fmla="*/ 2316480 w 4155440"/>
                <a:gd name="connsiteY10" fmla="*/ 1910080 h 2677160"/>
                <a:gd name="connsiteX11" fmla="*/ 1991360 w 4155440"/>
                <a:gd name="connsiteY11" fmla="*/ 1910080 h 2677160"/>
                <a:gd name="connsiteX12" fmla="*/ 1991360 w 4155440"/>
                <a:gd name="connsiteY12" fmla="*/ 1813560 h 2677160"/>
                <a:gd name="connsiteX13" fmla="*/ 1691640 w 4155440"/>
                <a:gd name="connsiteY13" fmla="*/ 1813560 h 2677160"/>
                <a:gd name="connsiteX14" fmla="*/ 1691640 w 4155440"/>
                <a:gd name="connsiteY14" fmla="*/ 1737360 h 2677160"/>
                <a:gd name="connsiteX15" fmla="*/ 1666240 w 4155440"/>
                <a:gd name="connsiteY15" fmla="*/ 1737360 h 2677160"/>
                <a:gd name="connsiteX16" fmla="*/ 1666240 w 4155440"/>
                <a:gd name="connsiteY16" fmla="*/ 1651000 h 2677160"/>
                <a:gd name="connsiteX17" fmla="*/ 1615440 w 4155440"/>
                <a:gd name="connsiteY17" fmla="*/ 1651000 h 2677160"/>
                <a:gd name="connsiteX18" fmla="*/ 1615440 w 4155440"/>
                <a:gd name="connsiteY18" fmla="*/ 1584960 h 2677160"/>
                <a:gd name="connsiteX19" fmla="*/ 1605280 w 4155440"/>
                <a:gd name="connsiteY19" fmla="*/ 1584960 h 2677160"/>
                <a:gd name="connsiteX20" fmla="*/ 1605280 w 4155440"/>
                <a:gd name="connsiteY20" fmla="*/ 1488440 h 2677160"/>
                <a:gd name="connsiteX21" fmla="*/ 1437640 w 4155440"/>
                <a:gd name="connsiteY21" fmla="*/ 1488440 h 2677160"/>
                <a:gd name="connsiteX22" fmla="*/ 1437640 w 4155440"/>
                <a:gd name="connsiteY22" fmla="*/ 1412240 h 2677160"/>
                <a:gd name="connsiteX23" fmla="*/ 1203960 w 4155440"/>
                <a:gd name="connsiteY23" fmla="*/ 1412240 h 2677160"/>
                <a:gd name="connsiteX24" fmla="*/ 1203960 w 4155440"/>
                <a:gd name="connsiteY24" fmla="*/ 1330960 h 2677160"/>
                <a:gd name="connsiteX25" fmla="*/ 1117600 w 4155440"/>
                <a:gd name="connsiteY25" fmla="*/ 1330960 h 2677160"/>
                <a:gd name="connsiteX26" fmla="*/ 1117600 w 4155440"/>
                <a:gd name="connsiteY26" fmla="*/ 1254760 h 2677160"/>
                <a:gd name="connsiteX27" fmla="*/ 975360 w 4155440"/>
                <a:gd name="connsiteY27" fmla="*/ 1254760 h 2677160"/>
                <a:gd name="connsiteX28" fmla="*/ 975360 w 4155440"/>
                <a:gd name="connsiteY28" fmla="*/ 1178560 h 2677160"/>
                <a:gd name="connsiteX29" fmla="*/ 975360 w 4155440"/>
                <a:gd name="connsiteY29" fmla="*/ 1178560 h 2677160"/>
                <a:gd name="connsiteX30" fmla="*/ 939800 w 4155440"/>
                <a:gd name="connsiteY30" fmla="*/ 1178560 h 2677160"/>
                <a:gd name="connsiteX31" fmla="*/ 939800 w 4155440"/>
                <a:gd name="connsiteY31" fmla="*/ 1107440 h 2677160"/>
                <a:gd name="connsiteX32" fmla="*/ 919480 w 4155440"/>
                <a:gd name="connsiteY32" fmla="*/ 1107440 h 2677160"/>
                <a:gd name="connsiteX33" fmla="*/ 919480 w 4155440"/>
                <a:gd name="connsiteY33" fmla="*/ 1041400 h 2677160"/>
                <a:gd name="connsiteX34" fmla="*/ 731520 w 4155440"/>
                <a:gd name="connsiteY34" fmla="*/ 1041400 h 2677160"/>
                <a:gd name="connsiteX35" fmla="*/ 731520 w 4155440"/>
                <a:gd name="connsiteY35" fmla="*/ 949960 h 2677160"/>
                <a:gd name="connsiteX36" fmla="*/ 721360 w 4155440"/>
                <a:gd name="connsiteY36" fmla="*/ 949960 h 2677160"/>
                <a:gd name="connsiteX37" fmla="*/ 721360 w 4155440"/>
                <a:gd name="connsiteY37" fmla="*/ 873760 h 2677160"/>
                <a:gd name="connsiteX38" fmla="*/ 685800 w 4155440"/>
                <a:gd name="connsiteY38" fmla="*/ 873760 h 2677160"/>
                <a:gd name="connsiteX39" fmla="*/ 685800 w 4155440"/>
                <a:gd name="connsiteY39" fmla="*/ 802640 h 2677160"/>
                <a:gd name="connsiteX40" fmla="*/ 497840 w 4155440"/>
                <a:gd name="connsiteY40" fmla="*/ 802640 h 2677160"/>
                <a:gd name="connsiteX41" fmla="*/ 497840 w 4155440"/>
                <a:gd name="connsiteY41" fmla="*/ 716280 h 2677160"/>
                <a:gd name="connsiteX42" fmla="*/ 477520 w 4155440"/>
                <a:gd name="connsiteY42" fmla="*/ 716280 h 2677160"/>
                <a:gd name="connsiteX43" fmla="*/ 477520 w 4155440"/>
                <a:gd name="connsiteY43" fmla="*/ 640080 h 2677160"/>
                <a:gd name="connsiteX44" fmla="*/ 467360 w 4155440"/>
                <a:gd name="connsiteY44" fmla="*/ 640080 h 2677160"/>
                <a:gd name="connsiteX45" fmla="*/ 467360 w 4155440"/>
                <a:gd name="connsiteY45" fmla="*/ 502920 h 2677160"/>
                <a:gd name="connsiteX46" fmla="*/ 314960 w 4155440"/>
                <a:gd name="connsiteY46" fmla="*/ 502920 h 2677160"/>
                <a:gd name="connsiteX47" fmla="*/ 314960 w 4155440"/>
                <a:gd name="connsiteY47" fmla="*/ 431800 h 2677160"/>
                <a:gd name="connsiteX48" fmla="*/ 264160 w 4155440"/>
                <a:gd name="connsiteY48" fmla="*/ 431800 h 2677160"/>
                <a:gd name="connsiteX49" fmla="*/ 264160 w 4155440"/>
                <a:gd name="connsiteY49" fmla="*/ 355600 h 2677160"/>
                <a:gd name="connsiteX50" fmla="*/ 243840 w 4155440"/>
                <a:gd name="connsiteY50" fmla="*/ 355600 h 2677160"/>
                <a:gd name="connsiteX51" fmla="*/ 243840 w 4155440"/>
                <a:gd name="connsiteY51" fmla="*/ 213360 h 2677160"/>
                <a:gd name="connsiteX52" fmla="*/ 233680 w 4155440"/>
                <a:gd name="connsiteY52" fmla="*/ 213360 h 2677160"/>
                <a:gd name="connsiteX53" fmla="*/ 233680 w 4155440"/>
                <a:gd name="connsiteY53" fmla="*/ 137160 h 2677160"/>
                <a:gd name="connsiteX54" fmla="*/ 213360 w 4155440"/>
                <a:gd name="connsiteY54" fmla="*/ 137160 h 2677160"/>
                <a:gd name="connsiteX55" fmla="*/ 213360 w 4155440"/>
                <a:gd name="connsiteY55" fmla="*/ 71120 h 2677160"/>
                <a:gd name="connsiteX56" fmla="*/ 50800 w 4155440"/>
                <a:gd name="connsiteY56" fmla="*/ 71120 h 2677160"/>
                <a:gd name="connsiteX57" fmla="*/ 50800 w 4155440"/>
                <a:gd name="connsiteY57" fmla="*/ 0 h 2677160"/>
                <a:gd name="connsiteX58" fmla="*/ 0 w 4155440"/>
                <a:gd name="connsiteY58" fmla="*/ 0 h 267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155440" h="2677160">
                  <a:moveTo>
                    <a:pt x="4155440" y="2677160"/>
                  </a:moveTo>
                  <a:lnTo>
                    <a:pt x="3997960" y="2677160"/>
                  </a:lnTo>
                  <a:lnTo>
                    <a:pt x="3997960" y="2443480"/>
                  </a:lnTo>
                  <a:lnTo>
                    <a:pt x="3967480" y="2443480"/>
                  </a:lnTo>
                  <a:lnTo>
                    <a:pt x="3967480" y="2204720"/>
                  </a:lnTo>
                  <a:lnTo>
                    <a:pt x="2824480" y="2204720"/>
                  </a:lnTo>
                  <a:lnTo>
                    <a:pt x="2824480" y="2092960"/>
                  </a:lnTo>
                  <a:lnTo>
                    <a:pt x="2407920" y="2092960"/>
                  </a:lnTo>
                  <a:lnTo>
                    <a:pt x="2407920" y="1991360"/>
                  </a:lnTo>
                  <a:lnTo>
                    <a:pt x="2316480" y="1991360"/>
                  </a:lnTo>
                  <a:lnTo>
                    <a:pt x="2316480" y="1910080"/>
                  </a:lnTo>
                  <a:lnTo>
                    <a:pt x="1991360" y="1910080"/>
                  </a:lnTo>
                  <a:lnTo>
                    <a:pt x="1991360" y="1813560"/>
                  </a:lnTo>
                  <a:lnTo>
                    <a:pt x="1691640" y="1813560"/>
                  </a:lnTo>
                  <a:lnTo>
                    <a:pt x="1691640" y="1737360"/>
                  </a:lnTo>
                  <a:lnTo>
                    <a:pt x="1666240" y="1737360"/>
                  </a:lnTo>
                  <a:lnTo>
                    <a:pt x="1666240" y="1651000"/>
                  </a:lnTo>
                  <a:lnTo>
                    <a:pt x="1615440" y="1651000"/>
                  </a:lnTo>
                  <a:lnTo>
                    <a:pt x="1615440" y="1584960"/>
                  </a:lnTo>
                  <a:lnTo>
                    <a:pt x="1605280" y="1584960"/>
                  </a:lnTo>
                  <a:lnTo>
                    <a:pt x="1605280" y="1488440"/>
                  </a:lnTo>
                  <a:lnTo>
                    <a:pt x="1437640" y="1488440"/>
                  </a:lnTo>
                  <a:lnTo>
                    <a:pt x="1437640" y="1412240"/>
                  </a:lnTo>
                  <a:lnTo>
                    <a:pt x="1203960" y="1412240"/>
                  </a:lnTo>
                  <a:lnTo>
                    <a:pt x="1203960" y="1330960"/>
                  </a:lnTo>
                  <a:lnTo>
                    <a:pt x="1117600" y="1330960"/>
                  </a:lnTo>
                  <a:lnTo>
                    <a:pt x="1117600" y="1254760"/>
                  </a:lnTo>
                  <a:lnTo>
                    <a:pt x="975360" y="1254760"/>
                  </a:lnTo>
                  <a:lnTo>
                    <a:pt x="975360" y="1178560"/>
                  </a:lnTo>
                  <a:lnTo>
                    <a:pt x="975360" y="1178560"/>
                  </a:lnTo>
                  <a:lnTo>
                    <a:pt x="939800" y="1178560"/>
                  </a:lnTo>
                  <a:lnTo>
                    <a:pt x="939800" y="1107440"/>
                  </a:lnTo>
                  <a:lnTo>
                    <a:pt x="919480" y="1107440"/>
                  </a:lnTo>
                  <a:lnTo>
                    <a:pt x="919480" y="1041400"/>
                  </a:lnTo>
                  <a:lnTo>
                    <a:pt x="731520" y="1041400"/>
                  </a:lnTo>
                  <a:lnTo>
                    <a:pt x="731520" y="949960"/>
                  </a:lnTo>
                  <a:lnTo>
                    <a:pt x="721360" y="949960"/>
                  </a:lnTo>
                  <a:lnTo>
                    <a:pt x="721360" y="873760"/>
                  </a:lnTo>
                  <a:lnTo>
                    <a:pt x="685800" y="873760"/>
                  </a:lnTo>
                  <a:lnTo>
                    <a:pt x="685800" y="802640"/>
                  </a:lnTo>
                  <a:lnTo>
                    <a:pt x="497840" y="802640"/>
                  </a:lnTo>
                  <a:lnTo>
                    <a:pt x="497840" y="716280"/>
                  </a:lnTo>
                  <a:lnTo>
                    <a:pt x="477520" y="716280"/>
                  </a:lnTo>
                  <a:lnTo>
                    <a:pt x="477520" y="640080"/>
                  </a:lnTo>
                  <a:lnTo>
                    <a:pt x="467360" y="640080"/>
                  </a:lnTo>
                  <a:lnTo>
                    <a:pt x="467360" y="502920"/>
                  </a:lnTo>
                  <a:lnTo>
                    <a:pt x="314960" y="502920"/>
                  </a:lnTo>
                  <a:lnTo>
                    <a:pt x="314960" y="431800"/>
                  </a:lnTo>
                  <a:lnTo>
                    <a:pt x="264160" y="431800"/>
                  </a:lnTo>
                  <a:lnTo>
                    <a:pt x="264160" y="355600"/>
                  </a:lnTo>
                  <a:lnTo>
                    <a:pt x="243840" y="355600"/>
                  </a:lnTo>
                  <a:lnTo>
                    <a:pt x="243840" y="213360"/>
                  </a:lnTo>
                  <a:lnTo>
                    <a:pt x="233680" y="213360"/>
                  </a:lnTo>
                  <a:lnTo>
                    <a:pt x="233680" y="137160"/>
                  </a:lnTo>
                  <a:lnTo>
                    <a:pt x="213360" y="137160"/>
                  </a:lnTo>
                  <a:lnTo>
                    <a:pt x="213360" y="71120"/>
                  </a:lnTo>
                  <a:lnTo>
                    <a:pt x="50800" y="71120"/>
                  </a:lnTo>
                  <a:lnTo>
                    <a:pt x="5080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95" name="Freeform 527">
              <a:extLst>
                <a:ext uri="{FF2B5EF4-FFF2-40B4-BE49-F238E27FC236}">
                  <a16:creationId xmlns:a16="http://schemas.microsoft.com/office/drawing/2014/main" id="{40C450E9-BEAD-5514-C5E9-D7C63A12143B}"/>
                </a:ext>
              </a:extLst>
            </p:cNvPr>
            <p:cNvSpPr/>
            <p:nvPr/>
          </p:nvSpPr>
          <p:spPr>
            <a:xfrm>
              <a:off x="2479500" y="356990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6" name="Freeform 527">
              <a:extLst>
                <a:ext uri="{FF2B5EF4-FFF2-40B4-BE49-F238E27FC236}">
                  <a16:creationId xmlns:a16="http://schemas.microsoft.com/office/drawing/2014/main" id="{C8C7E924-9005-DE01-FB0F-18CDEEC3E1EF}"/>
                </a:ext>
              </a:extLst>
            </p:cNvPr>
            <p:cNvSpPr/>
            <p:nvPr/>
          </p:nvSpPr>
          <p:spPr>
            <a:xfrm>
              <a:off x="2896363" y="389143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7" name="Freeform 527">
              <a:extLst>
                <a:ext uri="{FF2B5EF4-FFF2-40B4-BE49-F238E27FC236}">
                  <a16:creationId xmlns:a16="http://schemas.microsoft.com/office/drawing/2014/main" id="{473E5FE3-BF8E-BF07-33CB-0E7325C893D6}"/>
                </a:ext>
              </a:extLst>
            </p:cNvPr>
            <p:cNvSpPr/>
            <p:nvPr/>
          </p:nvSpPr>
          <p:spPr>
            <a:xfrm>
              <a:off x="3364683" y="41715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8" name="Freeform 527">
              <a:extLst>
                <a:ext uri="{FF2B5EF4-FFF2-40B4-BE49-F238E27FC236}">
                  <a16:creationId xmlns:a16="http://schemas.microsoft.com/office/drawing/2014/main" id="{4D1E15D0-9490-D1F0-1577-5C12563F0C1E}"/>
                </a:ext>
              </a:extLst>
            </p:cNvPr>
            <p:cNvSpPr/>
            <p:nvPr/>
          </p:nvSpPr>
          <p:spPr>
            <a:xfrm>
              <a:off x="3534212" y="417151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299" name="Freeform 527">
              <a:extLst>
                <a:ext uri="{FF2B5EF4-FFF2-40B4-BE49-F238E27FC236}">
                  <a16:creationId xmlns:a16="http://schemas.microsoft.com/office/drawing/2014/main" id="{3718098D-25EF-86BF-C514-8CC69AED32B6}"/>
                </a:ext>
              </a:extLst>
            </p:cNvPr>
            <p:cNvSpPr/>
            <p:nvPr/>
          </p:nvSpPr>
          <p:spPr>
            <a:xfrm>
              <a:off x="3787215" y="429244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00" name="Freeform 527">
              <a:extLst>
                <a:ext uri="{FF2B5EF4-FFF2-40B4-BE49-F238E27FC236}">
                  <a16:creationId xmlns:a16="http://schemas.microsoft.com/office/drawing/2014/main" id="{DE8B23E4-3844-BB80-C63C-3C82A6AA5BE0}"/>
                </a:ext>
              </a:extLst>
            </p:cNvPr>
            <p:cNvSpPr/>
            <p:nvPr/>
          </p:nvSpPr>
          <p:spPr>
            <a:xfrm>
              <a:off x="4004850" y="42907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01" name="Freeform 527">
              <a:extLst>
                <a:ext uri="{FF2B5EF4-FFF2-40B4-BE49-F238E27FC236}">
                  <a16:creationId xmlns:a16="http://schemas.microsoft.com/office/drawing/2014/main" id="{F1332085-F1A1-C9FE-735A-844ECF434354}"/>
                </a:ext>
              </a:extLst>
            </p:cNvPr>
            <p:cNvSpPr/>
            <p:nvPr/>
          </p:nvSpPr>
          <p:spPr>
            <a:xfrm>
              <a:off x="4770936" y="42907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02" name="Freeform 527">
              <a:extLst>
                <a:ext uri="{FF2B5EF4-FFF2-40B4-BE49-F238E27FC236}">
                  <a16:creationId xmlns:a16="http://schemas.microsoft.com/office/drawing/2014/main" id="{49198FA1-C96B-AE5F-E0C2-4F108B869985}"/>
                </a:ext>
              </a:extLst>
            </p:cNvPr>
            <p:cNvSpPr/>
            <p:nvPr/>
          </p:nvSpPr>
          <p:spPr>
            <a:xfrm>
              <a:off x="5058724" y="475915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03" name="Freeform 527">
              <a:extLst>
                <a:ext uri="{FF2B5EF4-FFF2-40B4-BE49-F238E27FC236}">
                  <a16:creationId xmlns:a16="http://schemas.microsoft.com/office/drawing/2014/main" id="{2A2BCEDE-670B-0DD7-F335-C64AEF0AC550}"/>
                </a:ext>
              </a:extLst>
            </p:cNvPr>
            <p:cNvSpPr/>
            <p:nvPr/>
          </p:nvSpPr>
          <p:spPr>
            <a:xfrm>
              <a:off x="1892234" y="3339190"/>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04" name="Freeform 527">
              <a:extLst>
                <a:ext uri="{FF2B5EF4-FFF2-40B4-BE49-F238E27FC236}">
                  <a16:creationId xmlns:a16="http://schemas.microsoft.com/office/drawing/2014/main" id="{425B2360-2218-E274-00EF-CB61A8273741}"/>
                </a:ext>
              </a:extLst>
            </p:cNvPr>
            <p:cNvSpPr/>
            <p:nvPr/>
          </p:nvSpPr>
          <p:spPr>
            <a:xfrm>
              <a:off x="1598081" y="287987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05" name="Freeform 527">
              <a:extLst>
                <a:ext uri="{FF2B5EF4-FFF2-40B4-BE49-F238E27FC236}">
                  <a16:creationId xmlns:a16="http://schemas.microsoft.com/office/drawing/2014/main" id="{6C97BAAB-3C24-25B6-A8E1-07C004B0AA36}"/>
                </a:ext>
              </a:extLst>
            </p:cNvPr>
            <p:cNvSpPr/>
            <p:nvPr/>
          </p:nvSpPr>
          <p:spPr>
            <a:xfrm rot="5400000">
              <a:off x="1892233" y="3344462"/>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grpSp>
        <p:nvGrpSpPr>
          <p:cNvPr id="308" name="Group 307">
            <a:extLst>
              <a:ext uri="{FF2B5EF4-FFF2-40B4-BE49-F238E27FC236}">
                <a16:creationId xmlns:a16="http://schemas.microsoft.com/office/drawing/2014/main" id="{EE497099-345C-FECE-1BDF-248E619C2B80}"/>
              </a:ext>
            </a:extLst>
          </p:cNvPr>
          <p:cNvGrpSpPr/>
          <p:nvPr/>
        </p:nvGrpSpPr>
        <p:grpSpPr>
          <a:xfrm>
            <a:off x="6878320" y="2118360"/>
            <a:ext cx="4754880" cy="1689936"/>
            <a:chOff x="6878320" y="2118360"/>
            <a:chExt cx="4754880" cy="1689936"/>
          </a:xfrm>
        </p:grpSpPr>
        <p:sp>
          <p:nvSpPr>
            <p:cNvPr id="307" name="Freeform: Shape 306">
              <a:extLst>
                <a:ext uri="{FF2B5EF4-FFF2-40B4-BE49-F238E27FC236}">
                  <a16:creationId xmlns:a16="http://schemas.microsoft.com/office/drawing/2014/main" id="{CD96267E-40D9-1236-CE5C-6F06A9DC92FD}"/>
                </a:ext>
              </a:extLst>
            </p:cNvPr>
            <p:cNvSpPr/>
            <p:nvPr/>
          </p:nvSpPr>
          <p:spPr bwMode="auto">
            <a:xfrm>
              <a:off x="6878320" y="2118360"/>
              <a:ext cx="4754880" cy="1666240"/>
            </a:xfrm>
            <a:custGeom>
              <a:avLst/>
              <a:gdLst>
                <a:gd name="connsiteX0" fmla="*/ 4754880 w 4754880"/>
                <a:gd name="connsiteY0" fmla="*/ 1666240 h 1666240"/>
                <a:gd name="connsiteX1" fmla="*/ 3347720 w 4754880"/>
                <a:gd name="connsiteY1" fmla="*/ 1666240 h 1666240"/>
                <a:gd name="connsiteX2" fmla="*/ 3347720 w 4754880"/>
                <a:gd name="connsiteY2" fmla="*/ 1513840 h 1666240"/>
                <a:gd name="connsiteX3" fmla="*/ 3012440 w 4754880"/>
                <a:gd name="connsiteY3" fmla="*/ 1513840 h 1666240"/>
                <a:gd name="connsiteX4" fmla="*/ 3012440 w 4754880"/>
                <a:gd name="connsiteY4" fmla="*/ 1402080 h 1666240"/>
                <a:gd name="connsiteX5" fmla="*/ 2641600 w 4754880"/>
                <a:gd name="connsiteY5" fmla="*/ 1402080 h 1666240"/>
                <a:gd name="connsiteX6" fmla="*/ 2641600 w 4754880"/>
                <a:gd name="connsiteY6" fmla="*/ 1315720 h 1666240"/>
                <a:gd name="connsiteX7" fmla="*/ 2595880 w 4754880"/>
                <a:gd name="connsiteY7" fmla="*/ 1315720 h 1666240"/>
                <a:gd name="connsiteX8" fmla="*/ 2595880 w 4754880"/>
                <a:gd name="connsiteY8" fmla="*/ 1239520 h 1666240"/>
                <a:gd name="connsiteX9" fmla="*/ 2595880 w 4754880"/>
                <a:gd name="connsiteY9" fmla="*/ 1239520 h 1666240"/>
                <a:gd name="connsiteX10" fmla="*/ 2565400 w 4754880"/>
                <a:gd name="connsiteY10" fmla="*/ 1239520 h 1666240"/>
                <a:gd name="connsiteX11" fmla="*/ 2565400 w 4754880"/>
                <a:gd name="connsiteY11" fmla="*/ 1178560 h 1666240"/>
                <a:gd name="connsiteX12" fmla="*/ 2286000 w 4754880"/>
                <a:gd name="connsiteY12" fmla="*/ 1178560 h 1666240"/>
                <a:gd name="connsiteX13" fmla="*/ 2286000 w 4754880"/>
                <a:gd name="connsiteY13" fmla="*/ 1092200 h 1666240"/>
                <a:gd name="connsiteX14" fmla="*/ 2260600 w 4754880"/>
                <a:gd name="connsiteY14" fmla="*/ 1092200 h 1666240"/>
                <a:gd name="connsiteX15" fmla="*/ 2260600 w 4754880"/>
                <a:gd name="connsiteY15" fmla="*/ 1031240 h 1666240"/>
                <a:gd name="connsiteX16" fmla="*/ 2240280 w 4754880"/>
                <a:gd name="connsiteY16" fmla="*/ 1031240 h 1666240"/>
                <a:gd name="connsiteX17" fmla="*/ 2240280 w 4754880"/>
                <a:gd name="connsiteY17" fmla="*/ 955040 h 1666240"/>
                <a:gd name="connsiteX18" fmla="*/ 1854200 w 4754880"/>
                <a:gd name="connsiteY18" fmla="*/ 955040 h 1666240"/>
                <a:gd name="connsiteX19" fmla="*/ 1854200 w 4754880"/>
                <a:gd name="connsiteY19" fmla="*/ 868680 h 1666240"/>
                <a:gd name="connsiteX20" fmla="*/ 1645920 w 4754880"/>
                <a:gd name="connsiteY20" fmla="*/ 868680 h 1666240"/>
                <a:gd name="connsiteX21" fmla="*/ 1645920 w 4754880"/>
                <a:gd name="connsiteY21" fmla="*/ 792480 h 1666240"/>
                <a:gd name="connsiteX22" fmla="*/ 1549400 w 4754880"/>
                <a:gd name="connsiteY22" fmla="*/ 792480 h 1666240"/>
                <a:gd name="connsiteX23" fmla="*/ 1549400 w 4754880"/>
                <a:gd name="connsiteY23" fmla="*/ 731520 h 1666240"/>
                <a:gd name="connsiteX24" fmla="*/ 1381760 w 4754880"/>
                <a:gd name="connsiteY24" fmla="*/ 731520 h 1666240"/>
                <a:gd name="connsiteX25" fmla="*/ 1381760 w 4754880"/>
                <a:gd name="connsiteY25" fmla="*/ 655320 h 1666240"/>
                <a:gd name="connsiteX26" fmla="*/ 1168400 w 4754880"/>
                <a:gd name="connsiteY26" fmla="*/ 655320 h 1666240"/>
                <a:gd name="connsiteX27" fmla="*/ 1168400 w 4754880"/>
                <a:gd name="connsiteY27" fmla="*/ 584200 h 1666240"/>
                <a:gd name="connsiteX28" fmla="*/ 1046480 w 4754880"/>
                <a:gd name="connsiteY28" fmla="*/ 584200 h 1666240"/>
                <a:gd name="connsiteX29" fmla="*/ 1046480 w 4754880"/>
                <a:gd name="connsiteY29" fmla="*/ 502920 h 1666240"/>
                <a:gd name="connsiteX30" fmla="*/ 970280 w 4754880"/>
                <a:gd name="connsiteY30" fmla="*/ 502920 h 1666240"/>
                <a:gd name="connsiteX31" fmla="*/ 970280 w 4754880"/>
                <a:gd name="connsiteY31" fmla="*/ 431800 h 1666240"/>
                <a:gd name="connsiteX32" fmla="*/ 762000 w 4754880"/>
                <a:gd name="connsiteY32" fmla="*/ 431800 h 1666240"/>
                <a:gd name="connsiteX33" fmla="*/ 762000 w 4754880"/>
                <a:gd name="connsiteY33" fmla="*/ 355600 h 1666240"/>
                <a:gd name="connsiteX34" fmla="*/ 711200 w 4754880"/>
                <a:gd name="connsiteY34" fmla="*/ 355600 h 1666240"/>
                <a:gd name="connsiteX35" fmla="*/ 711200 w 4754880"/>
                <a:gd name="connsiteY35" fmla="*/ 284480 h 1666240"/>
                <a:gd name="connsiteX36" fmla="*/ 533400 w 4754880"/>
                <a:gd name="connsiteY36" fmla="*/ 284480 h 1666240"/>
                <a:gd name="connsiteX37" fmla="*/ 533400 w 4754880"/>
                <a:gd name="connsiteY37" fmla="*/ 213360 h 1666240"/>
                <a:gd name="connsiteX38" fmla="*/ 431800 w 4754880"/>
                <a:gd name="connsiteY38" fmla="*/ 213360 h 1666240"/>
                <a:gd name="connsiteX39" fmla="*/ 431800 w 4754880"/>
                <a:gd name="connsiteY39" fmla="*/ 147320 h 1666240"/>
                <a:gd name="connsiteX40" fmla="*/ 254000 w 4754880"/>
                <a:gd name="connsiteY40" fmla="*/ 147320 h 1666240"/>
                <a:gd name="connsiteX41" fmla="*/ 254000 w 4754880"/>
                <a:gd name="connsiteY41" fmla="*/ 71120 h 1666240"/>
                <a:gd name="connsiteX42" fmla="*/ 0 w 4754880"/>
                <a:gd name="connsiteY42" fmla="*/ 71120 h 1666240"/>
                <a:gd name="connsiteX43" fmla="*/ 0 w 4754880"/>
                <a:gd name="connsiteY43" fmla="*/ 0 h 166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754880" h="1666240">
                  <a:moveTo>
                    <a:pt x="4754880" y="1666240"/>
                  </a:moveTo>
                  <a:lnTo>
                    <a:pt x="3347720" y="1666240"/>
                  </a:lnTo>
                  <a:lnTo>
                    <a:pt x="3347720" y="1513840"/>
                  </a:lnTo>
                  <a:lnTo>
                    <a:pt x="3012440" y="1513840"/>
                  </a:lnTo>
                  <a:lnTo>
                    <a:pt x="3012440" y="1402080"/>
                  </a:lnTo>
                  <a:lnTo>
                    <a:pt x="2641600" y="1402080"/>
                  </a:lnTo>
                  <a:lnTo>
                    <a:pt x="2641600" y="1315720"/>
                  </a:lnTo>
                  <a:lnTo>
                    <a:pt x="2595880" y="1315720"/>
                  </a:lnTo>
                  <a:lnTo>
                    <a:pt x="2595880" y="1239520"/>
                  </a:lnTo>
                  <a:lnTo>
                    <a:pt x="2595880" y="1239520"/>
                  </a:lnTo>
                  <a:lnTo>
                    <a:pt x="2565400" y="1239520"/>
                  </a:lnTo>
                  <a:lnTo>
                    <a:pt x="2565400" y="1178560"/>
                  </a:lnTo>
                  <a:lnTo>
                    <a:pt x="2286000" y="1178560"/>
                  </a:lnTo>
                  <a:lnTo>
                    <a:pt x="2286000" y="1092200"/>
                  </a:lnTo>
                  <a:lnTo>
                    <a:pt x="2260600" y="1092200"/>
                  </a:lnTo>
                  <a:lnTo>
                    <a:pt x="2260600" y="1031240"/>
                  </a:lnTo>
                  <a:lnTo>
                    <a:pt x="2240280" y="1031240"/>
                  </a:lnTo>
                  <a:lnTo>
                    <a:pt x="2240280" y="955040"/>
                  </a:lnTo>
                  <a:lnTo>
                    <a:pt x="1854200" y="955040"/>
                  </a:lnTo>
                  <a:lnTo>
                    <a:pt x="1854200" y="868680"/>
                  </a:lnTo>
                  <a:lnTo>
                    <a:pt x="1645920" y="868680"/>
                  </a:lnTo>
                  <a:lnTo>
                    <a:pt x="1645920" y="792480"/>
                  </a:lnTo>
                  <a:lnTo>
                    <a:pt x="1549400" y="792480"/>
                  </a:lnTo>
                  <a:lnTo>
                    <a:pt x="1549400" y="731520"/>
                  </a:lnTo>
                  <a:lnTo>
                    <a:pt x="1381760" y="731520"/>
                  </a:lnTo>
                  <a:lnTo>
                    <a:pt x="1381760" y="655320"/>
                  </a:lnTo>
                  <a:lnTo>
                    <a:pt x="1168400" y="655320"/>
                  </a:lnTo>
                  <a:lnTo>
                    <a:pt x="1168400" y="584200"/>
                  </a:lnTo>
                  <a:lnTo>
                    <a:pt x="1046480" y="584200"/>
                  </a:lnTo>
                  <a:lnTo>
                    <a:pt x="1046480" y="502920"/>
                  </a:lnTo>
                  <a:lnTo>
                    <a:pt x="970280" y="502920"/>
                  </a:lnTo>
                  <a:lnTo>
                    <a:pt x="970280" y="431800"/>
                  </a:lnTo>
                  <a:lnTo>
                    <a:pt x="762000" y="431800"/>
                  </a:lnTo>
                  <a:lnTo>
                    <a:pt x="762000" y="355600"/>
                  </a:lnTo>
                  <a:lnTo>
                    <a:pt x="711200" y="355600"/>
                  </a:lnTo>
                  <a:lnTo>
                    <a:pt x="711200" y="284480"/>
                  </a:lnTo>
                  <a:lnTo>
                    <a:pt x="533400" y="284480"/>
                  </a:lnTo>
                  <a:lnTo>
                    <a:pt x="533400" y="213360"/>
                  </a:lnTo>
                  <a:lnTo>
                    <a:pt x="431800" y="213360"/>
                  </a:lnTo>
                  <a:lnTo>
                    <a:pt x="431800" y="147320"/>
                  </a:lnTo>
                  <a:lnTo>
                    <a:pt x="254000" y="147320"/>
                  </a:lnTo>
                  <a:lnTo>
                    <a:pt x="254000" y="71120"/>
                  </a:lnTo>
                  <a:lnTo>
                    <a:pt x="0" y="7112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09" name="Freeform 527">
              <a:extLst>
                <a:ext uri="{FF2B5EF4-FFF2-40B4-BE49-F238E27FC236}">
                  <a16:creationId xmlns:a16="http://schemas.microsoft.com/office/drawing/2014/main" id="{918B0EC6-0209-185D-C7EC-37266D30F159}"/>
                </a:ext>
              </a:extLst>
            </p:cNvPr>
            <p:cNvSpPr/>
            <p:nvPr/>
          </p:nvSpPr>
          <p:spPr>
            <a:xfrm>
              <a:off x="9502239" y="3417967"/>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0" name="Freeform 527">
              <a:extLst>
                <a:ext uri="{FF2B5EF4-FFF2-40B4-BE49-F238E27FC236}">
                  <a16:creationId xmlns:a16="http://schemas.microsoft.com/office/drawing/2014/main" id="{F1EA4249-4628-B941-4C8C-7533630E22CB}"/>
                </a:ext>
              </a:extLst>
            </p:cNvPr>
            <p:cNvSpPr/>
            <p:nvPr/>
          </p:nvSpPr>
          <p:spPr>
            <a:xfrm>
              <a:off x="9541005" y="34883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1" name="Freeform 527">
              <a:extLst>
                <a:ext uri="{FF2B5EF4-FFF2-40B4-BE49-F238E27FC236}">
                  <a16:creationId xmlns:a16="http://schemas.microsoft.com/office/drawing/2014/main" id="{8E169F4F-B261-7A97-8926-D2B5DC7D9248}"/>
                </a:ext>
              </a:extLst>
            </p:cNvPr>
            <p:cNvSpPr/>
            <p:nvPr/>
          </p:nvSpPr>
          <p:spPr>
            <a:xfrm>
              <a:off x="9597117" y="34883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2" name="Freeform 527">
              <a:extLst>
                <a:ext uri="{FF2B5EF4-FFF2-40B4-BE49-F238E27FC236}">
                  <a16:creationId xmlns:a16="http://schemas.microsoft.com/office/drawing/2014/main" id="{272CA04B-9FDE-D769-2940-6EF2FF1EABBB}"/>
                </a:ext>
              </a:extLst>
            </p:cNvPr>
            <p:cNvSpPr/>
            <p:nvPr/>
          </p:nvSpPr>
          <p:spPr>
            <a:xfrm>
              <a:off x="9640740" y="348833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3" name="Freeform 527">
              <a:extLst>
                <a:ext uri="{FF2B5EF4-FFF2-40B4-BE49-F238E27FC236}">
                  <a16:creationId xmlns:a16="http://schemas.microsoft.com/office/drawing/2014/main" id="{AD30958B-325C-910D-8C69-67AB354973AF}"/>
                </a:ext>
              </a:extLst>
            </p:cNvPr>
            <p:cNvSpPr/>
            <p:nvPr/>
          </p:nvSpPr>
          <p:spPr>
            <a:xfrm>
              <a:off x="9706767" y="34899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4" name="Freeform 527">
              <a:extLst>
                <a:ext uri="{FF2B5EF4-FFF2-40B4-BE49-F238E27FC236}">
                  <a16:creationId xmlns:a16="http://schemas.microsoft.com/office/drawing/2014/main" id="{C5C6E406-4B0A-09D4-D271-A81BE49FEB6B}"/>
                </a:ext>
              </a:extLst>
            </p:cNvPr>
            <p:cNvSpPr/>
            <p:nvPr/>
          </p:nvSpPr>
          <p:spPr>
            <a:xfrm>
              <a:off x="9871634" y="349236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5" name="Freeform 527">
              <a:extLst>
                <a:ext uri="{FF2B5EF4-FFF2-40B4-BE49-F238E27FC236}">
                  <a16:creationId xmlns:a16="http://schemas.microsoft.com/office/drawing/2014/main" id="{0098E3C5-63C6-3ABB-F727-7B4D297D1C4F}"/>
                </a:ext>
              </a:extLst>
            </p:cNvPr>
            <p:cNvSpPr/>
            <p:nvPr/>
          </p:nvSpPr>
          <p:spPr>
            <a:xfrm>
              <a:off x="9941349" y="361716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6" name="Freeform 527">
              <a:extLst>
                <a:ext uri="{FF2B5EF4-FFF2-40B4-BE49-F238E27FC236}">
                  <a16:creationId xmlns:a16="http://schemas.microsoft.com/office/drawing/2014/main" id="{26724828-4905-201D-8F32-5CE0951D6C96}"/>
                </a:ext>
              </a:extLst>
            </p:cNvPr>
            <p:cNvSpPr/>
            <p:nvPr/>
          </p:nvSpPr>
          <p:spPr>
            <a:xfrm>
              <a:off x="10041520" y="3617168"/>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7" name="Freeform 527">
              <a:extLst>
                <a:ext uri="{FF2B5EF4-FFF2-40B4-BE49-F238E27FC236}">
                  <a16:creationId xmlns:a16="http://schemas.microsoft.com/office/drawing/2014/main" id="{9E6D90EE-AE67-C11A-06E3-79C1CFA34B72}"/>
                </a:ext>
              </a:extLst>
            </p:cNvPr>
            <p:cNvSpPr/>
            <p:nvPr/>
          </p:nvSpPr>
          <p:spPr>
            <a:xfrm>
              <a:off x="10424148" y="376090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8" name="Freeform 527">
              <a:extLst>
                <a:ext uri="{FF2B5EF4-FFF2-40B4-BE49-F238E27FC236}">
                  <a16:creationId xmlns:a16="http://schemas.microsoft.com/office/drawing/2014/main" id="{18170B88-33B9-F386-64CB-8E411590A333}"/>
                </a:ext>
              </a:extLst>
            </p:cNvPr>
            <p:cNvSpPr/>
            <p:nvPr/>
          </p:nvSpPr>
          <p:spPr>
            <a:xfrm>
              <a:off x="10831855" y="376090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19" name="Freeform 527">
              <a:extLst>
                <a:ext uri="{FF2B5EF4-FFF2-40B4-BE49-F238E27FC236}">
                  <a16:creationId xmlns:a16="http://schemas.microsoft.com/office/drawing/2014/main" id="{600BBA06-A1BA-8405-C4AA-76E2CF81AA1A}"/>
                </a:ext>
              </a:extLst>
            </p:cNvPr>
            <p:cNvSpPr/>
            <p:nvPr/>
          </p:nvSpPr>
          <p:spPr>
            <a:xfrm>
              <a:off x="11150206" y="375721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20" name="Freeform 527">
              <a:extLst>
                <a:ext uri="{FF2B5EF4-FFF2-40B4-BE49-F238E27FC236}">
                  <a16:creationId xmlns:a16="http://schemas.microsoft.com/office/drawing/2014/main" id="{2D557C8E-6B3B-3046-460F-41D5B9A30E52}"/>
                </a:ext>
              </a:extLst>
            </p:cNvPr>
            <p:cNvSpPr/>
            <p:nvPr/>
          </p:nvSpPr>
          <p:spPr>
            <a:xfrm>
              <a:off x="11276304" y="3759009"/>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21" name="Freeform 527">
              <a:extLst>
                <a:ext uri="{FF2B5EF4-FFF2-40B4-BE49-F238E27FC236}">
                  <a16:creationId xmlns:a16="http://schemas.microsoft.com/office/drawing/2014/main" id="{FFD4E74D-C436-409F-848B-C903F0C9FE69}"/>
                </a:ext>
              </a:extLst>
            </p:cNvPr>
            <p:cNvSpPr/>
            <p:nvPr/>
          </p:nvSpPr>
          <p:spPr>
            <a:xfrm>
              <a:off x="8430750" y="289241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22" name="Freeform 527">
              <a:extLst>
                <a:ext uri="{FF2B5EF4-FFF2-40B4-BE49-F238E27FC236}">
                  <a16:creationId xmlns:a16="http://schemas.microsoft.com/office/drawing/2014/main" id="{A5D8D909-BA7A-9FCF-428A-6C781D7EBE2A}"/>
                </a:ext>
              </a:extLst>
            </p:cNvPr>
            <p:cNvSpPr/>
            <p:nvPr/>
          </p:nvSpPr>
          <p:spPr>
            <a:xfrm rot="5400000">
              <a:off x="8402994" y="2913156"/>
              <a:ext cx="45719" cy="45719"/>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1"/>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sp>
        <p:nvSpPr>
          <p:cNvPr id="340" name="Freeform: Shape 339">
            <a:extLst>
              <a:ext uri="{FF2B5EF4-FFF2-40B4-BE49-F238E27FC236}">
                <a16:creationId xmlns:a16="http://schemas.microsoft.com/office/drawing/2014/main" id="{0B1CCE5D-401A-5EAC-A8DC-7E8F629B0798}"/>
              </a:ext>
            </a:extLst>
          </p:cNvPr>
          <p:cNvSpPr/>
          <p:nvPr/>
        </p:nvSpPr>
        <p:spPr bwMode="auto">
          <a:xfrm>
            <a:off x="6826250" y="2114550"/>
            <a:ext cx="3994150" cy="2901950"/>
          </a:xfrm>
          <a:custGeom>
            <a:avLst/>
            <a:gdLst>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74900 w 3994150"/>
              <a:gd name="connsiteY4" fmla="*/ 2038350 h 2901950"/>
              <a:gd name="connsiteX5" fmla="*/ 2374900 w 3994150"/>
              <a:gd name="connsiteY5" fmla="*/ 1879600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74900 w 3994150"/>
              <a:gd name="connsiteY4" fmla="*/ 2038350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91833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8450 w 3994150"/>
              <a:gd name="connsiteY24" fmla="*/ 1524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3700 w 3994150"/>
              <a:gd name="connsiteY23" fmla="*/ 152400 h 2901950"/>
              <a:gd name="connsiteX24" fmla="*/ 292100 w 3994150"/>
              <a:gd name="connsiteY24" fmla="*/ 1651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1583 w 3994150"/>
              <a:gd name="connsiteY23" fmla="*/ 165100 h 2901950"/>
              <a:gd name="connsiteX24" fmla="*/ 292100 w 3994150"/>
              <a:gd name="connsiteY24" fmla="*/ 165100 h 2901950"/>
              <a:gd name="connsiteX25" fmla="*/ 298450 w 3994150"/>
              <a:gd name="connsiteY25" fmla="*/ 0 h 2901950"/>
              <a:gd name="connsiteX26" fmla="*/ 0 w 3994150"/>
              <a:gd name="connsiteY26" fmla="*/ 0 h 2901950"/>
              <a:gd name="connsiteX0" fmla="*/ 3994150 w 3994150"/>
              <a:gd name="connsiteY0" fmla="*/ 2901950 h 2901950"/>
              <a:gd name="connsiteX1" fmla="*/ 3994150 w 3994150"/>
              <a:gd name="connsiteY1" fmla="*/ 2330450 h 2901950"/>
              <a:gd name="connsiteX2" fmla="*/ 3486150 w 3994150"/>
              <a:gd name="connsiteY2" fmla="*/ 2330450 h 2901950"/>
              <a:gd name="connsiteX3" fmla="*/ 3486150 w 3994150"/>
              <a:gd name="connsiteY3" fmla="*/ 2038350 h 2901950"/>
              <a:gd name="connsiteX4" fmla="*/ 2381250 w 3994150"/>
              <a:gd name="connsiteY4" fmla="*/ 2040466 h 2901950"/>
              <a:gd name="connsiteX5" fmla="*/ 2385483 w 3994150"/>
              <a:gd name="connsiteY5" fmla="*/ 1881717 h 2901950"/>
              <a:gd name="connsiteX6" fmla="*/ 2184400 w 3994150"/>
              <a:gd name="connsiteY6" fmla="*/ 1879600 h 2901950"/>
              <a:gd name="connsiteX7" fmla="*/ 2184400 w 3994150"/>
              <a:gd name="connsiteY7" fmla="*/ 1701800 h 2901950"/>
              <a:gd name="connsiteX8" fmla="*/ 1924050 w 3994150"/>
              <a:gd name="connsiteY8" fmla="*/ 1701800 h 2901950"/>
              <a:gd name="connsiteX9" fmla="*/ 1924050 w 3994150"/>
              <a:gd name="connsiteY9" fmla="*/ 1536700 h 2901950"/>
              <a:gd name="connsiteX10" fmla="*/ 1390650 w 3994150"/>
              <a:gd name="connsiteY10" fmla="*/ 1536700 h 2901950"/>
              <a:gd name="connsiteX11" fmla="*/ 1390650 w 3994150"/>
              <a:gd name="connsiteY11" fmla="*/ 1200150 h 2901950"/>
              <a:gd name="connsiteX12" fmla="*/ 1339850 w 3994150"/>
              <a:gd name="connsiteY12" fmla="*/ 1200150 h 2901950"/>
              <a:gd name="connsiteX13" fmla="*/ 1339850 w 3994150"/>
              <a:gd name="connsiteY13" fmla="*/ 1022350 h 2901950"/>
              <a:gd name="connsiteX14" fmla="*/ 1143000 w 3994150"/>
              <a:gd name="connsiteY14" fmla="*/ 1022350 h 2901950"/>
              <a:gd name="connsiteX15" fmla="*/ 1143000 w 3994150"/>
              <a:gd name="connsiteY15" fmla="*/ 850900 h 2901950"/>
              <a:gd name="connsiteX16" fmla="*/ 1035050 w 3994150"/>
              <a:gd name="connsiteY16" fmla="*/ 850900 h 2901950"/>
              <a:gd name="connsiteX17" fmla="*/ 1035050 w 3994150"/>
              <a:gd name="connsiteY17" fmla="*/ 685800 h 2901950"/>
              <a:gd name="connsiteX18" fmla="*/ 939800 w 3994150"/>
              <a:gd name="connsiteY18" fmla="*/ 685800 h 2901950"/>
              <a:gd name="connsiteX19" fmla="*/ 939800 w 3994150"/>
              <a:gd name="connsiteY19" fmla="*/ 514350 h 2901950"/>
              <a:gd name="connsiteX20" fmla="*/ 482600 w 3994150"/>
              <a:gd name="connsiteY20" fmla="*/ 514350 h 2901950"/>
              <a:gd name="connsiteX21" fmla="*/ 482600 w 3994150"/>
              <a:gd name="connsiteY21" fmla="*/ 336550 h 2901950"/>
              <a:gd name="connsiteX22" fmla="*/ 393700 w 3994150"/>
              <a:gd name="connsiteY22" fmla="*/ 336550 h 2901950"/>
              <a:gd name="connsiteX23" fmla="*/ 397933 w 3994150"/>
              <a:gd name="connsiteY23" fmla="*/ 171450 h 2901950"/>
              <a:gd name="connsiteX24" fmla="*/ 292100 w 3994150"/>
              <a:gd name="connsiteY24" fmla="*/ 165100 h 2901950"/>
              <a:gd name="connsiteX25" fmla="*/ 298450 w 3994150"/>
              <a:gd name="connsiteY25" fmla="*/ 0 h 2901950"/>
              <a:gd name="connsiteX26" fmla="*/ 0 w 3994150"/>
              <a:gd name="connsiteY26" fmla="*/ 0 h 290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94150" h="2901950">
                <a:moveTo>
                  <a:pt x="3994150" y="2901950"/>
                </a:moveTo>
                <a:lnTo>
                  <a:pt x="3994150" y="2330450"/>
                </a:lnTo>
                <a:lnTo>
                  <a:pt x="3486150" y="2330450"/>
                </a:lnTo>
                <a:lnTo>
                  <a:pt x="3486150" y="2038350"/>
                </a:lnTo>
                <a:lnTo>
                  <a:pt x="2381250" y="2040466"/>
                </a:lnTo>
                <a:lnTo>
                  <a:pt x="2385483" y="1881717"/>
                </a:lnTo>
                <a:lnTo>
                  <a:pt x="2184400" y="1879600"/>
                </a:lnTo>
                <a:lnTo>
                  <a:pt x="2184400" y="1701800"/>
                </a:lnTo>
                <a:lnTo>
                  <a:pt x="1924050" y="1701800"/>
                </a:lnTo>
                <a:lnTo>
                  <a:pt x="1924050" y="1536700"/>
                </a:lnTo>
                <a:lnTo>
                  <a:pt x="1390650" y="1536700"/>
                </a:lnTo>
                <a:lnTo>
                  <a:pt x="1390650" y="1200150"/>
                </a:lnTo>
                <a:lnTo>
                  <a:pt x="1339850" y="1200150"/>
                </a:lnTo>
                <a:lnTo>
                  <a:pt x="1339850" y="1022350"/>
                </a:lnTo>
                <a:lnTo>
                  <a:pt x="1143000" y="1022350"/>
                </a:lnTo>
                <a:lnTo>
                  <a:pt x="1143000" y="850900"/>
                </a:lnTo>
                <a:lnTo>
                  <a:pt x="1035050" y="850900"/>
                </a:lnTo>
                <a:lnTo>
                  <a:pt x="1035050" y="685800"/>
                </a:lnTo>
                <a:lnTo>
                  <a:pt x="939800" y="685800"/>
                </a:lnTo>
                <a:lnTo>
                  <a:pt x="939800" y="514350"/>
                </a:lnTo>
                <a:lnTo>
                  <a:pt x="482600" y="514350"/>
                </a:lnTo>
                <a:lnTo>
                  <a:pt x="482600" y="336550"/>
                </a:lnTo>
                <a:lnTo>
                  <a:pt x="393700" y="336550"/>
                </a:lnTo>
                <a:cubicBezTo>
                  <a:pt x="392994" y="279400"/>
                  <a:pt x="398639" y="228600"/>
                  <a:pt x="397933" y="171450"/>
                </a:cubicBezTo>
                <a:lnTo>
                  <a:pt x="292100" y="165100"/>
                </a:lnTo>
                <a:lnTo>
                  <a:pt x="298450" y="0"/>
                </a:lnTo>
                <a:lnTo>
                  <a:pt x="0" y="0"/>
                </a:lnTo>
              </a:path>
            </a:pathLst>
          </a:custGeom>
          <a:noFill/>
          <a:ln w="28575">
            <a:solidFill>
              <a:schemeClr val="accent3"/>
            </a:solidFill>
            <a:prstDash val="sysDash"/>
            <a:miter lim="800000"/>
            <a:headEnd/>
            <a:tailEnd/>
          </a:ln>
        </p:spPr>
        <p:txBody>
          <a:bodyPr rtlCol="0" anchor="ctr"/>
          <a:lstStyle/>
          <a:p>
            <a:pPr algn="ctr"/>
            <a:endParaRPr lang="en-US"/>
          </a:p>
        </p:txBody>
      </p:sp>
      <p:grpSp>
        <p:nvGrpSpPr>
          <p:cNvPr id="341" name="Group 340">
            <a:extLst>
              <a:ext uri="{FF2B5EF4-FFF2-40B4-BE49-F238E27FC236}">
                <a16:creationId xmlns:a16="http://schemas.microsoft.com/office/drawing/2014/main" id="{3EA2CA45-EFED-EC44-1D88-6962380E1AB9}"/>
              </a:ext>
            </a:extLst>
          </p:cNvPr>
          <p:cNvGrpSpPr/>
          <p:nvPr/>
        </p:nvGrpSpPr>
        <p:grpSpPr>
          <a:xfrm>
            <a:off x="6848738" y="2090854"/>
            <a:ext cx="3880114" cy="2376054"/>
            <a:chOff x="6848738" y="2090854"/>
            <a:chExt cx="3880114" cy="2376054"/>
          </a:xfrm>
        </p:grpSpPr>
        <p:sp>
          <p:nvSpPr>
            <p:cNvPr id="342" name="Freeform 527">
              <a:extLst>
                <a:ext uri="{FF2B5EF4-FFF2-40B4-BE49-F238E27FC236}">
                  <a16:creationId xmlns:a16="http://schemas.microsoft.com/office/drawing/2014/main" id="{2055C1DC-E9A8-EF3B-F93D-B54721B7FD3E}"/>
                </a:ext>
              </a:extLst>
            </p:cNvPr>
            <p:cNvSpPr/>
            <p:nvPr/>
          </p:nvSpPr>
          <p:spPr>
            <a:xfrm>
              <a:off x="10718309" y="4419516"/>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43" name="Freeform 527">
              <a:extLst>
                <a:ext uri="{FF2B5EF4-FFF2-40B4-BE49-F238E27FC236}">
                  <a16:creationId xmlns:a16="http://schemas.microsoft.com/office/drawing/2014/main" id="{9157267A-3F44-E177-809A-55FD25944287}"/>
                </a:ext>
              </a:extLst>
            </p:cNvPr>
            <p:cNvSpPr/>
            <p:nvPr/>
          </p:nvSpPr>
          <p:spPr>
            <a:xfrm>
              <a:off x="9955875" y="4136143"/>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sp>
          <p:nvSpPr>
            <p:cNvPr id="344" name="Freeform 527">
              <a:extLst>
                <a:ext uri="{FF2B5EF4-FFF2-40B4-BE49-F238E27FC236}">
                  <a16:creationId xmlns:a16="http://schemas.microsoft.com/office/drawing/2014/main" id="{F7636155-A723-E972-1F71-AAD1C5552C60}"/>
                </a:ext>
              </a:extLst>
            </p:cNvPr>
            <p:cNvSpPr/>
            <p:nvPr/>
          </p:nvSpPr>
          <p:spPr>
            <a:xfrm>
              <a:off x="6848738" y="2090854"/>
              <a:ext cx="10543" cy="47392"/>
            </a:xfrm>
            <a:custGeom>
              <a:avLst/>
              <a:gdLst>
                <a:gd name="connsiteX0" fmla="*/ 0 w 15108"/>
                <a:gd name="connsiteY0" fmla="*/ 0 h 60470"/>
                <a:gd name="connsiteX1" fmla="*/ 0 w 15108"/>
                <a:gd name="connsiteY1" fmla="*/ 60470 h 60470"/>
              </a:gdLst>
              <a:ahLst/>
              <a:cxnLst>
                <a:cxn ang="0">
                  <a:pos x="connsiteX0" y="connsiteY0"/>
                </a:cxn>
                <a:cxn ang="0">
                  <a:pos x="connsiteX1" y="connsiteY1"/>
                </a:cxn>
              </a:cxnLst>
              <a:rect l="l" t="t" r="r" b="b"/>
              <a:pathLst>
                <a:path w="15108" h="60470">
                  <a:moveTo>
                    <a:pt x="0" y="0"/>
                  </a:moveTo>
                  <a:lnTo>
                    <a:pt x="0" y="60470"/>
                  </a:lnTo>
                </a:path>
              </a:pathLst>
            </a:custGeom>
            <a:ln w="28575" cap="sq">
              <a:solidFill>
                <a:schemeClr val="accent3"/>
              </a:solidFill>
              <a:prstDash val="sysDash"/>
              <a:miter/>
            </a:ln>
          </p:spPr>
          <p:txBody>
            <a:bodyPr rtlCol="0" anchor="ctr"/>
            <a:lstStyle/>
            <a:p>
              <a:pPr defTabSz="457109" eaLnBrk="1" fontAlgn="auto" hangingPunct="1">
                <a:spcBef>
                  <a:spcPts val="0"/>
                </a:spcBef>
                <a:spcAft>
                  <a:spcPts val="0"/>
                </a:spcAft>
                <a:defRPr/>
              </a:pPr>
              <a:endParaRPr lang="en-US" sz="900" b="0" kern="0" dirty="0">
                <a:solidFill>
                  <a:srgbClr val="000000"/>
                </a:solidFill>
                <a:latin typeface="Calibri" panose="020F0502020204030204"/>
              </a:endParaRPr>
            </a:p>
          </p:txBody>
        </p:sp>
      </p:grpSp>
    </p:spTree>
    <p:extLst>
      <p:ext uri="{BB962C8B-B14F-4D97-AF65-F5344CB8AC3E}">
        <p14:creationId xmlns:p14="http://schemas.microsoft.com/office/powerpoint/2010/main" val="1988490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R</a:t>
            </a:r>
            <a:r>
              <a:rPr lang="en-US" dirty="0"/>
              <a:t>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916C8E2-7A21-C640-9C65-80E982AAD089}"/>
              </a:ext>
            </a:extLst>
          </p:cNvPr>
          <p:cNvGraphicFramePr>
            <a:graphicFrameLocks/>
          </p:cNvGraphicFramePr>
          <p:nvPr>
            <p:extLst>
              <p:ext uri="{D42A27DB-BD31-4B8C-83A1-F6EECF244321}">
                <p14:modId xmlns:p14="http://schemas.microsoft.com/office/powerpoint/2010/main" val="550768975"/>
              </p:ext>
            </p:extLst>
          </p:nvPr>
        </p:nvGraphicFramePr>
        <p:xfrm>
          <a:off x="720725" y="1611313"/>
          <a:ext cx="10756396" cy="4136850"/>
        </p:xfrm>
        <a:graphic>
          <a:graphicData uri="http://schemas.openxmlformats.org/drawingml/2006/table">
            <a:tbl>
              <a:tblPr/>
              <a:tblGrid>
                <a:gridCol w="2796454">
                  <a:extLst>
                    <a:ext uri="{9D8B030D-6E8A-4147-A177-3AD203B41FA5}">
                      <a16:colId xmlns:a16="http://schemas.microsoft.com/office/drawing/2014/main" val="20000"/>
                    </a:ext>
                  </a:extLst>
                </a:gridCol>
                <a:gridCol w="1326657">
                  <a:extLst>
                    <a:ext uri="{9D8B030D-6E8A-4147-A177-3AD203B41FA5}">
                      <a16:colId xmlns:a16="http://schemas.microsoft.com/office/drawing/2014/main" val="1584285277"/>
                    </a:ext>
                  </a:extLst>
                </a:gridCol>
                <a:gridCol w="1326657">
                  <a:extLst>
                    <a:ext uri="{9D8B030D-6E8A-4147-A177-3AD203B41FA5}">
                      <a16:colId xmlns:a16="http://schemas.microsoft.com/office/drawing/2014/main" val="293477700"/>
                    </a:ext>
                  </a:extLst>
                </a:gridCol>
                <a:gridCol w="1326657">
                  <a:extLst>
                    <a:ext uri="{9D8B030D-6E8A-4147-A177-3AD203B41FA5}">
                      <a16:colId xmlns:a16="http://schemas.microsoft.com/office/drawing/2014/main" val="3769130234"/>
                    </a:ext>
                  </a:extLst>
                </a:gridCol>
                <a:gridCol w="1326657">
                  <a:extLst>
                    <a:ext uri="{9D8B030D-6E8A-4147-A177-3AD203B41FA5}">
                      <a16:colId xmlns:a16="http://schemas.microsoft.com/office/drawing/2014/main" val="215362741"/>
                    </a:ext>
                  </a:extLst>
                </a:gridCol>
                <a:gridCol w="1326657">
                  <a:extLst>
                    <a:ext uri="{9D8B030D-6E8A-4147-A177-3AD203B41FA5}">
                      <a16:colId xmlns:a16="http://schemas.microsoft.com/office/drawing/2014/main" val="1764056267"/>
                    </a:ext>
                  </a:extLst>
                </a:gridCol>
                <a:gridCol w="1326657">
                  <a:extLst>
                    <a:ext uri="{9D8B030D-6E8A-4147-A177-3AD203B41FA5}">
                      <a16:colId xmlns:a16="http://schemas.microsoft.com/office/drawing/2014/main" val="1820763890"/>
                    </a:ext>
                  </a:extLst>
                </a:gridCol>
              </a:tblGrid>
              <a:tr h="40603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HR+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All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HR- Patients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95775038"/>
                  </a:ext>
                </a:extLst>
              </a:tr>
              <a:tr h="40603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333)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CT</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166)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CT</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40)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CT</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18)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29960">
                <a:tc>
                  <a:txBody>
                    <a:bodyPr/>
                    <a:lstStyle/>
                    <a:p>
                      <a:pPr marL="0" marR="0" indent="14288">
                        <a:lnSpc>
                          <a:spcPct val="100000"/>
                        </a:lnSpc>
                        <a:spcBef>
                          <a:spcPts val="0"/>
                        </a:spcBef>
                        <a:spcAft>
                          <a:spcPts val="0"/>
                        </a:spcAft>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Confirmed ORR, % (95% CI)</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52.6 </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(47.0-58.0)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(11.0-22.8)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(47.1-57.4)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(11.3-22.5)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50.0</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(33.8-66.2)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(3.6-41.4)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89880">
                <a:tc>
                  <a:txBody>
                    <a:bodyPr/>
                    <a:lstStyle/>
                    <a:p>
                      <a:pPr marL="14288"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Best overall response,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7338"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7338"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7338"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7338"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7338"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164 (49.2)</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(35.1)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(7.8)</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(15.7)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(50.0)</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(21.1)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(12.7)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(3.5)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183 (49.1)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129 (34.6)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(8.3)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(4.6)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(15.2)</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(49.5)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(22.3)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(47.5)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(30.0)</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(12.5)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(11.1)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(44.4)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(33.3)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(5.6)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5612">
                <a:tc>
                  <a:txBody>
                    <a:bodyPr/>
                    <a:lstStyle/>
                    <a:p>
                      <a:pPr marL="14288"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293 (88.0)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 (66.3)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325 (87.1)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(65.8)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(80.0)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(61.1)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95612">
                <a:tc>
                  <a:txBody>
                    <a:bodyPr/>
                    <a:lstStyle/>
                    <a:p>
                      <a:pPr marL="14288"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 (71.2)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(34.3)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262 (70.2)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(33.7)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(62.5)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(27.8)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93147457"/>
                  </a:ext>
                </a:extLst>
              </a:tr>
              <a:tr h="295612">
                <a:tc>
                  <a:txBody>
                    <a:bodyPr/>
                    <a:lstStyle/>
                    <a:p>
                      <a:pPr marL="14288"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5819450"/>
                  </a:ext>
                </a:extLst>
              </a:tr>
              <a:tr h="295612">
                <a:tc>
                  <a:txBody>
                    <a:bodyPr/>
                    <a:lstStyle/>
                    <a:p>
                      <a:pPr marL="14288"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3878521"/>
                  </a:ext>
                </a:extLst>
              </a:tr>
            </a:tbl>
          </a:graphicData>
        </a:graphic>
      </p:graphicFrame>
    </p:spTree>
    <p:extLst>
      <p:ext uri="{BB962C8B-B14F-4D97-AF65-F5344CB8AC3E}">
        <p14:creationId xmlns:p14="http://schemas.microsoft.com/office/powerpoint/2010/main" val="1462502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a:t>
            </a:r>
            <a:r>
              <a:rPr lang="en-US" dirty="0"/>
              <a:t>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17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4713911-A2A1-908A-924A-B991E4748634}"/>
              </a:ext>
            </a:extLst>
          </p:cNvPr>
          <p:cNvGraphicFramePr>
            <a:graphicFrameLocks/>
          </p:cNvGraphicFramePr>
          <p:nvPr>
            <p:extLst>
              <p:ext uri="{D42A27DB-BD31-4B8C-83A1-F6EECF244321}">
                <p14:modId xmlns:p14="http://schemas.microsoft.com/office/powerpoint/2010/main" val="2051832775"/>
              </p:ext>
            </p:extLst>
          </p:nvPr>
        </p:nvGraphicFramePr>
        <p:xfrm>
          <a:off x="720725" y="1611162"/>
          <a:ext cx="5273388" cy="3456105"/>
        </p:xfrm>
        <a:graphic>
          <a:graphicData uri="http://schemas.openxmlformats.org/drawingml/2006/table">
            <a:tbl>
              <a:tblPr/>
              <a:tblGrid>
                <a:gridCol w="2651760">
                  <a:extLst>
                    <a:ext uri="{9D8B030D-6E8A-4147-A177-3AD203B41FA5}">
                      <a16:colId xmlns:a16="http://schemas.microsoft.com/office/drawing/2014/main" val="20000"/>
                    </a:ext>
                  </a:extLst>
                </a:gridCol>
                <a:gridCol w="1266701">
                  <a:extLst>
                    <a:ext uri="{9D8B030D-6E8A-4147-A177-3AD203B41FA5}">
                      <a16:colId xmlns:a16="http://schemas.microsoft.com/office/drawing/2014/main" val="1584285277"/>
                    </a:ext>
                  </a:extLst>
                </a:gridCol>
                <a:gridCol w="1354927">
                  <a:extLst>
                    <a:ext uri="{9D8B030D-6E8A-4147-A177-3AD203B41FA5}">
                      <a16:colId xmlns:a16="http://schemas.microsoft.com/office/drawing/2014/main" val="293477700"/>
                    </a:ext>
                  </a:extLst>
                </a:gridCol>
              </a:tblGrid>
              <a:tr h="4244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371)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172)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72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duration,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mo (range)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 </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(0.2-33.3)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(0.3-17.6)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72649">
                <a:tc>
                  <a:txBody>
                    <a:bodyPr/>
                    <a:lstStyle/>
                    <a:p>
                      <a:pPr marL="114300" marR="0" lvl="0" indent="-1000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TEAEs,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7338"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a:t>
                      </a:r>
                      <a:r>
                        <a:rPr lang="en-US" sz="140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369 (100)</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195 (53)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169 (98)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 (67)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32302597"/>
                  </a:ext>
                </a:extLst>
              </a:tr>
              <a:tr h="235797">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(28)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2264704"/>
                  </a:ext>
                </a:extLst>
              </a:tr>
              <a:tr h="471593">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TEAEs associated with dose discontinuation</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5270523"/>
                  </a:ext>
                </a:extLst>
              </a:tr>
              <a:tr h="471593">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associated with dose interruption</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143 (39)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4226372"/>
                  </a:ext>
                </a:extLst>
              </a:tr>
              <a:tr h="471593">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associated with dose reduction</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 (23)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(38)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1675340"/>
                  </a:ext>
                </a:extLst>
              </a:tr>
              <a:tr h="235797">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associated with death</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8255920"/>
                  </a:ext>
                </a:extLst>
              </a:tr>
            </a:tbl>
          </a:graphicData>
        </a:graphic>
      </p:graphicFrame>
      <p:graphicFrame>
        <p:nvGraphicFramePr>
          <p:cNvPr id="8" name="Group 3">
            <a:extLst>
              <a:ext uri="{FF2B5EF4-FFF2-40B4-BE49-F238E27FC236}">
                <a16:creationId xmlns:a16="http://schemas.microsoft.com/office/drawing/2014/main" id="{FDC00B03-9E3E-5BF4-3BC8-CED70FD2173D}"/>
              </a:ext>
            </a:extLst>
          </p:cNvPr>
          <p:cNvGraphicFramePr>
            <a:graphicFrameLocks/>
          </p:cNvGraphicFramePr>
          <p:nvPr>
            <p:extLst>
              <p:ext uri="{D42A27DB-BD31-4B8C-83A1-F6EECF244321}">
                <p14:modId xmlns:p14="http://schemas.microsoft.com/office/powerpoint/2010/main" val="1255167909"/>
              </p:ext>
            </p:extLst>
          </p:nvPr>
        </p:nvGraphicFramePr>
        <p:xfrm>
          <a:off x="6208813" y="1611162"/>
          <a:ext cx="5273391" cy="3976360"/>
        </p:xfrm>
        <a:graphic>
          <a:graphicData uri="http://schemas.openxmlformats.org/drawingml/2006/table">
            <a:tbl>
              <a:tblPr/>
              <a:tblGrid>
                <a:gridCol w="1948771">
                  <a:extLst>
                    <a:ext uri="{9D8B030D-6E8A-4147-A177-3AD203B41FA5}">
                      <a16:colId xmlns:a16="http://schemas.microsoft.com/office/drawing/2014/main" val="20000"/>
                    </a:ext>
                  </a:extLst>
                </a:gridCol>
                <a:gridCol w="831155">
                  <a:extLst>
                    <a:ext uri="{9D8B030D-6E8A-4147-A177-3AD203B41FA5}">
                      <a16:colId xmlns:a16="http://schemas.microsoft.com/office/drawing/2014/main" val="1584285277"/>
                    </a:ext>
                  </a:extLst>
                </a:gridCol>
                <a:gridCol w="831155">
                  <a:extLst>
                    <a:ext uri="{9D8B030D-6E8A-4147-A177-3AD203B41FA5}">
                      <a16:colId xmlns:a16="http://schemas.microsoft.com/office/drawing/2014/main" val="1213092445"/>
                    </a:ext>
                  </a:extLst>
                </a:gridCol>
                <a:gridCol w="831155">
                  <a:extLst>
                    <a:ext uri="{9D8B030D-6E8A-4147-A177-3AD203B41FA5}">
                      <a16:colId xmlns:a16="http://schemas.microsoft.com/office/drawing/2014/main" val="293477700"/>
                    </a:ext>
                  </a:extLst>
                </a:gridCol>
                <a:gridCol w="831155">
                  <a:extLst>
                    <a:ext uri="{9D8B030D-6E8A-4147-A177-3AD203B41FA5}">
                      <a16:colId xmlns:a16="http://schemas.microsoft.com/office/drawing/2014/main" val="1683338968"/>
                    </a:ext>
                  </a:extLst>
                </a:gridCol>
              </a:tblGrid>
              <a:tr h="22773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Drug-Related TEAEs, % (in ≥20%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 (n = 371)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CT (n = 172)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386809">
                <a:tc vMerge="1">
                  <a:txBody>
                    <a:bodyPr/>
                    <a:lstStyle/>
                    <a:p>
                      <a:endParaRPr lang="en-US"/>
                    </a:p>
                  </a:txBody>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88908214"/>
                  </a:ext>
                </a:extLst>
              </a:tr>
              <a:tr h="361485">
                <a:tc>
                  <a:txBody>
                    <a:bodyPr/>
                    <a:lstStyle/>
                    <a:p>
                      <a:pPr marL="14288"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1485">
                <a:tc>
                  <a:txBody>
                    <a:bodyPr/>
                    <a:lstStyle/>
                    <a:p>
                      <a:pPr marL="114300" marR="0" lvl="0" indent="-1000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61485">
                <a:tc>
                  <a:txBody>
                    <a:bodyPr/>
                    <a:lstStyle/>
                    <a:p>
                      <a:pPr marL="114300" marR="0" lvl="0" indent="-1000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32302597"/>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2264704"/>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5270523"/>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4226372"/>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1675340"/>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8255920"/>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Transaminases increased</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2130539"/>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Leukopenia</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706638"/>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4044823"/>
                  </a:ext>
                </a:extLst>
              </a:tr>
              <a:tr h="253040">
                <a:tc>
                  <a:txBody>
                    <a:bodyPr/>
                    <a:lstStyle/>
                    <a:p>
                      <a:pPr marL="1143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4780173"/>
                  </a:ext>
                </a:extLst>
              </a:tr>
            </a:tbl>
          </a:graphicData>
        </a:graphic>
      </p:graphicFrame>
      <p:sp>
        <p:nvSpPr>
          <p:cNvPr id="6" name="Content Placeholder 8">
            <a:extLst>
              <a:ext uri="{FF2B5EF4-FFF2-40B4-BE49-F238E27FC236}">
                <a16:creationId xmlns:a16="http://schemas.microsoft.com/office/drawing/2014/main" id="{412518D9-7524-517A-2F34-50889FDE5D95}"/>
              </a:ext>
            </a:extLst>
          </p:cNvPr>
          <p:cNvSpPr txBox="1">
            <a:spLocks/>
          </p:cNvSpPr>
          <p:nvPr/>
        </p:nvSpPr>
        <p:spPr>
          <a:xfrm>
            <a:off x="159269" y="5626770"/>
            <a:ext cx="11412887" cy="9998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1">
              <a:spcAft>
                <a:spcPts val="300"/>
              </a:spcAft>
              <a:buFont typeface="Wingdings" panose="05000000000000000000" pitchFamily="2" charset="2"/>
              <a:buChar char="§"/>
            </a:pPr>
            <a:r>
              <a:rPr lang="en-GB" sz="2200" b="0" kern="0" dirty="0"/>
              <a:t>Incidence of ILD/pneumonitis with T-DXd: 45 patients (12.1%), including 13 (3.5%) grade 1, 24 (6.5%) grade 2, 5 (1.3%) grade 3, and 3 (0.8%) grade 5 events </a:t>
            </a:r>
          </a:p>
        </p:txBody>
      </p:sp>
      <p:sp>
        <p:nvSpPr>
          <p:cNvPr id="9" name="Content Placeholder 8">
            <a:extLst>
              <a:ext uri="{FF2B5EF4-FFF2-40B4-BE49-F238E27FC236}">
                <a16:creationId xmlns:a16="http://schemas.microsoft.com/office/drawing/2014/main" id="{451D4814-DB89-9FE3-1B45-9339A6B67DF6}"/>
              </a:ext>
            </a:extLst>
          </p:cNvPr>
          <p:cNvSpPr txBox="1">
            <a:spLocks/>
          </p:cNvSpPr>
          <p:nvPr/>
        </p:nvSpPr>
        <p:spPr>
          <a:xfrm>
            <a:off x="154017" y="5106514"/>
            <a:ext cx="6031936" cy="99989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1">
              <a:spcAft>
                <a:spcPts val="300"/>
              </a:spcAft>
              <a:buFont typeface="Wingdings" panose="05000000000000000000" pitchFamily="2" charset="2"/>
              <a:buChar char="§"/>
            </a:pPr>
            <a:r>
              <a:rPr lang="en-GB" sz="2200" kern="0" dirty="0"/>
              <a:t>LV dysfunction in 17 (4.6%) with T-DXd</a:t>
            </a:r>
            <a:endParaRPr lang="en-GB" sz="2200" b="0" kern="0" dirty="0"/>
          </a:p>
        </p:txBody>
      </p:sp>
    </p:spTree>
    <p:extLst>
      <p:ext uri="{BB962C8B-B14F-4D97-AF65-F5344CB8AC3E}">
        <p14:creationId xmlns:p14="http://schemas.microsoft.com/office/powerpoint/2010/main" val="2898103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DESTINY-Breast04: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600" dirty="0"/>
              <a:t>In patients with previously treated unresectable or metastatic HER2-low breast cancer, trastuzumab deruxtecan significantly improved survival vs physician’s choice of chemotherapy </a:t>
            </a:r>
          </a:p>
          <a:p>
            <a:pPr lvl="1"/>
            <a:r>
              <a:rPr lang="en-US" sz="2400" dirty="0"/>
              <a:t>Median PFS 9.9 vs 5.1 mo: HR: 0.50; </a:t>
            </a:r>
            <a:r>
              <a:rPr lang="en-US" sz="2400" i="1" dirty="0"/>
              <a:t>P</a:t>
            </a:r>
            <a:r>
              <a:rPr lang="en-US" sz="2400" dirty="0"/>
              <a:t> &lt;.001</a:t>
            </a:r>
          </a:p>
          <a:p>
            <a:pPr lvl="1"/>
            <a:r>
              <a:rPr lang="en-US" sz="2400" dirty="0"/>
              <a:t>Median OS 23.4 vs 16.8 mo: HR: 0.64; </a:t>
            </a:r>
            <a:r>
              <a:rPr lang="en-US" sz="2400" i="1" dirty="0"/>
              <a:t>P</a:t>
            </a:r>
            <a:r>
              <a:rPr lang="en-US" sz="2400" dirty="0"/>
              <a:t> = .001</a:t>
            </a:r>
          </a:p>
          <a:p>
            <a:r>
              <a:rPr lang="en-US" sz="2600" dirty="0"/>
              <a:t>Benefit observed across all patient subgroups, including across HER2 IHC scores and regardless of CDK4/6 inhibitor use  </a:t>
            </a:r>
          </a:p>
          <a:p>
            <a:r>
              <a:rPr lang="en-US" sz="2600" dirty="0"/>
              <a:t>Safety profile of trastuzumab deruxtecan was consistent with previous data</a:t>
            </a:r>
          </a:p>
          <a:p>
            <a:r>
              <a:rPr lang="en-US" sz="2600" dirty="0"/>
              <a:t>Investigators concluded that results support use of trastuzumab deruxtecan as standard of care for HER2-low metastatic breast cancer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Modi. ASCO 2022. Abstr LBA3.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Modi. NEJM. 2022;[Epub</a:t>
            </a:r>
            <a:r>
              <a:rPr lang="en-US" altLang="en-US" sz="1200" b="0" dirty="0">
                <a:solidFill>
                  <a:srgbClr val="455560"/>
                </a:solidFill>
                <a:latin typeface="Calibri" panose="020F0502020204030204" pitchFamily="34" charset="0"/>
                <a:ea typeface="+mn-ea"/>
                <a:cs typeface="+mn-cs"/>
              </a:rPr>
              <a:t>].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6BD9A1EF854AAA4883A2F679B7595A8E" ma:contentTypeVersion="1" ma:contentTypeDescription="Create a new document." ma:contentTypeScope="" ma:versionID="ff234c0257ff2ae89f75e8b09bdf7eb4">
  <xsd:schema xmlns:xsd="http://www.w3.org/2001/XMLSchema" xmlns:xs="http://www.w3.org/2001/XMLSchema" xmlns:p="http://schemas.microsoft.com/office/2006/metadata/properties" xmlns:ns2="d54cbe69-32bd-412a-b004-9152f949605e" xmlns:ns3="0f52a8ca-285c-4df8-82cd-4c026f5ca764" targetNamespace="http://schemas.microsoft.com/office/2006/metadata/properties" ma:root="true" ma:fieldsID="fe6b13be4241a5eb6e615189469cb4fb" ns2:_="" ns3:_="">
    <xsd:import namespace="d54cbe69-32bd-412a-b004-9152f949605e"/>
    <xsd:import namespace="0f52a8ca-285c-4df8-82cd-4c026f5ca76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f52a8ca-285c-4df8-82cd-4c026f5ca76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0f52a8ca-285c-4df8-82cd-4c026f5ca764">Conference Capsule Slides</Document_x0020_Category>
    <_dlc_DocId xmlns="d54cbe69-32bd-412a-b004-9152f949605e">56M7VY3CDVN5-1538209211-4</_dlc_DocId>
    <_dlc_DocIdUrl xmlns="d54cbe69-32bd-412a-b004-9152f949605e">
      <Url>https://intranet.clinicaloptions.com/mews/oncology/ONC_2022_ASCO_CF_(PRP5083)/BREAST_LBA3_Modi/_layouts/15/DocIdRedir.aspx?ID=56M7VY3CDVN5-1538209211-4</Url>
      <Description>56M7VY3CDVN5-1538209211-4</Description>
    </_dlc_DocIdUrl>
  </documentManagement>
</p:properties>
</file>

<file path=customXml/itemProps1.xml><?xml version="1.0" encoding="utf-8"?>
<ds:datastoreItem xmlns:ds="http://schemas.openxmlformats.org/officeDocument/2006/customXml" ds:itemID="{48B4F84E-3077-4002-8D1B-836B661A81B4}">
  <ds:schemaRefs>
    <ds:schemaRef ds:uri="http://schemas.microsoft.com/sharepoint/v3/contenttype/forms"/>
  </ds:schemaRefs>
</ds:datastoreItem>
</file>

<file path=customXml/itemProps2.xml><?xml version="1.0" encoding="utf-8"?>
<ds:datastoreItem xmlns:ds="http://schemas.openxmlformats.org/officeDocument/2006/customXml" ds:itemID="{0A9BCC7E-CA77-4575-BA7F-348C316EEF7A}">
  <ds:schemaRefs>
    <ds:schemaRef ds:uri="http://schemas.microsoft.com/sharepoint/events"/>
  </ds:schemaRefs>
</ds:datastoreItem>
</file>

<file path=customXml/itemProps3.xml><?xml version="1.0" encoding="utf-8"?>
<ds:datastoreItem xmlns:ds="http://schemas.openxmlformats.org/officeDocument/2006/customXml" ds:itemID="{0260A988-B6F6-471A-9BF9-D55FAB2509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f52a8ca-285c-4df8-82cd-4c026f5ca7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A18A1D5-45F8-4A9A-A3A5-D1A51808236F}">
  <ds:schemaRefs>
    <ds:schemaRef ds:uri="http://schemas.openxmlformats.org/package/2006/metadata/core-properties"/>
    <ds:schemaRef ds:uri="http://purl.org/dc/terms/"/>
    <ds:schemaRef ds:uri="0f52a8ca-285c-4df8-82cd-4c026f5ca764"/>
    <ds:schemaRef ds:uri="http://schemas.microsoft.com/office/2006/documentManagement/types"/>
    <ds:schemaRef ds:uri="http://purl.org/dc/elements/1.1/"/>
    <ds:schemaRef ds:uri="http://purl.org/dc/dcmitype/"/>
    <ds:schemaRef ds:uri="http://www.w3.org/XML/1998/namespace"/>
    <ds:schemaRef ds:uri="d54cbe69-32bd-412a-b004-9152f949605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1109</TotalTime>
  <Words>3855</Words>
  <Application>Microsoft Office PowerPoint</Application>
  <PresentationFormat>Widescreen</PresentationFormat>
  <Paragraphs>1315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DESTINY-Breast04: Trastuzumab Deruxtecan vs Physician’s Choice of Chemotherapy for Previously Treated HER2-Low Advanced Breast Cancer</vt:lpstr>
      <vt:lpstr>About These Slides</vt:lpstr>
      <vt:lpstr>DESTINY-Breast04: Background</vt:lpstr>
      <vt:lpstr>DESTINY-Breast04: Phase III Study of  T-DXd vs CT for HER2-Low MBC</vt:lpstr>
      <vt:lpstr>DESTINY-Breast04: Baseline Characteristics </vt:lpstr>
      <vt:lpstr>DESTINY-Breast04: Prior Therapies </vt:lpstr>
      <vt:lpstr>DESTINY-Breast04: PFS</vt:lpstr>
      <vt:lpstr>DESTINY-Breast04: OS</vt:lpstr>
      <vt:lpstr>DESTINY-Breast04: PFS by Subgroup in HR+ Patients </vt:lpstr>
      <vt:lpstr>DESTINY-Breast04: Exploratory Analysis of  PFS and OS in HR- Patients </vt:lpstr>
      <vt:lpstr>DESTINY-Breast04: Response</vt:lpstr>
      <vt:lpstr>DESTINY-Breast04: Safety</vt:lpstr>
      <vt:lpstr>DESTINY-Breast04: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DESTINY-Breast04: Trastuzumab Deruxtecan vs Physician’s Choice of Chemotherapy for Previously Treated HER2-Low Advanced Breast Cancer</dc:title>
  <dc:creator>Timothy Quill</dc:creator>
  <cp:lastModifiedBy>Natalia Kolenko</cp:lastModifiedBy>
  <cp:revision>42</cp:revision>
  <dcterms:created xsi:type="dcterms:W3CDTF">2022-06-02T23:20:10Z</dcterms:created>
  <dcterms:modified xsi:type="dcterms:W3CDTF">2022-06-08T20:16:09Z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0x0101006BD9A1EF854AAA4883A2F679B7595A8E</vt:lpwstr>
  </property>
  <property fmtid="{D5CDD505-2E9C-101B-9397-08002B2CF9AE}" pid="3" name="_dlc_DocIdItemGuid">
    <vt:lpwstr>55c45cfd-6fc1-4d80-8f22-58c6c42b4bcc</vt:lpwstr>
  </property>
</Properties>
</file>