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8" r:id="rId4"/>
    <p:sldMasterId id="2147483851" r:id="rId5"/>
    <p:sldMasterId id="2147483820" r:id="rId6"/>
    <p:sldMasterId id="2147483907" r:id="rId7"/>
  </p:sldMasterIdLst>
  <p:notesMasterIdLst>
    <p:notesMasterId r:id="rId25"/>
  </p:notesMasterIdLst>
  <p:handoutMasterIdLst>
    <p:handoutMasterId r:id="rId26"/>
  </p:handoutMasterIdLst>
  <p:sldIdLst>
    <p:sldId id="2147473663" r:id="rId8"/>
    <p:sldId id="2147475452" r:id="rId9"/>
    <p:sldId id="2147482853" r:id="rId10"/>
    <p:sldId id="2147482854" r:id="rId11"/>
    <p:sldId id="2147482855" r:id="rId12"/>
    <p:sldId id="2147483587" r:id="rId13"/>
    <p:sldId id="2147482886" r:id="rId14"/>
    <p:sldId id="2147482859" r:id="rId15"/>
    <p:sldId id="2147483586" r:id="rId16"/>
    <p:sldId id="2147483588" r:id="rId17"/>
    <p:sldId id="2147475030" r:id="rId18"/>
    <p:sldId id="2147483589" r:id="rId19"/>
    <p:sldId id="2147483590" r:id="rId20"/>
    <p:sldId id="2147483591" r:id="rId21"/>
    <p:sldId id="270" r:id="rId22"/>
    <p:sldId id="2147482889" r:id="rId23"/>
    <p:sldId id="2147482775" r:id="rId24"/>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PD Template" id="{849298C6-8EC0-9D4B-B0AC-AF0329C017DC}">
          <p14:sldIdLst>
            <p14:sldId id="2147473663"/>
            <p14:sldId id="2147475452"/>
            <p14:sldId id="2147482853"/>
            <p14:sldId id="2147482854"/>
            <p14:sldId id="2147482855"/>
            <p14:sldId id="2147483587"/>
            <p14:sldId id="2147482886"/>
            <p14:sldId id="2147482859"/>
            <p14:sldId id="2147483586"/>
            <p14:sldId id="2147483588"/>
            <p14:sldId id="2147475030"/>
            <p14:sldId id="2147483589"/>
            <p14:sldId id="2147483590"/>
            <p14:sldId id="2147483591"/>
            <p14:sldId id="270"/>
            <p14:sldId id="2147482889"/>
            <p14:sldId id="2147482775"/>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1101E41E-6C76-D344-5A65-F3B00557F242}" name="Andrea Boecler" initials="AB" userId="S::aboecler@clinicaloptions.com::28e82037-1239-4052-943b-ae184e0bc2af" providerId="AD"/>
  <p188:author id="{9191322D-16CF-F623-9A06-CAB2F207C4DA}" name="Leo Honeywell" initials="LH" userId="Leo Honeywell" providerId="None"/>
  <p188:author id="{64B07C39-1D90-5FAD-6D40-8892F55FDE24}" name="Jennifer Eimers" initials="JE" userId="S::jeimers@clinicaloptions.com::e496f3f7-6a48-4339-9b0c-9f426a43f948" providerId="AD"/>
  <p188:author id="{4C6F9B6D-A233-9F2B-4279-1FD88595DDDE}" name="Leo Tarkovsky" initials="LT" userId="S::ltarkovsky@cealliance.com::4247ea2a-8ba1-420c-9d17-04d22e85aa10" providerId="AD"/>
  <p188:author id="{C69E76E7-AD48-C496-9EA9-9FAB380F803F}" name="Alex Parnes" initials="AP" userId="S::aparnes@clinicaloptions.com::f5203fbf-b7ef-430e-a403-4555f7e7f9f2" providerId="AD"/>
  <p188:author id="{854C9FEF-D5D1-5662-B0ED-9DD15504DC88}" name="Davidson, El (NYC-FUB)" initials="DE(F" userId="S::EDavidson@futurebrand.com::ae10976a-980b-4413-b80f-55d58150198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T Fowler" initials="LF" lastIdx="7" clrIdx="0">
    <p:extLst>
      <p:ext uri="{19B8F6BF-5375-455C-9EA6-DF929625EA0E}">
        <p15:presenceInfo xmlns:p15="http://schemas.microsoft.com/office/powerpoint/2012/main" userId="S::lfowler@practicingclinicians.com::bdc4c4d6-9ded-467c-b80c-330a0ea8ffe4" providerId="AD"/>
      </p:ext>
    </p:extLst>
  </p:cmAuthor>
  <p:cmAuthor id="2" name=" " initials="MAC" lastIdx="17" clrIdx="1"/>
  <p:cmAuthor id="3" name="Andrew Bowser" initials="AB" lastIdx="3" clrIdx="2"/>
  <p:cmAuthor id="4" name="Melanie Couton" initials="MAC" lastIdx="1" clrIdx="3"/>
  <p:cmAuthor id="5" name="Taryn Gross" initials="TG" lastIdx="7" clrIdx="4"/>
  <p:cmAuthor id="6" name="Zachary Schwartz" initials="ZS" lastIdx="11" clrIdx="5">
    <p:extLst>
      <p:ext uri="{19B8F6BF-5375-455C-9EA6-DF929625EA0E}">
        <p15:presenceInfo xmlns:p15="http://schemas.microsoft.com/office/powerpoint/2012/main" userId="S::zschwartz@clinicaloptions.com::64648e91-b212-4092-bee8-eff2e880b6f9" providerId="AD"/>
      </p:ext>
    </p:extLst>
  </p:cmAuthor>
  <p:cmAuthor id="7" name="Kristen Rosenthal" initials="KR" lastIdx="12" clrIdx="6">
    <p:extLst>
      <p:ext uri="{19B8F6BF-5375-455C-9EA6-DF929625EA0E}">
        <p15:presenceInfo xmlns:p15="http://schemas.microsoft.com/office/powerpoint/2012/main" userId="S::krosenthal@clinicaloptions.com::67a58a6d-22ff-4b03-8f01-10ea3f44af52" providerId="AD"/>
      </p:ext>
    </p:extLst>
  </p:cmAuthor>
  <p:cmAuthor id="8" name="Dussadee Royal" initials="DR" lastIdx="3" clrIdx="7">
    <p:extLst>
      <p:ext uri="{19B8F6BF-5375-455C-9EA6-DF929625EA0E}">
        <p15:presenceInfo xmlns:p15="http://schemas.microsoft.com/office/powerpoint/2012/main" userId="S::droyal@clinicaloptions.com::51beead8-6fa0-4b98-aeba-37044af35e17" providerId="AD"/>
      </p:ext>
    </p:extLst>
  </p:cmAuthor>
  <p:cmAuthor id="9" name="Leo Honeywell" initials="LH" lastIdx="11" clrIdx="8">
    <p:extLst>
      <p:ext uri="{19B8F6BF-5375-455C-9EA6-DF929625EA0E}">
        <p15:presenceInfo xmlns:p15="http://schemas.microsoft.com/office/powerpoint/2012/main" userId="Leo Honeywell" providerId="None"/>
      </p:ext>
    </p:extLst>
  </p:cmAuthor>
  <p:cmAuthor id="10" name="Jennifer Eimers" initials="JE" lastIdx="9" clrIdx="9">
    <p:extLst>
      <p:ext uri="{19B8F6BF-5375-455C-9EA6-DF929625EA0E}">
        <p15:presenceInfo xmlns:p15="http://schemas.microsoft.com/office/powerpoint/2012/main" userId="S::jeimers@clinicaloptions.com::e496f3f7-6a48-4339-9b0c-9f426a43f948" providerId="AD"/>
      </p:ext>
    </p:extLst>
  </p:cmAuthor>
  <p:cmAuthor id="11" name="Jill Frost" initials="JF" lastIdx="46" clrIdx="10">
    <p:extLst>
      <p:ext uri="{19B8F6BF-5375-455C-9EA6-DF929625EA0E}">
        <p15:presenceInfo xmlns:p15="http://schemas.microsoft.com/office/powerpoint/2012/main" userId="S::JFrost@cealliance.com::e4c7a782-e07d-47df-bd74-8bd4e0f782a5" providerId="AD"/>
      </p:ext>
    </p:extLst>
  </p:cmAuthor>
  <p:cmAuthor id="12" name="Robin Black" initials="RB" lastIdx="10" clrIdx="11">
    <p:extLst>
      <p:ext uri="{19B8F6BF-5375-455C-9EA6-DF929625EA0E}">
        <p15:presenceInfo xmlns:p15="http://schemas.microsoft.com/office/powerpoint/2012/main" userId="S::rblack@clinicaloptions.com::b7cebd55-1fa6-44ea-9605-a982874bd1bc" providerId="AD"/>
      </p:ext>
    </p:extLst>
  </p:cmAuthor>
  <p:cmAuthor id="13" name="Melanie Couton" initials="MC" lastIdx="15" clrIdx="12">
    <p:extLst>
      <p:ext uri="{19B8F6BF-5375-455C-9EA6-DF929625EA0E}">
        <p15:presenceInfo xmlns:p15="http://schemas.microsoft.com/office/powerpoint/2012/main" userId="ef8730672ba86646" providerId="Windows Live"/>
      </p:ext>
    </p:extLst>
  </p:cmAuthor>
  <p:cmAuthor id="14" name="Maddelynne Parker" initials="MP [2]" lastIdx="56" clrIdx="13">
    <p:extLst>
      <p:ext uri="{19B8F6BF-5375-455C-9EA6-DF929625EA0E}">
        <p15:presenceInfo xmlns:p15="http://schemas.microsoft.com/office/powerpoint/2012/main" userId="S::mparker@clinicaloptions.com::bbd98e11-5b29-4651-a360-03f415633d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6CA"/>
    <a:srgbClr val="BA3000"/>
    <a:srgbClr val="992000"/>
    <a:srgbClr val="FFFFFF"/>
    <a:srgbClr val="8B8B92"/>
    <a:srgbClr val="7D7D7D"/>
    <a:srgbClr val="B57629"/>
    <a:srgbClr val="A36DF7"/>
    <a:srgbClr val="FCB193"/>
    <a:srgbClr val="1E1E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472D14-62BD-F158-9822-88E7AB4FC712}" v="1" dt="2026-07-02T13:44:44.069"/>
    <p1510:client id="{846E2447-1D02-427F-ABD3-EEB45ED06CCA}" v="3" dt="2026-07-02T14:27:08.8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892" autoAdjust="0"/>
    <p:restoredTop sz="92978" autoAdjust="0"/>
  </p:normalViewPr>
  <p:slideViewPr>
    <p:cSldViewPr snapToGrid="0">
      <p:cViewPr varScale="1">
        <p:scale>
          <a:sx n="103" d="100"/>
          <a:sy n="103" d="100"/>
        </p:scale>
        <p:origin x="1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4.xml"/><Relationship Id="rId34" Type="http://schemas.microsoft.com/office/2018/10/relationships/authors" Target="author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ill Frost" userId="S::jfrost@cealliance.com::e4c7a782-e07d-47df-bd74-8bd4e0f782a5" providerId="AD" clId="Web-{30FE4253-AB1D-B43A-3A43-7B5BDBF93BFA}"/>
    <pc:docChg chg="modSld">
      <pc:chgData name="Jill Frost" userId="S::jfrost@cealliance.com::e4c7a782-e07d-47df-bd74-8bd4e0f782a5" providerId="AD" clId="Web-{30FE4253-AB1D-B43A-3A43-7B5BDBF93BFA}" dt="2026-06-17T21:14:54.241" v="3" actId="20577"/>
      <pc:docMkLst>
        <pc:docMk/>
      </pc:docMkLst>
      <pc:sldChg chg="modSp">
        <pc:chgData name="Jill Frost" userId="S::jfrost@cealliance.com::e4c7a782-e07d-47df-bd74-8bd4e0f782a5" providerId="AD" clId="Web-{30FE4253-AB1D-B43A-3A43-7B5BDBF93BFA}" dt="2026-06-17T21:10:33.696" v="1" actId="20577"/>
        <pc:sldMkLst>
          <pc:docMk/>
          <pc:sldMk cId="2457198323" sldId="2147482859"/>
        </pc:sldMkLst>
        <pc:spChg chg="mod">
          <ac:chgData name="Jill Frost" userId="S::jfrost@cealliance.com::e4c7a782-e07d-47df-bd74-8bd4e0f782a5" providerId="AD" clId="Web-{30FE4253-AB1D-B43A-3A43-7B5BDBF93BFA}" dt="2026-06-17T21:10:33.696" v="1" actId="20577"/>
          <ac:spMkLst>
            <pc:docMk/>
            <pc:sldMk cId="2457198323" sldId="2147482859"/>
            <ac:spMk id="3" creationId="{3CEEDD4B-22F7-269D-CAD9-0E83E7670622}"/>
          </ac:spMkLst>
        </pc:spChg>
      </pc:sldChg>
      <pc:sldChg chg="modSp">
        <pc:chgData name="Jill Frost" userId="S::jfrost@cealliance.com::e4c7a782-e07d-47df-bd74-8bd4e0f782a5" providerId="AD" clId="Web-{30FE4253-AB1D-B43A-3A43-7B5BDBF93BFA}" dt="2026-06-17T21:14:54.241" v="3" actId="20577"/>
        <pc:sldMkLst>
          <pc:docMk/>
          <pc:sldMk cId="3874248243" sldId="2147483586"/>
        </pc:sldMkLst>
        <pc:spChg chg="mod">
          <ac:chgData name="Jill Frost" userId="S::jfrost@cealliance.com::e4c7a782-e07d-47df-bd74-8bd4e0f782a5" providerId="AD" clId="Web-{30FE4253-AB1D-B43A-3A43-7B5BDBF93BFA}" dt="2026-06-17T21:14:54.241" v="3" actId="20577"/>
          <ac:spMkLst>
            <pc:docMk/>
            <pc:sldMk cId="3874248243" sldId="2147483586"/>
            <ac:spMk id="3" creationId="{F7F0AF43-3244-5FBA-7AB6-39E8C5180101}"/>
          </ac:spMkLst>
        </pc:spChg>
      </pc:sldChg>
    </pc:docChg>
  </pc:docChgLst>
  <pc:docChgLst>
    <pc:chgData name="Jill Frost" userId="S::jfrost@cealliance.com::e4c7a782-e07d-47df-bd74-8bd4e0f782a5" providerId="AD" clId="Web-{4F472D14-62BD-F158-9822-88E7AB4FC712}"/>
    <pc:docChg chg="sldOrd">
      <pc:chgData name="Jill Frost" userId="S::jfrost@cealliance.com::e4c7a782-e07d-47df-bd74-8bd4e0f782a5" providerId="AD" clId="Web-{4F472D14-62BD-F158-9822-88E7AB4FC712}" dt="2026-07-02T13:44:44.069" v="0"/>
      <pc:docMkLst>
        <pc:docMk/>
      </pc:docMkLst>
      <pc:sldChg chg="ord">
        <pc:chgData name="Jill Frost" userId="S::jfrost@cealliance.com::e4c7a782-e07d-47df-bd74-8bd4e0f782a5" providerId="AD" clId="Web-{4F472D14-62BD-F158-9822-88E7AB4FC712}" dt="2026-07-02T13:44:44.069" v="0"/>
        <pc:sldMkLst>
          <pc:docMk/>
          <pc:sldMk cId="1018790365" sldId="2147473660"/>
        </pc:sldMkLst>
      </pc:sldChg>
    </pc:docChg>
  </pc:docChgLst>
  <pc:docChgLst>
    <pc:chgData name="Jill Frost" userId="e4c7a782-e07d-47df-bd74-8bd4e0f782a5" providerId="ADAL" clId="{78AB99C6-B2EA-4F9C-A0DC-5A9A78DC1113}"/>
    <pc:docChg chg="custSel delSld modSld modSection">
      <pc:chgData name="Jill Frost" userId="e4c7a782-e07d-47df-bd74-8bd4e0f782a5" providerId="ADAL" clId="{78AB99C6-B2EA-4F9C-A0DC-5A9A78DC1113}" dt="2026-06-15T15:13:04.306" v="229" actId="20577"/>
      <pc:docMkLst>
        <pc:docMk/>
      </pc:docMkLst>
      <pc:sldChg chg="modSp mod modNotesTx">
        <pc:chgData name="Jill Frost" userId="e4c7a782-e07d-47df-bd74-8bd4e0f782a5" providerId="ADAL" clId="{78AB99C6-B2EA-4F9C-A0DC-5A9A78DC1113}" dt="2026-06-09T14:03:25.175" v="193" actId="20577"/>
        <pc:sldMkLst>
          <pc:docMk/>
          <pc:sldMk cId="0" sldId="270"/>
        </pc:sldMkLst>
        <pc:spChg chg="mod">
          <ac:chgData name="Jill Frost" userId="e4c7a782-e07d-47df-bd74-8bd4e0f782a5" providerId="ADAL" clId="{78AB99C6-B2EA-4F9C-A0DC-5A9A78DC1113}" dt="2026-06-09T14:02:43.974" v="190" actId="255"/>
          <ac:spMkLst>
            <pc:docMk/>
            <pc:sldMk cId="0" sldId="270"/>
            <ac:spMk id="42" creationId="{00DE229D-08A2-4AF9-B063-3C9F299754CD}"/>
          </ac:spMkLst>
        </pc:spChg>
        <pc:spChg chg="mod">
          <ac:chgData name="Jill Frost" userId="e4c7a782-e07d-47df-bd74-8bd4e0f782a5" providerId="ADAL" clId="{78AB99C6-B2EA-4F9C-A0DC-5A9A78DC1113}" dt="2026-06-09T14:03:25.175" v="193" actId="20577"/>
          <ac:spMkLst>
            <pc:docMk/>
            <pc:sldMk cId="0" sldId="270"/>
            <ac:spMk id="43" creationId="{8DF4DA9B-CF52-6D2F-01CC-CB2443948129}"/>
          </ac:spMkLst>
        </pc:spChg>
      </pc:sldChg>
      <pc:sldChg chg="modSp mod modNotesTx">
        <pc:chgData name="Jill Frost" userId="e4c7a782-e07d-47df-bd74-8bd4e0f782a5" providerId="ADAL" clId="{78AB99C6-B2EA-4F9C-A0DC-5A9A78DC1113}" dt="2026-06-09T14:04:44.093" v="225" actId="20577"/>
        <pc:sldMkLst>
          <pc:docMk/>
          <pc:sldMk cId="2265284973" sldId="2147475030"/>
        </pc:sldMkLst>
        <pc:spChg chg="mod">
          <ac:chgData name="Jill Frost" userId="e4c7a782-e07d-47df-bd74-8bd4e0f782a5" providerId="ADAL" clId="{78AB99C6-B2EA-4F9C-A0DC-5A9A78DC1113}" dt="2026-06-09T14:04:44.093" v="225" actId="20577"/>
          <ac:spMkLst>
            <pc:docMk/>
            <pc:sldMk cId="2265284973" sldId="2147475030"/>
            <ac:spMk id="2" creationId="{54483B71-BF1C-5443-A720-49B85D31DBBF}"/>
          </ac:spMkLst>
        </pc:spChg>
        <pc:spChg chg="mod">
          <ac:chgData name="Jill Frost" userId="e4c7a782-e07d-47df-bd74-8bd4e0f782a5" providerId="ADAL" clId="{78AB99C6-B2EA-4F9C-A0DC-5A9A78DC1113}" dt="2026-06-09T14:04:03.903" v="199" actId="20577"/>
          <ac:spMkLst>
            <pc:docMk/>
            <pc:sldMk cId="2265284973" sldId="2147475030"/>
            <ac:spMk id="12" creationId="{07C482CD-D48E-128F-76F7-8E912F38A09B}"/>
          </ac:spMkLst>
        </pc:spChg>
      </pc:sldChg>
      <pc:sldChg chg="modSp mod">
        <pc:chgData name="Jill Frost" userId="e4c7a782-e07d-47df-bd74-8bd4e0f782a5" providerId="ADAL" clId="{78AB99C6-B2EA-4F9C-A0DC-5A9A78DC1113}" dt="2026-06-09T13:35:10.277" v="45" actId="20577"/>
        <pc:sldMkLst>
          <pc:docMk/>
          <pc:sldMk cId="1728899984" sldId="2147482854"/>
        </pc:sldMkLst>
        <pc:spChg chg="mod">
          <ac:chgData name="Jill Frost" userId="e4c7a782-e07d-47df-bd74-8bd4e0f782a5" providerId="ADAL" clId="{78AB99C6-B2EA-4F9C-A0DC-5A9A78DC1113}" dt="2026-06-09T13:35:10.277" v="45" actId="20577"/>
          <ac:spMkLst>
            <pc:docMk/>
            <pc:sldMk cId="1728899984" sldId="2147482854"/>
            <ac:spMk id="8" creationId="{85AB5BF2-669C-E2F0-C19C-AFC158B4FEFE}"/>
          </ac:spMkLst>
        </pc:spChg>
      </pc:sldChg>
      <pc:sldChg chg="modSp mod">
        <pc:chgData name="Jill Frost" userId="e4c7a782-e07d-47df-bd74-8bd4e0f782a5" providerId="ADAL" clId="{78AB99C6-B2EA-4F9C-A0DC-5A9A78DC1113}" dt="2026-06-09T13:40:26.333" v="81" actId="20577"/>
        <pc:sldMkLst>
          <pc:docMk/>
          <pc:sldMk cId="779932689" sldId="2147482881"/>
        </pc:sldMkLst>
        <pc:spChg chg="mod">
          <ac:chgData name="Jill Frost" userId="e4c7a782-e07d-47df-bd74-8bd4e0f782a5" providerId="ADAL" clId="{78AB99C6-B2EA-4F9C-A0DC-5A9A78DC1113}" dt="2026-06-09T13:40:26.333" v="81" actId="20577"/>
          <ac:spMkLst>
            <pc:docMk/>
            <pc:sldMk cId="779932689" sldId="2147482881"/>
            <ac:spMk id="2" creationId="{460D66B3-5AB8-83F9-CCF3-6C587CD61413}"/>
          </ac:spMkLst>
        </pc:spChg>
      </pc:sldChg>
      <pc:sldChg chg="modSp mod">
        <pc:chgData name="Jill Frost" userId="e4c7a782-e07d-47df-bd74-8bd4e0f782a5" providerId="ADAL" clId="{78AB99C6-B2EA-4F9C-A0DC-5A9A78DC1113}" dt="2026-06-09T13:38:54.505" v="66" actId="20577"/>
        <pc:sldMkLst>
          <pc:docMk/>
          <pc:sldMk cId="4192452537" sldId="2147482886"/>
        </pc:sldMkLst>
        <pc:spChg chg="mod">
          <ac:chgData name="Jill Frost" userId="e4c7a782-e07d-47df-bd74-8bd4e0f782a5" providerId="ADAL" clId="{78AB99C6-B2EA-4F9C-A0DC-5A9A78DC1113}" dt="2026-06-09T13:38:04.743" v="64"/>
          <ac:spMkLst>
            <pc:docMk/>
            <pc:sldMk cId="4192452537" sldId="2147482886"/>
            <ac:spMk id="32" creationId="{2D8F71EC-0069-11D0-0B7E-093B6143C7B0}"/>
          </ac:spMkLst>
        </pc:spChg>
        <pc:spChg chg="mod">
          <ac:chgData name="Jill Frost" userId="e4c7a782-e07d-47df-bd74-8bd4e0f782a5" providerId="ADAL" clId="{78AB99C6-B2EA-4F9C-A0DC-5A9A78DC1113}" dt="2026-06-09T13:38:54.505" v="66" actId="20577"/>
          <ac:spMkLst>
            <pc:docMk/>
            <pc:sldMk cId="4192452537" sldId="2147482886"/>
            <ac:spMk id="34" creationId="{E9F986AE-ED7E-471F-D34F-DADA03828B3D}"/>
          </ac:spMkLst>
        </pc:spChg>
      </pc:sldChg>
      <pc:sldChg chg="modSp">
        <pc:chgData name="Jill Frost" userId="e4c7a782-e07d-47df-bd74-8bd4e0f782a5" providerId="ADAL" clId="{78AB99C6-B2EA-4F9C-A0DC-5A9A78DC1113}" dt="2026-06-09T13:40:35.669" v="82"/>
        <pc:sldMkLst>
          <pc:docMk/>
          <pc:sldMk cId="3156364171" sldId="2147483582"/>
        </pc:sldMkLst>
        <pc:spChg chg="mod">
          <ac:chgData name="Jill Frost" userId="e4c7a782-e07d-47df-bd74-8bd4e0f782a5" providerId="ADAL" clId="{78AB99C6-B2EA-4F9C-A0DC-5A9A78DC1113}" dt="2026-06-09T13:40:35.669" v="82"/>
          <ac:spMkLst>
            <pc:docMk/>
            <pc:sldMk cId="3156364171" sldId="2147483582"/>
            <ac:spMk id="2" creationId="{66975C16-E56A-A297-EAE3-A568727F0DE0}"/>
          </ac:spMkLst>
        </pc:spChg>
      </pc:sldChg>
      <pc:sldChg chg="delSp mod">
        <pc:chgData name="Jill Frost" userId="e4c7a782-e07d-47df-bd74-8bd4e0f782a5" providerId="ADAL" clId="{78AB99C6-B2EA-4F9C-A0DC-5A9A78DC1113}" dt="2026-06-12T14:07:10.579" v="226" actId="478"/>
        <pc:sldMkLst>
          <pc:docMk/>
          <pc:sldMk cId="860152374" sldId="2147483587"/>
        </pc:sldMkLst>
      </pc:sldChg>
      <pc:sldChg chg="modSp mod modNotesTx">
        <pc:chgData name="Jill Frost" userId="e4c7a782-e07d-47df-bd74-8bd4e0f782a5" providerId="ADAL" clId="{78AB99C6-B2EA-4F9C-A0DC-5A9A78DC1113}" dt="2026-06-09T14:03:56.042" v="198" actId="20577"/>
        <pc:sldMkLst>
          <pc:docMk/>
          <pc:sldMk cId="1036088131" sldId="2147483588"/>
        </pc:sldMkLst>
        <pc:spChg chg="mod">
          <ac:chgData name="Jill Frost" userId="e4c7a782-e07d-47df-bd74-8bd4e0f782a5" providerId="ADAL" clId="{78AB99C6-B2EA-4F9C-A0DC-5A9A78DC1113}" dt="2026-06-09T14:03:39.937" v="194" actId="20577"/>
          <ac:spMkLst>
            <pc:docMk/>
            <pc:sldMk cId="1036088131" sldId="2147483588"/>
            <ac:spMk id="2" creationId="{4AD0FB3D-2A0E-34B6-C705-E3790E4325BE}"/>
          </ac:spMkLst>
        </pc:spChg>
        <pc:spChg chg="mod">
          <ac:chgData name="Jill Frost" userId="e4c7a782-e07d-47df-bd74-8bd4e0f782a5" providerId="ADAL" clId="{78AB99C6-B2EA-4F9C-A0DC-5A9A78DC1113}" dt="2026-06-04T21:06:17.008" v="5" actId="1076"/>
          <ac:spMkLst>
            <pc:docMk/>
            <pc:sldMk cId="1036088131" sldId="2147483588"/>
            <ac:spMk id="8" creationId="{531494CA-CFEA-5BD8-4158-E806FFE89D82}"/>
          </ac:spMkLst>
        </pc:spChg>
        <pc:graphicFrameChg chg="modGraphic">
          <ac:chgData name="Jill Frost" userId="e4c7a782-e07d-47df-bd74-8bd4e0f782a5" providerId="ADAL" clId="{78AB99C6-B2EA-4F9C-A0DC-5A9A78DC1113}" dt="2026-06-04T21:06:40.495" v="38" actId="20577"/>
          <ac:graphicFrameMkLst>
            <pc:docMk/>
            <pc:sldMk cId="1036088131" sldId="2147483588"/>
            <ac:graphicFrameMk id="6" creationId="{B176CB2F-1E18-A40B-2588-5377259B3AF7}"/>
          </ac:graphicFrameMkLst>
        </pc:graphicFrameChg>
      </pc:sldChg>
      <pc:sldChg chg="modSp mod modNotesTx">
        <pc:chgData name="Jill Frost" userId="e4c7a782-e07d-47df-bd74-8bd4e0f782a5" providerId="ADAL" clId="{78AB99C6-B2EA-4F9C-A0DC-5A9A78DC1113}" dt="2026-06-09T13:52:21.469" v="85" actId="20577"/>
        <pc:sldMkLst>
          <pc:docMk/>
          <pc:sldMk cId="661621220" sldId="2147483589"/>
        </pc:sldMkLst>
        <pc:spChg chg="mod">
          <ac:chgData name="Jill Frost" userId="e4c7a782-e07d-47df-bd74-8bd4e0f782a5" providerId="ADAL" clId="{78AB99C6-B2EA-4F9C-A0DC-5A9A78DC1113}" dt="2026-06-09T13:52:05.077" v="83" actId="20577"/>
          <ac:spMkLst>
            <pc:docMk/>
            <pc:sldMk cId="661621220" sldId="2147483589"/>
            <ac:spMk id="4" creationId="{956EDC7B-3233-A86E-9C97-AE23E4CD46F9}"/>
          </ac:spMkLst>
        </pc:spChg>
        <pc:spChg chg="mod">
          <ac:chgData name="Jill Frost" userId="e4c7a782-e07d-47df-bd74-8bd4e0f782a5" providerId="ADAL" clId="{78AB99C6-B2EA-4F9C-A0DC-5A9A78DC1113}" dt="2026-06-09T13:52:11.978" v="84" actId="20577"/>
          <ac:spMkLst>
            <pc:docMk/>
            <pc:sldMk cId="661621220" sldId="2147483589"/>
            <ac:spMk id="5" creationId="{D4D75296-A856-DEA1-29C8-CB1F1A7D65A5}"/>
          </ac:spMkLst>
        </pc:spChg>
      </pc:sldChg>
      <pc:sldChg chg="modSp mod modNotesTx">
        <pc:chgData name="Jill Frost" userId="e4c7a782-e07d-47df-bd74-8bd4e0f782a5" providerId="ADAL" clId="{78AB99C6-B2EA-4F9C-A0DC-5A9A78DC1113}" dt="2026-06-15T15:13:04.306" v="229" actId="20577"/>
        <pc:sldMkLst>
          <pc:docMk/>
          <pc:sldMk cId="2602851510" sldId="2147483590"/>
        </pc:sldMkLst>
        <pc:spChg chg="mod">
          <ac:chgData name="Jill Frost" userId="e4c7a782-e07d-47df-bd74-8bd4e0f782a5" providerId="ADAL" clId="{78AB99C6-B2EA-4F9C-A0DC-5A9A78DC1113}" dt="2026-06-15T15:13:04.306" v="229" actId="20577"/>
          <ac:spMkLst>
            <pc:docMk/>
            <pc:sldMk cId="2602851510" sldId="2147483590"/>
            <ac:spMk id="5" creationId="{F9629BD6-7E0F-5AD1-D8FD-6E56D8CCA38E}"/>
          </ac:spMkLst>
        </pc:spChg>
        <pc:spChg chg="mod">
          <ac:chgData name="Jill Frost" userId="e4c7a782-e07d-47df-bd74-8bd4e0f782a5" providerId="ADAL" clId="{78AB99C6-B2EA-4F9C-A0DC-5A9A78DC1113}" dt="2026-06-09T14:04:19.157" v="212" actId="20577"/>
          <ac:spMkLst>
            <pc:docMk/>
            <pc:sldMk cId="2602851510" sldId="2147483590"/>
            <ac:spMk id="7" creationId="{5DC117BB-F48A-F931-7568-30279E16E39E}"/>
          </ac:spMkLst>
        </pc:spChg>
      </pc:sldChg>
      <pc:sldChg chg="modSp mod">
        <pc:chgData name="Jill Frost" userId="e4c7a782-e07d-47df-bd74-8bd4e0f782a5" providerId="ADAL" clId="{78AB99C6-B2EA-4F9C-A0DC-5A9A78DC1113}" dt="2026-06-09T13:57:35.513" v="129" actId="20577"/>
        <pc:sldMkLst>
          <pc:docMk/>
          <pc:sldMk cId="2082893586" sldId="2147483591"/>
        </pc:sldMkLst>
        <pc:spChg chg="mod">
          <ac:chgData name="Jill Frost" userId="e4c7a782-e07d-47df-bd74-8bd4e0f782a5" providerId="ADAL" clId="{78AB99C6-B2EA-4F9C-A0DC-5A9A78DC1113}" dt="2026-06-09T13:55:04.842" v="91" actId="20577"/>
          <ac:spMkLst>
            <pc:docMk/>
            <pc:sldMk cId="2082893586" sldId="2147483591"/>
            <ac:spMk id="5" creationId="{6766C571-DAE6-F0FB-DE88-6318AF812513}"/>
          </ac:spMkLst>
        </pc:spChg>
        <pc:graphicFrameChg chg="modGraphic">
          <ac:chgData name="Jill Frost" userId="e4c7a782-e07d-47df-bd74-8bd4e0f782a5" providerId="ADAL" clId="{78AB99C6-B2EA-4F9C-A0DC-5A9A78DC1113}" dt="2026-06-09T13:57:35.513" v="129" actId="20577"/>
          <ac:graphicFrameMkLst>
            <pc:docMk/>
            <pc:sldMk cId="2082893586" sldId="2147483591"/>
            <ac:graphicFrameMk id="9" creationId="{F896A9D4-6C57-2CE8-FBC6-BE5393BC843E}"/>
          </ac:graphicFrameMkLst>
        </pc:graphicFrameChg>
      </pc:sldChg>
    </pc:docChg>
  </pc:docChgLst>
  <pc:docChgLst>
    <pc:chgData name="Liz Donohue" userId="1dd2b9cf-45e8-40ae-9123-4564d15e2785" providerId="ADAL" clId="{75E84BA9-61DE-44B1-BE06-3643A09655AC}"/>
    <pc:docChg chg="undo custSel modSld">
      <pc:chgData name="Liz Donohue" userId="1dd2b9cf-45e8-40ae-9123-4564d15e2785" providerId="ADAL" clId="{75E84BA9-61DE-44B1-BE06-3643A09655AC}" dt="2026-06-05T18:17:07.528" v="104" actId="20577"/>
      <pc:docMkLst>
        <pc:docMk/>
      </pc:docMkLst>
      <pc:sldChg chg="modNotesTx">
        <pc:chgData name="Liz Donohue" userId="1dd2b9cf-45e8-40ae-9123-4564d15e2785" providerId="ADAL" clId="{75E84BA9-61DE-44B1-BE06-3643A09655AC}" dt="2026-06-05T18:11:38.200" v="94" actId="114"/>
        <pc:sldMkLst>
          <pc:docMk/>
          <pc:sldMk cId="0" sldId="270"/>
        </pc:sldMkLst>
      </pc:sldChg>
      <pc:sldChg chg="modSp mod modNotesTx">
        <pc:chgData name="Liz Donohue" userId="1dd2b9cf-45e8-40ae-9123-4564d15e2785" providerId="ADAL" clId="{75E84BA9-61DE-44B1-BE06-3643A09655AC}" dt="2026-06-05T18:17:07.528" v="104" actId="20577"/>
        <pc:sldMkLst>
          <pc:docMk/>
          <pc:sldMk cId="2265284973" sldId="2147475030"/>
        </pc:sldMkLst>
        <pc:spChg chg="mod">
          <ac:chgData name="Liz Donohue" userId="1dd2b9cf-45e8-40ae-9123-4564d15e2785" providerId="ADAL" clId="{75E84BA9-61DE-44B1-BE06-3643A09655AC}" dt="2026-06-05T18:16:46.029" v="99" actId="20577"/>
          <ac:spMkLst>
            <pc:docMk/>
            <pc:sldMk cId="2265284973" sldId="2147475030"/>
            <ac:spMk id="2" creationId="{54483B71-BF1C-5443-A720-49B85D31DBBF}"/>
          </ac:spMkLst>
        </pc:spChg>
        <pc:spChg chg="mod">
          <ac:chgData name="Liz Donohue" userId="1dd2b9cf-45e8-40ae-9123-4564d15e2785" providerId="ADAL" clId="{75E84BA9-61DE-44B1-BE06-3643A09655AC}" dt="2026-06-05T18:06:25.257" v="25" actId="20577"/>
          <ac:spMkLst>
            <pc:docMk/>
            <pc:sldMk cId="2265284973" sldId="2147475030"/>
            <ac:spMk id="26" creationId="{107588FB-CD1F-0C87-9E46-6C49353D0FCE}"/>
          </ac:spMkLst>
        </pc:spChg>
      </pc:sldChg>
      <pc:sldChg chg="modSp mod">
        <pc:chgData name="Liz Donohue" userId="1dd2b9cf-45e8-40ae-9123-4564d15e2785" providerId="ADAL" clId="{75E84BA9-61DE-44B1-BE06-3643A09655AC}" dt="2026-06-05T18:02:40.988" v="10" actId="14100"/>
        <pc:sldMkLst>
          <pc:docMk/>
          <pc:sldMk cId="3712422218" sldId="2147482836"/>
        </pc:sldMkLst>
        <pc:spChg chg="mod">
          <ac:chgData name="Liz Donohue" userId="1dd2b9cf-45e8-40ae-9123-4564d15e2785" providerId="ADAL" clId="{75E84BA9-61DE-44B1-BE06-3643A09655AC}" dt="2026-06-05T17:57:15.271" v="5" actId="6549"/>
          <ac:spMkLst>
            <pc:docMk/>
            <pc:sldMk cId="3712422218" sldId="2147482836"/>
            <ac:spMk id="2" creationId="{C5E0D20C-BD6C-9F6E-5F96-662711ED42D3}"/>
          </ac:spMkLst>
        </pc:spChg>
        <pc:spChg chg="mod">
          <ac:chgData name="Liz Donohue" userId="1dd2b9cf-45e8-40ae-9123-4564d15e2785" providerId="ADAL" clId="{75E84BA9-61DE-44B1-BE06-3643A09655AC}" dt="2026-06-05T18:02:40.988" v="10" actId="14100"/>
          <ac:spMkLst>
            <pc:docMk/>
            <pc:sldMk cId="3712422218" sldId="2147482836"/>
            <ac:spMk id="3" creationId="{CAC5ABD7-E86D-34F7-5148-A3C3437363E2}"/>
          </ac:spMkLst>
        </pc:spChg>
      </pc:sldChg>
      <pc:sldChg chg="modSp mod">
        <pc:chgData name="Liz Donohue" userId="1dd2b9cf-45e8-40ae-9123-4564d15e2785" providerId="ADAL" clId="{75E84BA9-61DE-44B1-BE06-3643A09655AC}" dt="2026-06-05T17:56:57.609" v="3" actId="114"/>
        <pc:sldMkLst>
          <pc:docMk/>
          <pc:sldMk cId="1728899984" sldId="2147482854"/>
        </pc:sldMkLst>
        <pc:spChg chg="mod">
          <ac:chgData name="Liz Donohue" userId="1dd2b9cf-45e8-40ae-9123-4564d15e2785" providerId="ADAL" clId="{75E84BA9-61DE-44B1-BE06-3643A09655AC}" dt="2026-06-05T17:56:57.609" v="3" actId="114"/>
          <ac:spMkLst>
            <pc:docMk/>
            <pc:sldMk cId="1728899984" sldId="2147482854"/>
            <ac:spMk id="8" creationId="{85AB5BF2-669C-E2F0-C19C-AFC158B4FEFE}"/>
          </ac:spMkLst>
        </pc:spChg>
      </pc:sldChg>
      <pc:sldChg chg="modSp mod">
        <pc:chgData name="Liz Donohue" userId="1dd2b9cf-45e8-40ae-9123-4564d15e2785" providerId="ADAL" clId="{75E84BA9-61DE-44B1-BE06-3643A09655AC}" dt="2026-06-05T18:06:55.998" v="29" actId="6549"/>
        <pc:sldMkLst>
          <pc:docMk/>
          <pc:sldMk cId="779932689" sldId="2147482881"/>
        </pc:sldMkLst>
        <pc:spChg chg="mod">
          <ac:chgData name="Liz Donohue" userId="1dd2b9cf-45e8-40ae-9123-4564d15e2785" providerId="ADAL" clId="{75E84BA9-61DE-44B1-BE06-3643A09655AC}" dt="2026-06-05T18:06:55.998" v="29" actId="6549"/>
          <ac:spMkLst>
            <pc:docMk/>
            <pc:sldMk cId="779932689" sldId="2147482881"/>
            <ac:spMk id="2" creationId="{460D66B3-5AB8-83F9-CCF3-6C587CD61413}"/>
          </ac:spMkLst>
        </pc:spChg>
      </pc:sldChg>
      <pc:sldChg chg="modSp mod modNotesTx">
        <pc:chgData name="Liz Donohue" userId="1dd2b9cf-45e8-40ae-9123-4564d15e2785" providerId="ADAL" clId="{75E84BA9-61DE-44B1-BE06-3643A09655AC}" dt="2026-06-05T18:03:24.666" v="14" actId="114"/>
        <pc:sldMkLst>
          <pc:docMk/>
          <pc:sldMk cId="4192452537" sldId="2147482886"/>
        </pc:sldMkLst>
        <pc:spChg chg="mod">
          <ac:chgData name="Liz Donohue" userId="1dd2b9cf-45e8-40ae-9123-4564d15e2785" providerId="ADAL" clId="{75E84BA9-61DE-44B1-BE06-3643A09655AC}" dt="2026-06-05T18:03:16.447" v="12" actId="20577"/>
          <ac:spMkLst>
            <pc:docMk/>
            <pc:sldMk cId="4192452537" sldId="2147482886"/>
            <ac:spMk id="33" creationId="{E7B8F973-CFE6-328E-E7AB-7FC126EE3807}"/>
          </ac:spMkLst>
        </pc:spChg>
      </pc:sldChg>
      <pc:sldChg chg="modSp mod">
        <pc:chgData name="Liz Donohue" userId="1dd2b9cf-45e8-40ae-9123-4564d15e2785" providerId="ADAL" clId="{75E84BA9-61DE-44B1-BE06-3643A09655AC}" dt="2026-06-05T18:10:39.152" v="72" actId="6549"/>
        <pc:sldMkLst>
          <pc:docMk/>
          <pc:sldMk cId="2653973016" sldId="2147482887"/>
        </pc:sldMkLst>
        <pc:spChg chg="mod">
          <ac:chgData name="Liz Donohue" userId="1dd2b9cf-45e8-40ae-9123-4564d15e2785" providerId="ADAL" clId="{75E84BA9-61DE-44B1-BE06-3643A09655AC}" dt="2026-06-05T18:10:39.152" v="72" actId="6549"/>
          <ac:spMkLst>
            <pc:docMk/>
            <pc:sldMk cId="2653973016" sldId="2147482887"/>
            <ac:spMk id="3" creationId="{61E09151-E88A-FFE4-D565-430B541CA9A0}"/>
          </ac:spMkLst>
        </pc:spChg>
      </pc:sldChg>
      <pc:sldChg chg="modSp mod">
        <pc:chgData name="Liz Donohue" userId="1dd2b9cf-45e8-40ae-9123-4564d15e2785" providerId="ADAL" clId="{75E84BA9-61DE-44B1-BE06-3643A09655AC}" dt="2026-06-05T18:12:15.233" v="97" actId="20577"/>
        <pc:sldMkLst>
          <pc:docMk/>
          <pc:sldMk cId="3391510251" sldId="2147482889"/>
        </pc:sldMkLst>
        <pc:spChg chg="mod">
          <ac:chgData name="Liz Donohue" userId="1dd2b9cf-45e8-40ae-9123-4564d15e2785" providerId="ADAL" clId="{75E84BA9-61DE-44B1-BE06-3643A09655AC}" dt="2026-06-05T18:12:15.233" v="97" actId="20577"/>
          <ac:spMkLst>
            <pc:docMk/>
            <pc:sldMk cId="3391510251" sldId="2147482889"/>
            <ac:spMk id="12" creationId="{8578AC0E-F57B-0787-F25A-FAE88A027636}"/>
          </ac:spMkLst>
        </pc:spChg>
      </pc:sldChg>
      <pc:sldChg chg="modSp mod">
        <pc:chgData name="Liz Donohue" userId="1dd2b9cf-45e8-40ae-9123-4564d15e2785" providerId="ADAL" clId="{75E84BA9-61DE-44B1-BE06-3643A09655AC}" dt="2026-06-05T18:04:42.629" v="15" actId="20577"/>
        <pc:sldMkLst>
          <pc:docMk/>
          <pc:sldMk cId="1010847574" sldId="2147483580"/>
        </pc:sldMkLst>
        <pc:spChg chg="mod">
          <ac:chgData name="Liz Donohue" userId="1dd2b9cf-45e8-40ae-9123-4564d15e2785" providerId="ADAL" clId="{75E84BA9-61DE-44B1-BE06-3643A09655AC}" dt="2026-06-05T18:04:42.629" v="15" actId="20577"/>
          <ac:spMkLst>
            <pc:docMk/>
            <pc:sldMk cId="1010847574" sldId="2147483580"/>
            <ac:spMk id="7" creationId="{17488D5B-397A-410B-5E96-E1012E1D449D}"/>
          </ac:spMkLst>
        </pc:spChg>
      </pc:sldChg>
      <pc:sldChg chg="modSp mod">
        <pc:chgData name="Liz Donohue" userId="1dd2b9cf-45e8-40ae-9123-4564d15e2785" providerId="ADAL" clId="{75E84BA9-61DE-44B1-BE06-3643A09655AC}" dt="2026-06-05T18:07:14.519" v="33" actId="6549"/>
        <pc:sldMkLst>
          <pc:docMk/>
          <pc:sldMk cId="3156364171" sldId="2147483582"/>
        </pc:sldMkLst>
        <pc:spChg chg="mod">
          <ac:chgData name="Liz Donohue" userId="1dd2b9cf-45e8-40ae-9123-4564d15e2785" providerId="ADAL" clId="{75E84BA9-61DE-44B1-BE06-3643A09655AC}" dt="2026-06-05T18:07:14.519" v="33" actId="6549"/>
          <ac:spMkLst>
            <pc:docMk/>
            <pc:sldMk cId="3156364171" sldId="2147483582"/>
            <ac:spMk id="2" creationId="{66975C16-E56A-A297-EAE3-A568727F0DE0}"/>
          </ac:spMkLst>
        </pc:spChg>
      </pc:sldChg>
      <pc:sldChg chg="modSp mod">
        <pc:chgData name="Liz Donohue" userId="1dd2b9cf-45e8-40ae-9123-4564d15e2785" providerId="ADAL" clId="{75E84BA9-61DE-44B1-BE06-3643A09655AC}" dt="2026-06-05T18:11:10.498" v="92" actId="6549"/>
        <pc:sldMkLst>
          <pc:docMk/>
          <pc:sldMk cId="2368672306" sldId="2147483583"/>
        </pc:sldMkLst>
        <pc:spChg chg="mod">
          <ac:chgData name="Liz Donohue" userId="1dd2b9cf-45e8-40ae-9123-4564d15e2785" providerId="ADAL" clId="{75E84BA9-61DE-44B1-BE06-3643A09655AC}" dt="2026-06-05T18:11:10.498" v="92" actId="6549"/>
          <ac:spMkLst>
            <pc:docMk/>
            <pc:sldMk cId="2368672306" sldId="2147483583"/>
            <ac:spMk id="3" creationId="{00E63A88-901A-EF76-A6E9-ECA77DE809E5}"/>
          </ac:spMkLst>
        </pc:spChg>
        <pc:spChg chg="mod">
          <ac:chgData name="Liz Donohue" userId="1dd2b9cf-45e8-40ae-9123-4564d15e2785" providerId="ADAL" clId="{75E84BA9-61DE-44B1-BE06-3643A09655AC}" dt="2026-06-05T18:10:59.682" v="91" actId="1035"/>
          <ac:spMkLst>
            <pc:docMk/>
            <pc:sldMk cId="2368672306" sldId="2147483583"/>
            <ac:spMk id="4" creationId="{FA95519C-994F-410C-A791-4BE87B73AAAE}"/>
          </ac:spMkLst>
        </pc:spChg>
      </pc:sldChg>
      <pc:sldChg chg="modSp mod">
        <pc:chgData name="Liz Donohue" userId="1dd2b9cf-45e8-40ae-9123-4564d15e2785" providerId="ADAL" clId="{75E84BA9-61DE-44B1-BE06-3643A09655AC}" dt="2026-06-05T18:01:44.541" v="7" actId="6549"/>
        <pc:sldMkLst>
          <pc:docMk/>
          <pc:sldMk cId="218209072" sldId="2147483584"/>
        </pc:sldMkLst>
        <pc:spChg chg="mod">
          <ac:chgData name="Liz Donohue" userId="1dd2b9cf-45e8-40ae-9123-4564d15e2785" providerId="ADAL" clId="{75E84BA9-61DE-44B1-BE06-3643A09655AC}" dt="2026-06-05T18:01:44.541" v="7" actId="6549"/>
          <ac:spMkLst>
            <pc:docMk/>
            <pc:sldMk cId="218209072" sldId="2147483584"/>
            <ac:spMk id="2" creationId="{1ED2E0CB-25D9-42EC-96D4-38422609B363}"/>
          </ac:spMkLst>
        </pc:spChg>
      </pc:sldChg>
      <pc:sldChg chg="modSp mod">
        <pc:chgData name="Liz Donohue" userId="1dd2b9cf-45e8-40ae-9123-4564d15e2785" providerId="ADAL" clId="{75E84BA9-61DE-44B1-BE06-3643A09655AC}" dt="2026-06-05T18:01:49.832" v="9" actId="6549"/>
        <pc:sldMkLst>
          <pc:docMk/>
          <pc:sldMk cId="4216324461" sldId="2147483585"/>
        </pc:sldMkLst>
        <pc:spChg chg="mod">
          <ac:chgData name="Liz Donohue" userId="1dd2b9cf-45e8-40ae-9123-4564d15e2785" providerId="ADAL" clId="{75E84BA9-61DE-44B1-BE06-3643A09655AC}" dt="2026-06-05T18:01:49.832" v="9" actId="6549"/>
          <ac:spMkLst>
            <pc:docMk/>
            <pc:sldMk cId="4216324461" sldId="2147483585"/>
            <ac:spMk id="2" creationId="{80A262B9-4F11-13D8-EF93-FCAC0ED98BF8}"/>
          </ac:spMkLst>
        </pc:spChg>
      </pc:sldChg>
      <pc:sldChg chg="modSp mod modNotesTx">
        <pc:chgData name="Liz Donohue" userId="1dd2b9cf-45e8-40ae-9123-4564d15e2785" providerId="ADAL" clId="{75E84BA9-61DE-44B1-BE06-3643A09655AC}" dt="2026-06-05T18:05:55.870" v="23" actId="6549"/>
        <pc:sldMkLst>
          <pc:docMk/>
          <pc:sldMk cId="1036088131" sldId="2147483588"/>
        </pc:sldMkLst>
        <pc:graphicFrameChg chg="modGraphic">
          <ac:chgData name="Liz Donohue" userId="1dd2b9cf-45e8-40ae-9123-4564d15e2785" providerId="ADAL" clId="{75E84BA9-61DE-44B1-BE06-3643A09655AC}" dt="2026-06-05T18:05:55.870" v="23" actId="6549"/>
          <ac:graphicFrameMkLst>
            <pc:docMk/>
            <pc:sldMk cId="1036088131" sldId="2147483588"/>
            <ac:graphicFrameMk id="6" creationId="{B176CB2F-1E18-A40B-2588-5377259B3AF7}"/>
          </ac:graphicFrameMkLst>
        </pc:graphicFrameChg>
      </pc:sldChg>
      <pc:sldChg chg="modSp mod modNotesTx">
        <pc:chgData name="Liz Donohue" userId="1dd2b9cf-45e8-40ae-9123-4564d15e2785" providerId="ADAL" clId="{75E84BA9-61DE-44B1-BE06-3643A09655AC}" dt="2026-06-05T18:08:03.102" v="36" actId="20577"/>
        <pc:sldMkLst>
          <pc:docMk/>
          <pc:sldMk cId="661621220" sldId="2147483589"/>
        </pc:sldMkLst>
        <pc:graphicFrameChg chg="modGraphic">
          <ac:chgData name="Liz Donohue" userId="1dd2b9cf-45e8-40ae-9123-4564d15e2785" providerId="ADAL" clId="{75E84BA9-61DE-44B1-BE06-3643A09655AC}" dt="2026-06-05T18:08:03.102" v="36" actId="20577"/>
          <ac:graphicFrameMkLst>
            <pc:docMk/>
            <pc:sldMk cId="661621220" sldId="2147483589"/>
            <ac:graphicFrameMk id="7" creationId="{238F6F29-A616-3FA5-9EA6-9122585D68FF}"/>
          </ac:graphicFrameMkLst>
        </pc:graphicFrameChg>
      </pc:sldChg>
      <pc:sldChg chg="modSp mod modNotesTx">
        <pc:chgData name="Liz Donohue" userId="1dd2b9cf-45e8-40ae-9123-4564d15e2785" providerId="ADAL" clId="{75E84BA9-61DE-44B1-BE06-3643A09655AC}" dt="2026-06-05T18:08:29.512" v="40" actId="20577"/>
        <pc:sldMkLst>
          <pc:docMk/>
          <pc:sldMk cId="2602851510" sldId="2147483590"/>
        </pc:sldMkLst>
        <pc:spChg chg="mod">
          <ac:chgData name="Liz Donohue" userId="1dd2b9cf-45e8-40ae-9123-4564d15e2785" providerId="ADAL" clId="{75E84BA9-61DE-44B1-BE06-3643A09655AC}" dt="2026-06-05T18:08:29.512" v="40" actId="20577"/>
          <ac:spMkLst>
            <pc:docMk/>
            <pc:sldMk cId="2602851510" sldId="2147483590"/>
            <ac:spMk id="2" creationId="{2ADCB549-3E53-D1EC-DED0-FD55AA14A608}"/>
          </ac:spMkLst>
        </pc:spChg>
      </pc:sldChg>
      <pc:sldChg chg="modSp mod modNotesTx">
        <pc:chgData name="Liz Donohue" userId="1dd2b9cf-45e8-40ae-9123-4564d15e2785" providerId="ADAL" clId="{75E84BA9-61DE-44B1-BE06-3643A09655AC}" dt="2026-06-05T18:09:35.486" v="69" actId="20577"/>
        <pc:sldMkLst>
          <pc:docMk/>
          <pc:sldMk cId="2082893586" sldId="2147483591"/>
        </pc:sldMkLst>
        <pc:spChg chg="mod">
          <ac:chgData name="Liz Donohue" userId="1dd2b9cf-45e8-40ae-9123-4564d15e2785" providerId="ADAL" clId="{75E84BA9-61DE-44B1-BE06-3643A09655AC}" dt="2026-06-05T18:09:17.650" v="41" actId="20577"/>
          <ac:spMkLst>
            <pc:docMk/>
            <pc:sldMk cId="2082893586" sldId="2147483591"/>
            <ac:spMk id="10" creationId="{57876FB1-BE28-71AF-7E49-43D3AAEFFE11}"/>
          </ac:spMkLst>
        </pc:spChg>
      </pc:sldChg>
    </pc:docChg>
  </pc:docChgLst>
  <pc:docChgLst>
    <pc:chgData name="Jill Frost" userId="S::jfrost@cealliance.com::e4c7a782-e07d-47df-bd74-8bd4e0f782a5" providerId="AD" clId="Web-{C24B5338-1812-5C36-56AD-3626F7B9974D}"/>
    <pc:docChg chg="modSld">
      <pc:chgData name="Jill Frost" userId="S::jfrost@cealliance.com::e4c7a782-e07d-47df-bd74-8bd4e0f782a5" providerId="AD" clId="Web-{C24B5338-1812-5C36-56AD-3626F7B9974D}" dt="2026-06-09T14:16:14.915" v="5" actId="20577"/>
      <pc:docMkLst>
        <pc:docMk/>
      </pc:docMkLst>
      <pc:sldChg chg="modSp">
        <pc:chgData name="Jill Frost" userId="S::jfrost@cealliance.com::e4c7a782-e07d-47df-bd74-8bd4e0f782a5" providerId="AD" clId="Web-{C24B5338-1812-5C36-56AD-3626F7B9974D}" dt="2026-06-09T14:16:14.915" v="5" actId="20577"/>
        <pc:sldMkLst>
          <pc:docMk/>
          <pc:sldMk cId="860152374" sldId="2147483587"/>
        </pc:sldMkLst>
        <pc:spChg chg="mod">
          <ac:chgData name="Jill Frost" userId="S::jfrost@cealliance.com::e4c7a782-e07d-47df-bd74-8bd4e0f782a5" providerId="AD" clId="Web-{C24B5338-1812-5C36-56AD-3626F7B9974D}" dt="2026-06-09T14:16:14.915" v="5" actId="20577"/>
          <ac:spMkLst>
            <pc:docMk/>
            <pc:sldMk cId="860152374" sldId="2147483587"/>
            <ac:spMk id="13" creationId="{74DF8991-8EA3-3260-B500-E04594EC2C8D}"/>
          </ac:spMkLst>
        </pc:spChg>
      </pc:sldChg>
    </pc:docChg>
  </pc:docChgLst>
  <pc:docChgLst>
    <pc:chgData name="Jennifer Eimers" userId="e496f3f7-6a48-4339-9b0c-9f426a43f948" providerId="ADAL" clId="{EA77C4EE-4DBD-4AED-BD7D-063333E8A9EF}"/>
    <pc:docChg chg="undo custSel addSld delSld modSld modSection">
      <pc:chgData name="Jennifer Eimers" userId="e496f3f7-6a48-4339-9b0c-9f426a43f948" providerId="ADAL" clId="{EA77C4EE-4DBD-4AED-BD7D-063333E8A9EF}" dt="2026-07-02T14:27:10.812" v="212" actId="20577"/>
      <pc:docMkLst>
        <pc:docMk/>
      </pc:docMkLst>
      <pc:sldChg chg="modSp mod">
        <pc:chgData name="Jennifer Eimers" userId="e496f3f7-6a48-4339-9b0c-9f426a43f948" providerId="ADAL" clId="{EA77C4EE-4DBD-4AED-BD7D-063333E8A9EF}" dt="2026-06-09T14:37:26.308" v="194" actId="1076"/>
        <pc:sldMkLst>
          <pc:docMk/>
          <pc:sldMk cId="0" sldId="270"/>
        </pc:sldMkLst>
        <pc:spChg chg="mod">
          <ac:chgData name="Jennifer Eimers" userId="e496f3f7-6a48-4339-9b0c-9f426a43f948" providerId="ADAL" clId="{EA77C4EE-4DBD-4AED-BD7D-063333E8A9EF}" dt="2026-06-05T14:49:03.800" v="57" actId="14100"/>
          <ac:spMkLst>
            <pc:docMk/>
            <pc:sldMk cId="0" sldId="270"/>
            <ac:spMk id="29" creationId="{317D15E7-7D01-DFB5-D70F-1DB9CA29E871}"/>
          </ac:spMkLst>
        </pc:spChg>
        <pc:spChg chg="mod">
          <ac:chgData name="Jennifer Eimers" userId="e496f3f7-6a48-4339-9b0c-9f426a43f948" providerId="ADAL" clId="{EA77C4EE-4DBD-4AED-BD7D-063333E8A9EF}" dt="2026-06-09T14:37:26.308" v="194" actId="1076"/>
          <ac:spMkLst>
            <pc:docMk/>
            <pc:sldMk cId="0" sldId="270"/>
            <ac:spMk id="30" creationId="{CCD4F29D-3B70-CB67-6493-E52DEF6F5DC5}"/>
          </ac:spMkLst>
        </pc:spChg>
        <pc:spChg chg="mod">
          <ac:chgData name="Jennifer Eimers" userId="e496f3f7-6a48-4339-9b0c-9f426a43f948" providerId="ADAL" clId="{EA77C4EE-4DBD-4AED-BD7D-063333E8A9EF}" dt="2026-06-09T14:37:24.832" v="193" actId="14100"/>
          <ac:spMkLst>
            <pc:docMk/>
            <pc:sldMk cId="0" sldId="270"/>
            <ac:spMk id="31" creationId="{9E162BD1-95B0-4554-5248-9A369C452DC8}"/>
          </ac:spMkLst>
        </pc:spChg>
        <pc:spChg chg="mod">
          <ac:chgData name="Jennifer Eimers" userId="e496f3f7-6a48-4339-9b0c-9f426a43f948" providerId="ADAL" clId="{EA77C4EE-4DBD-4AED-BD7D-063333E8A9EF}" dt="2026-06-09T14:37:15.948" v="192" actId="554"/>
          <ac:spMkLst>
            <pc:docMk/>
            <pc:sldMk cId="0" sldId="270"/>
            <ac:spMk id="33" creationId="{01883608-42E0-9807-D90F-39684911300E}"/>
          </ac:spMkLst>
        </pc:spChg>
        <pc:spChg chg="mod">
          <ac:chgData name="Jennifer Eimers" userId="e496f3f7-6a48-4339-9b0c-9f426a43f948" providerId="ADAL" clId="{EA77C4EE-4DBD-4AED-BD7D-063333E8A9EF}" dt="2026-06-09T14:37:24.832" v="193" actId="14100"/>
          <ac:spMkLst>
            <pc:docMk/>
            <pc:sldMk cId="0" sldId="270"/>
            <ac:spMk id="34" creationId="{D009423F-0D71-90F0-94C6-C6968F4FCFB3}"/>
          </ac:spMkLst>
        </pc:spChg>
        <pc:spChg chg="mod">
          <ac:chgData name="Jennifer Eimers" userId="e496f3f7-6a48-4339-9b0c-9f426a43f948" providerId="ADAL" clId="{EA77C4EE-4DBD-4AED-BD7D-063333E8A9EF}" dt="2026-06-09T14:37:24.832" v="193" actId="14100"/>
          <ac:spMkLst>
            <pc:docMk/>
            <pc:sldMk cId="0" sldId="270"/>
            <ac:spMk id="35" creationId="{7297A266-0A0F-8D0C-4803-063BE78CBC80}"/>
          </ac:spMkLst>
        </pc:spChg>
        <pc:spChg chg="mod">
          <ac:chgData name="Jennifer Eimers" userId="e496f3f7-6a48-4339-9b0c-9f426a43f948" providerId="ADAL" clId="{EA77C4EE-4DBD-4AED-BD7D-063333E8A9EF}" dt="2026-06-09T14:37:24.832" v="193" actId="14100"/>
          <ac:spMkLst>
            <pc:docMk/>
            <pc:sldMk cId="0" sldId="270"/>
            <ac:spMk id="36" creationId="{E05AC618-E21C-D1F7-0F5E-E1EC85C33FCD}"/>
          </ac:spMkLst>
        </pc:spChg>
        <pc:spChg chg="mod">
          <ac:chgData name="Jennifer Eimers" userId="e496f3f7-6a48-4339-9b0c-9f426a43f948" providerId="ADAL" clId="{EA77C4EE-4DBD-4AED-BD7D-063333E8A9EF}" dt="2026-06-09T14:37:24.832" v="193" actId="14100"/>
          <ac:spMkLst>
            <pc:docMk/>
            <pc:sldMk cId="0" sldId="270"/>
            <ac:spMk id="40" creationId="{551F4566-26A0-7AAE-2C0A-C746AE72A80E}"/>
          </ac:spMkLst>
        </pc:spChg>
        <pc:spChg chg="mod">
          <ac:chgData name="Jennifer Eimers" userId="e496f3f7-6a48-4339-9b0c-9f426a43f948" providerId="ADAL" clId="{EA77C4EE-4DBD-4AED-BD7D-063333E8A9EF}" dt="2026-06-09T14:37:15.948" v="192" actId="554"/>
          <ac:spMkLst>
            <pc:docMk/>
            <pc:sldMk cId="0" sldId="270"/>
            <ac:spMk id="42" creationId="{00DE229D-08A2-4AF9-B063-3C9F299754CD}"/>
          </ac:spMkLst>
        </pc:spChg>
        <pc:spChg chg="mod">
          <ac:chgData name="Jennifer Eimers" userId="e496f3f7-6a48-4339-9b0c-9f426a43f948" providerId="ADAL" clId="{EA77C4EE-4DBD-4AED-BD7D-063333E8A9EF}" dt="2026-06-09T14:37:15.948" v="192" actId="554"/>
          <ac:spMkLst>
            <pc:docMk/>
            <pc:sldMk cId="0" sldId="270"/>
            <ac:spMk id="43" creationId="{8DF4DA9B-CF52-6D2F-01CC-CB2443948129}"/>
          </ac:spMkLst>
        </pc:spChg>
        <pc:spChg chg="mod">
          <ac:chgData name="Jennifer Eimers" userId="e496f3f7-6a48-4339-9b0c-9f426a43f948" providerId="ADAL" clId="{EA77C4EE-4DBD-4AED-BD7D-063333E8A9EF}" dt="2026-06-09T14:37:15.948" v="192" actId="554"/>
          <ac:spMkLst>
            <pc:docMk/>
            <pc:sldMk cId="0" sldId="270"/>
            <ac:spMk id="44" creationId="{A04D6876-5139-7031-2914-0DCE191C511B}"/>
          </ac:spMkLst>
        </pc:spChg>
        <pc:spChg chg="mod">
          <ac:chgData name="Jennifer Eimers" userId="e496f3f7-6a48-4339-9b0c-9f426a43f948" providerId="ADAL" clId="{EA77C4EE-4DBD-4AED-BD7D-063333E8A9EF}" dt="2026-06-09T14:37:15.948" v="192" actId="554"/>
          <ac:spMkLst>
            <pc:docMk/>
            <pc:sldMk cId="0" sldId="270"/>
            <ac:spMk id="45" creationId="{778AF2D7-8487-C0BF-B100-6D04868910B2}"/>
          </ac:spMkLst>
        </pc:spChg>
      </pc:sldChg>
      <pc:sldChg chg="del">
        <pc:chgData name="Jennifer Eimers" userId="e496f3f7-6a48-4339-9b0c-9f426a43f948" providerId="ADAL" clId="{EA77C4EE-4DBD-4AED-BD7D-063333E8A9EF}" dt="2026-07-02T14:25:58.821" v="204" actId="47"/>
        <pc:sldMkLst>
          <pc:docMk/>
          <pc:sldMk cId="0" sldId="554"/>
        </pc:sldMkLst>
      </pc:sldChg>
      <pc:sldChg chg="del">
        <pc:chgData name="Jennifer Eimers" userId="e496f3f7-6a48-4339-9b0c-9f426a43f948" providerId="ADAL" clId="{EA77C4EE-4DBD-4AED-BD7D-063333E8A9EF}" dt="2026-07-02T14:26:11.414" v="208" actId="47"/>
        <pc:sldMkLst>
          <pc:docMk/>
          <pc:sldMk cId="1018790365" sldId="2147473660"/>
        </pc:sldMkLst>
      </pc:sldChg>
      <pc:sldChg chg="del">
        <pc:chgData name="Jennifer Eimers" userId="e496f3f7-6a48-4339-9b0c-9f426a43f948" providerId="ADAL" clId="{EA77C4EE-4DBD-4AED-BD7D-063333E8A9EF}" dt="2026-07-02T14:26:11.414" v="208" actId="47"/>
        <pc:sldMkLst>
          <pc:docMk/>
          <pc:sldMk cId="3350402403" sldId="2147473662"/>
        </pc:sldMkLst>
      </pc:sldChg>
      <pc:sldChg chg="addSp delSp modSp mod">
        <pc:chgData name="Jennifer Eimers" userId="e496f3f7-6a48-4339-9b0c-9f426a43f948" providerId="ADAL" clId="{EA77C4EE-4DBD-4AED-BD7D-063333E8A9EF}" dt="2026-07-02T14:27:10.812" v="212" actId="20577"/>
        <pc:sldMkLst>
          <pc:docMk/>
          <pc:sldMk cId="2634731740" sldId="2147473663"/>
        </pc:sldMkLst>
        <pc:spChg chg="add del">
          <ac:chgData name="Jennifer Eimers" userId="e496f3f7-6a48-4339-9b0c-9f426a43f948" providerId="ADAL" clId="{EA77C4EE-4DBD-4AED-BD7D-063333E8A9EF}" dt="2026-07-02T14:24:55.966" v="199" actId="22"/>
          <ac:spMkLst>
            <pc:docMk/>
            <pc:sldMk cId="2634731740" sldId="2147473663"/>
            <ac:spMk id="3" creationId="{475253AE-7F47-34F0-310B-0729764FD77E}"/>
          </ac:spMkLst>
        </pc:spChg>
        <pc:spChg chg="mod">
          <ac:chgData name="Jennifer Eimers" userId="e496f3f7-6a48-4339-9b0c-9f426a43f948" providerId="ADAL" clId="{EA77C4EE-4DBD-4AED-BD7D-063333E8A9EF}" dt="2026-07-02T14:27:10.812" v="212" actId="20577"/>
          <ac:spMkLst>
            <pc:docMk/>
            <pc:sldMk cId="2634731740" sldId="2147473663"/>
            <ac:spMk id="7171" creationId="{4D67E167-2F37-481F-AB26-A6E236679EF3}"/>
          </ac:spMkLst>
        </pc:spChg>
        <pc:picChg chg="del">
          <ac:chgData name="Jennifer Eimers" userId="e496f3f7-6a48-4339-9b0c-9f426a43f948" providerId="ADAL" clId="{EA77C4EE-4DBD-4AED-BD7D-063333E8A9EF}" dt="2026-07-02T14:26:54.676" v="210" actId="478"/>
          <ac:picMkLst>
            <pc:docMk/>
            <pc:sldMk cId="2634731740" sldId="2147473663"/>
            <ac:picMk id="5" creationId="{05D75D81-D9D5-EE89-95C0-C8A415BA35E8}"/>
          </ac:picMkLst>
        </pc:picChg>
      </pc:sldChg>
      <pc:sldChg chg="modSp add mod modClrScheme modCm chgLayout">
        <pc:chgData name="Jennifer Eimers" userId="e496f3f7-6a48-4339-9b0c-9f426a43f948" providerId="ADAL" clId="{EA77C4EE-4DBD-4AED-BD7D-063333E8A9EF}" dt="2026-07-02T14:26:41.359" v="209"/>
        <pc:sldMkLst>
          <pc:docMk/>
          <pc:sldMk cId="39327025" sldId="2147475452"/>
        </pc:sldMkLst>
        <pc:spChg chg="mod ord">
          <ac:chgData name="Jennifer Eimers" userId="e496f3f7-6a48-4339-9b0c-9f426a43f948" providerId="ADAL" clId="{EA77C4EE-4DBD-4AED-BD7D-063333E8A9EF}" dt="2026-07-02T14:25:38.996" v="203" actId="12"/>
          <ac:spMkLst>
            <pc:docMk/>
            <pc:sldMk cId="39327025" sldId="2147475452"/>
            <ac:spMk id="26627" creationId="{627830F4-E071-4AE8-8343-0B4C4AA4AAAE}"/>
          </ac:spMkLst>
        </pc:spChg>
        <pc:spChg chg="mod ord">
          <ac:chgData name="Jennifer Eimers" userId="e496f3f7-6a48-4339-9b0c-9f426a43f948" providerId="ADAL" clId="{EA77C4EE-4DBD-4AED-BD7D-063333E8A9EF}" dt="2026-07-02T14:25:32.233" v="201" actId="700"/>
          <ac:spMkLst>
            <pc:docMk/>
            <pc:sldMk cId="39327025" sldId="2147475452"/>
            <ac:spMk id="36866" creationId="{FE1ADE93-F242-493E-A0A5-BCE8366B9801}"/>
          </ac:spMkLst>
        </pc:spChg>
      </pc:sldChg>
      <pc:sldChg chg="del">
        <pc:chgData name="Jennifer Eimers" userId="e496f3f7-6a48-4339-9b0c-9f426a43f948" providerId="ADAL" clId="{EA77C4EE-4DBD-4AED-BD7D-063333E8A9EF}" dt="2026-07-02T14:25:58.821" v="204" actId="47"/>
        <pc:sldMkLst>
          <pc:docMk/>
          <pc:sldMk cId="4225592289" sldId="2147482799"/>
        </pc:sldMkLst>
      </pc:sldChg>
      <pc:sldChg chg="del">
        <pc:chgData name="Jennifer Eimers" userId="e496f3f7-6a48-4339-9b0c-9f426a43f948" providerId="ADAL" clId="{EA77C4EE-4DBD-4AED-BD7D-063333E8A9EF}" dt="2026-07-02T14:26:02.417" v="205" actId="47"/>
        <pc:sldMkLst>
          <pc:docMk/>
          <pc:sldMk cId="1491041548" sldId="2147482813"/>
        </pc:sldMkLst>
      </pc:sldChg>
      <pc:sldChg chg="del">
        <pc:chgData name="Jennifer Eimers" userId="e496f3f7-6a48-4339-9b0c-9f426a43f948" providerId="ADAL" clId="{EA77C4EE-4DBD-4AED-BD7D-063333E8A9EF}" dt="2026-07-02T14:25:58.821" v="204" actId="47"/>
        <pc:sldMkLst>
          <pc:docMk/>
          <pc:sldMk cId="3712422218" sldId="2147482836"/>
        </pc:sldMkLst>
      </pc:sldChg>
      <pc:sldChg chg="modSp mod">
        <pc:chgData name="Jennifer Eimers" userId="e496f3f7-6a48-4339-9b0c-9f426a43f948" providerId="ADAL" clId="{EA77C4EE-4DBD-4AED-BD7D-063333E8A9EF}" dt="2026-06-05T14:46:56.559" v="1" actId="255"/>
        <pc:sldMkLst>
          <pc:docMk/>
          <pc:sldMk cId="381478408" sldId="2147482853"/>
        </pc:sldMkLst>
        <pc:spChg chg="mod">
          <ac:chgData name="Jennifer Eimers" userId="e496f3f7-6a48-4339-9b0c-9f426a43f948" providerId="ADAL" clId="{EA77C4EE-4DBD-4AED-BD7D-063333E8A9EF}" dt="2026-06-05T14:46:56.559" v="1" actId="255"/>
          <ac:spMkLst>
            <pc:docMk/>
            <pc:sldMk cId="381478408" sldId="2147482853"/>
            <ac:spMk id="5" creationId="{0B4430BE-A314-B404-5D83-FE8F3450365D}"/>
          </ac:spMkLst>
        </pc:spChg>
      </pc:sldChg>
      <pc:sldChg chg="del">
        <pc:chgData name="Jennifer Eimers" userId="e496f3f7-6a48-4339-9b0c-9f426a43f948" providerId="ADAL" clId="{EA77C4EE-4DBD-4AED-BD7D-063333E8A9EF}" dt="2026-07-02T14:26:04.748" v="206" actId="47"/>
        <pc:sldMkLst>
          <pc:docMk/>
          <pc:sldMk cId="779932689" sldId="2147482881"/>
        </pc:sldMkLst>
      </pc:sldChg>
      <pc:sldChg chg="modSp mod">
        <pc:chgData name="Jennifer Eimers" userId="e496f3f7-6a48-4339-9b0c-9f426a43f948" providerId="ADAL" clId="{EA77C4EE-4DBD-4AED-BD7D-063333E8A9EF}" dt="2026-06-05T14:47:26.065" v="17" actId="14100"/>
        <pc:sldMkLst>
          <pc:docMk/>
          <pc:sldMk cId="4192452537" sldId="2147482886"/>
        </pc:sldMkLst>
        <pc:spChg chg="mod">
          <ac:chgData name="Jennifer Eimers" userId="e496f3f7-6a48-4339-9b0c-9f426a43f948" providerId="ADAL" clId="{EA77C4EE-4DBD-4AED-BD7D-063333E8A9EF}" dt="2026-06-05T14:47:26.065" v="17" actId="14100"/>
          <ac:spMkLst>
            <pc:docMk/>
            <pc:sldMk cId="4192452537" sldId="2147482886"/>
            <ac:spMk id="23" creationId="{A2E98038-5EFD-6E52-863F-874DD192F033}"/>
          </ac:spMkLst>
        </pc:spChg>
      </pc:sldChg>
      <pc:sldChg chg="del">
        <pc:chgData name="Jennifer Eimers" userId="e496f3f7-6a48-4339-9b0c-9f426a43f948" providerId="ADAL" clId="{EA77C4EE-4DBD-4AED-BD7D-063333E8A9EF}" dt="2026-07-02T14:26:07.690" v="207" actId="47"/>
        <pc:sldMkLst>
          <pc:docMk/>
          <pc:sldMk cId="2653973016" sldId="2147482887"/>
        </pc:sldMkLst>
      </pc:sldChg>
      <pc:sldChg chg="del">
        <pc:chgData name="Jennifer Eimers" userId="e496f3f7-6a48-4339-9b0c-9f426a43f948" providerId="ADAL" clId="{EA77C4EE-4DBD-4AED-BD7D-063333E8A9EF}" dt="2026-07-02T14:26:11.414" v="208" actId="47"/>
        <pc:sldMkLst>
          <pc:docMk/>
          <pc:sldMk cId="3989781198" sldId="2147482892"/>
        </pc:sldMkLst>
      </pc:sldChg>
      <pc:sldChg chg="modSp del mod">
        <pc:chgData name="Jennifer Eimers" userId="e496f3f7-6a48-4339-9b0c-9f426a43f948" providerId="ADAL" clId="{EA77C4EE-4DBD-4AED-BD7D-063333E8A9EF}" dt="2026-07-02T14:26:02.417" v="205" actId="47"/>
        <pc:sldMkLst>
          <pc:docMk/>
          <pc:sldMk cId="1010847574" sldId="2147483580"/>
        </pc:sldMkLst>
        <pc:spChg chg="mod">
          <ac:chgData name="Jennifer Eimers" userId="e496f3f7-6a48-4339-9b0c-9f426a43f948" providerId="ADAL" clId="{EA77C4EE-4DBD-4AED-BD7D-063333E8A9EF}" dt="2026-06-05T14:47:42.810" v="24" actId="1037"/>
          <ac:spMkLst>
            <pc:docMk/>
            <pc:sldMk cId="1010847574" sldId="2147483580"/>
            <ac:spMk id="4" creationId="{734E32BD-AE60-081B-07D7-0E0934A787B6}"/>
          </ac:spMkLst>
        </pc:spChg>
        <pc:spChg chg="mod">
          <ac:chgData name="Jennifer Eimers" userId="e496f3f7-6a48-4339-9b0c-9f426a43f948" providerId="ADAL" clId="{EA77C4EE-4DBD-4AED-BD7D-063333E8A9EF}" dt="2026-06-05T14:47:52.651" v="27" actId="14100"/>
          <ac:spMkLst>
            <pc:docMk/>
            <pc:sldMk cId="1010847574" sldId="2147483580"/>
            <ac:spMk id="7" creationId="{17488D5B-397A-410B-5E96-E1012E1D449D}"/>
          </ac:spMkLst>
        </pc:spChg>
        <pc:grpChg chg="mod">
          <ac:chgData name="Jennifer Eimers" userId="e496f3f7-6a48-4339-9b0c-9f426a43f948" providerId="ADAL" clId="{EA77C4EE-4DBD-4AED-BD7D-063333E8A9EF}" dt="2026-06-05T14:47:54.762" v="28" actId="1076"/>
          <ac:grpSpMkLst>
            <pc:docMk/>
            <pc:sldMk cId="1010847574" sldId="2147483580"/>
            <ac:grpSpMk id="5" creationId="{4B5AA9F2-C388-D5C8-77A7-135B9601F31D}"/>
          </ac:grpSpMkLst>
        </pc:grpChg>
      </pc:sldChg>
      <pc:sldChg chg="modSp del mod">
        <pc:chgData name="Jennifer Eimers" userId="e496f3f7-6a48-4339-9b0c-9f426a43f948" providerId="ADAL" clId="{EA77C4EE-4DBD-4AED-BD7D-063333E8A9EF}" dt="2026-07-02T14:26:04.748" v="206" actId="47"/>
        <pc:sldMkLst>
          <pc:docMk/>
          <pc:sldMk cId="3156364171" sldId="2147483582"/>
        </pc:sldMkLst>
        <pc:spChg chg="mod">
          <ac:chgData name="Jennifer Eimers" userId="e496f3f7-6a48-4339-9b0c-9f426a43f948" providerId="ADAL" clId="{EA77C4EE-4DBD-4AED-BD7D-063333E8A9EF}" dt="2026-06-05T14:48:14.554" v="40" actId="1037"/>
          <ac:spMkLst>
            <pc:docMk/>
            <pc:sldMk cId="3156364171" sldId="2147483582"/>
            <ac:spMk id="4" creationId="{D25149EC-3CBA-2FE6-6972-F01614ED3313}"/>
          </ac:spMkLst>
        </pc:spChg>
        <pc:spChg chg="mod">
          <ac:chgData name="Jennifer Eimers" userId="e496f3f7-6a48-4339-9b0c-9f426a43f948" providerId="ADAL" clId="{EA77C4EE-4DBD-4AED-BD7D-063333E8A9EF}" dt="2026-06-05T14:48:17.616" v="41" actId="14100"/>
          <ac:spMkLst>
            <pc:docMk/>
            <pc:sldMk cId="3156364171" sldId="2147483582"/>
            <ac:spMk id="7" creationId="{DC3B2E57-5EDC-AA6B-3979-ED9125D5B4F4}"/>
          </ac:spMkLst>
        </pc:spChg>
        <pc:spChg chg="mod">
          <ac:chgData name="Jennifer Eimers" userId="e496f3f7-6a48-4339-9b0c-9f426a43f948" providerId="ADAL" clId="{EA77C4EE-4DBD-4AED-BD7D-063333E8A9EF}" dt="2026-06-05T14:48:23.932" v="43" actId="14100"/>
          <ac:spMkLst>
            <pc:docMk/>
            <pc:sldMk cId="3156364171" sldId="2147483582"/>
            <ac:spMk id="8" creationId="{E10E426A-4E92-14B9-B04F-93680539751C}"/>
          </ac:spMkLst>
        </pc:spChg>
        <pc:grpChg chg="mod">
          <ac:chgData name="Jennifer Eimers" userId="e496f3f7-6a48-4339-9b0c-9f426a43f948" providerId="ADAL" clId="{EA77C4EE-4DBD-4AED-BD7D-063333E8A9EF}" dt="2026-06-05T14:48:26.014" v="44" actId="1076"/>
          <ac:grpSpMkLst>
            <pc:docMk/>
            <pc:sldMk cId="3156364171" sldId="2147483582"/>
            <ac:grpSpMk id="5" creationId="{617E634A-882B-2E5C-AA8A-E3A9E3BADD13}"/>
          </ac:grpSpMkLst>
        </pc:grpChg>
      </pc:sldChg>
      <pc:sldChg chg="modSp del mod">
        <pc:chgData name="Jennifer Eimers" userId="e496f3f7-6a48-4339-9b0c-9f426a43f948" providerId="ADAL" clId="{EA77C4EE-4DBD-4AED-BD7D-063333E8A9EF}" dt="2026-07-02T14:26:07.690" v="207" actId="47"/>
        <pc:sldMkLst>
          <pc:docMk/>
          <pc:sldMk cId="2368672306" sldId="2147483583"/>
        </pc:sldMkLst>
        <pc:spChg chg="mod">
          <ac:chgData name="Jennifer Eimers" userId="e496f3f7-6a48-4339-9b0c-9f426a43f948" providerId="ADAL" clId="{EA77C4EE-4DBD-4AED-BD7D-063333E8A9EF}" dt="2026-06-05T14:48:53.047" v="53" actId="14100"/>
          <ac:spMkLst>
            <pc:docMk/>
            <pc:sldMk cId="2368672306" sldId="2147483583"/>
            <ac:spMk id="4" creationId="{FA95519C-994F-410C-A791-4BE87B73AAAE}"/>
          </ac:spMkLst>
        </pc:spChg>
        <pc:spChg chg="mod">
          <ac:chgData name="Jennifer Eimers" userId="e496f3f7-6a48-4339-9b0c-9f426a43f948" providerId="ADAL" clId="{EA77C4EE-4DBD-4AED-BD7D-063333E8A9EF}" dt="2026-06-05T14:48:58.506" v="56" actId="1036"/>
          <ac:spMkLst>
            <pc:docMk/>
            <pc:sldMk cId="2368672306" sldId="2147483583"/>
            <ac:spMk id="8" creationId="{B43F9661-29A0-A816-A74F-48E614A23EB6}"/>
          </ac:spMkLst>
        </pc:spChg>
      </pc:sldChg>
      <pc:sldChg chg="modSp del mod">
        <pc:chgData name="Jennifer Eimers" userId="e496f3f7-6a48-4339-9b0c-9f426a43f948" providerId="ADAL" clId="{EA77C4EE-4DBD-4AED-BD7D-063333E8A9EF}" dt="2026-07-02T14:26:11.414" v="208" actId="47"/>
        <pc:sldMkLst>
          <pc:docMk/>
          <pc:sldMk cId="218209072" sldId="2147483584"/>
        </pc:sldMkLst>
        <pc:spChg chg="mod">
          <ac:chgData name="Jennifer Eimers" userId="e496f3f7-6a48-4339-9b0c-9f426a43f948" providerId="ADAL" clId="{EA77C4EE-4DBD-4AED-BD7D-063333E8A9EF}" dt="2026-06-05T14:49:25.935" v="69" actId="14100"/>
          <ac:spMkLst>
            <pc:docMk/>
            <pc:sldMk cId="218209072" sldId="2147483584"/>
            <ac:spMk id="3" creationId="{900FFA3D-27B1-AC23-52A5-3EFABD73EB41}"/>
          </ac:spMkLst>
        </pc:spChg>
      </pc:sldChg>
      <pc:sldChg chg="modSp del mod">
        <pc:chgData name="Jennifer Eimers" userId="e496f3f7-6a48-4339-9b0c-9f426a43f948" providerId="ADAL" clId="{EA77C4EE-4DBD-4AED-BD7D-063333E8A9EF}" dt="2026-07-02T14:26:11.414" v="208" actId="47"/>
        <pc:sldMkLst>
          <pc:docMk/>
          <pc:sldMk cId="4216324461" sldId="2147483585"/>
        </pc:sldMkLst>
        <pc:spChg chg="mod">
          <ac:chgData name="Jennifer Eimers" userId="e496f3f7-6a48-4339-9b0c-9f426a43f948" providerId="ADAL" clId="{EA77C4EE-4DBD-4AED-BD7D-063333E8A9EF}" dt="2026-06-05T14:49:20.426" v="67" actId="14100"/>
          <ac:spMkLst>
            <pc:docMk/>
            <pc:sldMk cId="4216324461" sldId="2147483585"/>
            <ac:spMk id="3" creationId="{C36583BF-CD77-CDD1-E49C-F36B5E7F06E3}"/>
          </ac:spMkLst>
        </pc:spChg>
        <pc:spChg chg="mod">
          <ac:chgData name="Jennifer Eimers" userId="e496f3f7-6a48-4339-9b0c-9f426a43f948" providerId="ADAL" clId="{EA77C4EE-4DBD-4AED-BD7D-063333E8A9EF}" dt="2026-06-05T14:49:22.334" v="68" actId="14100"/>
          <ac:spMkLst>
            <pc:docMk/>
            <pc:sldMk cId="4216324461" sldId="2147483585"/>
            <ac:spMk id="4" creationId="{92FE1A08-0375-8B2E-F9B3-A65CAD23F2E6}"/>
          </ac:spMkLst>
        </pc:spChg>
      </pc:sldChg>
      <pc:sldChg chg="addSp delSp modSp mod modCm">
        <pc:chgData name="Jennifer Eimers" userId="e496f3f7-6a48-4339-9b0c-9f426a43f948" providerId="ADAL" clId="{EA77C4EE-4DBD-4AED-BD7D-063333E8A9EF}" dt="2026-06-09T14:45:56.145" v="196" actId="1076"/>
        <pc:sldMkLst>
          <pc:docMk/>
          <pc:sldMk cId="860152374" sldId="2147483587"/>
        </pc:sldMkLst>
        <pc:spChg chg="add mod">
          <ac:chgData name="Jennifer Eimers" userId="e496f3f7-6a48-4339-9b0c-9f426a43f948" providerId="ADAL" clId="{EA77C4EE-4DBD-4AED-BD7D-063333E8A9EF}" dt="2026-06-09T14:34:48.452" v="118" actId="165"/>
          <ac:spMkLst>
            <pc:docMk/>
            <pc:sldMk cId="860152374" sldId="2147483587"/>
            <ac:spMk id="14" creationId="{DCDD2B08-901D-CE71-4A06-2B1B470A011D}"/>
          </ac:spMkLst>
        </pc:spChg>
        <pc:spChg chg="add mod">
          <ac:chgData name="Jennifer Eimers" userId="e496f3f7-6a48-4339-9b0c-9f426a43f948" providerId="ADAL" clId="{EA77C4EE-4DBD-4AED-BD7D-063333E8A9EF}" dt="2026-06-09T14:33:49.451" v="95" actId="207"/>
          <ac:spMkLst>
            <pc:docMk/>
            <pc:sldMk cId="860152374" sldId="2147483587"/>
            <ac:spMk id="15" creationId="{A9658451-0622-62B0-59F8-FD9893C342F6}"/>
          </ac:spMkLst>
        </pc:spChg>
        <pc:spChg chg="mod">
          <ac:chgData name="Jennifer Eimers" userId="e496f3f7-6a48-4339-9b0c-9f426a43f948" providerId="ADAL" clId="{EA77C4EE-4DBD-4AED-BD7D-063333E8A9EF}" dt="2026-06-09T14:34:48.452" v="118" actId="165"/>
          <ac:spMkLst>
            <pc:docMk/>
            <pc:sldMk cId="860152374" sldId="2147483587"/>
            <ac:spMk id="20" creationId="{055DEC38-0BA2-D0C5-A5E6-48B47644CC61}"/>
          </ac:spMkLst>
        </pc:spChg>
        <pc:spChg chg="mod">
          <ac:chgData name="Jennifer Eimers" userId="e496f3f7-6a48-4339-9b0c-9f426a43f948" providerId="ADAL" clId="{EA77C4EE-4DBD-4AED-BD7D-063333E8A9EF}" dt="2026-06-09T14:34:48.452" v="118" actId="165"/>
          <ac:spMkLst>
            <pc:docMk/>
            <pc:sldMk cId="860152374" sldId="2147483587"/>
            <ac:spMk id="22" creationId="{D442702B-6368-4D8D-3777-C883B7D93D8C}"/>
          </ac:spMkLst>
        </pc:spChg>
        <pc:spChg chg="mod">
          <ac:chgData name="Jennifer Eimers" userId="e496f3f7-6a48-4339-9b0c-9f426a43f948" providerId="ADAL" clId="{EA77C4EE-4DBD-4AED-BD7D-063333E8A9EF}" dt="2026-06-09T14:34:48.452" v="118" actId="165"/>
          <ac:spMkLst>
            <pc:docMk/>
            <pc:sldMk cId="860152374" sldId="2147483587"/>
            <ac:spMk id="25" creationId="{ADA3438D-19DC-64A6-EC6E-A6A394530769}"/>
          </ac:spMkLst>
        </pc:spChg>
        <pc:spChg chg="mod">
          <ac:chgData name="Jennifer Eimers" userId="e496f3f7-6a48-4339-9b0c-9f426a43f948" providerId="ADAL" clId="{EA77C4EE-4DBD-4AED-BD7D-063333E8A9EF}" dt="2026-06-09T14:33:52.087" v="96" actId="207"/>
          <ac:spMkLst>
            <pc:docMk/>
            <pc:sldMk cId="860152374" sldId="2147483587"/>
            <ac:spMk id="28" creationId="{8E72EE34-645B-D299-3BBD-CB1980EE3427}"/>
          </ac:spMkLst>
        </pc:spChg>
        <pc:spChg chg="mod">
          <ac:chgData name="Jennifer Eimers" userId="e496f3f7-6a48-4339-9b0c-9f426a43f948" providerId="ADAL" clId="{EA77C4EE-4DBD-4AED-BD7D-063333E8A9EF}" dt="2026-06-09T14:33:57.290" v="98"/>
          <ac:spMkLst>
            <pc:docMk/>
            <pc:sldMk cId="860152374" sldId="2147483587"/>
            <ac:spMk id="30" creationId="{88C26E5D-F6B7-5511-191F-B283FB211FD0}"/>
          </ac:spMkLst>
        </pc:spChg>
        <pc:spChg chg="mod">
          <ac:chgData name="Jennifer Eimers" userId="e496f3f7-6a48-4339-9b0c-9f426a43f948" providerId="ADAL" clId="{EA77C4EE-4DBD-4AED-BD7D-063333E8A9EF}" dt="2026-06-09T14:34:48.452" v="118" actId="165"/>
          <ac:spMkLst>
            <pc:docMk/>
            <pc:sldMk cId="860152374" sldId="2147483587"/>
            <ac:spMk id="31" creationId="{CCB15690-6674-3D10-3161-C02252DC46E1}"/>
          </ac:spMkLst>
        </pc:spChg>
        <pc:spChg chg="mod">
          <ac:chgData name="Jennifer Eimers" userId="e496f3f7-6a48-4339-9b0c-9f426a43f948" providerId="ADAL" clId="{EA77C4EE-4DBD-4AED-BD7D-063333E8A9EF}" dt="2026-06-09T14:34:48.452" v="118" actId="165"/>
          <ac:spMkLst>
            <pc:docMk/>
            <pc:sldMk cId="860152374" sldId="2147483587"/>
            <ac:spMk id="33" creationId="{F1E256AD-B14E-227F-7E21-F1B727CAF1E7}"/>
          </ac:spMkLst>
        </pc:spChg>
        <pc:spChg chg="mod">
          <ac:chgData name="Jennifer Eimers" userId="e496f3f7-6a48-4339-9b0c-9f426a43f948" providerId="ADAL" clId="{EA77C4EE-4DBD-4AED-BD7D-063333E8A9EF}" dt="2026-06-09T14:34:48.452" v="118" actId="165"/>
          <ac:spMkLst>
            <pc:docMk/>
            <pc:sldMk cId="860152374" sldId="2147483587"/>
            <ac:spMk id="34" creationId="{571C3D59-C078-EA7F-B836-9607CBB6EEDF}"/>
          </ac:spMkLst>
        </pc:spChg>
        <pc:spChg chg="mod">
          <ac:chgData name="Jennifer Eimers" userId="e496f3f7-6a48-4339-9b0c-9f426a43f948" providerId="ADAL" clId="{EA77C4EE-4DBD-4AED-BD7D-063333E8A9EF}" dt="2026-06-09T14:34:48.452" v="118" actId="165"/>
          <ac:spMkLst>
            <pc:docMk/>
            <pc:sldMk cId="860152374" sldId="2147483587"/>
            <ac:spMk id="36" creationId="{62EA5591-C0DA-981E-23B9-EEC0852E4394}"/>
          </ac:spMkLst>
        </pc:spChg>
        <pc:spChg chg="mod">
          <ac:chgData name="Jennifer Eimers" userId="e496f3f7-6a48-4339-9b0c-9f426a43f948" providerId="ADAL" clId="{EA77C4EE-4DBD-4AED-BD7D-063333E8A9EF}" dt="2026-06-09T14:34:48.452" v="118" actId="165"/>
          <ac:spMkLst>
            <pc:docMk/>
            <pc:sldMk cId="860152374" sldId="2147483587"/>
            <ac:spMk id="37" creationId="{1580E34F-BC56-6D1B-6472-E1A08EB42065}"/>
          </ac:spMkLst>
        </pc:spChg>
        <pc:spChg chg="mod">
          <ac:chgData name="Jennifer Eimers" userId="e496f3f7-6a48-4339-9b0c-9f426a43f948" providerId="ADAL" clId="{EA77C4EE-4DBD-4AED-BD7D-063333E8A9EF}" dt="2026-06-09T14:34:18.235" v="110"/>
          <ac:spMkLst>
            <pc:docMk/>
            <pc:sldMk cId="860152374" sldId="2147483587"/>
            <ac:spMk id="39" creationId="{EF944B53-031E-45F5-CC05-A61EB5368BBE}"/>
          </ac:spMkLst>
        </pc:spChg>
        <pc:spChg chg="mod">
          <ac:chgData name="Jennifer Eimers" userId="e496f3f7-6a48-4339-9b0c-9f426a43f948" providerId="ADAL" clId="{EA77C4EE-4DBD-4AED-BD7D-063333E8A9EF}" dt="2026-06-09T14:34:48.452" v="118" actId="165"/>
          <ac:spMkLst>
            <pc:docMk/>
            <pc:sldMk cId="860152374" sldId="2147483587"/>
            <ac:spMk id="40" creationId="{EAA973FB-8B8C-38E8-5B2B-5858BC00D7EF}"/>
          </ac:spMkLst>
        </pc:spChg>
        <pc:spChg chg="mod">
          <ac:chgData name="Jennifer Eimers" userId="e496f3f7-6a48-4339-9b0c-9f426a43f948" providerId="ADAL" clId="{EA77C4EE-4DBD-4AED-BD7D-063333E8A9EF}" dt="2026-06-09T14:34:50.653" v="119"/>
          <ac:spMkLst>
            <pc:docMk/>
            <pc:sldMk cId="860152374" sldId="2147483587"/>
            <ac:spMk id="43" creationId="{16E5C6E1-2FC2-F0DB-D2D4-5D518A12EBB8}"/>
          </ac:spMkLst>
        </pc:spChg>
        <pc:spChg chg="mod">
          <ac:chgData name="Jennifer Eimers" userId="e496f3f7-6a48-4339-9b0c-9f426a43f948" providerId="ADAL" clId="{EA77C4EE-4DBD-4AED-BD7D-063333E8A9EF}" dt="2026-06-09T14:34:50.653" v="119"/>
          <ac:spMkLst>
            <pc:docMk/>
            <pc:sldMk cId="860152374" sldId="2147483587"/>
            <ac:spMk id="44" creationId="{55AB35B1-8122-00DE-E517-2F1DFEE47BAF}"/>
          </ac:spMkLst>
        </pc:spChg>
        <pc:spChg chg="mod">
          <ac:chgData name="Jennifer Eimers" userId="e496f3f7-6a48-4339-9b0c-9f426a43f948" providerId="ADAL" clId="{EA77C4EE-4DBD-4AED-BD7D-063333E8A9EF}" dt="2026-06-09T14:34:56.185" v="123"/>
          <ac:spMkLst>
            <pc:docMk/>
            <pc:sldMk cId="860152374" sldId="2147483587"/>
            <ac:spMk id="47" creationId="{52005CAE-B63D-E4A1-4175-1D8CD1A8D21F}"/>
          </ac:spMkLst>
        </pc:spChg>
        <pc:spChg chg="mod">
          <ac:chgData name="Jennifer Eimers" userId="e496f3f7-6a48-4339-9b0c-9f426a43f948" providerId="ADAL" clId="{EA77C4EE-4DBD-4AED-BD7D-063333E8A9EF}" dt="2026-06-05T14:47:16.906" v="16" actId="1035"/>
          <ac:spMkLst>
            <pc:docMk/>
            <pc:sldMk cId="860152374" sldId="2147483587"/>
            <ac:spMk id="50" creationId="{1027D3F4-9B58-C9AE-F6D1-FD1ABD2C1A6B}"/>
          </ac:spMkLst>
        </pc:spChg>
        <pc:spChg chg="mod">
          <ac:chgData name="Jennifer Eimers" userId="e496f3f7-6a48-4339-9b0c-9f426a43f948" providerId="ADAL" clId="{EA77C4EE-4DBD-4AED-BD7D-063333E8A9EF}" dt="2026-06-09T14:34:56.185" v="123"/>
          <ac:spMkLst>
            <pc:docMk/>
            <pc:sldMk cId="860152374" sldId="2147483587"/>
            <ac:spMk id="51" creationId="{035B28CE-B39D-B2F1-EA8C-479BF713852A}"/>
          </ac:spMkLst>
        </pc:spChg>
        <pc:spChg chg="mod">
          <ac:chgData name="Jennifer Eimers" userId="e496f3f7-6a48-4339-9b0c-9f426a43f948" providerId="ADAL" clId="{EA77C4EE-4DBD-4AED-BD7D-063333E8A9EF}" dt="2026-06-09T14:35:02.832" v="128"/>
          <ac:spMkLst>
            <pc:docMk/>
            <pc:sldMk cId="860152374" sldId="2147483587"/>
            <ac:spMk id="55" creationId="{88F4B83D-C01C-D619-7094-0A10FDF6B3CB}"/>
          </ac:spMkLst>
        </pc:spChg>
        <pc:spChg chg="mod">
          <ac:chgData name="Jennifer Eimers" userId="e496f3f7-6a48-4339-9b0c-9f426a43f948" providerId="ADAL" clId="{EA77C4EE-4DBD-4AED-BD7D-063333E8A9EF}" dt="2026-06-09T14:35:02.832" v="128"/>
          <ac:spMkLst>
            <pc:docMk/>
            <pc:sldMk cId="860152374" sldId="2147483587"/>
            <ac:spMk id="56" creationId="{9E2D571D-D0DD-6B56-523A-698687D14B54}"/>
          </ac:spMkLst>
        </pc:spChg>
        <pc:spChg chg="mod">
          <ac:chgData name="Jennifer Eimers" userId="e496f3f7-6a48-4339-9b0c-9f426a43f948" providerId="ADAL" clId="{EA77C4EE-4DBD-4AED-BD7D-063333E8A9EF}" dt="2026-06-09T14:35:07.682" v="130"/>
          <ac:spMkLst>
            <pc:docMk/>
            <pc:sldMk cId="860152374" sldId="2147483587"/>
            <ac:spMk id="59" creationId="{C78F78F8-5979-1833-50AD-0501A703F070}"/>
          </ac:spMkLst>
        </pc:spChg>
        <pc:spChg chg="mod">
          <ac:chgData name="Jennifer Eimers" userId="e496f3f7-6a48-4339-9b0c-9f426a43f948" providerId="ADAL" clId="{EA77C4EE-4DBD-4AED-BD7D-063333E8A9EF}" dt="2026-06-05T14:47:16.906" v="16" actId="1035"/>
          <ac:spMkLst>
            <pc:docMk/>
            <pc:sldMk cId="860152374" sldId="2147483587"/>
            <ac:spMk id="62" creationId="{EF155E70-2905-B165-813E-A7B03C94505E}"/>
          </ac:spMkLst>
        </pc:spChg>
        <pc:spChg chg="mod">
          <ac:chgData name="Jennifer Eimers" userId="e496f3f7-6a48-4339-9b0c-9f426a43f948" providerId="ADAL" clId="{EA77C4EE-4DBD-4AED-BD7D-063333E8A9EF}" dt="2026-06-09T14:35:07.682" v="130"/>
          <ac:spMkLst>
            <pc:docMk/>
            <pc:sldMk cId="860152374" sldId="2147483587"/>
            <ac:spMk id="63" creationId="{E24D415F-7249-785F-91F9-27F8CCEE316D}"/>
          </ac:spMkLst>
        </pc:spChg>
        <pc:spChg chg="mod">
          <ac:chgData name="Jennifer Eimers" userId="e496f3f7-6a48-4339-9b0c-9f426a43f948" providerId="ADAL" clId="{EA77C4EE-4DBD-4AED-BD7D-063333E8A9EF}" dt="2026-06-09T14:35:27.886" v="151"/>
          <ac:spMkLst>
            <pc:docMk/>
            <pc:sldMk cId="860152374" sldId="2147483587"/>
            <ac:spMk id="65" creationId="{984C8BF1-B328-812F-7E17-1211D0BF02B0}"/>
          </ac:spMkLst>
        </pc:spChg>
        <pc:spChg chg="mod">
          <ac:chgData name="Jennifer Eimers" userId="e496f3f7-6a48-4339-9b0c-9f426a43f948" providerId="ADAL" clId="{EA77C4EE-4DBD-4AED-BD7D-063333E8A9EF}" dt="2026-06-09T14:35:27.886" v="151"/>
          <ac:spMkLst>
            <pc:docMk/>
            <pc:sldMk cId="860152374" sldId="2147483587"/>
            <ac:spMk id="66" creationId="{37703B93-E2FC-4164-1628-5F61DAB99151}"/>
          </ac:spMkLst>
        </pc:spChg>
        <pc:grpChg chg="add mod">
          <ac:chgData name="Jennifer Eimers" userId="e496f3f7-6a48-4339-9b0c-9f426a43f948" providerId="ADAL" clId="{EA77C4EE-4DBD-4AED-BD7D-063333E8A9EF}" dt="2026-06-09T14:34:32.199" v="115" actId="164"/>
          <ac:grpSpMkLst>
            <pc:docMk/>
            <pc:sldMk cId="860152374" sldId="2147483587"/>
            <ac:grpSpMk id="18" creationId="{7415A6C1-052E-B36E-547B-2FCD5B665574}"/>
          </ac:grpSpMkLst>
        </pc:grpChg>
        <pc:grpChg chg="add mod">
          <ac:chgData name="Jennifer Eimers" userId="e496f3f7-6a48-4339-9b0c-9f426a43f948" providerId="ADAL" clId="{EA77C4EE-4DBD-4AED-BD7D-063333E8A9EF}" dt="2026-06-09T14:35:51.849" v="161" actId="164"/>
          <ac:grpSpMkLst>
            <pc:docMk/>
            <pc:sldMk cId="860152374" sldId="2147483587"/>
            <ac:grpSpMk id="19" creationId="{8E966F1C-2372-D8DF-B8E6-10498595D770}"/>
          </ac:grpSpMkLst>
        </pc:grpChg>
        <pc:grpChg chg="add mod">
          <ac:chgData name="Jennifer Eimers" userId="e496f3f7-6a48-4339-9b0c-9f426a43f948" providerId="ADAL" clId="{EA77C4EE-4DBD-4AED-BD7D-063333E8A9EF}" dt="2026-06-09T14:35:51.849" v="161" actId="164"/>
          <ac:grpSpMkLst>
            <pc:docMk/>
            <pc:sldMk cId="860152374" sldId="2147483587"/>
            <ac:grpSpMk id="23" creationId="{6E75ACEC-A703-9B9A-0964-52CDF82F88C6}"/>
          </ac:grpSpMkLst>
        </pc:grpChg>
        <pc:grpChg chg="add mod">
          <ac:chgData name="Jennifer Eimers" userId="e496f3f7-6a48-4339-9b0c-9f426a43f948" providerId="ADAL" clId="{EA77C4EE-4DBD-4AED-BD7D-063333E8A9EF}" dt="2026-06-09T14:35:51.849" v="161" actId="164"/>
          <ac:grpSpMkLst>
            <pc:docMk/>
            <pc:sldMk cId="860152374" sldId="2147483587"/>
            <ac:grpSpMk id="29" creationId="{206B1B96-B5AC-213C-5EE3-F465635CDEF4}"/>
          </ac:grpSpMkLst>
        </pc:grpChg>
        <pc:grpChg chg="add mod">
          <ac:chgData name="Jennifer Eimers" userId="e496f3f7-6a48-4339-9b0c-9f426a43f948" providerId="ADAL" clId="{EA77C4EE-4DBD-4AED-BD7D-063333E8A9EF}" dt="2026-06-09T14:35:51.849" v="161" actId="164"/>
          <ac:grpSpMkLst>
            <pc:docMk/>
            <pc:sldMk cId="860152374" sldId="2147483587"/>
            <ac:grpSpMk id="32" creationId="{B5EBE7AD-A8EE-95E3-491F-05D367E35AF0}"/>
          </ac:grpSpMkLst>
        </pc:grpChg>
        <pc:grpChg chg="add mod">
          <ac:chgData name="Jennifer Eimers" userId="e496f3f7-6a48-4339-9b0c-9f426a43f948" providerId="ADAL" clId="{EA77C4EE-4DBD-4AED-BD7D-063333E8A9EF}" dt="2026-06-09T14:35:51.849" v="161" actId="164"/>
          <ac:grpSpMkLst>
            <pc:docMk/>
            <pc:sldMk cId="860152374" sldId="2147483587"/>
            <ac:grpSpMk id="35" creationId="{2238E249-F803-2E4B-DEED-75D18B775F5C}"/>
          </ac:grpSpMkLst>
        </pc:grpChg>
        <pc:grpChg chg="add mod">
          <ac:chgData name="Jennifer Eimers" userId="e496f3f7-6a48-4339-9b0c-9f426a43f948" providerId="ADAL" clId="{EA77C4EE-4DBD-4AED-BD7D-063333E8A9EF}" dt="2026-06-09T14:35:17.740" v="140" actId="1036"/>
          <ac:grpSpMkLst>
            <pc:docMk/>
            <pc:sldMk cId="860152374" sldId="2147483587"/>
            <ac:grpSpMk id="38" creationId="{D02A44D1-D7D7-595C-F405-5680E94C9EC1}"/>
          </ac:grpSpMkLst>
        </pc:grpChg>
        <pc:grpChg chg="add mod">
          <ac:chgData name="Jennifer Eimers" userId="e496f3f7-6a48-4339-9b0c-9f426a43f948" providerId="ADAL" clId="{EA77C4EE-4DBD-4AED-BD7D-063333E8A9EF}" dt="2026-06-09T14:34:55.675" v="122" actId="1076"/>
          <ac:grpSpMkLst>
            <pc:docMk/>
            <pc:sldMk cId="860152374" sldId="2147483587"/>
            <ac:grpSpMk id="42" creationId="{B22CCCF3-7DB9-7843-B94C-240A4F5204DB}"/>
          </ac:grpSpMkLst>
        </pc:grpChg>
        <pc:grpChg chg="add mod">
          <ac:chgData name="Jennifer Eimers" userId="e496f3f7-6a48-4339-9b0c-9f426a43f948" providerId="ADAL" clId="{EA77C4EE-4DBD-4AED-BD7D-063333E8A9EF}" dt="2026-06-09T14:35:51.849" v="161" actId="164"/>
          <ac:grpSpMkLst>
            <pc:docMk/>
            <pc:sldMk cId="860152374" sldId="2147483587"/>
            <ac:grpSpMk id="45" creationId="{BD92AFFD-D9C7-26EA-70D9-C6259E41DF8A}"/>
          </ac:grpSpMkLst>
        </pc:grpChg>
        <pc:grpChg chg="add mod">
          <ac:chgData name="Jennifer Eimers" userId="e496f3f7-6a48-4339-9b0c-9f426a43f948" providerId="ADAL" clId="{EA77C4EE-4DBD-4AED-BD7D-063333E8A9EF}" dt="2026-06-09T14:35:51.849" v="161" actId="164"/>
          <ac:grpSpMkLst>
            <pc:docMk/>
            <pc:sldMk cId="860152374" sldId="2147483587"/>
            <ac:grpSpMk id="54" creationId="{89B804AF-23B6-0B82-3FC7-34E1C7B9CA67}"/>
          </ac:grpSpMkLst>
        </pc:grpChg>
        <pc:grpChg chg="add mod">
          <ac:chgData name="Jennifer Eimers" userId="e496f3f7-6a48-4339-9b0c-9f426a43f948" providerId="ADAL" clId="{EA77C4EE-4DBD-4AED-BD7D-063333E8A9EF}" dt="2026-06-09T14:35:51.849" v="161" actId="164"/>
          <ac:grpSpMkLst>
            <pc:docMk/>
            <pc:sldMk cId="860152374" sldId="2147483587"/>
            <ac:grpSpMk id="57" creationId="{9CB22F9E-A895-1D6F-E7C1-AC38E29C35B7}"/>
          </ac:grpSpMkLst>
        </pc:grpChg>
        <pc:grpChg chg="add mod">
          <ac:chgData name="Jennifer Eimers" userId="e496f3f7-6a48-4339-9b0c-9f426a43f948" providerId="ADAL" clId="{EA77C4EE-4DBD-4AED-BD7D-063333E8A9EF}" dt="2026-06-09T14:35:51.849" v="161" actId="164"/>
          <ac:grpSpMkLst>
            <pc:docMk/>
            <pc:sldMk cId="860152374" sldId="2147483587"/>
            <ac:grpSpMk id="64" creationId="{96BB9EF2-FFE3-8C37-6B1D-11B8807985D9}"/>
          </ac:grpSpMkLst>
        </pc:grpChg>
        <pc:grpChg chg="add mod">
          <ac:chgData name="Jennifer Eimers" userId="e496f3f7-6a48-4339-9b0c-9f426a43f948" providerId="ADAL" clId="{EA77C4EE-4DBD-4AED-BD7D-063333E8A9EF}" dt="2026-06-09T14:45:56.145" v="196" actId="1076"/>
          <ac:grpSpMkLst>
            <pc:docMk/>
            <pc:sldMk cId="860152374" sldId="2147483587"/>
            <ac:grpSpMk id="67" creationId="{2A289212-5217-F63A-B682-90CAB739341E}"/>
          </ac:grpSpMkLst>
        </pc:grpChg>
      </pc:sldChg>
      <pc:sldChg chg="modSp mod">
        <pc:chgData name="Jennifer Eimers" userId="e496f3f7-6a48-4339-9b0c-9f426a43f948" providerId="ADAL" clId="{EA77C4EE-4DBD-4AED-BD7D-063333E8A9EF}" dt="2026-06-05T14:48:38.329" v="45" actId="207"/>
        <pc:sldMkLst>
          <pc:docMk/>
          <pc:sldMk cId="2602851510" sldId="2147483590"/>
        </pc:sldMkLst>
        <pc:spChg chg="mod">
          <ac:chgData name="Jennifer Eimers" userId="e496f3f7-6a48-4339-9b0c-9f426a43f948" providerId="ADAL" clId="{EA77C4EE-4DBD-4AED-BD7D-063333E8A9EF}" dt="2026-06-05T14:48:38.329" v="45" actId="207"/>
          <ac:spMkLst>
            <pc:docMk/>
            <pc:sldMk cId="2602851510" sldId="2147483590"/>
            <ac:spMk id="7" creationId="{5DC117BB-F48A-F931-7568-30279E16E39E}"/>
          </ac:spMkLst>
        </pc:spChg>
      </pc:sldChg>
      <pc:sldChg chg="modSp mod">
        <pc:chgData name="Jennifer Eimers" userId="e496f3f7-6a48-4339-9b0c-9f426a43f948" providerId="ADAL" clId="{EA77C4EE-4DBD-4AED-BD7D-063333E8A9EF}" dt="2026-06-05T14:48:44.276" v="46" actId="14100"/>
        <pc:sldMkLst>
          <pc:docMk/>
          <pc:sldMk cId="2082893586" sldId="2147483591"/>
        </pc:sldMkLst>
        <pc:spChg chg="mod">
          <ac:chgData name="Jennifer Eimers" userId="e496f3f7-6a48-4339-9b0c-9f426a43f948" providerId="ADAL" clId="{EA77C4EE-4DBD-4AED-BD7D-063333E8A9EF}" dt="2026-06-05T14:48:44.276" v="46" actId="14100"/>
          <ac:spMkLst>
            <pc:docMk/>
            <pc:sldMk cId="2082893586" sldId="2147483591"/>
            <ac:spMk id="7" creationId="{1491B721-F62A-5B6E-AF4C-E2DDCB5CD233}"/>
          </ac:spMkLst>
        </pc:spChg>
      </pc:sldChg>
    </pc:docChg>
  </pc:docChgLst>
  <pc:docChgLst>
    <pc:chgData name="Dussadee Royal" userId="51beead8-6fa0-4b98-aeba-37044af35e17" providerId="ADAL" clId="{65916674-3692-4E99-8AA4-5D02AA7E45A0}"/>
    <pc:docChg chg="undo custSel modSld">
      <pc:chgData name="Dussadee Royal" userId="51beead8-6fa0-4b98-aeba-37044af35e17" providerId="ADAL" clId="{65916674-3692-4E99-8AA4-5D02AA7E45A0}" dt="2026-06-05T14:42:03.882" v="157" actId="1076"/>
      <pc:docMkLst>
        <pc:docMk/>
      </pc:docMkLst>
      <pc:sldChg chg="modSp mod">
        <pc:chgData name="Dussadee Royal" userId="51beead8-6fa0-4b98-aeba-37044af35e17" providerId="ADAL" clId="{65916674-3692-4E99-8AA4-5D02AA7E45A0}" dt="2026-06-05T14:41:50.894" v="156" actId="12"/>
        <pc:sldMkLst>
          <pc:docMk/>
          <pc:sldMk cId="3350402403" sldId="2147473662"/>
        </pc:sldMkLst>
        <pc:spChg chg="mod">
          <ac:chgData name="Dussadee Royal" userId="51beead8-6fa0-4b98-aeba-37044af35e17" providerId="ADAL" clId="{65916674-3692-4E99-8AA4-5D02AA7E45A0}" dt="2026-06-05T14:41:50.894" v="156" actId="12"/>
          <ac:spMkLst>
            <pc:docMk/>
            <pc:sldMk cId="3350402403" sldId="2147473662"/>
            <ac:spMk id="4" creationId="{E45D08E2-9BBB-593A-18A2-7F3457243EDA}"/>
          </ac:spMkLst>
        </pc:spChg>
      </pc:sldChg>
      <pc:sldChg chg="addSp delSp modSp mod">
        <pc:chgData name="Dussadee Royal" userId="51beead8-6fa0-4b98-aeba-37044af35e17" providerId="ADAL" clId="{65916674-3692-4E99-8AA4-5D02AA7E45A0}" dt="2026-06-05T14:32:13.431" v="4"/>
        <pc:sldMkLst>
          <pc:docMk/>
          <pc:sldMk cId="2634731740" sldId="2147473663"/>
        </pc:sldMkLst>
        <pc:spChg chg="add mod">
          <ac:chgData name="Dussadee Royal" userId="51beead8-6fa0-4b98-aeba-37044af35e17" providerId="ADAL" clId="{65916674-3692-4E99-8AA4-5D02AA7E45A0}" dt="2026-06-05T14:32:13.431" v="4"/>
          <ac:spMkLst>
            <pc:docMk/>
            <pc:sldMk cId="2634731740" sldId="2147473663"/>
            <ac:spMk id="8" creationId="{DB4B6C45-4D65-6A4C-9F05-AFC8950F1244}"/>
          </ac:spMkLst>
        </pc:spChg>
        <pc:picChg chg="add mod">
          <ac:chgData name="Dussadee Royal" userId="51beead8-6fa0-4b98-aeba-37044af35e17" providerId="ADAL" clId="{65916674-3692-4E99-8AA4-5D02AA7E45A0}" dt="2026-06-05T14:31:54.431" v="2"/>
          <ac:picMkLst>
            <pc:docMk/>
            <pc:sldMk cId="2634731740" sldId="2147473663"/>
            <ac:picMk id="5" creationId="{05D75D81-D9D5-EE89-95C0-C8A415BA35E8}"/>
          </ac:picMkLst>
        </pc:picChg>
        <pc:picChg chg="add mod">
          <ac:chgData name="Dussadee Royal" userId="51beead8-6fa0-4b98-aeba-37044af35e17" providerId="ADAL" clId="{65916674-3692-4E99-8AA4-5D02AA7E45A0}" dt="2026-06-05T14:31:54.431" v="2"/>
          <ac:picMkLst>
            <pc:docMk/>
            <pc:sldMk cId="2634731740" sldId="2147473663"/>
            <ac:picMk id="6" creationId="{BEF1987C-4A24-680E-589D-61F874FEC900}"/>
          </ac:picMkLst>
        </pc:picChg>
        <pc:picChg chg="add mod">
          <ac:chgData name="Dussadee Royal" userId="51beead8-6fa0-4b98-aeba-37044af35e17" providerId="ADAL" clId="{65916674-3692-4E99-8AA4-5D02AA7E45A0}" dt="2026-06-05T14:31:54.431" v="2"/>
          <ac:picMkLst>
            <pc:docMk/>
            <pc:sldMk cId="2634731740" sldId="2147473663"/>
            <ac:picMk id="7" creationId="{54920D41-E874-AEA7-8365-C49AA26BA8B2}"/>
          </ac:picMkLst>
        </pc:picChg>
      </pc:sldChg>
      <pc:sldChg chg="modSp mod">
        <pc:chgData name="Dussadee Royal" userId="51beead8-6fa0-4b98-aeba-37044af35e17" providerId="ADAL" clId="{65916674-3692-4E99-8AA4-5D02AA7E45A0}" dt="2026-06-05T14:39:19.105" v="122" actId="207"/>
        <pc:sldMkLst>
          <pc:docMk/>
          <pc:sldMk cId="2265284973" sldId="2147475030"/>
        </pc:sldMkLst>
        <pc:spChg chg="mod">
          <ac:chgData name="Dussadee Royal" userId="51beead8-6fa0-4b98-aeba-37044af35e17" providerId="ADAL" clId="{65916674-3692-4E99-8AA4-5D02AA7E45A0}" dt="2026-06-05T14:33:22.090" v="14" actId="122"/>
          <ac:spMkLst>
            <pc:docMk/>
            <pc:sldMk cId="2265284973" sldId="2147475030"/>
            <ac:spMk id="5" creationId="{3FA03AF7-ACB1-56D6-8DED-A68EA1E7263D}"/>
          </ac:spMkLst>
        </pc:spChg>
        <pc:spChg chg="mod">
          <ac:chgData name="Dussadee Royal" userId="51beead8-6fa0-4b98-aeba-37044af35e17" providerId="ADAL" clId="{65916674-3692-4E99-8AA4-5D02AA7E45A0}" dt="2026-06-05T14:36:00.133" v="37" actId="113"/>
          <ac:spMkLst>
            <pc:docMk/>
            <pc:sldMk cId="2265284973" sldId="2147475030"/>
            <ac:spMk id="13" creationId="{74E02D11-2EB8-522F-57BF-71AAE972F7C3}"/>
          </ac:spMkLst>
        </pc:spChg>
        <pc:spChg chg="mod">
          <ac:chgData name="Dussadee Royal" userId="51beead8-6fa0-4b98-aeba-37044af35e17" providerId="ADAL" clId="{65916674-3692-4E99-8AA4-5D02AA7E45A0}" dt="2026-06-05T14:39:19.105" v="122" actId="207"/>
          <ac:spMkLst>
            <pc:docMk/>
            <pc:sldMk cId="2265284973" sldId="2147475030"/>
            <ac:spMk id="22" creationId="{63EDEC27-82EE-0A14-F020-7119E095E56F}"/>
          </ac:spMkLst>
        </pc:spChg>
        <pc:spChg chg="mod">
          <ac:chgData name="Dussadee Royal" userId="51beead8-6fa0-4b98-aeba-37044af35e17" providerId="ADAL" clId="{65916674-3692-4E99-8AA4-5D02AA7E45A0}" dt="2026-06-05T14:36:26.842" v="39" actId="1076"/>
          <ac:spMkLst>
            <pc:docMk/>
            <pc:sldMk cId="2265284973" sldId="2147475030"/>
            <ac:spMk id="23" creationId="{FDB0201E-1CB8-0DFE-C6DD-C6206D7B5683}"/>
          </ac:spMkLst>
        </pc:spChg>
        <pc:spChg chg="mod">
          <ac:chgData name="Dussadee Royal" userId="51beead8-6fa0-4b98-aeba-37044af35e17" providerId="ADAL" clId="{65916674-3692-4E99-8AA4-5D02AA7E45A0}" dt="2026-06-05T14:36:26.842" v="39" actId="1076"/>
          <ac:spMkLst>
            <pc:docMk/>
            <pc:sldMk cId="2265284973" sldId="2147475030"/>
            <ac:spMk id="26" creationId="{107588FB-CD1F-0C87-9E46-6C49353D0FCE}"/>
          </ac:spMkLst>
        </pc:spChg>
        <pc:spChg chg="mod">
          <ac:chgData name="Dussadee Royal" userId="51beead8-6fa0-4b98-aeba-37044af35e17" providerId="ADAL" clId="{65916674-3692-4E99-8AA4-5D02AA7E45A0}" dt="2026-06-05T14:39:19.105" v="122" actId="207"/>
          <ac:spMkLst>
            <pc:docMk/>
            <pc:sldMk cId="2265284973" sldId="2147475030"/>
            <ac:spMk id="27" creationId="{D56F69B3-9131-8456-3309-AD2008A5D6EB}"/>
          </ac:spMkLst>
        </pc:spChg>
        <pc:spChg chg="mod">
          <ac:chgData name="Dussadee Royal" userId="51beead8-6fa0-4b98-aeba-37044af35e17" providerId="ADAL" clId="{65916674-3692-4E99-8AA4-5D02AA7E45A0}" dt="2026-06-05T14:39:19.105" v="122" actId="207"/>
          <ac:spMkLst>
            <pc:docMk/>
            <pc:sldMk cId="2265284973" sldId="2147475030"/>
            <ac:spMk id="28" creationId="{91060A55-C7F7-9325-DC2F-1525389F4BFD}"/>
          </ac:spMkLst>
        </pc:spChg>
        <pc:spChg chg="mod">
          <ac:chgData name="Dussadee Royal" userId="51beead8-6fa0-4b98-aeba-37044af35e17" providerId="ADAL" clId="{65916674-3692-4E99-8AA4-5D02AA7E45A0}" dt="2026-06-05T14:39:19.105" v="122" actId="207"/>
          <ac:spMkLst>
            <pc:docMk/>
            <pc:sldMk cId="2265284973" sldId="2147475030"/>
            <ac:spMk id="29" creationId="{B6CD11F7-F868-C31E-E296-AE41B90074D5}"/>
          </ac:spMkLst>
        </pc:spChg>
        <pc:spChg chg="mod">
          <ac:chgData name="Dussadee Royal" userId="51beead8-6fa0-4b98-aeba-37044af35e17" providerId="ADAL" clId="{65916674-3692-4E99-8AA4-5D02AA7E45A0}" dt="2026-06-05T14:39:14.871" v="121" actId="207"/>
          <ac:spMkLst>
            <pc:docMk/>
            <pc:sldMk cId="2265284973" sldId="2147475030"/>
            <ac:spMk id="30" creationId="{04683ABD-B94F-E873-8609-349528C97608}"/>
          </ac:spMkLst>
        </pc:spChg>
        <pc:spChg chg="mod">
          <ac:chgData name="Dussadee Royal" userId="51beead8-6fa0-4b98-aeba-37044af35e17" providerId="ADAL" clId="{65916674-3692-4E99-8AA4-5D02AA7E45A0}" dt="2026-06-05T14:36:26.842" v="39" actId="1076"/>
          <ac:spMkLst>
            <pc:docMk/>
            <pc:sldMk cId="2265284973" sldId="2147475030"/>
            <ac:spMk id="35" creationId="{A50A9E7B-1C5E-E345-A0A4-D2323B4F425E}"/>
          </ac:spMkLst>
        </pc:spChg>
        <pc:spChg chg="mod">
          <ac:chgData name="Dussadee Royal" userId="51beead8-6fa0-4b98-aeba-37044af35e17" providerId="ADAL" clId="{65916674-3692-4E99-8AA4-5D02AA7E45A0}" dt="2026-06-05T14:37:13.518" v="59" actId="14100"/>
          <ac:spMkLst>
            <pc:docMk/>
            <pc:sldMk cId="2265284973" sldId="2147475030"/>
            <ac:spMk id="43" creationId="{DA3B1398-1D71-8326-53D5-8E0E4BE63439}"/>
          </ac:spMkLst>
        </pc:spChg>
        <pc:spChg chg="mod">
          <ac:chgData name="Dussadee Royal" userId="51beead8-6fa0-4b98-aeba-37044af35e17" providerId="ADAL" clId="{65916674-3692-4E99-8AA4-5D02AA7E45A0}" dt="2026-06-05T14:37:13.518" v="59" actId="14100"/>
          <ac:spMkLst>
            <pc:docMk/>
            <pc:sldMk cId="2265284973" sldId="2147475030"/>
            <ac:spMk id="49" creationId="{F5825221-4F8E-A879-7FD3-B84CEE25F81F}"/>
          </ac:spMkLst>
        </pc:spChg>
        <pc:spChg chg="mod">
          <ac:chgData name="Dussadee Royal" userId="51beead8-6fa0-4b98-aeba-37044af35e17" providerId="ADAL" clId="{65916674-3692-4E99-8AA4-5D02AA7E45A0}" dt="2026-06-05T14:37:13.518" v="59" actId="14100"/>
          <ac:spMkLst>
            <pc:docMk/>
            <pc:sldMk cId="2265284973" sldId="2147475030"/>
            <ac:spMk id="51" creationId="{FD24CA0A-C412-AE80-F2A2-784C030FCE64}"/>
          </ac:spMkLst>
        </pc:spChg>
        <pc:spChg chg="mod">
          <ac:chgData name="Dussadee Royal" userId="51beead8-6fa0-4b98-aeba-37044af35e17" providerId="ADAL" clId="{65916674-3692-4E99-8AA4-5D02AA7E45A0}" dt="2026-06-05T14:37:51.474" v="77" actId="1038"/>
          <ac:spMkLst>
            <pc:docMk/>
            <pc:sldMk cId="2265284973" sldId="2147475030"/>
            <ac:spMk id="53" creationId="{C79941B7-09D5-CE3D-2C70-FEFB3DA09343}"/>
          </ac:spMkLst>
        </pc:spChg>
        <pc:spChg chg="mod">
          <ac:chgData name="Dussadee Royal" userId="51beead8-6fa0-4b98-aeba-37044af35e17" providerId="ADAL" clId="{65916674-3692-4E99-8AA4-5D02AA7E45A0}" dt="2026-06-05T14:37:51.474" v="77" actId="1038"/>
          <ac:spMkLst>
            <pc:docMk/>
            <pc:sldMk cId="2265284973" sldId="2147475030"/>
            <ac:spMk id="54" creationId="{96CE58A2-261E-A00E-8117-0ED7EB05465E}"/>
          </ac:spMkLst>
        </pc:spChg>
        <pc:spChg chg="mod">
          <ac:chgData name="Dussadee Royal" userId="51beead8-6fa0-4b98-aeba-37044af35e17" providerId="ADAL" clId="{65916674-3692-4E99-8AA4-5D02AA7E45A0}" dt="2026-06-05T14:37:51.474" v="77" actId="1038"/>
          <ac:spMkLst>
            <pc:docMk/>
            <pc:sldMk cId="2265284973" sldId="2147475030"/>
            <ac:spMk id="55" creationId="{FA155A32-B03D-A735-1BB6-5DCB02817106}"/>
          </ac:spMkLst>
        </pc:spChg>
        <pc:spChg chg="mod">
          <ac:chgData name="Dussadee Royal" userId="51beead8-6fa0-4b98-aeba-37044af35e17" providerId="ADAL" clId="{65916674-3692-4E99-8AA4-5D02AA7E45A0}" dt="2026-06-05T14:38:25.781" v="102" actId="1035"/>
          <ac:spMkLst>
            <pc:docMk/>
            <pc:sldMk cId="2265284973" sldId="2147475030"/>
            <ac:spMk id="63" creationId="{7EB2E953-3AEB-FCB8-53B7-2620D6B72E93}"/>
          </ac:spMkLst>
        </pc:spChg>
        <pc:spChg chg="mod">
          <ac:chgData name="Dussadee Royal" userId="51beead8-6fa0-4b98-aeba-37044af35e17" providerId="ADAL" clId="{65916674-3692-4E99-8AA4-5D02AA7E45A0}" dt="2026-06-05T14:38:25.781" v="102" actId="1035"/>
          <ac:spMkLst>
            <pc:docMk/>
            <pc:sldMk cId="2265284973" sldId="2147475030"/>
            <ac:spMk id="64" creationId="{2473BCA1-9221-4C61-E50F-C971EC1F0A24}"/>
          </ac:spMkLst>
        </pc:spChg>
        <pc:spChg chg="mod">
          <ac:chgData name="Dussadee Royal" userId="51beead8-6fa0-4b98-aeba-37044af35e17" providerId="ADAL" clId="{65916674-3692-4E99-8AA4-5D02AA7E45A0}" dt="2026-06-05T14:38:25.781" v="102" actId="1035"/>
          <ac:spMkLst>
            <pc:docMk/>
            <pc:sldMk cId="2265284973" sldId="2147475030"/>
            <ac:spMk id="65" creationId="{AAA97338-893D-5428-7BEB-5E56D67C895E}"/>
          </ac:spMkLst>
        </pc:spChg>
        <pc:spChg chg="mod">
          <ac:chgData name="Dussadee Royal" userId="51beead8-6fa0-4b98-aeba-37044af35e17" providerId="ADAL" clId="{65916674-3692-4E99-8AA4-5D02AA7E45A0}" dt="2026-06-05T14:38:56.975" v="118" actId="1036"/>
          <ac:spMkLst>
            <pc:docMk/>
            <pc:sldMk cId="2265284973" sldId="2147475030"/>
            <ac:spMk id="69" creationId="{B4438CFD-B71E-31A5-B377-76D281AC029D}"/>
          </ac:spMkLst>
        </pc:spChg>
        <pc:spChg chg="mod">
          <ac:chgData name="Dussadee Royal" userId="51beead8-6fa0-4b98-aeba-37044af35e17" providerId="ADAL" clId="{65916674-3692-4E99-8AA4-5D02AA7E45A0}" dt="2026-06-05T14:38:56.975" v="118" actId="1036"/>
          <ac:spMkLst>
            <pc:docMk/>
            <pc:sldMk cId="2265284973" sldId="2147475030"/>
            <ac:spMk id="70" creationId="{1C6C8ABB-25C7-1188-692D-03BDE58AF67A}"/>
          </ac:spMkLst>
        </pc:spChg>
        <pc:spChg chg="mod">
          <ac:chgData name="Dussadee Royal" userId="51beead8-6fa0-4b98-aeba-37044af35e17" providerId="ADAL" clId="{65916674-3692-4E99-8AA4-5D02AA7E45A0}" dt="2026-06-05T14:38:56.975" v="118" actId="1036"/>
          <ac:spMkLst>
            <pc:docMk/>
            <pc:sldMk cId="2265284973" sldId="2147475030"/>
            <ac:spMk id="71" creationId="{4E787E73-264D-9FEC-F576-06F731DAED2A}"/>
          </ac:spMkLst>
        </pc:spChg>
        <pc:grpChg chg="mod">
          <ac:chgData name="Dussadee Royal" userId="51beead8-6fa0-4b98-aeba-37044af35e17" providerId="ADAL" clId="{65916674-3692-4E99-8AA4-5D02AA7E45A0}" dt="2026-06-05T14:38:56.975" v="118" actId="1036"/>
          <ac:grpSpMkLst>
            <pc:docMk/>
            <pc:sldMk cId="2265284973" sldId="2147475030"/>
            <ac:grpSpMk id="74" creationId="{F6622646-0E78-03D7-25E1-BBBB343BC93A}"/>
          </ac:grpSpMkLst>
        </pc:grpChg>
        <pc:grpChg chg="mod">
          <ac:chgData name="Dussadee Royal" userId="51beead8-6fa0-4b98-aeba-37044af35e17" providerId="ADAL" clId="{65916674-3692-4E99-8AA4-5D02AA7E45A0}" dt="2026-06-05T14:38:25.781" v="102" actId="1035"/>
          <ac:grpSpMkLst>
            <pc:docMk/>
            <pc:sldMk cId="2265284973" sldId="2147475030"/>
            <ac:grpSpMk id="75" creationId="{F4B67903-86C7-6D37-1733-45769A1897A4}"/>
          </ac:grpSpMkLst>
        </pc:grpChg>
        <pc:grpChg chg="mod">
          <ac:chgData name="Dussadee Royal" userId="51beead8-6fa0-4b98-aeba-37044af35e17" providerId="ADAL" clId="{65916674-3692-4E99-8AA4-5D02AA7E45A0}" dt="2026-06-05T14:37:51.474" v="77" actId="1038"/>
          <ac:grpSpMkLst>
            <pc:docMk/>
            <pc:sldMk cId="2265284973" sldId="2147475030"/>
            <ac:grpSpMk id="76" creationId="{114830CC-0588-41E0-D4C5-1605DF665D74}"/>
          </ac:grpSpMkLst>
        </pc:grpChg>
        <pc:grpChg chg="mod">
          <ac:chgData name="Dussadee Royal" userId="51beead8-6fa0-4b98-aeba-37044af35e17" providerId="ADAL" clId="{65916674-3692-4E99-8AA4-5D02AA7E45A0}" dt="2026-06-05T14:37:13.518" v="59" actId="14100"/>
          <ac:grpSpMkLst>
            <pc:docMk/>
            <pc:sldMk cId="2265284973" sldId="2147475030"/>
            <ac:grpSpMk id="77" creationId="{83798457-DA25-957C-CB3D-3A149821299D}"/>
          </ac:grpSpMkLst>
        </pc:grpChg>
        <pc:grpChg chg="mod">
          <ac:chgData name="Dussadee Royal" userId="51beead8-6fa0-4b98-aeba-37044af35e17" providerId="ADAL" clId="{65916674-3692-4E99-8AA4-5D02AA7E45A0}" dt="2026-06-05T14:36:26.842" v="39" actId="1076"/>
          <ac:grpSpMkLst>
            <pc:docMk/>
            <pc:sldMk cId="2265284973" sldId="2147475030"/>
            <ac:grpSpMk id="78" creationId="{59A2077F-2178-1F16-3383-92A14E444A26}"/>
          </ac:grpSpMkLst>
        </pc:grpChg>
        <pc:cxnChg chg="mod">
          <ac:chgData name="Dussadee Royal" userId="51beead8-6fa0-4b98-aeba-37044af35e17" providerId="ADAL" clId="{65916674-3692-4E99-8AA4-5D02AA7E45A0}" dt="2026-06-05T14:36:26.842" v="39" actId="1076"/>
          <ac:cxnSpMkLst>
            <pc:docMk/>
            <pc:sldMk cId="2265284973" sldId="2147475030"/>
            <ac:cxnSpMk id="25" creationId="{12FE84E8-809A-32F2-F73F-EB3F2E1189C5}"/>
          </ac:cxnSpMkLst>
        </pc:cxnChg>
        <pc:cxnChg chg="mod">
          <ac:chgData name="Dussadee Royal" userId="51beead8-6fa0-4b98-aeba-37044af35e17" providerId="ADAL" clId="{65916674-3692-4E99-8AA4-5D02AA7E45A0}" dt="2026-06-05T14:37:13.518" v="59" actId="14100"/>
          <ac:cxnSpMkLst>
            <pc:docMk/>
            <pc:sldMk cId="2265284973" sldId="2147475030"/>
            <ac:cxnSpMk id="52" creationId="{BF8D9783-2103-6049-55B9-7580D3A758FB}"/>
          </ac:cxnSpMkLst>
        </pc:cxnChg>
        <pc:cxnChg chg="mod">
          <ac:chgData name="Dussadee Royal" userId="51beead8-6fa0-4b98-aeba-37044af35e17" providerId="ADAL" clId="{65916674-3692-4E99-8AA4-5D02AA7E45A0}" dt="2026-06-05T14:37:51.474" v="77" actId="1038"/>
          <ac:cxnSpMkLst>
            <pc:docMk/>
            <pc:sldMk cId="2265284973" sldId="2147475030"/>
            <ac:cxnSpMk id="56" creationId="{CB3458BA-9CEF-A235-4D8B-D557ECB28B7A}"/>
          </ac:cxnSpMkLst>
        </pc:cxnChg>
        <pc:cxnChg chg="mod">
          <ac:chgData name="Dussadee Royal" userId="51beead8-6fa0-4b98-aeba-37044af35e17" providerId="ADAL" clId="{65916674-3692-4E99-8AA4-5D02AA7E45A0}" dt="2026-06-05T14:38:25.781" v="102" actId="1035"/>
          <ac:cxnSpMkLst>
            <pc:docMk/>
            <pc:sldMk cId="2265284973" sldId="2147475030"/>
            <ac:cxnSpMk id="66" creationId="{BEF76268-15A1-F59B-6CFD-54408DD421E9}"/>
          </ac:cxnSpMkLst>
        </pc:cxnChg>
        <pc:cxnChg chg="mod">
          <ac:chgData name="Dussadee Royal" userId="51beead8-6fa0-4b98-aeba-37044af35e17" providerId="ADAL" clId="{65916674-3692-4E99-8AA4-5D02AA7E45A0}" dt="2026-06-05T14:38:56.975" v="118" actId="1036"/>
          <ac:cxnSpMkLst>
            <pc:docMk/>
            <pc:sldMk cId="2265284973" sldId="2147475030"/>
            <ac:cxnSpMk id="72" creationId="{9213386A-406F-44E7-A0CA-FE81B7C2BA10}"/>
          </ac:cxnSpMkLst>
        </pc:cxnChg>
      </pc:sldChg>
      <pc:sldChg chg="modSp mod">
        <pc:chgData name="Dussadee Royal" userId="51beead8-6fa0-4b98-aeba-37044af35e17" providerId="ADAL" clId="{65916674-3692-4E99-8AA4-5D02AA7E45A0}" dt="2026-06-05T14:42:03.882" v="157" actId="1076"/>
        <pc:sldMkLst>
          <pc:docMk/>
          <pc:sldMk cId="3715956109" sldId="2147482775"/>
        </pc:sldMkLst>
        <pc:spChg chg="mod">
          <ac:chgData name="Dussadee Royal" userId="51beead8-6fa0-4b98-aeba-37044af35e17" providerId="ADAL" clId="{65916674-3692-4E99-8AA4-5D02AA7E45A0}" dt="2026-06-05T14:42:03.882" v="157" actId="1076"/>
          <ac:spMkLst>
            <pc:docMk/>
            <pc:sldMk cId="3715956109" sldId="2147482775"/>
            <ac:spMk id="5" creationId="{6DA93788-E77D-4CCE-84A4-6D74E9ED9D9E}"/>
          </ac:spMkLst>
        </pc:spChg>
      </pc:sldChg>
      <pc:sldChg chg="modSp mod">
        <pc:chgData name="Dussadee Royal" userId="51beead8-6fa0-4b98-aeba-37044af35e17" providerId="ADAL" clId="{65916674-3692-4E99-8AA4-5D02AA7E45A0}" dt="2026-06-05T14:32:47.707" v="8" actId="14100"/>
        <pc:sldMkLst>
          <pc:docMk/>
          <pc:sldMk cId="2457198323" sldId="2147482859"/>
        </pc:sldMkLst>
        <pc:spChg chg="mod">
          <ac:chgData name="Dussadee Royal" userId="51beead8-6fa0-4b98-aeba-37044af35e17" providerId="ADAL" clId="{65916674-3692-4E99-8AA4-5D02AA7E45A0}" dt="2026-06-05T14:32:47.707" v="8" actId="14100"/>
          <ac:spMkLst>
            <pc:docMk/>
            <pc:sldMk cId="2457198323" sldId="2147482859"/>
            <ac:spMk id="12" creationId="{F6AFA55B-6A48-11F3-EA59-B9E1EDECF42D}"/>
          </ac:spMkLst>
        </pc:spChg>
      </pc:sldChg>
      <pc:sldChg chg="modSp mod modClrScheme chgLayout">
        <pc:chgData name="Dussadee Royal" userId="51beead8-6fa0-4b98-aeba-37044af35e17" providerId="ADAL" clId="{65916674-3692-4E99-8AA4-5D02AA7E45A0}" dt="2026-06-05T14:41:05.351" v="143" actId="12"/>
        <pc:sldMkLst>
          <pc:docMk/>
          <pc:sldMk cId="3989781198" sldId="2147482892"/>
        </pc:sldMkLst>
        <pc:spChg chg="mod ord">
          <ac:chgData name="Dussadee Royal" userId="51beead8-6fa0-4b98-aeba-37044af35e17" providerId="ADAL" clId="{65916674-3692-4E99-8AA4-5D02AA7E45A0}" dt="2026-06-05T14:41:05.351" v="143" actId="12"/>
          <ac:spMkLst>
            <pc:docMk/>
            <pc:sldMk cId="3989781198" sldId="2147482892"/>
            <ac:spMk id="4" creationId="{AFC15309-5D3E-6B5A-A0DA-68EB9D3615A6}"/>
          </ac:spMkLst>
        </pc:spChg>
        <pc:spChg chg="mod ord">
          <ac:chgData name="Dussadee Royal" userId="51beead8-6fa0-4b98-aeba-37044af35e17" providerId="ADAL" clId="{65916674-3692-4E99-8AA4-5D02AA7E45A0}" dt="2026-06-05T14:41:01.289" v="141" actId="700"/>
          <ac:spMkLst>
            <pc:docMk/>
            <pc:sldMk cId="3989781198" sldId="2147482892"/>
            <ac:spMk id="7" creationId="{0DDBA310-A837-ECB8-B697-B048673EBEF6}"/>
          </ac:spMkLst>
        </pc:spChg>
        <pc:spChg chg="mod ord">
          <ac:chgData name="Dussadee Royal" userId="51beead8-6fa0-4b98-aeba-37044af35e17" providerId="ADAL" clId="{65916674-3692-4E99-8AA4-5D02AA7E45A0}" dt="2026-06-05T14:41:01.289" v="141" actId="700"/>
          <ac:spMkLst>
            <pc:docMk/>
            <pc:sldMk cId="3989781198" sldId="2147482892"/>
            <ac:spMk id="9" creationId="{53A7782A-A8DA-FAD7-16CC-D34520552E14}"/>
          </ac:spMkLst>
        </pc:spChg>
      </pc:sldChg>
      <pc:sldChg chg="modSp mod">
        <pc:chgData name="Dussadee Royal" userId="51beead8-6fa0-4b98-aeba-37044af35e17" providerId="ADAL" clId="{65916674-3692-4E99-8AA4-5D02AA7E45A0}" dt="2026-06-05T14:33:11.565" v="12" actId="1076"/>
        <pc:sldMkLst>
          <pc:docMk/>
          <pc:sldMk cId="1010847574" sldId="2147483580"/>
        </pc:sldMkLst>
        <pc:spChg chg="mod">
          <ac:chgData name="Dussadee Royal" userId="51beead8-6fa0-4b98-aeba-37044af35e17" providerId="ADAL" clId="{65916674-3692-4E99-8AA4-5D02AA7E45A0}" dt="2026-06-05T14:33:07.549" v="11" actId="404"/>
          <ac:spMkLst>
            <pc:docMk/>
            <pc:sldMk cId="1010847574" sldId="2147483580"/>
            <ac:spMk id="7" creationId="{17488D5B-397A-410B-5E96-E1012E1D449D}"/>
          </ac:spMkLst>
        </pc:spChg>
        <pc:spChg chg="mod">
          <ac:chgData name="Dussadee Royal" userId="51beead8-6fa0-4b98-aeba-37044af35e17" providerId="ADAL" clId="{65916674-3692-4E99-8AA4-5D02AA7E45A0}" dt="2026-06-05T14:33:00.502" v="9" actId="14100"/>
          <ac:spMkLst>
            <pc:docMk/>
            <pc:sldMk cId="1010847574" sldId="2147483580"/>
            <ac:spMk id="8" creationId="{F9DE3B68-C86B-6F95-44CB-F0EDE16C8095}"/>
          </ac:spMkLst>
        </pc:spChg>
        <pc:grpChg chg="mod">
          <ac:chgData name="Dussadee Royal" userId="51beead8-6fa0-4b98-aeba-37044af35e17" providerId="ADAL" clId="{65916674-3692-4E99-8AA4-5D02AA7E45A0}" dt="2026-06-05T14:33:11.565" v="12" actId="1076"/>
          <ac:grpSpMkLst>
            <pc:docMk/>
            <pc:sldMk cId="1010847574" sldId="2147483580"/>
            <ac:grpSpMk id="5" creationId="{4B5AA9F2-C388-D5C8-77A7-135B9601F31D}"/>
          </ac:grpSpMkLst>
        </pc:grpChg>
      </pc:sldChg>
      <pc:sldChg chg="modSp mod">
        <pc:chgData name="Dussadee Royal" userId="51beead8-6fa0-4b98-aeba-37044af35e17" providerId="ADAL" clId="{65916674-3692-4E99-8AA4-5D02AA7E45A0}" dt="2026-06-05T14:39:40.017" v="126" actId="14100"/>
        <pc:sldMkLst>
          <pc:docMk/>
          <pc:sldMk cId="3156364171" sldId="2147483582"/>
        </pc:sldMkLst>
        <pc:spChg chg="mod">
          <ac:chgData name="Dussadee Royal" userId="51beead8-6fa0-4b98-aeba-37044af35e17" providerId="ADAL" clId="{65916674-3692-4E99-8AA4-5D02AA7E45A0}" dt="2026-06-05T14:39:34.039" v="124" actId="14100"/>
          <ac:spMkLst>
            <pc:docMk/>
            <pc:sldMk cId="3156364171" sldId="2147483582"/>
            <ac:spMk id="7" creationId="{DC3B2E57-5EDC-AA6B-3979-ED9125D5B4F4}"/>
          </ac:spMkLst>
        </pc:spChg>
        <pc:spChg chg="mod">
          <ac:chgData name="Dussadee Royal" userId="51beead8-6fa0-4b98-aeba-37044af35e17" providerId="ADAL" clId="{65916674-3692-4E99-8AA4-5D02AA7E45A0}" dt="2026-06-05T14:39:40.017" v="126" actId="14100"/>
          <ac:spMkLst>
            <pc:docMk/>
            <pc:sldMk cId="3156364171" sldId="2147483582"/>
            <ac:spMk id="8" creationId="{E10E426A-4E92-14B9-B04F-93680539751C}"/>
          </ac:spMkLst>
        </pc:spChg>
        <pc:grpChg chg="mod">
          <ac:chgData name="Dussadee Royal" userId="51beead8-6fa0-4b98-aeba-37044af35e17" providerId="ADAL" clId="{65916674-3692-4E99-8AA4-5D02AA7E45A0}" dt="2026-06-05T14:39:35.710" v="125" actId="1076"/>
          <ac:grpSpMkLst>
            <pc:docMk/>
            <pc:sldMk cId="3156364171" sldId="2147483582"/>
            <ac:grpSpMk id="5" creationId="{617E634A-882B-2E5C-AA8A-E3A9E3BADD13}"/>
          </ac:grpSpMkLst>
        </pc:grpChg>
      </pc:sldChg>
      <pc:sldChg chg="modSp mod">
        <pc:chgData name="Dussadee Royal" userId="51beead8-6fa0-4b98-aeba-37044af35e17" providerId="ADAL" clId="{65916674-3692-4E99-8AA4-5D02AA7E45A0}" dt="2026-06-05T14:40:48.519" v="140" actId="14100"/>
        <pc:sldMkLst>
          <pc:docMk/>
          <pc:sldMk cId="2368672306" sldId="2147483583"/>
        </pc:sldMkLst>
        <pc:spChg chg="mod">
          <ac:chgData name="Dussadee Royal" userId="51beead8-6fa0-4b98-aeba-37044af35e17" providerId="ADAL" clId="{65916674-3692-4E99-8AA4-5D02AA7E45A0}" dt="2026-06-05T14:40:48.519" v="140" actId="14100"/>
          <ac:spMkLst>
            <pc:docMk/>
            <pc:sldMk cId="2368672306" sldId="2147483583"/>
            <ac:spMk id="4" creationId="{FA95519C-994F-410C-A791-4BE87B73AAAE}"/>
          </ac:spMkLst>
        </pc:spChg>
        <pc:spChg chg="mod">
          <ac:chgData name="Dussadee Royal" userId="51beead8-6fa0-4b98-aeba-37044af35e17" providerId="ADAL" clId="{65916674-3692-4E99-8AA4-5D02AA7E45A0}" dt="2026-06-05T14:40:40.205" v="138" actId="207"/>
          <ac:spMkLst>
            <pc:docMk/>
            <pc:sldMk cId="2368672306" sldId="2147483583"/>
            <ac:spMk id="7" creationId="{61C9DC1C-7090-1CD9-78B2-14593F72BE45}"/>
          </ac:spMkLst>
        </pc:spChg>
        <pc:grpChg chg="mod">
          <ac:chgData name="Dussadee Royal" userId="51beead8-6fa0-4b98-aeba-37044af35e17" providerId="ADAL" clId="{65916674-3692-4E99-8AA4-5D02AA7E45A0}" dt="2026-06-05T14:40:44.317" v="139" actId="1076"/>
          <ac:grpSpMkLst>
            <pc:docMk/>
            <pc:sldMk cId="2368672306" sldId="2147483583"/>
            <ac:grpSpMk id="5" creationId="{BD024682-3349-6D90-3231-C42CEBAF5913}"/>
          </ac:grpSpMkLst>
        </pc:grpChg>
      </pc:sldChg>
      <pc:sldChg chg="modSp mod">
        <pc:chgData name="Dussadee Royal" userId="51beead8-6fa0-4b98-aeba-37044af35e17" providerId="ADAL" clId="{65916674-3692-4E99-8AA4-5D02AA7E45A0}" dt="2026-06-05T14:41:43.685" v="154" actId="14100"/>
        <pc:sldMkLst>
          <pc:docMk/>
          <pc:sldMk cId="4216324461" sldId="2147483585"/>
        </pc:sldMkLst>
        <pc:spChg chg="mod">
          <ac:chgData name="Dussadee Royal" userId="51beead8-6fa0-4b98-aeba-37044af35e17" providerId="ADAL" clId="{65916674-3692-4E99-8AA4-5D02AA7E45A0}" dt="2026-06-05T14:41:20.276" v="148" actId="1035"/>
          <ac:spMkLst>
            <pc:docMk/>
            <pc:sldMk cId="4216324461" sldId="2147483585"/>
            <ac:spMk id="4" creationId="{92FE1A08-0375-8B2E-F9B3-A65CAD23F2E6}"/>
          </ac:spMkLst>
        </pc:spChg>
        <pc:spChg chg="mod">
          <ac:chgData name="Dussadee Royal" userId="51beead8-6fa0-4b98-aeba-37044af35e17" providerId="ADAL" clId="{65916674-3692-4E99-8AA4-5D02AA7E45A0}" dt="2026-06-05T14:41:43.685" v="154" actId="14100"/>
          <ac:spMkLst>
            <pc:docMk/>
            <pc:sldMk cId="4216324461" sldId="2147483585"/>
            <ac:spMk id="5" creationId="{15C64AAA-1DCB-3200-092F-0D1C0538344B}"/>
          </ac:spMkLst>
        </pc:spChg>
        <pc:grpChg chg="mod">
          <ac:chgData name="Dussadee Royal" userId="51beead8-6fa0-4b98-aeba-37044af35e17" providerId="ADAL" clId="{65916674-3692-4E99-8AA4-5D02AA7E45A0}" dt="2026-06-05T14:41:30.805" v="150" actId="1076"/>
          <ac:grpSpMkLst>
            <pc:docMk/>
            <pc:sldMk cId="4216324461" sldId="2147483585"/>
            <ac:grpSpMk id="8" creationId="{28849109-3F6B-C612-E9E7-E162F5B57DD7}"/>
          </ac:grpSpMkLst>
        </pc:grpChg>
      </pc:sldChg>
      <pc:sldChg chg="modSp mod">
        <pc:chgData name="Dussadee Royal" userId="51beead8-6fa0-4b98-aeba-37044af35e17" providerId="ADAL" clId="{65916674-3692-4E99-8AA4-5D02AA7E45A0}" dt="2026-06-05T14:33:17.967" v="13" actId="122"/>
        <pc:sldMkLst>
          <pc:docMk/>
          <pc:sldMk cId="1036088131" sldId="2147483588"/>
        </pc:sldMkLst>
        <pc:spChg chg="mod">
          <ac:chgData name="Dussadee Royal" userId="51beead8-6fa0-4b98-aeba-37044af35e17" providerId="ADAL" clId="{65916674-3692-4E99-8AA4-5D02AA7E45A0}" dt="2026-06-05T14:33:17.967" v="13" actId="122"/>
          <ac:spMkLst>
            <pc:docMk/>
            <pc:sldMk cId="1036088131" sldId="2147483588"/>
            <ac:spMk id="4" creationId="{9B7F865A-A355-28D5-A2CC-3678F9B403E5}"/>
          </ac:spMkLst>
        </pc:spChg>
      </pc:sldChg>
      <pc:sldChg chg="modSp mod">
        <pc:chgData name="Dussadee Royal" userId="51beead8-6fa0-4b98-aeba-37044af35e17" providerId="ADAL" clId="{65916674-3692-4E99-8AA4-5D02AA7E45A0}" dt="2026-06-05T14:40:28.408" v="137" actId="122"/>
        <pc:sldMkLst>
          <pc:docMk/>
          <pc:sldMk cId="661621220" sldId="2147483589"/>
        </pc:sldMkLst>
        <pc:spChg chg="mod">
          <ac:chgData name="Dussadee Royal" userId="51beead8-6fa0-4b98-aeba-37044af35e17" providerId="ADAL" clId="{65916674-3692-4E99-8AA4-5D02AA7E45A0}" dt="2026-06-05T14:40:28.408" v="137" actId="122"/>
          <ac:spMkLst>
            <pc:docMk/>
            <pc:sldMk cId="661621220" sldId="2147483589"/>
            <ac:spMk id="6" creationId="{EEC59DEB-1614-DB78-FE91-2C5C0222BFC8}"/>
          </ac:spMkLst>
        </pc:spChg>
        <pc:graphicFrameChg chg="modGraphic">
          <ac:chgData name="Dussadee Royal" userId="51beead8-6fa0-4b98-aeba-37044af35e17" providerId="ADAL" clId="{65916674-3692-4E99-8AA4-5D02AA7E45A0}" dt="2026-06-05T14:39:59.782" v="132" actId="403"/>
          <ac:graphicFrameMkLst>
            <pc:docMk/>
            <pc:sldMk cId="661621220" sldId="2147483589"/>
            <ac:graphicFrameMk id="7" creationId="{238F6F29-A616-3FA5-9EA6-9122585D68FF}"/>
          </ac:graphicFrameMkLst>
        </pc:graphicFrameChg>
      </pc:sldChg>
      <pc:sldChg chg="modSp mod">
        <pc:chgData name="Dussadee Royal" userId="51beead8-6fa0-4b98-aeba-37044af35e17" providerId="ADAL" clId="{65916674-3692-4E99-8AA4-5D02AA7E45A0}" dt="2026-06-05T14:40:12.434" v="135" actId="3064"/>
        <pc:sldMkLst>
          <pc:docMk/>
          <pc:sldMk cId="2602851510" sldId="2147483590"/>
        </pc:sldMkLst>
        <pc:spChg chg="mod">
          <ac:chgData name="Dussadee Royal" userId="51beead8-6fa0-4b98-aeba-37044af35e17" providerId="ADAL" clId="{65916674-3692-4E99-8AA4-5D02AA7E45A0}" dt="2026-06-05T14:40:12.434" v="135" actId="3064"/>
          <ac:spMkLst>
            <pc:docMk/>
            <pc:sldMk cId="2602851510" sldId="2147483590"/>
            <ac:spMk id="5" creationId="{F9629BD6-7E0F-5AD1-D8FD-6E56D8CCA38E}"/>
          </ac:spMkLst>
        </pc:spChg>
        <pc:spChg chg="mod">
          <ac:chgData name="Dussadee Royal" userId="51beead8-6fa0-4b98-aeba-37044af35e17" providerId="ADAL" clId="{65916674-3692-4E99-8AA4-5D02AA7E45A0}" dt="2026-06-05T14:40:12.434" v="135" actId="3064"/>
          <ac:spMkLst>
            <pc:docMk/>
            <pc:sldMk cId="2602851510" sldId="2147483590"/>
            <ac:spMk id="7" creationId="{5DC117BB-F48A-F931-7568-30279E16E39E}"/>
          </ac:spMkLst>
        </pc:spChg>
      </pc:sldChg>
      <pc:sldChg chg="modSp mod">
        <pc:chgData name="Dussadee Royal" userId="51beead8-6fa0-4b98-aeba-37044af35e17" providerId="ADAL" clId="{65916674-3692-4E99-8AA4-5D02AA7E45A0}" dt="2026-06-05T14:40:20.972" v="136" actId="207"/>
        <pc:sldMkLst>
          <pc:docMk/>
          <pc:sldMk cId="2082893586" sldId="2147483591"/>
        </pc:sldMkLst>
        <pc:graphicFrameChg chg="modGraphic">
          <ac:chgData name="Dussadee Royal" userId="51beead8-6fa0-4b98-aeba-37044af35e17" providerId="ADAL" clId="{65916674-3692-4E99-8AA4-5D02AA7E45A0}" dt="2026-06-05T14:40:20.972" v="136" actId="207"/>
          <ac:graphicFrameMkLst>
            <pc:docMk/>
            <pc:sldMk cId="2082893586" sldId="2147483591"/>
            <ac:graphicFrameMk id="9" creationId="{F896A9D4-6C57-2CE8-FBC6-BE5393BC843E}"/>
          </ac:graphicFrameMkLst>
        </pc:graphicFrameChg>
      </pc:sldChg>
    </pc:docChg>
  </pc:docChgLst>
  <pc:docChgLst>
    <pc:chgData name="Robin Black" userId="b7cebd55-1fa6-44ea-9605-a982874bd1bc" providerId="ADAL" clId="{F85D9DA9-72A7-4C5C-84E8-5B5138C86DBA}"/>
    <pc:docChg chg="modSld">
      <pc:chgData name="Robin Black" userId="b7cebd55-1fa6-44ea-9605-a982874bd1bc" providerId="ADAL" clId="{F85D9DA9-72A7-4C5C-84E8-5B5138C86DBA}" dt="2026-06-04T20:05:55.435" v="0"/>
      <pc:docMkLst>
        <pc:docMk/>
      </pc:docMkLst>
      <pc:sldChg chg="modCm">
        <pc:chgData name="Robin Black" userId="b7cebd55-1fa6-44ea-9605-a982874bd1bc" providerId="ADAL" clId="{F85D9DA9-72A7-4C5C-84E8-5B5138C86DBA}" dt="2026-06-04T20:05:55.435" v="0"/>
        <pc:sldMkLst>
          <pc:docMk/>
          <pc:sldMk cId="1036088131" sldId="2147483588"/>
        </pc:sldMkLst>
      </pc:sldChg>
    </pc:docChg>
  </pc:docChgLst>
  <pc:docChgLst>
    <pc:chgData name="Maddelynne Parker" userId="bbd98e11-5b29-4651-a360-03f415633d41" providerId="ADAL" clId="{CF45C34D-A7C8-4392-AE4E-A791532702B1}"/>
    <pc:docChg chg="undo redo custSel addSld delSld modSld delMainMaster modSection">
      <pc:chgData name="Maddelynne Parker" userId="bbd98e11-5b29-4651-a360-03f415633d41" providerId="ADAL" clId="{CF45C34D-A7C8-4392-AE4E-A791532702B1}" dt="2026-06-02T12:25:49.522" v="6404"/>
      <pc:docMkLst>
        <pc:docMk/>
      </pc:docMkLst>
      <pc:sldChg chg="addSp delSp modSp mod modCm chgLayout modNotesTx">
        <pc:chgData name="Maddelynne Parker" userId="bbd98e11-5b29-4651-a360-03f415633d41" providerId="ADAL" clId="{CF45C34D-A7C8-4392-AE4E-A791532702B1}" dt="2026-06-02T12:25:49.522" v="6404"/>
        <pc:sldMkLst>
          <pc:docMk/>
          <pc:sldMk cId="0" sldId="270"/>
        </pc:sldMkLst>
        <pc:spChg chg="add mod ord">
          <ac:chgData name="Maddelynne Parker" userId="bbd98e11-5b29-4651-a360-03f415633d41" providerId="ADAL" clId="{CF45C34D-A7C8-4392-AE4E-A791532702B1}" dt="2026-06-02T12:15:25.389" v="5655" actId="20577"/>
          <ac:spMkLst>
            <pc:docMk/>
            <pc:sldMk cId="0" sldId="270"/>
            <ac:spMk id="27" creationId="{2BCEE2FC-BF0F-E881-ECB1-D2BF7ED4AC10}"/>
          </ac:spMkLst>
        </pc:spChg>
        <pc:spChg chg="add mod ord">
          <ac:chgData name="Maddelynne Parker" userId="bbd98e11-5b29-4651-a360-03f415633d41" providerId="ADAL" clId="{CF45C34D-A7C8-4392-AE4E-A791532702B1}" dt="2026-06-02T12:15:54.634" v="5660" actId="167"/>
          <ac:spMkLst>
            <pc:docMk/>
            <pc:sldMk cId="0" sldId="270"/>
            <ac:spMk id="29" creationId="{317D15E7-7D01-DFB5-D70F-1DB9CA29E871}"/>
          </ac:spMkLst>
        </pc:spChg>
        <pc:spChg chg="add mod ord">
          <ac:chgData name="Maddelynne Parker" userId="bbd98e11-5b29-4651-a360-03f415633d41" providerId="ADAL" clId="{CF45C34D-A7C8-4392-AE4E-A791532702B1}" dt="2026-06-02T12:23:16.553" v="6289" actId="1076"/>
          <ac:spMkLst>
            <pc:docMk/>
            <pc:sldMk cId="0" sldId="270"/>
            <ac:spMk id="30" creationId="{CCD4F29D-3B70-CB67-6493-E52DEF6F5DC5}"/>
          </ac:spMkLst>
        </pc:spChg>
        <pc:spChg chg="add mod">
          <ac:chgData name="Maddelynne Parker" userId="bbd98e11-5b29-4651-a360-03f415633d41" providerId="ADAL" clId="{CF45C34D-A7C8-4392-AE4E-A791532702B1}" dt="2026-06-02T12:23:03.252" v="6285" actId="14100"/>
          <ac:spMkLst>
            <pc:docMk/>
            <pc:sldMk cId="0" sldId="270"/>
            <ac:spMk id="31" creationId="{9E162BD1-95B0-4554-5248-9A369C452DC8}"/>
          </ac:spMkLst>
        </pc:spChg>
        <pc:spChg chg="add mod">
          <ac:chgData name="Maddelynne Parker" userId="bbd98e11-5b29-4651-a360-03f415633d41" providerId="ADAL" clId="{CF45C34D-A7C8-4392-AE4E-A791532702B1}" dt="2026-06-02T12:24:12.452" v="6328" actId="14100"/>
          <ac:spMkLst>
            <pc:docMk/>
            <pc:sldMk cId="0" sldId="270"/>
            <ac:spMk id="33" creationId="{01883608-42E0-9807-D90F-39684911300E}"/>
          </ac:spMkLst>
        </pc:spChg>
        <pc:spChg chg="mod">
          <ac:chgData name="Maddelynne Parker" userId="bbd98e11-5b29-4651-a360-03f415633d41" providerId="ADAL" clId="{CF45C34D-A7C8-4392-AE4E-A791532702B1}" dt="2026-06-02T12:23:00.525" v="6284" actId="14100"/>
          <ac:spMkLst>
            <pc:docMk/>
            <pc:sldMk cId="0" sldId="270"/>
            <ac:spMk id="34" creationId="{D009423F-0D71-90F0-94C6-C6968F4FCFB3}"/>
          </ac:spMkLst>
        </pc:spChg>
        <pc:spChg chg="add mod">
          <ac:chgData name="Maddelynne Parker" userId="bbd98e11-5b29-4651-a360-03f415633d41" providerId="ADAL" clId="{CF45C34D-A7C8-4392-AE4E-A791532702B1}" dt="2026-06-02T12:23:06.573" v="6286" actId="14100"/>
          <ac:spMkLst>
            <pc:docMk/>
            <pc:sldMk cId="0" sldId="270"/>
            <ac:spMk id="35" creationId="{7297A266-0A0F-8D0C-4803-063BE78CBC80}"/>
          </ac:spMkLst>
        </pc:spChg>
        <pc:spChg chg="mod">
          <ac:chgData name="Maddelynne Parker" userId="bbd98e11-5b29-4651-a360-03f415633d41" providerId="ADAL" clId="{CF45C34D-A7C8-4392-AE4E-A791532702B1}" dt="2026-06-02T12:23:08.757" v="6287" actId="14100"/>
          <ac:spMkLst>
            <pc:docMk/>
            <pc:sldMk cId="0" sldId="270"/>
            <ac:spMk id="36" creationId="{E05AC618-E21C-D1F7-0F5E-E1EC85C33FCD}"/>
          </ac:spMkLst>
        </pc:spChg>
        <pc:spChg chg="add mod">
          <ac:chgData name="Maddelynne Parker" userId="bbd98e11-5b29-4651-a360-03f415633d41" providerId="ADAL" clId="{CF45C34D-A7C8-4392-AE4E-A791532702B1}" dt="2026-06-02T12:17:24.937" v="5681"/>
          <ac:spMkLst>
            <pc:docMk/>
            <pc:sldMk cId="0" sldId="270"/>
            <ac:spMk id="38" creationId="{7E40E898-C1DA-F858-0816-721EE9B36D5F}"/>
          </ac:spMkLst>
        </pc:spChg>
        <pc:spChg chg="add mod">
          <ac:chgData name="Maddelynne Parker" userId="bbd98e11-5b29-4651-a360-03f415633d41" providerId="ADAL" clId="{CF45C34D-A7C8-4392-AE4E-A791532702B1}" dt="2026-06-02T12:17:24.937" v="5681"/>
          <ac:spMkLst>
            <pc:docMk/>
            <pc:sldMk cId="0" sldId="270"/>
            <ac:spMk id="39" creationId="{28AFB147-AA8B-877F-C202-35A3EAFDB798}"/>
          </ac:spMkLst>
        </pc:spChg>
        <pc:spChg chg="add mod">
          <ac:chgData name="Maddelynne Parker" userId="bbd98e11-5b29-4651-a360-03f415633d41" providerId="ADAL" clId="{CF45C34D-A7C8-4392-AE4E-A791532702B1}" dt="2026-06-02T12:23:11.511" v="6288" actId="14100"/>
          <ac:spMkLst>
            <pc:docMk/>
            <pc:sldMk cId="0" sldId="270"/>
            <ac:spMk id="40" creationId="{551F4566-26A0-7AAE-2C0A-C746AE72A80E}"/>
          </ac:spMkLst>
        </pc:spChg>
        <pc:spChg chg="add mod">
          <ac:chgData name="Maddelynne Parker" userId="bbd98e11-5b29-4651-a360-03f415633d41" providerId="ADAL" clId="{CF45C34D-A7C8-4392-AE4E-A791532702B1}" dt="2026-06-02T12:17:24.937" v="5681"/>
          <ac:spMkLst>
            <pc:docMk/>
            <pc:sldMk cId="0" sldId="270"/>
            <ac:spMk id="41" creationId="{80404F2E-796F-5D14-0B97-0B8C7BCBB466}"/>
          </ac:spMkLst>
        </pc:spChg>
        <pc:spChg chg="mod">
          <ac:chgData name="Maddelynne Parker" userId="bbd98e11-5b29-4651-a360-03f415633d41" providerId="ADAL" clId="{CF45C34D-A7C8-4392-AE4E-A791532702B1}" dt="2026-06-02T12:23:56.203" v="6326" actId="20577"/>
          <ac:spMkLst>
            <pc:docMk/>
            <pc:sldMk cId="0" sldId="270"/>
            <ac:spMk id="42" creationId="{00DE229D-08A2-4AF9-B063-3C9F299754CD}"/>
          </ac:spMkLst>
        </pc:spChg>
        <pc:spChg chg="add mod">
          <ac:chgData name="Maddelynne Parker" userId="bbd98e11-5b29-4651-a360-03f415633d41" providerId="ADAL" clId="{CF45C34D-A7C8-4392-AE4E-A791532702B1}" dt="2026-06-02T12:24:36.581" v="6333" actId="20577"/>
          <ac:spMkLst>
            <pc:docMk/>
            <pc:sldMk cId="0" sldId="270"/>
            <ac:spMk id="43" creationId="{8DF4DA9B-CF52-6D2F-01CC-CB2443948129}"/>
          </ac:spMkLst>
        </pc:spChg>
        <pc:spChg chg="add mod">
          <ac:chgData name="Maddelynne Parker" userId="bbd98e11-5b29-4651-a360-03f415633d41" providerId="ADAL" clId="{CF45C34D-A7C8-4392-AE4E-A791532702B1}" dt="2026-06-02T12:24:59.061" v="6381" actId="20577"/>
          <ac:spMkLst>
            <pc:docMk/>
            <pc:sldMk cId="0" sldId="270"/>
            <ac:spMk id="44" creationId="{A04D6876-5139-7031-2914-0DCE191C511B}"/>
          </ac:spMkLst>
        </pc:spChg>
        <pc:spChg chg="add mod">
          <ac:chgData name="Maddelynne Parker" userId="bbd98e11-5b29-4651-a360-03f415633d41" providerId="ADAL" clId="{CF45C34D-A7C8-4392-AE4E-A791532702B1}" dt="2026-06-02T12:25:28.031" v="6402" actId="20577"/>
          <ac:spMkLst>
            <pc:docMk/>
            <pc:sldMk cId="0" sldId="270"/>
            <ac:spMk id="45" creationId="{778AF2D7-8487-C0BF-B100-6D04868910B2}"/>
          </ac:spMkLst>
        </pc:spChg>
      </pc:sldChg>
      <pc:sldChg chg="addSp delSp modSp new mod modCm modNotesTx">
        <pc:chgData name="Maddelynne Parker" userId="bbd98e11-5b29-4651-a360-03f415633d41" providerId="ADAL" clId="{CF45C34D-A7C8-4392-AE4E-A791532702B1}" dt="2026-06-02T11:45:05.901" v="5011" actId="1036"/>
        <pc:sldMkLst>
          <pc:docMk/>
          <pc:sldMk cId="1036088131" sldId="2147483588"/>
        </pc:sldMkLst>
        <pc:spChg chg="add mod">
          <ac:chgData name="Maddelynne Parker" userId="bbd98e11-5b29-4651-a360-03f415633d41" providerId="ADAL" clId="{CF45C34D-A7C8-4392-AE4E-A791532702B1}" dt="2026-06-02T11:45:05.901" v="5011" actId="1036"/>
          <ac:spMkLst>
            <pc:docMk/>
            <pc:sldMk cId="1036088131" sldId="2147483588"/>
            <ac:spMk id="9" creationId="{119BB40F-AC0B-92FD-C8C5-F4F1DB32F286}"/>
          </ac:spMkLst>
        </pc:spChg>
      </pc:sldChg>
      <pc:sldChg chg="addSp delSp modSp new mod modClrScheme modCm chgLayout modNotesTx">
        <pc:chgData name="Maddelynne Parker" userId="bbd98e11-5b29-4651-a360-03f415633d41" providerId="ADAL" clId="{CF45C34D-A7C8-4392-AE4E-A791532702B1}" dt="2026-06-02T12:08:26.403" v="5502" actId="20577"/>
        <pc:sldMkLst>
          <pc:docMk/>
          <pc:sldMk cId="661621220" sldId="2147483589"/>
        </pc:sldMkLst>
        <pc:spChg chg="add mod ord">
          <ac:chgData name="Maddelynne Parker" userId="bbd98e11-5b29-4651-a360-03f415633d41" providerId="ADAL" clId="{CF45C34D-A7C8-4392-AE4E-A791532702B1}" dt="2026-06-02T11:45:25.017" v="5014" actId="113"/>
          <ac:spMkLst>
            <pc:docMk/>
            <pc:sldMk cId="661621220" sldId="2147483589"/>
            <ac:spMk id="5" creationId="{D4D75296-A856-DEA1-29C8-CB1F1A7D65A5}"/>
          </ac:spMkLst>
        </pc:spChg>
        <pc:graphicFrameChg chg="add mod modGraphic">
          <ac:chgData name="Maddelynne Parker" userId="bbd98e11-5b29-4651-a360-03f415633d41" providerId="ADAL" clId="{CF45C34D-A7C8-4392-AE4E-A791532702B1}" dt="2026-06-02T12:08:26.403" v="5502" actId="20577"/>
          <ac:graphicFrameMkLst>
            <pc:docMk/>
            <pc:sldMk cId="661621220" sldId="2147483589"/>
            <ac:graphicFrameMk id="7" creationId="{238F6F29-A616-3FA5-9EA6-9122585D68FF}"/>
          </ac:graphicFrameMkLst>
        </pc:graphicFrameChg>
      </pc:sldChg>
      <pc:sldChg chg="addSp delSp modSp new mod modCm chgLayout modNotesTx">
        <pc:chgData name="Maddelynne Parker" userId="bbd98e11-5b29-4651-a360-03f415633d41" providerId="ADAL" clId="{CF45C34D-A7C8-4392-AE4E-A791532702B1}" dt="2026-06-02T12:14:16.139" v="5644"/>
        <pc:sldMkLst>
          <pc:docMk/>
          <pc:sldMk cId="2082893586" sldId="2147483591"/>
        </pc:sldMkLst>
        <pc:spChg chg="add mod ord">
          <ac:chgData name="Maddelynne Parker" userId="bbd98e11-5b29-4651-a360-03f415633d41" providerId="ADAL" clId="{CF45C34D-A7C8-4392-AE4E-A791532702B1}" dt="2026-06-02T11:46:08.934" v="5043" actId="20577"/>
          <ac:spMkLst>
            <pc:docMk/>
            <pc:sldMk cId="2082893586" sldId="2147483591"/>
            <ac:spMk id="5" creationId="{6766C571-DAE6-F0FB-DE88-6318AF812513}"/>
          </ac:spMkLst>
        </pc:spChg>
        <pc:spChg chg="add mod ord">
          <ac:chgData name="Maddelynne Parker" userId="bbd98e11-5b29-4651-a360-03f415633d41" providerId="ADAL" clId="{CF45C34D-A7C8-4392-AE4E-A791532702B1}" dt="2026-06-02T12:09:05.743" v="5533" actId="20577"/>
          <ac:spMkLst>
            <pc:docMk/>
            <pc:sldMk cId="2082893586" sldId="2147483591"/>
            <ac:spMk id="6" creationId="{2834C510-E6FE-0ED1-EF93-4FEE115DE637}"/>
          </ac:spMkLst>
        </pc:spChg>
        <pc:spChg chg="add del mod ord">
          <ac:chgData name="Maddelynne Parker" userId="bbd98e11-5b29-4651-a360-03f415633d41" providerId="ADAL" clId="{CF45C34D-A7C8-4392-AE4E-A791532702B1}" dt="2026-06-02T12:12:23.556" v="5643" actId="20577"/>
          <ac:spMkLst>
            <pc:docMk/>
            <pc:sldMk cId="2082893586" sldId="2147483591"/>
            <ac:spMk id="7" creationId="{1491B721-F62A-5B6E-AF4C-E2DDCB5CD233}"/>
          </ac:spMkLst>
        </pc:spChg>
        <pc:spChg chg="add mod">
          <ac:chgData name="Maddelynne Parker" userId="bbd98e11-5b29-4651-a360-03f415633d41" providerId="ADAL" clId="{CF45C34D-A7C8-4392-AE4E-A791532702B1}" dt="2026-06-02T12:11:34.757" v="5639" actId="20577"/>
          <ac:spMkLst>
            <pc:docMk/>
            <pc:sldMk cId="2082893586" sldId="2147483591"/>
            <ac:spMk id="10" creationId="{57876FB1-BE28-71AF-7E49-43D3AAEFFE11}"/>
          </ac:spMkLst>
        </pc:spChg>
        <pc:graphicFrameChg chg="add mod modGraphic">
          <ac:chgData name="Maddelynne Parker" userId="bbd98e11-5b29-4651-a360-03f415633d41" providerId="ADAL" clId="{CF45C34D-A7C8-4392-AE4E-A791532702B1}" dt="2026-06-02T12:11:05.975" v="5630" actId="1076"/>
          <ac:graphicFrameMkLst>
            <pc:docMk/>
            <pc:sldMk cId="2082893586" sldId="2147483591"/>
            <ac:graphicFrameMk id="9" creationId="{F896A9D4-6C57-2CE8-FBC6-BE5393BC843E}"/>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8DB1A9-4CAC-4C6A-98CE-E5E639877D3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1A09CBB4-1860-4984-A2AA-E108F6B21CE4}">
      <dgm:prSet phldrT="[Text]" phldr="0" custT="1"/>
      <dgm:spPr/>
      <dgm:t>
        <a:bodyPr/>
        <a:lstStyle/>
        <a:p>
          <a:r>
            <a:rPr lang="en-US" sz="1800" b="1">
              <a:solidFill>
                <a:schemeClr val="bg2"/>
              </a:solidFill>
            </a:rPr>
            <a:t>Rule Out/Review</a:t>
          </a:r>
        </a:p>
      </dgm:t>
    </dgm:pt>
    <dgm:pt modelId="{9D9B1BFF-00E6-4C9F-90FC-6F79454F5C97}" type="parTrans" cxnId="{E1EEF96A-E150-4691-BE8A-B631FDDA25D3}">
      <dgm:prSet/>
      <dgm:spPr/>
      <dgm:t>
        <a:bodyPr/>
        <a:lstStyle/>
        <a:p>
          <a:endParaRPr lang="en-US" sz="1200"/>
        </a:p>
      </dgm:t>
    </dgm:pt>
    <dgm:pt modelId="{3A02B938-FA08-452D-84F2-2F3260F2C18A}" type="sibTrans" cxnId="{E1EEF96A-E150-4691-BE8A-B631FDDA25D3}">
      <dgm:prSet/>
      <dgm:spPr/>
      <dgm:t>
        <a:bodyPr/>
        <a:lstStyle/>
        <a:p>
          <a:endParaRPr lang="en-US" sz="1200"/>
        </a:p>
      </dgm:t>
    </dgm:pt>
    <dgm:pt modelId="{67F61D7D-A685-47C4-A85B-CF431F987730}">
      <dgm:prSet phldrT="[Text]" phldr="0" custT="1"/>
      <dgm:spPr/>
      <dgm:t>
        <a:bodyPr/>
        <a:lstStyle/>
        <a:p>
          <a:r>
            <a:rPr lang="en-US" sz="1400"/>
            <a:t>Personal or family history of MTC/MEN2</a:t>
          </a:r>
        </a:p>
      </dgm:t>
    </dgm:pt>
    <dgm:pt modelId="{20B5DCB0-1A9B-4BB1-A38D-353B5C48E10E}" type="parTrans" cxnId="{C934DED5-C185-4362-901D-C23576597147}">
      <dgm:prSet/>
      <dgm:spPr/>
      <dgm:t>
        <a:bodyPr/>
        <a:lstStyle/>
        <a:p>
          <a:endParaRPr lang="en-US" sz="1200"/>
        </a:p>
      </dgm:t>
    </dgm:pt>
    <dgm:pt modelId="{FF643407-0F97-40C0-BCCA-A06126C20CD7}" type="sibTrans" cxnId="{C934DED5-C185-4362-901D-C23576597147}">
      <dgm:prSet/>
      <dgm:spPr/>
      <dgm:t>
        <a:bodyPr/>
        <a:lstStyle/>
        <a:p>
          <a:endParaRPr lang="en-US" sz="1200"/>
        </a:p>
      </dgm:t>
    </dgm:pt>
    <dgm:pt modelId="{0F636867-EB5A-45F4-B1E0-7495D8868471}">
      <dgm:prSet phldrT="[Text]" phldr="0" custT="1"/>
      <dgm:spPr/>
      <dgm:t>
        <a:bodyPr/>
        <a:lstStyle/>
        <a:p>
          <a:r>
            <a:rPr lang="en-US" sz="1400"/>
            <a:t>Pregnancy potential or plans</a:t>
          </a:r>
        </a:p>
      </dgm:t>
    </dgm:pt>
    <dgm:pt modelId="{7B1D63FA-78E1-4AFD-A78C-AF66A581AA44}" type="parTrans" cxnId="{CF39C72E-B4A4-4ED6-BD58-CF19FC119E1D}">
      <dgm:prSet/>
      <dgm:spPr/>
      <dgm:t>
        <a:bodyPr/>
        <a:lstStyle/>
        <a:p>
          <a:endParaRPr lang="en-US" sz="1200"/>
        </a:p>
      </dgm:t>
    </dgm:pt>
    <dgm:pt modelId="{73088C62-E7B6-41CC-81F7-B8375BDDAF41}" type="sibTrans" cxnId="{CF39C72E-B4A4-4ED6-BD58-CF19FC119E1D}">
      <dgm:prSet/>
      <dgm:spPr/>
      <dgm:t>
        <a:bodyPr/>
        <a:lstStyle/>
        <a:p>
          <a:endParaRPr lang="en-US" sz="1200"/>
        </a:p>
      </dgm:t>
    </dgm:pt>
    <dgm:pt modelId="{32FC5730-72FF-4BB3-A119-70B890C513C2}">
      <dgm:prSet phldrT="[Text]" phldr="0" custT="1"/>
      <dgm:spPr>
        <a:solidFill>
          <a:schemeClr val="accent6"/>
        </a:solidFill>
        <a:ln>
          <a:solidFill>
            <a:schemeClr val="accent6"/>
          </a:solidFill>
        </a:ln>
      </dgm:spPr>
      <dgm:t>
        <a:bodyPr/>
        <a:lstStyle/>
        <a:p>
          <a:r>
            <a:rPr lang="en-US" sz="1800" b="1">
              <a:solidFill>
                <a:schemeClr val="bg2"/>
              </a:solidFill>
            </a:rPr>
            <a:t>Proactively Counsel</a:t>
          </a:r>
        </a:p>
      </dgm:t>
    </dgm:pt>
    <dgm:pt modelId="{F57A9332-80D4-4DA4-B08A-4A68372565C7}" type="parTrans" cxnId="{8390B1B6-2608-435B-B1E1-61C766636072}">
      <dgm:prSet/>
      <dgm:spPr/>
      <dgm:t>
        <a:bodyPr/>
        <a:lstStyle/>
        <a:p>
          <a:endParaRPr lang="en-US" sz="1200"/>
        </a:p>
      </dgm:t>
    </dgm:pt>
    <dgm:pt modelId="{5742BEF5-8517-4B7F-ACD7-76246213EB15}" type="sibTrans" cxnId="{8390B1B6-2608-435B-B1E1-61C766636072}">
      <dgm:prSet/>
      <dgm:spPr/>
      <dgm:t>
        <a:bodyPr/>
        <a:lstStyle/>
        <a:p>
          <a:endParaRPr lang="en-US" sz="1200"/>
        </a:p>
      </dgm:t>
    </dgm:pt>
    <dgm:pt modelId="{7EB2DDB4-57F9-4BA6-97A8-EB224C24E4BA}">
      <dgm:prSet phldrT="[Text]" phldr="0" custT="1"/>
      <dgm:spPr>
        <a:solidFill>
          <a:schemeClr val="accent6">
            <a:lumMod val="20000"/>
            <a:lumOff val="80000"/>
            <a:alpha val="90000"/>
          </a:schemeClr>
        </a:solidFill>
      </dgm:spPr>
      <dgm:t>
        <a:bodyPr/>
        <a:lstStyle/>
        <a:p>
          <a:r>
            <a:rPr lang="en-US" sz="1400"/>
            <a:t>AEs: nausea, vomiting, diarrhea, and constipation</a:t>
          </a:r>
        </a:p>
      </dgm:t>
    </dgm:pt>
    <dgm:pt modelId="{95217236-01E1-414F-8196-1AFBAAC90B67}" type="parTrans" cxnId="{593B390F-FF06-4CBA-A3C0-E3A73102BE94}">
      <dgm:prSet/>
      <dgm:spPr/>
      <dgm:t>
        <a:bodyPr/>
        <a:lstStyle/>
        <a:p>
          <a:endParaRPr lang="en-US" sz="1200"/>
        </a:p>
      </dgm:t>
    </dgm:pt>
    <dgm:pt modelId="{AA7E3BBE-B13D-434F-A1F6-1391770560B1}" type="sibTrans" cxnId="{593B390F-FF06-4CBA-A3C0-E3A73102BE94}">
      <dgm:prSet/>
      <dgm:spPr/>
      <dgm:t>
        <a:bodyPr/>
        <a:lstStyle/>
        <a:p>
          <a:endParaRPr lang="en-US" sz="1200"/>
        </a:p>
      </dgm:t>
    </dgm:pt>
    <dgm:pt modelId="{048A09A1-29B2-41DA-AF6C-463AB2F65D76}">
      <dgm:prSet phldrT="[Text]" phldr="0" custT="1"/>
      <dgm:spPr>
        <a:solidFill>
          <a:schemeClr val="accent6">
            <a:lumMod val="20000"/>
            <a:lumOff val="80000"/>
            <a:alpha val="90000"/>
          </a:schemeClr>
        </a:solidFill>
      </dgm:spPr>
      <dgm:t>
        <a:bodyPr/>
        <a:lstStyle/>
        <a:p>
          <a:r>
            <a:rPr lang="en-US" sz="1400"/>
            <a:t>Hydration</a:t>
          </a:r>
        </a:p>
      </dgm:t>
    </dgm:pt>
    <dgm:pt modelId="{D89B114F-F798-4C21-B9E3-C3F6B849C7F5}" type="parTrans" cxnId="{B28BCF6E-39D8-45E9-A626-BD3043BF744D}">
      <dgm:prSet/>
      <dgm:spPr/>
      <dgm:t>
        <a:bodyPr/>
        <a:lstStyle/>
        <a:p>
          <a:endParaRPr lang="en-US" sz="1200"/>
        </a:p>
      </dgm:t>
    </dgm:pt>
    <dgm:pt modelId="{0BA23C95-171D-4EE4-AC06-1B5B532FD891}" type="sibTrans" cxnId="{B28BCF6E-39D8-45E9-A626-BD3043BF744D}">
      <dgm:prSet/>
      <dgm:spPr/>
      <dgm:t>
        <a:bodyPr/>
        <a:lstStyle/>
        <a:p>
          <a:endParaRPr lang="en-US" sz="1200"/>
        </a:p>
      </dgm:t>
    </dgm:pt>
    <dgm:pt modelId="{2F5446E4-5ED7-46B9-A810-63F04A3A3BDC}">
      <dgm:prSet phldrT="[Text]" phldr="0" custT="1"/>
      <dgm:spPr>
        <a:solidFill>
          <a:schemeClr val="accent2"/>
        </a:solidFill>
        <a:ln>
          <a:solidFill>
            <a:schemeClr val="accent2"/>
          </a:solidFill>
        </a:ln>
      </dgm:spPr>
      <dgm:t>
        <a:bodyPr/>
        <a:lstStyle/>
        <a:p>
          <a:r>
            <a:rPr lang="en-US" sz="1800" b="1">
              <a:solidFill>
                <a:schemeClr val="bg2"/>
              </a:solidFill>
            </a:rPr>
            <a:t>Treatment-Specific Issues</a:t>
          </a:r>
        </a:p>
      </dgm:t>
    </dgm:pt>
    <dgm:pt modelId="{6C3FB7AE-491F-4106-B4C2-E2732A1AD40F}" type="parTrans" cxnId="{49063C03-35DC-4A26-8B28-E110433B2BFA}">
      <dgm:prSet/>
      <dgm:spPr/>
      <dgm:t>
        <a:bodyPr/>
        <a:lstStyle/>
        <a:p>
          <a:endParaRPr lang="en-US" sz="1200"/>
        </a:p>
      </dgm:t>
    </dgm:pt>
    <dgm:pt modelId="{F35757A0-0E3F-4D4A-945B-4FD71A256334}" type="sibTrans" cxnId="{49063C03-35DC-4A26-8B28-E110433B2BFA}">
      <dgm:prSet/>
      <dgm:spPr/>
      <dgm:t>
        <a:bodyPr/>
        <a:lstStyle/>
        <a:p>
          <a:endParaRPr lang="en-US" sz="1200"/>
        </a:p>
      </dgm:t>
    </dgm:pt>
    <dgm:pt modelId="{1AFEF133-E2DA-4925-A6F7-196A194B886E}">
      <dgm:prSet phldrT="[Text]" phldr="0" custT="1"/>
      <dgm:spPr>
        <a:solidFill>
          <a:schemeClr val="accent2">
            <a:lumMod val="10000"/>
            <a:lumOff val="90000"/>
            <a:alpha val="90000"/>
          </a:schemeClr>
        </a:solidFill>
      </dgm:spPr>
      <dgm:t>
        <a:bodyPr/>
        <a:lstStyle/>
        <a:p>
          <a:r>
            <a:rPr lang="en-US" sz="1400"/>
            <a:t>Timing and absorption requirements</a:t>
          </a:r>
        </a:p>
      </dgm:t>
    </dgm:pt>
    <dgm:pt modelId="{EC7DEE74-F917-49ED-A52B-EE391020FD1E}" type="parTrans" cxnId="{3B10243E-716B-4832-B5E5-8F2FF44D0345}">
      <dgm:prSet/>
      <dgm:spPr/>
      <dgm:t>
        <a:bodyPr/>
        <a:lstStyle/>
        <a:p>
          <a:endParaRPr lang="en-US" sz="1200"/>
        </a:p>
      </dgm:t>
    </dgm:pt>
    <dgm:pt modelId="{5E2B4465-1E9F-4224-B883-128582A14E71}" type="sibTrans" cxnId="{3B10243E-716B-4832-B5E5-8F2FF44D0345}">
      <dgm:prSet/>
      <dgm:spPr/>
      <dgm:t>
        <a:bodyPr/>
        <a:lstStyle/>
        <a:p>
          <a:endParaRPr lang="en-US" sz="1200"/>
        </a:p>
      </dgm:t>
    </dgm:pt>
    <dgm:pt modelId="{62745C21-333F-4F84-9EBB-D6476FEAFA6C}">
      <dgm:prSet phldrT="[Text]" phldr="0" custT="1"/>
      <dgm:spPr/>
      <dgm:t>
        <a:bodyPr/>
        <a:lstStyle/>
        <a:p>
          <a:r>
            <a:rPr lang="en-US" sz="1400"/>
            <a:t>Pancreatic and gallbladder disease</a:t>
          </a:r>
        </a:p>
      </dgm:t>
    </dgm:pt>
    <dgm:pt modelId="{DAB34CD0-303B-44E5-8351-D9F1977B27D1}" type="parTrans" cxnId="{796B0A00-D113-406D-8EE5-E0DF49B710ED}">
      <dgm:prSet/>
      <dgm:spPr/>
      <dgm:t>
        <a:bodyPr/>
        <a:lstStyle/>
        <a:p>
          <a:endParaRPr lang="en-US" sz="1200"/>
        </a:p>
      </dgm:t>
    </dgm:pt>
    <dgm:pt modelId="{759F8C09-E564-4D2B-8214-C7F3CFD30DFD}" type="sibTrans" cxnId="{796B0A00-D113-406D-8EE5-E0DF49B710ED}">
      <dgm:prSet/>
      <dgm:spPr/>
      <dgm:t>
        <a:bodyPr/>
        <a:lstStyle/>
        <a:p>
          <a:endParaRPr lang="en-US" sz="1200"/>
        </a:p>
      </dgm:t>
    </dgm:pt>
    <dgm:pt modelId="{0EA56DE8-3E0C-433A-A8D5-8E768AEF45A5}">
      <dgm:prSet phldrT="[Text]" phldr="0" custT="1"/>
      <dgm:spPr/>
      <dgm:t>
        <a:bodyPr/>
        <a:lstStyle/>
        <a:p>
          <a:r>
            <a:rPr lang="en-US" sz="1400"/>
            <a:t>Severe GI-related disease or gastroparesis</a:t>
          </a:r>
        </a:p>
      </dgm:t>
    </dgm:pt>
    <dgm:pt modelId="{2244EFDF-5354-44E0-AA09-6D2C8ACDCA26}" type="parTrans" cxnId="{88F05E6C-326E-4230-987E-43A59FE532DB}">
      <dgm:prSet/>
      <dgm:spPr/>
      <dgm:t>
        <a:bodyPr/>
        <a:lstStyle/>
        <a:p>
          <a:endParaRPr lang="en-US" sz="1200"/>
        </a:p>
      </dgm:t>
    </dgm:pt>
    <dgm:pt modelId="{639161A5-12C3-4558-A61E-5D3B9DDBCA86}" type="sibTrans" cxnId="{88F05E6C-326E-4230-987E-43A59FE532DB}">
      <dgm:prSet/>
      <dgm:spPr/>
      <dgm:t>
        <a:bodyPr/>
        <a:lstStyle/>
        <a:p>
          <a:endParaRPr lang="en-US" sz="1200"/>
        </a:p>
      </dgm:t>
    </dgm:pt>
    <dgm:pt modelId="{3D7A4B53-B385-4ACC-B106-4572ABD92A68}">
      <dgm:prSet phldrT="[Text]" phldr="0" custT="1"/>
      <dgm:spPr/>
      <dgm:t>
        <a:bodyPr/>
        <a:lstStyle/>
        <a:p>
          <a:r>
            <a:rPr lang="en-US" sz="1400"/>
            <a:t>Renal risk with dehydration</a:t>
          </a:r>
        </a:p>
      </dgm:t>
    </dgm:pt>
    <dgm:pt modelId="{BA28CF8A-4940-4400-8D17-60869505F016}" type="parTrans" cxnId="{D9EB04D7-2621-42DF-8868-4969DA9FDFD7}">
      <dgm:prSet/>
      <dgm:spPr/>
      <dgm:t>
        <a:bodyPr/>
        <a:lstStyle/>
        <a:p>
          <a:endParaRPr lang="en-US" sz="1200"/>
        </a:p>
      </dgm:t>
    </dgm:pt>
    <dgm:pt modelId="{E0720FB0-BB85-4BB6-BFE5-E763AF306642}" type="sibTrans" cxnId="{D9EB04D7-2621-42DF-8868-4969DA9FDFD7}">
      <dgm:prSet/>
      <dgm:spPr/>
      <dgm:t>
        <a:bodyPr/>
        <a:lstStyle/>
        <a:p>
          <a:endParaRPr lang="en-US" sz="1200"/>
        </a:p>
      </dgm:t>
    </dgm:pt>
    <dgm:pt modelId="{16378E64-9C25-4C45-9672-B5A113CC8D5D}">
      <dgm:prSet phldrT="[Text]" phldr="0" custT="1"/>
      <dgm:spPr>
        <a:solidFill>
          <a:schemeClr val="accent6">
            <a:lumMod val="20000"/>
            <a:lumOff val="80000"/>
            <a:alpha val="90000"/>
          </a:schemeClr>
        </a:solidFill>
      </dgm:spPr>
      <dgm:t>
        <a:bodyPr/>
        <a:lstStyle/>
        <a:p>
          <a:r>
            <a:rPr lang="en-US" sz="1400"/>
            <a:t>When to call HCP</a:t>
          </a:r>
        </a:p>
      </dgm:t>
    </dgm:pt>
    <dgm:pt modelId="{8847DCEA-AA11-44B6-9457-A4DDAB89DC09}" type="parTrans" cxnId="{5568CE67-4C85-41A7-A130-8A721882679D}">
      <dgm:prSet/>
      <dgm:spPr/>
      <dgm:t>
        <a:bodyPr/>
        <a:lstStyle/>
        <a:p>
          <a:endParaRPr lang="en-US" sz="1200"/>
        </a:p>
      </dgm:t>
    </dgm:pt>
    <dgm:pt modelId="{748B1B7E-5B35-4709-99AC-D52DB146B14E}" type="sibTrans" cxnId="{5568CE67-4C85-41A7-A130-8A721882679D}">
      <dgm:prSet/>
      <dgm:spPr/>
      <dgm:t>
        <a:bodyPr/>
        <a:lstStyle/>
        <a:p>
          <a:endParaRPr lang="en-US" sz="1200"/>
        </a:p>
      </dgm:t>
    </dgm:pt>
    <dgm:pt modelId="{C302D418-9B8C-4B76-A67D-2B88991FD3DB}">
      <dgm:prSet phldrT="[Text]" phldr="0" custT="1"/>
      <dgm:spPr>
        <a:solidFill>
          <a:schemeClr val="accent6">
            <a:lumMod val="20000"/>
            <a:lumOff val="80000"/>
            <a:alpha val="90000"/>
          </a:schemeClr>
        </a:solidFill>
      </dgm:spPr>
      <dgm:t>
        <a:bodyPr/>
        <a:lstStyle/>
        <a:p>
          <a:r>
            <a:rPr lang="en-US" sz="1400"/>
            <a:t>Titration and expectations</a:t>
          </a:r>
        </a:p>
      </dgm:t>
    </dgm:pt>
    <dgm:pt modelId="{172DFE21-4FFE-44E0-AAA6-5CFF6F08259F}" type="parTrans" cxnId="{B29B7F74-F4A8-4559-9E8E-5030BB825CA4}">
      <dgm:prSet/>
      <dgm:spPr/>
      <dgm:t>
        <a:bodyPr/>
        <a:lstStyle/>
        <a:p>
          <a:endParaRPr lang="en-US" sz="1200"/>
        </a:p>
      </dgm:t>
    </dgm:pt>
    <dgm:pt modelId="{1A971A6B-12BF-40C4-87AF-108B34AF527F}" type="sibTrans" cxnId="{B29B7F74-F4A8-4559-9E8E-5030BB825CA4}">
      <dgm:prSet/>
      <dgm:spPr/>
      <dgm:t>
        <a:bodyPr/>
        <a:lstStyle/>
        <a:p>
          <a:endParaRPr lang="en-US" sz="1200"/>
        </a:p>
      </dgm:t>
    </dgm:pt>
    <dgm:pt modelId="{898804FA-40A7-4571-A22E-848EB9C5018E}">
      <dgm:prSet phldrT="[Text]" phldr="0" custT="1"/>
      <dgm:spPr>
        <a:solidFill>
          <a:schemeClr val="accent6">
            <a:lumMod val="20000"/>
            <a:lumOff val="80000"/>
            <a:alpha val="90000"/>
          </a:schemeClr>
        </a:solidFill>
      </dgm:spPr>
      <dgm:t>
        <a:bodyPr/>
        <a:lstStyle/>
        <a:p>
          <a:r>
            <a:rPr lang="en-US" sz="1400"/>
            <a:t>Periprocedural aspiration precautions</a:t>
          </a:r>
        </a:p>
      </dgm:t>
    </dgm:pt>
    <dgm:pt modelId="{5816F7F8-3076-4627-8206-CE507FCDF8E8}" type="parTrans" cxnId="{9200F389-E5CC-489D-8484-8674A4ABB238}">
      <dgm:prSet/>
      <dgm:spPr/>
      <dgm:t>
        <a:bodyPr/>
        <a:lstStyle/>
        <a:p>
          <a:endParaRPr lang="en-US" sz="1200"/>
        </a:p>
      </dgm:t>
    </dgm:pt>
    <dgm:pt modelId="{8A8D062A-91E4-4B37-8EAD-314E4A0D7E75}" type="sibTrans" cxnId="{9200F389-E5CC-489D-8484-8674A4ABB238}">
      <dgm:prSet/>
      <dgm:spPr/>
      <dgm:t>
        <a:bodyPr/>
        <a:lstStyle/>
        <a:p>
          <a:endParaRPr lang="en-US" sz="1200"/>
        </a:p>
      </dgm:t>
    </dgm:pt>
    <dgm:pt modelId="{7996FE45-E92A-485E-B51E-ACF68AFF748F}">
      <dgm:prSet phldrT="[Text]" phldr="0" custT="1"/>
      <dgm:spPr>
        <a:solidFill>
          <a:schemeClr val="accent6">
            <a:lumMod val="20000"/>
            <a:lumOff val="80000"/>
            <a:alpha val="90000"/>
          </a:schemeClr>
        </a:solidFill>
      </dgm:spPr>
      <dgm:t>
        <a:bodyPr/>
        <a:lstStyle/>
        <a:p>
          <a:r>
            <a:rPr lang="en-US" sz="1400"/>
            <a:t>Instructions for missed dose</a:t>
          </a:r>
        </a:p>
      </dgm:t>
    </dgm:pt>
    <dgm:pt modelId="{40E3182F-8691-4F44-968F-3D3B0DEACE1A}" type="parTrans" cxnId="{07C277FE-2CE1-4F3D-9C8F-893BC381DFBE}">
      <dgm:prSet/>
      <dgm:spPr/>
      <dgm:t>
        <a:bodyPr/>
        <a:lstStyle/>
        <a:p>
          <a:endParaRPr lang="en-US" sz="1200"/>
        </a:p>
      </dgm:t>
    </dgm:pt>
    <dgm:pt modelId="{1C0954A3-1F7E-4B32-A236-5191348344CB}" type="sibTrans" cxnId="{07C277FE-2CE1-4F3D-9C8F-893BC381DFBE}">
      <dgm:prSet/>
      <dgm:spPr/>
      <dgm:t>
        <a:bodyPr/>
        <a:lstStyle/>
        <a:p>
          <a:endParaRPr lang="en-US" sz="1200"/>
        </a:p>
      </dgm:t>
    </dgm:pt>
    <dgm:pt modelId="{1D7ED311-BD1E-423C-BCEB-CAC394FAECB5}">
      <dgm:prSet phldrT="[Text]" phldr="0" custT="1"/>
      <dgm:spPr>
        <a:solidFill>
          <a:schemeClr val="accent2">
            <a:lumMod val="10000"/>
            <a:lumOff val="90000"/>
            <a:alpha val="90000"/>
          </a:schemeClr>
        </a:solidFill>
      </dgm:spPr>
      <dgm:t>
        <a:bodyPr/>
        <a:lstStyle/>
        <a:p>
          <a:r>
            <a:rPr lang="en-US" sz="1400"/>
            <a:t>Insulin/sulfonylurea hypoglycemia risk</a:t>
          </a:r>
        </a:p>
      </dgm:t>
    </dgm:pt>
    <dgm:pt modelId="{326E9D30-3772-4DEA-AE17-442C6D2BC3F5}" type="parTrans" cxnId="{8443F72F-6328-4D9A-A241-23D01A3B0453}">
      <dgm:prSet/>
      <dgm:spPr/>
      <dgm:t>
        <a:bodyPr/>
        <a:lstStyle/>
        <a:p>
          <a:endParaRPr lang="en-US" sz="1200"/>
        </a:p>
      </dgm:t>
    </dgm:pt>
    <dgm:pt modelId="{9834487D-39E5-4FB9-9AA8-B763A35E5AED}" type="sibTrans" cxnId="{8443F72F-6328-4D9A-A241-23D01A3B0453}">
      <dgm:prSet/>
      <dgm:spPr/>
      <dgm:t>
        <a:bodyPr/>
        <a:lstStyle/>
        <a:p>
          <a:endParaRPr lang="en-US" sz="1200"/>
        </a:p>
      </dgm:t>
    </dgm:pt>
    <dgm:pt modelId="{8CF8234A-C70D-4A6D-A931-B136D4E4192E}">
      <dgm:prSet phldrT="[Text]" phldr="0" custT="1"/>
      <dgm:spPr>
        <a:solidFill>
          <a:schemeClr val="accent2">
            <a:lumMod val="10000"/>
            <a:lumOff val="90000"/>
            <a:alpha val="90000"/>
          </a:schemeClr>
        </a:solidFill>
      </dgm:spPr>
      <dgm:t>
        <a:bodyPr/>
        <a:lstStyle/>
        <a:p>
          <a:r>
            <a:rPr lang="en-US" sz="1400"/>
            <a:t>Cost, access, and continuity of care</a:t>
          </a:r>
        </a:p>
      </dgm:t>
    </dgm:pt>
    <dgm:pt modelId="{F3945A85-BEA3-49CE-B75D-E473D8C7E008}" type="parTrans" cxnId="{43C2E86B-6BAB-40F1-AA94-F1BD3F7728D3}">
      <dgm:prSet/>
      <dgm:spPr/>
      <dgm:t>
        <a:bodyPr/>
        <a:lstStyle/>
        <a:p>
          <a:endParaRPr lang="en-US" sz="1200"/>
        </a:p>
      </dgm:t>
    </dgm:pt>
    <dgm:pt modelId="{D63C0E61-EBC6-4F2C-9696-343513912894}" type="sibTrans" cxnId="{43C2E86B-6BAB-40F1-AA94-F1BD3F7728D3}">
      <dgm:prSet/>
      <dgm:spPr/>
      <dgm:t>
        <a:bodyPr/>
        <a:lstStyle/>
        <a:p>
          <a:endParaRPr lang="en-US" sz="1200"/>
        </a:p>
      </dgm:t>
    </dgm:pt>
    <dgm:pt modelId="{D191D918-7751-47F6-8220-0AF345EC5D6F}">
      <dgm:prSet phldrT="[Text]" phldr="0" custT="1"/>
      <dgm:spPr>
        <a:solidFill>
          <a:schemeClr val="accent2">
            <a:lumMod val="10000"/>
            <a:lumOff val="90000"/>
            <a:alpha val="90000"/>
          </a:schemeClr>
        </a:solidFill>
      </dgm:spPr>
      <dgm:t>
        <a:bodyPr/>
        <a:lstStyle/>
        <a:p>
          <a:r>
            <a:rPr lang="en-US" sz="1400"/>
            <a:t>Other morning therapies</a:t>
          </a:r>
        </a:p>
      </dgm:t>
    </dgm:pt>
    <dgm:pt modelId="{13D48BC2-45EF-4261-9CDA-B5E00A6C9102}" type="parTrans" cxnId="{D568AD6A-9B1A-42E9-939E-51FF02BE77F8}">
      <dgm:prSet/>
      <dgm:spPr/>
      <dgm:t>
        <a:bodyPr/>
        <a:lstStyle/>
        <a:p>
          <a:endParaRPr lang="en-US"/>
        </a:p>
      </dgm:t>
    </dgm:pt>
    <dgm:pt modelId="{5681A445-4A16-46E4-942F-82CB7326CD8D}" type="sibTrans" cxnId="{D568AD6A-9B1A-42E9-939E-51FF02BE77F8}">
      <dgm:prSet/>
      <dgm:spPr/>
      <dgm:t>
        <a:bodyPr/>
        <a:lstStyle/>
        <a:p>
          <a:endParaRPr lang="en-US"/>
        </a:p>
      </dgm:t>
    </dgm:pt>
    <dgm:pt modelId="{BA146873-4700-45D2-A3D6-FCC9A7DD8762}">
      <dgm:prSet phldrT="[Text]" phldr="0" custT="1"/>
      <dgm:spPr>
        <a:solidFill>
          <a:schemeClr val="accent2">
            <a:lumMod val="10000"/>
            <a:lumOff val="90000"/>
            <a:alpha val="90000"/>
          </a:schemeClr>
        </a:solidFill>
      </dgm:spPr>
      <dgm:t>
        <a:bodyPr/>
        <a:lstStyle/>
        <a:p>
          <a:r>
            <a:rPr lang="en-US" sz="1400"/>
            <a:t>Food and water restrictions when applicable</a:t>
          </a:r>
        </a:p>
      </dgm:t>
    </dgm:pt>
    <dgm:pt modelId="{D67D6ED5-39EA-45DF-8063-751C660641EA}" type="parTrans" cxnId="{044E30E5-A8B7-4CB5-B699-C6630E2D376A}">
      <dgm:prSet/>
      <dgm:spPr/>
    </dgm:pt>
    <dgm:pt modelId="{7AB2FB38-9522-427C-B774-96620770F628}" type="sibTrans" cxnId="{044E30E5-A8B7-4CB5-B699-C6630E2D376A}">
      <dgm:prSet/>
      <dgm:spPr/>
    </dgm:pt>
    <dgm:pt modelId="{E7BC8E27-2083-4411-B294-8E041EFD5EE7}" type="pres">
      <dgm:prSet presAssocID="{768DB1A9-4CAC-4C6A-98CE-E5E639877D3E}" presName="Name0" presStyleCnt="0">
        <dgm:presLayoutVars>
          <dgm:dir/>
          <dgm:animLvl val="lvl"/>
          <dgm:resizeHandles val="exact"/>
        </dgm:presLayoutVars>
      </dgm:prSet>
      <dgm:spPr/>
    </dgm:pt>
    <dgm:pt modelId="{87889E1B-89C6-47D2-BEC6-38155A8AC151}" type="pres">
      <dgm:prSet presAssocID="{1A09CBB4-1860-4984-A2AA-E108F6B21CE4}" presName="composite" presStyleCnt="0"/>
      <dgm:spPr/>
    </dgm:pt>
    <dgm:pt modelId="{F1709449-A17A-46A4-9CFE-47D1F5629FA3}" type="pres">
      <dgm:prSet presAssocID="{1A09CBB4-1860-4984-A2AA-E108F6B21CE4}" presName="parTx" presStyleLbl="alignNode1" presStyleIdx="0" presStyleCnt="3">
        <dgm:presLayoutVars>
          <dgm:chMax val="0"/>
          <dgm:chPref val="0"/>
          <dgm:bulletEnabled val="1"/>
        </dgm:presLayoutVars>
      </dgm:prSet>
      <dgm:spPr/>
    </dgm:pt>
    <dgm:pt modelId="{68ACFAE8-8AC6-425A-B822-EC726FC24B0C}" type="pres">
      <dgm:prSet presAssocID="{1A09CBB4-1860-4984-A2AA-E108F6B21CE4}" presName="desTx" presStyleLbl="alignAccFollowNode1" presStyleIdx="0" presStyleCnt="3">
        <dgm:presLayoutVars>
          <dgm:bulletEnabled val="1"/>
        </dgm:presLayoutVars>
      </dgm:prSet>
      <dgm:spPr/>
    </dgm:pt>
    <dgm:pt modelId="{D66929FC-CE25-4390-B36B-1D4941EFF569}" type="pres">
      <dgm:prSet presAssocID="{3A02B938-FA08-452D-84F2-2F3260F2C18A}" presName="space" presStyleCnt="0"/>
      <dgm:spPr/>
    </dgm:pt>
    <dgm:pt modelId="{A9B2B1E0-BAE6-43EE-95A1-13D66A8B275C}" type="pres">
      <dgm:prSet presAssocID="{32FC5730-72FF-4BB3-A119-70B890C513C2}" presName="composite" presStyleCnt="0"/>
      <dgm:spPr/>
    </dgm:pt>
    <dgm:pt modelId="{ADAC3957-0C19-4187-B778-D44FC62588C6}" type="pres">
      <dgm:prSet presAssocID="{32FC5730-72FF-4BB3-A119-70B890C513C2}" presName="parTx" presStyleLbl="alignNode1" presStyleIdx="1" presStyleCnt="3">
        <dgm:presLayoutVars>
          <dgm:chMax val="0"/>
          <dgm:chPref val="0"/>
          <dgm:bulletEnabled val="1"/>
        </dgm:presLayoutVars>
      </dgm:prSet>
      <dgm:spPr/>
    </dgm:pt>
    <dgm:pt modelId="{F12D77C8-5BCC-4F2C-9D7B-91180E265D5E}" type="pres">
      <dgm:prSet presAssocID="{32FC5730-72FF-4BB3-A119-70B890C513C2}" presName="desTx" presStyleLbl="alignAccFollowNode1" presStyleIdx="1" presStyleCnt="3">
        <dgm:presLayoutVars>
          <dgm:bulletEnabled val="1"/>
        </dgm:presLayoutVars>
      </dgm:prSet>
      <dgm:spPr/>
    </dgm:pt>
    <dgm:pt modelId="{5EEFE6F0-3BCE-4CA1-907F-4BEC7CDB2F91}" type="pres">
      <dgm:prSet presAssocID="{5742BEF5-8517-4B7F-ACD7-76246213EB15}" presName="space" presStyleCnt="0"/>
      <dgm:spPr/>
    </dgm:pt>
    <dgm:pt modelId="{3CB21B62-C3A2-47E6-900A-33B38CA07FE6}" type="pres">
      <dgm:prSet presAssocID="{2F5446E4-5ED7-46B9-A810-63F04A3A3BDC}" presName="composite" presStyleCnt="0"/>
      <dgm:spPr/>
    </dgm:pt>
    <dgm:pt modelId="{C8C67D8B-64C1-4CFF-A320-512D01F74B3F}" type="pres">
      <dgm:prSet presAssocID="{2F5446E4-5ED7-46B9-A810-63F04A3A3BDC}" presName="parTx" presStyleLbl="alignNode1" presStyleIdx="2" presStyleCnt="3">
        <dgm:presLayoutVars>
          <dgm:chMax val="0"/>
          <dgm:chPref val="0"/>
          <dgm:bulletEnabled val="1"/>
        </dgm:presLayoutVars>
      </dgm:prSet>
      <dgm:spPr/>
    </dgm:pt>
    <dgm:pt modelId="{C9C0C52F-7EA2-4C3A-A2C9-08CB7B6A1F1B}" type="pres">
      <dgm:prSet presAssocID="{2F5446E4-5ED7-46B9-A810-63F04A3A3BDC}" presName="desTx" presStyleLbl="alignAccFollowNode1" presStyleIdx="2" presStyleCnt="3">
        <dgm:presLayoutVars>
          <dgm:bulletEnabled val="1"/>
        </dgm:presLayoutVars>
      </dgm:prSet>
      <dgm:spPr/>
    </dgm:pt>
  </dgm:ptLst>
  <dgm:cxnLst>
    <dgm:cxn modelId="{796B0A00-D113-406D-8EE5-E0DF49B710ED}" srcId="{1A09CBB4-1860-4984-A2AA-E108F6B21CE4}" destId="{62745C21-333F-4F84-9EBB-D6476FEAFA6C}" srcOrd="2" destOrd="0" parTransId="{DAB34CD0-303B-44E5-8351-D9F1977B27D1}" sibTransId="{759F8C09-E564-4D2B-8214-C7F3CFD30DFD}"/>
    <dgm:cxn modelId="{F6C96E00-009D-4E27-8CDB-F5AB50660404}" type="presOf" srcId="{8CF8234A-C70D-4A6D-A931-B136D4E4192E}" destId="{C9C0C52F-7EA2-4C3A-A2C9-08CB7B6A1F1B}" srcOrd="0" destOrd="4" presId="urn:microsoft.com/office/officeart/2005/8/layout/hList1"/>
    <dgm:cxn modelId="{49063C03-35DC-4A26-8B28-E110433B2BFA}" srcId="{768DB1A9-4CAC-4C6A-98CE-E5E639877D3E}" destId="{2F5446E4-5ED7-46B9-A810-63F04A3A3BDC}" srcOrd="2" destOrd="0" parTransId="{6C3FB7AE-491F-4106-B4C2-E2732A1AD40F}" sibTransId="{F35757A0-0E3F-4D4A-945B-4FD71A256334}"/>
    <dgm:cxn modelId="{03CC3404-76DE-4166-9315-1D1A73BE00D5}" type="presOf" srcId="{048A09A1-29B2-41DA-AF6C-463AB2F65D76}" destId="{F12D77C8-5BCC-4F2C-9D7B-91180E265D5E}" srcOrd="0" destOrd="1" presId="urn:microsoft.com/office/officeart/2005/8/layout/hList1"/>
    <dgm:cxn modelId="{3D821D0C-4225-43E6-ACAC-14475E289F54}" type="presOf" srcId="{3D7A4B53-B385-4ACC-B106-4572ABD92A68}" destId="{68ACFAE8-8AC6-425A-B822-EC726FC24B0C}" srcOrd="0" destOrd="4" presId="urn:microsoft.com/office/officeart/2005/8/layout/hList1"/>
    <dgm:cxn modelId="{593B390F-FF06-4CBA-A3C0-E3A73102BE94}" srcId="{32FC5730-72FF-4BB3-A119-70B890C513C2}" destId="{7EB2DDB4-57F9-4BA6-97A8-EB224C24E4BA}" srcOrd="0" destOrd="0" parTransId="{95217236-01E1-414F-8196-1AFBAAC90B67}" sibTransId="{AA7E3BBE-B13D-434F-A1F6-1391770560B1}"/>
    <dgm:cxn modelId="{5213A80F-8865-4378-84BB-273CA8E8799B}" type="presOf" srcId="{C302D418-9B8C-4B76-A67D-2B88991FD3DB}" destId="{F12D77C8-5BCC-4F2C-9D7B-91180E265D5E}" srcOrd="0" destOrd="3" presId="urn:microsoft.com/office/officeart/2005/8/layout/hList1"/>
    <dgm:cxn modelId="{4E3BB31D-FB50-420E-8BE8-40C774E6CFDE}" type="presOf" srcId="{1AFEF133-E2DA-4925-A6F7-196A194B886E}" destId="{C9C0C52F-7EA2-4C3A-A2C9-08CB7B6A1F1B}" srcOrd="0" destOrd="0" presId="urn:microsoft.com/office/officeart/2005/8/layout/hList1"/>
    <dgm:cxn modelId="{CF39C72E-B4A4-4ED6-BD58-CF19FC119E1D}" srcId="{1A09CBB4-1860-4984-A2AA-E108F6B21CE4}" destId="{0F636867-EB5A-45F4-B1E0-7495D8868471}" srcOrd="1" destOrd="0" parTransId="{7B1D63FA-78E1-4AFD-A78C-AF66A581AA44}" sibTransId="{73088C62-E7B6-41CC-81F7-B8375BDDAF41}"/>
    <dgm:cxn modelId="{8443F72F-6328-4D9A-A241-23D01A3B0453}" srcId="{2F5446E4-5ED7-46B9-A810-63F04A3A3BDC}" destId="{1D7ED311-BD1E-423C-BCEB-CAC394FAECB5}" srcOrd="3" destOrd="0" parTransId="{326E9D30-3772-4DEA-AE17-442C6D2BC3F5}" sibTransId="{9834487D-39E5-4FB9-9AA8-B763A35E5AED}"/>
    <dgm:cxn modelId="{262BC735-F1DC-4398-85F3-C419B3A032F3}" type="presOf" srcId="{2F5446E4-5ED7-46B9-A810-63F04A3A3BDC}" destId="{C8C67D8B-64C1-4CFF-A320-512D01F74B3F}" srcOrd="0" destOrd="0" presId="urn:microsoft.com/office/officeart/2005/8/layout/hList1"/>
    <dgm:cxn modelId="{23929839-6409-4E6F-9CD1-5288629EC7DA}" type="presOf" srcId="{1D7ED311-BD1E-423C-BCEB-CAC394FAECB5}" destId="{C9C0C52F-7EA2-4C3A-A2C9-08CB7B6A1F1B}" srcOrd="0" destOrd="3" presId="urn:microsoft.com/office/officeart/2005/8/layout/hList1"/>
    <dgm:cxn modelId="{3B10243E-716B-4832-B5E5-8F2FF44D0345}" srcId="{2F5446E4-5ED7-46B9-A810-63F04A3A3BDC}" destId="{1AFEF133-E2DA-4925-A6F7-196A194B886E}" srcOrd="0" destOrd="0" parTransId="{EC7DEE74-F917-49ED-A52B-EE391020FD1E}" sibTransId="{5E2B4465-1E9F-4224-B883-128582A14E71}"/>
    <dgm:cxn modelId="{79B16F5B-D6B2-4639-8217-FDBAAC749E36}" type="presOf" srcId="{0F636867-EB5A-45F4-B1E0-7495D8868471}" destId="{68ACFAE8-8AC6-425A-B822-EC726FC24B0C}" srcOrd="0" destOrd="1" presId="urn:microsoft.com/office/officeart/2005/8/layout/hList1"/>
    <dgm:cxn modelId="{18027044-BBF5-4036-BD52-42CCE8A180FC}" type="presOf" srcId="{BA146873-4700-45D2-A3D6-FCC9A7DD8762}" destId="{C9C0C52F-7EA2-4C3A-A2C9-08CB7B6A1F1B}" srcOrd="0" destOrd="1" presId="urn:microsoft.com/office/officeart/2005/8/layout/hList1"/>
    <dgm:cxn modelId="{5568CE67-4C85-41A7-A130-8A721882679D}" srcId="{32FC5730-72FF-4BB3-A119-70B890C513C2}" destId="{16378E64-9C25-4C45-9672-B5A113CC8D5D}" srcOrd="2" destOrd="0" parTransId="{8847DCEA-AA11-44B6-9457-A4DDAB89DC09}" sibTransId="{748B1B7E-5B35-4709-99AC-D52DB146B14E}"/>
    <dgm:cxn modelId="{D568AD6A-9B1A-42E9-939E-51FF02BE77F8}" srcId="{2F5446E4-5ED7-46B9-A810-63F04A3A3BDC}" destId="{D191D918-7751-47F6-8220-0AF345EC5D6F}" srcOrd="2" destOrd="0" parTransId="{13D48BC2-45EF-4261-9CDA-B5E00A6C9102}" sibTransId="{5681A445-4A16-46E4-942F-82CB7326CD8D}"/>
    <dgm:cxn modelId="{E1EEF96A-E150-4691-BE8A-B631FDDA25D3}" srcId="{768DB1A9-4CAC-4C6A-98CE-E5E639877D3E}" destId="{1A09CBB4-1860-4984-A2AA-E108F6B21CE4}" srcOrd="0" destOrd="0" parTransId="{9D9B1BFF-00E6-4C9F-90FC-6F79454F5C97}" sibTransId="{3A02B938-FA08-452D-84F2-2F3260F2C18A}"/>
    <dgm:cxn modelId="{43C2E86B-6BAB-40F1-AA94-F1BD3F7728D3}" srcId="{2F5446E4-5ED7-46B9-A810-63F04A3A3BDC}" destId="{8CF8234A-C70D-4A6D-A931-B136D4E4192E}" srcOrd="4" destOrd="0" parTransId="{F3945A85-BEA3-49CE-B75D-E473D8C7E008}" sibTransId="{D63C0E61-EBC6-4F2C-9696-343513912894}"/>
    <dgm:cxn modelId="{88F05E6C-326E-4230-987E-43A59FE532DB}" srcId="{1A09CBB4-1860-4984-A2AA-E108F6B21CE4}" destId="{0EA56DE8-3E0C-433A-A8D5-8E768AEF45A5}" srcOrd="3" destOrd="0" parTransId="{2244EFDF-5354-44E0-AA09-6D2C8ACDCA26}" sibTransId="{639161A5-12C3-4558-A61E-5D3B9DDBCA86}"/>
    <dgm:cxn modelId="{B28BCF6E-39D8-45E9-A626-BD3043BF744D}" srcId="{32FC5730-72FF-4BB3-A119-70B890C513C2}" destId="{048A09A1-29B2-41DA-AF6C-463AB2F65D76}" srcOrd="1" destOrd="0" parTransId="{D89B114F-F798-4C21-B9E3-C3F6B849C7F5}" sibTransId="{0BA23C95-171D-4EE4-AC06-1B5B532FD891}"/>
    <dgm:cxn modelId="{1ECF0552-5CB2-4462-82FF-D48AB932E000}" type="presOf" srcId="{67F61D7D-A685-47C4-A85B-CF431F987730}" destId="{68ACFAE8-8AC6-425A-B822-EC726FC24B0C}" srcOrd="0" destOrd="0" presId="urn:microsoft.com/office/officeart/2005/8/layout/hList1"/>
    <dgm:cxn modelId="{B29B7F74-F4A8-4559-9E8E-5030BB825CA4}" srcId="{32FC5730-72FF-4BB3-A119-70B890C513C2}" destId="{C302D418-9B8C-4B76-A67D-2B88991FD3DB}" srcOrd="3" destOrd="0" parTransId="{172DFE21-4FFE-44E0-AAA6-5CFF6F08259F}" sibTransId="{1A971A6B-12BF-40C4-87AF-108B34AF527F}"/>
    <dgm:cxn modelId="{B6518376-3D18-419F-8CD8-D9D29E266B6D}" type="presOf" srcId="{7EB2DDB4-57F9-4BA6-97A8-EB224C24E4BA}" destId="{F12D77C8-5BCC-4F2C-9D7B-91180E265D5E}" srcOrd="0" destOrd="0" presId="urn:microsoft.com/office/officeart/2005/8/layout/hList1"/>
    <dgm:cxn modelId="{9200F389-E5CC-489D-8484-8674A4ABB238}" srcId="{32FC5730-72FF-4BB3-A119-70B890C513C2}" destId="{898804FA-40A7-4571-A22E-848EB9C5018E}" srcOrd="4" destOrd="0" parTransId="{5816F7F8-3076-4627-8206-CE507FCDF8E8}" sibTransId="{8A8D062A-91E4-4B37-8EAD-314E4A0D7E75}"/>
    <dgm:cxn modelId="{0A1D438F-750A-475B-9A9A-DA7D9DE5FDFE}" type="presOf" srcId="{898804FA-40A7-4571-A22E-848EB9C5018E}" destId="{F12D77C8-5BCC-4F2C-9D7B-91180E265D5E}" srcOrd="0" destOrd="4" presId="urn:microsoft.com/office/officeart/2005/8/layout/hList1"/>
    <dgm:cxn modelId="{73F63094-6247-4EC5-BFF5-56CFC2DC59A5}" type="presOf" srcId="{62745C21-333F-4F84-9EBB-D6476FEAFA6C}" destId="{68ACFAE8-8AC6-425A-B822-EC726FC24B0C}" srcOrd="0" destOrd="2" presId="urn:microsoft.com/office/officeart/2005/8/layout/hList1"/>
    <dgm:cxn modelId="{0D473199-7C1A-4B0D-B4FE-99313C10A6C3}" type="presOf" srcId="{16378E64-9C25-4C45-9672-B5A113CC8D5D}" destId="{F12D77C8-5BCC-4F2C-9D7B-91180E265D5E}" srcOrd="0" destOrd="2" presId="urn:microsoft.com/office/officeart/2005/8/layout/hList1"/>
    <dgm:cxn modelId="{C582B5B5-A68B-49C9-9E52-2DC0E9742136}" type="presOf" srcId="{1A09CBB4-1860-4984-A2AA-E108F6B21CE4}" destId="{F1709449-A17A-46A4-9CFE-47D1F5629FA3}" srcOrd="0" destOrd="0" presId="urn:microsoft.com/office/officeart/2005/8/layout/hList1"/>
    <dgm:cxn modelId="{8390B1B6-2608-435B-B1E1-61C766636072}" srcId="{768DB1A9-4CAC-4C6A-98CE-E5E639877D3E}" destId="{32FC5730-72FF-4BB3-A119-70B890C513C2}" srcOrd="1" destOrd="0" parTransId="{F57A9332-80D4-4DA4-B08A-4A68372565C7}" sibTransId="{5742BEF5-8517-4B7F-ACD7-76246213EB15}"/>
    <dgm:cxn modelId="{C934DED5-C185-4362-901D-C23576597147}" srcId="{1A09CBB4-1860-4984-A2AA-E108F6B21CE4}" destId="{67F61D7D-A685-47C4-A85B-CF431F987730}" srcOrd="0" destOrd="0" parTransId="{20B5DCB0-1A9B-4BB1-A38D-353B5C48E10E}" sibTransId="{FF643407-0F97-40C0-BCCA-A06126C20CD7}"/>
    <dgm:cxn modelId="{D9EB04D7-2621-42DF-8868-4969DA9FDFD7}" srcId="{1A09CBB4-1860-4984-A2AA-E108F6B21CE4}" destId="{3D7A4B53-B385-4ACC-B106-4572ABD92A68}" srcOrd="4" destOrd="0" parTransId="{BA28CF8A-4940-4400-8D17-60869505F016}" sibTransId="{E0720FB0-BB85-4BB6-BFE5-E763AF306642}"/>
    <dgm:cxn modelId="{E31A5DDB-9A60-49D6-9095-E381615395B7}" type="presOf" srcId="{768DB1A9-4CAC-4C6A-98CE-E5E639877D3E}" destId="{E7BC8E27-2083-4411-B294-8E041EFD5EE7}" srcOrd="0" destOrd="0" presId="urn:microsoft.com/office/officeart/2005/8/layout/hList1"/>
    <dgm:cxn modelId="{93DEAEDD-7A81-4BEB-B9D1-81994598398E}" type="presOf" srcId="{D191D918-7751-47F6-8220-0AF345EC5D6F}" destId="{C9C0C52F-7EA2-4C3A-A2C9-08CB7B6A1F1B}" srcOrd="0" destOrd="2" presId="urn:microsoft.com/office/officeart/2005/8/layout/hList1"/>
    <dgm:cxn modelId="{FD701CDE-B8E1-4A2C-B0B3-30137EE1E630}" type="presOf" srcId="{7996FE45-E92A-485E-B51E-ACF68AFF748F}" destId="{F12D77C8-5BCC-4F2C-9D7B-91180E265D5E}" srcOrd="0" destOrd="5" presId="urn:microsoft.com/office/officeart/2005/8/layout/hList1"/>
    <dgm:cxn modelId="{044E30E5-A8B7-4CB5-B699-C6630E2D376A}" srcId="{2F5446E4-5ED7-46B9-A810-63F04A3A3BDC}" destId="{BA146873-4700-45D2-A3D6-FCC9A7DD8762}" srcOrd="1" destOrd="0" parTransId="{D67D6ED5-39EA-45DF-8063-751C660641EA}" sibTransId="{7AB2FB38-9522-427C-B774-96620770F628}"/>
    <dgm:cxn modelId="{0A3564E9-8B76-4664-AD0E-F190E673EFDC}" type="presOf" srcId="{32FC5730-72FF-4BB3-A119-70B890C513C2}" destId="{ADAC3957-0C19-4187-B778-D44FC62588C6}" srcOrd="0" destOrd="0" presId="urn:microsoft.com/office/officeart/2005/8/layout/hList1"/>
    <dgm:cxn modelId="{106B2EEE-C903-443B-B583-6862ACC56787}" type="presOf" srcId="{0EA56DE8-3E0C-433A-A8D5-8E768AEF45A5}" destId="{68ACFAE8-8AC6-425A-B822-EC726FC24B0C}" srcOrd="0" destOrd="3" presId="urn:microsoft.com/office/officeart/2005/8/layout/hList1"/>
    <dgm:cxn modelId="{07C277FE-2CE1-4F3D-9C8F-893BC381DFBE}" srcId="{32FC5730-72FF-4BB3-A119-70B890C513C2}" destId="{7996FE45-E92A-485E-B51E-ACF68AFF748F}" srcOrd="5" destOrd="0" parTransId="{40E3182F-8691-4F44-968F-3D3B0DEACE1A}" sibTransId="{1C0954A3-1F7E-4B32-A236-5191348344CB}"/>
    <dgm:cxn modelId="{C6A9AD47-7B78-4CC1-9940-561AEE51ADBF}" type="presParOf" srcId="{E7BC8E27-2083-4411-B294-8E041EFD5EE7}" destId="{87889E1B-89C6-47D2-BEC6-38155A8AC151}" srcOrd="0" destOrd="0" presId="urn:microsoft.com/office/officeart/2005/8/layout/hList1"/>
    <dgm:cxn modelId="{F0F3526D-3875-4A53-983A-DC726219E91B}" type="presParOf" srcId="{87889E1B-89C6-47D2-BEC6-38155A8AC151}" destId="{F1709449-A17A-46A4-9CFE-47D1F5629FA3}" srcOrd="0" destOrd="0" presId="urn:microsoft.com/office/officeart/2005/8/layout/hList1"/>
    <dgm:cxn modelId="{9AA8A646-ADF6-4330-91CE-B1751CD1FF52}" type="presParOf" srcId="{87889E1B-89C6-47D2-BEC6-38155A8AC151}" destId="{68ACFAE8-8AC6-425A-B822-EC726FC24B0C}" srcOrd="1" destOrd="0" presId="urn:microsoft.com/office/officeart/2005/8/layout/hList1"/>
    <dgm:cxn modelId="{B28EA0B1-234E-46A9-8EB9-BDCBA5AC6342}" type="presParOf" srcId="{E7BC8E27-2083-4411-B294-8E041EFD5EE7}" destId="{D66929FC-CE25-4390-B36B-1D4941EFF569}" srcOrd="1" destOrd="0" presId="urn:microsoft.com/office/officeart/2005/8/layout/hList1"/>
    <dgm:cxn modelId="{D6064E77-0FE4-4159-884D-6CF59E31D610}" type="presParOf" srcId="{E7BC8E27-2083-4411-B294-8E041EFD5EE7}" destId="{A9B2B1E0-BAE6-43EE-95A1-13D66A8B275C}" srcOrd="2" destOrd="0" presId="urn:microsoft.com/office/officeart/2005/8/layout/hList1"/>
    <dgm:cxn modelId="{DAA3AB6C-3308-41A7-83DE-64801E69FFD5}" type="presParOf" srcId="{A9B2B1E0-BAE6-43EE-95A1-13D66A8B275C}" destId="{ADAC3957-0C19-4187-B778-D44FC62588C6}" srcOrd="0" destOrd="0" presId="urn:microsoft.com/office/officeart/2005/8/layout/hList1"/>
    <dgm:cxn modelId="{41D73619-1C3B-4F99-AF92-4D40F693ADD8}" type="presParOf" srcId="{A9B2B1E0-BAE6-43EE-95A1-13D66A8B275C}" destId="{F12D77C8-5BCC-4F2C-9D7B-91180E265D5E}" srcOrd="1" destOrd="0" presId="urn:microsoft.com/office/officeart/2005/8/layout/hList1"/>
    <dgm:cxn modelId="{CBD0C180-6F9D-48F9-BDA9-14D19F52409F}" type="presParOf" srcId="{E7BC8E27-2083-4411-B294-8E041EFD5EE7}" destId="{5EEFE6F0-3BCE-4CA1-907F-4BEC7CDB2F91}" srcOrd="3" destOrd="0" presId="urn:microsoft.com/office/officeart/2005/8/layout/hList1"/>
    <dgm:cxn modelId="{87FB1AFB-16F7-428C-B877-E260724B6D5A}" type="presParOf" srcId="{E7BC8E27-2083-4411-B294-8E041EFD5EE7}" destId="{3CB21B62-C3A2-47E6-900A-33B38CA07FE6}" srcOrd="4" destOrd="0" presId="urn:microsoft.com/office/officeart/2005/8/layout/hList1"/>
    <dgm:cxn modelId="{9B182965-7D4C-43D9-8CD6-0C6A84437A38}" type="presParOf" srcId="{3CB21B62-C3A2-47E6-900A-33B38CA07FE6}" destId="{C8C67D8B-64C1-4CFF-A320-512D01F74B3F}" srcOrd="0" destOrd="0" presId="urn:microsoft.com/office/officeart/2005/8/layout/hList1"/>
    <dgm:cxn modelId="{D439CE53-6A0B-424F-B6A3-7520293E777B}" type="presParOf" srcId="{3CB21B62-C3A2-47E6-900A-33B38CA07FE6}" destId="{C9C0C52F-7EA2-4C3A-A2C9-08CB7B6A1F1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BF67A3-6B6D-4A6C-ACE7-A12990452F9E}"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DA4400A0-B34F-4B8E-80E7-43B1D9355917}">
      <dgm:prSet phldrT="[Text]" phldr="0" custT="1"/>
      <dgm:spPr/>
      <dgm:t>
        <a:bodyPr/>
        <a:lstStyle/>
        <a:p>
          <a:pPr algn="ctr"/>
          <a:r>
            <a:rPr lang="en-US" sz="1800" b="1">
              <a:solidFill>
                <a:schemeClr val="bg2"/>
              </a:solidFill>
            </a:rPr>
            <a:t>Baseline</a:t>
          </a:r>
        </a:p>
      </dgm:t>
    </dgm:pt>
    <dgm:pt modelId="{74894ED5-B43B-45F4-BFC3-FC089B0B1EB0}" type="parTrans" cxnId="{08D0F4FB-1F44-46FD-9941-0A45339DC6E2}">
      <dgm:prSet/>
      <dgm:spPr/>
      <dgm:t>
        <a:bodyPr/>
        <a:lstStyle/>
        <a:p>
          <a:endParaRPr lang="en-US" sz="2000">
            <a:solidFill>
              <a:schemeClr val="bg2"/>
            </a:solidFill>
          </a:endParaRPr>
        </a:p>
      </dgm:t>
    </dgm:pt>
    <dgm:pt modelId="{44A04F3F-2A09-4CC3-8083-79A113A5C22A}" type="sibTrans" cxnId="{08D0F4FB-1F44-46FD-9941-0A45339DC6E2}">
      <dgm:prSet phldrT="1" phldr="0" custT="1"/>
      <dgm:spPr/>
      <dgm:t>
        <a:bodyPr/>
        <a:lstStyle/>
        <a:p>
          <a:endParaRPr lang="en-US" sz="1600">
            <a:solidFill>
              <a:schemeClr val="bg2"/>
            </a:solidFill>
          </a:endParaRPr>
        </a:p>
      </dgm:t>
    </dgm:pt>
    <dgm:pt modelId="{1BE04DEF-19A2-4524-8EE1-08265A484617}">
      <dgm:prSet phldrT="[Text]" phldr="0" custT="1"/>
      <dgm:spPr/>
      <dgm:t>
        <a:bodyPr/>
        <a:lstStyle/>
        <a:p>
          <a:pPr algn="ctr"/>
          <a:r>
            <a:rPr lang="en-US" sz="1800" b="1">
              <a:solidFill>
                <a:schemeClr val="bg2"/>
              </a:solidFill>
            </a:rPr>
            <a:t>4-8 </a:t>
          </a:r>
          <a:r>
            <a:rPr lang="en-US" sz="1800" b="1" err="1">
              <a:solidFill>
                <a:schemeClr val="bg2"/>
              </a:solidFill>
            </a:rPr>
            <a:t>wk</a:t>
          </a:r>
          <a:endParaRPr lang="en-US" sz="1800" b="1">
            <a:solidFill>
              <a:schemeClr val="bg2"/>
            </a:solidFill>
          </a:endParaRPr>
        </a:p>
      </dgm:t>
    </dgm:pt>
    <dgm:pt modelId="{7C018826-2862-400F-92DC-37113743F297}" type="parTrans" cxnId="{F372C72E-6E9B-4EB6-BCC6-6B6B36ABCDCB}">
      <dgm:prSet/>
      <dgm:spPr/>
      <dgm:t>
        <a:bodyPr/>
        <a:lstStyle/>
        <a:p>
          <a:endParaRPr lang="en-US" sz="2000">
            <a:solidFill>
              <a:schemeClr val="bg2"/>
            </a:solidFill>
          </a:endParaRPr>
        </a:p>
      </dgm:t>
    </dgm:pt>
    <dgm:pt modelId="{D7F99C43-0E04-4634-956B-AFF62BFD6D8C}" type="sibTrans" cxnId="{F372C72E-6E9B-4EB6-BCC6-6B6B36ABCDCB}">
      <dgm:prSet phldrT="2" phldr="0" custT="1"/>
      <dgm:spPr/>
      <dgm:t>
        <a:bodyPr/>
        <a:lstStyle/>
        <a:p>
          <a:endParaRPr lang="en-US" sz="1600">
            <a:solidFill>
              <a:schemeClr val="bg2"/>
            </a:solidFill>
          </a:endParaRPr>
        </a:p>
      </dgm:t>
    </dgm:pt>
    <dgm:pt modelId="{1B6556F6-960A-4A1C-ABCD-A2958EB105AC}">
      <dgm:prSet phldrT="[Text]" phldr="0" custT="1"/>
      <dgm:spPr/>
      <dgm:t>
        <a:bodyPr/>
        <a:lstStyle/>
        <a:p>
          <a:pPr algn="ctr"/>
          <a:r>
            <a:rPr lang="en-US" sz="1800" b="1">
              <a:solidFill>
                <a:schemeClr val="bg2"/>
              </a:solidFill>
            </a:rPr>
            <a:t>12-16 wk</a:t>
          </a:r>
        </a:p>
      </dgm:t>
    </dgm:pt>
    <dgm:pt modelId="{FD12603F-F8A1-469A-955B-41A56D55671E}" type="parTrans" cxnId="{B9290CE0-6E72-471B-B847-6950650A2CFE}">
      <dgm:prSet/>
      <dgm:spPr/>
      <dgm:t>
        <a:bodyPr/>
        <a:lstStyle/>
        <a:p>
          <a:endParaRPr lang="en-US" sz="2000">
            <a:solidFill>
              <a:schemeClr val="bg2"/>
            </a:solidFill>
          </a:endParaRPr>
        </a:p>
      </dgm:t>
    </dgm:pt>
    <dgm:pt modelId="{B1A60F1E-7B24-4C28-9AF0-185B8C0A69C2}" type="sibTrans" cxnId="{B9290CE0-6E72-471B-B847-6950650A2CFE}">
      <dgm:prSet phldrT="3" phldr="0" custT="1"/>
      <dgm:spPr/>
      <dgm:t>
        <a:bodyPr/>
        <a:lstStyle/>
        <a:p>
          <a:endParaRPr lang="en-US" sz="1600">
            <a:solidFill>
              <a:schemeClr val="bg2"/>
            </a:solidFill>
          </a:endParaRPr>
        </a:p>
      </dgm:t>
    </dgm:pt>
    <dgm:pt modelId="{7905DAC4-09C6-4BBA-8B3B-632E18A2D8D5}">
      <dgm:prSet phldrT="[Text]" phldr="0" custT="1"/>
      <dgm:spPr/>
      <dgm:t>
        <a:bodyPr/>
        <a:lstStyle/>
        <a:p>
          <a:pPr algn="l"/>
          <a:r>
            <a:rPr lang="en-US" sz="1600">
              <a:solidFill>
                <a:schemeClr val="bg2"/>
              </a:solidFill>
            </a:rPr>
            <a:t>Weight</a:t>
          </a:r>
        </a:p>
      </dgm:t>
    </dgm:pt>
    <dgm:pt modelId="{48170318-C542-46D5-8A1A-C0AD30C2A234}" type="parTrans" cxnId="{6A9EBF4A-0702-48D5-8110-530F6A194384}">
      <dgm:prSet/>
      <dgm:spPr/>
      <dgm:t>
        <a:bodyPr/>
        <a:lstStyle/>
        <a:p>
          <a:endParaRPr lang="en-US" sz="2000">
            <a:solidFill>
              <a:schemeClr val="bg2"/>
            </a:solidFill>
          </a:endParaRPr>
        </a:p>
      </dgm:t>
    </dgm:pt>
    <dgm:pt modelId="{95763992-CABA-41BE-85D2-69E4938228BD}" type="sibTrans" cxnId="{6A9EBF4A-0702-48D5-8110-530F6A194384}">
      <dgm:prSet phldrT="2" phldr="0"/>
      <dgm:spPr/>
    </dgm:pt>
    <dgm:pt modelId="{981FF251-A851-4A43-8B74-94540909D8AF}">
      <dgm:prSet phldrT="[Text]" phldr="0" custT="1"/>
      <dgm:spPr/>
      <dgm:t>
        <a:bodyPr/>
        <a:lstStyle/>
        <a:p>
          <a:pPr algn="l"/>
          <a:r>
            <a:rPr lang="en-US" sz="1600">
              <a:solidFill>
                <a:schemeClr val="bg2"/>
              </a:solidFill>
            </a:rPr>
            <a:t>Waist circumference</a:t>
          </a:r>
        </a:p>
      </dgm:t>
    </dgm:pt>
    <dgm:pt modelId="{02386928-EC4B-4706-A405-4C5DB0812A0C}" type="parTrans" cxnId="{A6634364-F141-4BCD-BA47-2E843363933A}">
      <dgm:prSet/>
      <dgm:spPr/>
      <dgm:t>
        <a:bodyPr/>
        <a:lstStyle/>
        <a:p>
          <a:endParaRPr lang="en-US" sz="2000">
            <a:solidFill>
              <a:schemeClr val="bg2"/>
            </a:solidFill>
          </a:endParaRPr>
        </a:p>
      </dgm:t>
    </dgm:pt>
    <dgm:pt modelId="{41F64612-8CEE-4F5D-88D6-4CE4E4D7C002}" type="sibTrans" cxnId="{A6634364-F141-4BCD-BA47-2E843363933A}">
      <dgm:prSet/>
      <dgm:spPr/>
      <dgm:t>
        <a:bodyPr/>
        <a:lstStyle/>
        <a:p>
          <a:endParaRPr lang="en-US" sz="2000">
            <a:solidFill>
              <a:schemeClr val="bg2"/>
            </a:solidFill>
          </a:endParaRPr>
        </a:p>
      </dgm:t>
    </dgm:pt>
    <dgm:pt modelId="{4F813CF2-C946-42BA-B01E-0CC45D9D74C0}">
      <dgm:prSet phldrT="[Text]" phldr="0" custT="1"/>
      <dgm:spPr/>
      <dgm:t>
        <a:bodyPr/>
        <a:lstStyle/>
        <a:p>
          <a:pPr algn="l"/>
          <a:r>
            <a:rPr lang="en-US" sz="1600">
              <a:solidFill>
                <a:schemeClr val="bg2"/>
              </a:solidFill>
            </a:rPr>
            <a:t>Blood pressure, A1C, and lipids</a:t>
          </a:r>
        </a:p>
      </dgm:t>
    </dgm:pt>
    <dgm:pt modelId="{B739A771-A017-4213-A986-2F89027ED48C}" type="parTrans" cxnId="{085C6DF0-D92C-4B6D-8E03-E65CE9390054}">
      <dgm:prSet/>
      <dgm:spPr/>
      <dgm:t>
        <a:bodyPr/>
        <a:lstStyle/>
        <a:p>
          <a:endParaRPr lang="en-US" sz="2000">
            <a:solidFill>
              <a:schemeClr val="bg2"/>
            </a:solidFill>
          </a:endParaRPr>
        </a:p>
      </dgm:t>
    </dgm:pt>
    <dgm:pt modelId="{D47D7DFB-99ED-454D-980D-191986915038}" type="sibTrans" cxnId="{085C6DF0-D92C-4B6D-8E03-E65CE9390054}">
      <dgm:prSet/>
      <dgm:spPr/>
      <dgm:t>
        <a:bodyPr/>
        <a:lstStyle/>
        <a:p>
          <a:endParaRPr lang="en-US" sz="2000">
            <a:solidFill>
              <a:schemeClr val="bg2"/>
            </a:solidFill>
          </a:endParaRPr>
        </a:p>
      </dgm:t>
    </dgm:pt>
    <dgm:pt modelId="{0C1F1528-1C4F-4214-A18B-3E803F211A3D}">
      <dgm:prSet phldrT="[Text]" phldr="0" custT="1"/>
      <dgm:spPr/>
      <dgm:t>
        <a:bodyPr/>
        <a:lstStyle/>
        <a:p>
          <a:pPr algn="l"/>
          <a:r>
            <a:rPr lang="en-US" sz="1600">
              <a:solidFill>
                <a:schemeClr val="bg2"/>
              </a:solidFill>
            </a:rPr>
            <a:t>Concomitant medications</a:t>
          </a:r>
        </a:p>
      </dgm:t>
    </dgm:pt>
    <dgm:pt modelId="{2EC81699-981F-4984-BFC0-9E6C226D6EE5}" type="parTrans" cxnId="{690CBC5A-44D4-4770-903A-4703CAD627A3}">
      <dgm:prSet/>
      <dgm:spPr/>
      <dgm:t>
        <a:bodyPr/>
        <a:lstStyle/>
        <a:p>
          <a:endParaRPr lang="en-US" sz="2000">
            <a:solidFill>
              <a:schemeClr val="bg2"/>
            </a:solidFill>
          </a:endParaRPr>
        </a:p>
      </dgm:t>
    </dgm:pt>
    <dgm:pt modelId="{F7A20AB8-CDCB-4065-8AEA-8786973C835D}" type="sibTrans" cxnId="{690CBC5A-44D4-4770-903A-4703CAD627A3}">
      <dgm:prSet/>
      <dgm:spPr/>
      <dgm:t>
        <a:bodyPr/>
        <a:lstStyle/>
        <a:p>
          <a:endParaRPr lang="en-US" sz="2000">
            <a:solidFill>
              <a:schemeClr val="bg2"/>
            </a:solidFill>
          </a:endParaRPr>
        </a:p>
      </dgm:t>
    </dgm:pt>
    <dgm:pt modelId="{7EA4904A-523A-43E8-AA36-5E6180D8F384}">
      <dgm:prSet phldrT="[Text]" phldr="0" custT="1"/>
      <dgm:spPr/>
      <dgm:t>
        <a:bodyPr/>
        <a:lstStyle/>
        <a:p>
          <a:pPr algn="l"/>
          <a:r>
            <a:rPr lang="en-US" sz="1600">
              <a:solidFill>
                <a:schemeClr val="bg2"/>
              </a:solidFill>
            </a:rPr>
            <a:t>Comorbidities</a:t>
          </a:r>
        </a:p>
      </dgm:t>
    </dgm:pt>
    <dgm:pt modelId="{8425D903-313A-4A5D-9A86-32897B740450}" type="parTrans" cxnId="{AE91CC96-3FC9-456D-A1C1-62AD02C75E8D}">
      <dgm:prSet/>
      <dgm:spPr/>
      <dgm:t>
        <a:bodyPr/>
        <a:lstStyle/>
        <a:p>
          <a:endParaRPr lang="en-US" sz="2000">
            <a:solidFill>
              <a:schemeClr val="bg2"/>
            </a:solidFill>
          </a:endParaRPr>
        </a:p>
      </dgm:t>
    </dgm:pt>
    <dgm:pt modelId="{2DCC24FC-86CF-45E9-8D82-442A817E5116}" type="sibTrans" cxnId="{AE91CC96-3FC9-456D-A1C1-62AD02C75E8D}">
      <dgm:prSet/>
      <dgm:spPr/>
      <dgm:t>
        <a:bodyPr/>
        <a:lstStyle/>
        <a:p>
          <a:endParaRPr lang="en-US" sz="2000">
            <a:solidFill>
              <a:schemeClr val="bg2"/>
            </a:solidFill>
          </a:endParaRPr>
        </a:p>
      </dgm:t>
    </dgm:pt>
    <dgm:pt modelId="{98B82FD4-EE0F-4412-9E0D-9C369C7EFAC6}">
      <dgm:prSet phldrT="[Text]" phldr="0" custT="1"/>
      <dgm:spPr/>
      <dgm:t>
        <a:bodyPr/>
        <a:lstStyle/>
        <a:p>
          <a:pPr algn="l"/>
          <a:r>
            <a:rPr lang="en-US" sz="1600">
              <a:solidFill>
                <a:schemeClr val="bg2"/>
              </a:solidFill>
            </a:rPr>
            <a:t>Goals</a:t>
          </a:r>
        </a:p>
      </dgm:t>
    </dgm:pt>
    <dgm:pt modelId="{AA73B2B8-8D6A-4BD5-9ABB-768E733BC7E3}" type="parTrans" cxnId="{9DFAA3DC-9E44-40F0-9C2B-C92EDDF96D03}">
      <dgm:prSet/>
      <dgm:spPr/>
      <dgm:t>
        <a:bodyPr/>
        <a:lstStyle/>
        <a:p>
          <a:endParaRPr lang="en-US" sz="2000">
            <a:solidFill>
              <a:schemeClr val="bg2"/>
            </a:solidFill>
          </a:endParaRPr>
        </a:p>
      </dgm:t>
    </dgm:pt>
    <dgm:pt modelId="{65F90AAA-3D29-4556-A582-A2E9672EC97E}" type="sibTrans" cxnId="{9DFAA3DC-9E44-40F0-9C2B-C92EDDF96D03}">
      <dgm:prSet/>
      <dgm:spPr/>
      <dgm:t>
        <a:bodyPr/>
        <a:lstStyle/>
        <a:p>
          <a:endParaRPr lang="en-US" sz="2000">
            <a:solidFill>
              <a:schemeClr val="bg2"/>
            </a:solidFill>
          </a:endParaRPr>
        </a:p>
      </dgm:t>
    </dgm:pt>
    <dgm:pt modelId="{0279B0E7-ADF8-41DA-AD3C-071759FF070F}">
      <dgm:prSet phldrT="[Text]" phldr="0" custT="1"/>
      <dgm:spPr/>
      <dgm:t>
        <a:bodyPr/>
        <a:lstStyle/>
        <a:p>
          <a:pPr algn="l"/>
          <a:r>
            <a:rPr lang="en-US" sz="1600">
              <a:solidFill>
                <a:schemeClr val="bg2"/>
              </a:solidFill>
            </a:rPr>
            <a:t>Tolerability</a:t>
          </a:r>
        </a:p>
      </dgm:t>
    </dgm:pt>
    <dgm:pt modelId="{A0BCAFD6-00C7-48D6-B368-81748C40A201}" type="parTrans" cxnId="{C3D83F4F-DB0A-4B1E-BE47-D1EC84D6D599}">
      <dgm:prSet/>
      <dgm:spPr/>
      <dgm:t>
        <a:bodyPr/>
        <a:lstStyle/>
        <a:p>
          <a:endParaRPr lang="en-US" sz="2000">
            <a:solidFill>
              <a:schemeClr val="bg2"/>
            </a:solidFill>
          </a:endParaRPr>
        </a:p>
      </dgm:t>
    </dgm:pt>
    <dgm:pt modelId="{F08B1188-D177-4D60-98C8-4B12C194AE73}" type="sibTrans" cxnId="{C3D83F4F-DB0A-4B1E-BE47-D1EC84D6D599}">
      <dgm:prSet phldrT="3" phldr="0"/>
      <dgm:spPr/>
    </dgm:pt>
    <dgm:pt modelId="{E8D07801-E227-41DD-85A2-AA8B4F6A3A1A}">
      <dgm:prSet phldrT="[Text]" phldr="0" custT="1"/>
      <dgm:spPr/>
      <dgm:t>
        <a:bodyPr/>
        <a:lstStyle/>
        <a:p>
          <a:pPr algn="l"/>
          <a:r>
            <a:rPr lang="en-US" sz="1600">
              <a:solidFill>
                <a:schemeClr val="bg2"/>
              </a:solidFill>
            </a:rPr>
            <a:t>Appetite regulation</a:t>
          </a:r>
        </a:p>
      </dgm:t>
    </dgm:pt>
    <dgm:pt modelId="{6FFC5665-B213-4393-9528-C84B1CDA91FB}" type="parTrans" cxnId="{B0D98D46-C97C-4458-BE9C-A58BC87C43C8}">
      <dgm:prSet/>
      <dgm:spPr/>
      <dgm:t>
        <a:bodyPr/>
        <a:lstStyle/>
        <a:p>
          <a:endParaRPr lang="en-US" sz="2000">
            <a:solidFill>
              <a:schemeClr val="bg2"/>
            </a:solidFill>
          </a:endParaRPr>
        </a:p>
      </dgm:t>
    </dgm:pt>
    <dgm:pt modelId="{23A45C25-51FF-40BB-A84F-E9AAEE4DBF31}" type="sibTrans" cxnId="{B0D98D46-C97C-4458-BE9C-A58BC87C43C8}">
      <dgm:prSet/>
      <dgm:spPr/>
      <dgm:t>
        <a:bodyPr/>
        <a:lstStyle/>
        <a:p>
          <a:endParaRPr lang="en-US" sz="2000">
            <a:solidFill>
              <a:schemeClr val="bg2"/>
            </a:solidFill>
          </a:endParaRPr>
        </a:p>
      </dgm:t>
    </dgm:pt>
    <dgm:pt modelId="{F3E1FCD9-41D2-4FFC-8CD0-6061869FB145}">
      <dgm:prSet phldrT="[Text]" phldr="0" custT="1"/>
      <dgm:spPr/>
      <dgm:t>
        <a:bodyPr/>
        <a:lstStyle/>
        <a:p>
          <a:pPr algn="l"/>
          <a:r>
            <a:rPr lang="en-US" sz="1600">
              <a:solidFill>
                <a:schemeClr val="bg2"/>
              </a:solidFill>
            </a:rPr>
            <a:t>Titration decision</a:t>
          </a:r>
        </a:p>
      </dgm:t>
    </dgm:pt>
    <dgm:pt modelId="{BF9B72FA-A829-4AC9-B66B-87508EF5278A}" type="parTrans" cxnId="{15859C64-C386-4141-ACF0-E6073ACB6557}">
      <dgm:prSet/>
      <dgm:spPr/>
      <dgm:t>
        <a:bodyPr/>
        <a:lstStyle/>
        <a:p>
          <a:endParaRPr lang="en-US" sz="2000">
            <a:solidFill>
              <a:schemeClr val="bg2"/>
            </a:solidFill>
          </a:endParaRPr>
        </a:p>
      </dgm:t>
    </dgm:pt>
    <dgm:pt modelId="{3E89556E-6CB8-4C93-AC0A-9BB2FE536EAA}" type="sibTrans" cxnId="{15859C64-C386-4141-ACF0-E6073ACB6557}">
      <dgm:prSet/>
      <dgm:spPr/>
      <dgm:t>
        <a:bodyPr/>
        <a:lstStyle/>
        <a:p>
          <a:endParaRPr lang="en-US" sz="2000">
            <a:solidFill>
              <a:schemeClr val="bg2"/>
            </a:solidFill>
          </a:endParaRPr>
        </a:p>
      </dgm:t>
    </dgm:pt>
    <dgm:pt modelId="{3AC24F3C-1E4B-41DB-B4D6-85538678B728}">
      <dgm:prSet phldrT="[Text]" phldr="0" custT="1"/>
      <dgm:spPr/>
      <dgm:t>
        <a:bodyPr/>
        <a:lstStyle/>
        <a:p>
          <a:pPr algn="l"/>
          <a:r>
            <a:rPr lang="en-US" sz="1600">
              <a:solidFill>
                <a:schemeClr val="bg2"/>
              </a:solidFill>
            </a:rPr>
            <a:t>Adherence barriers</a:t>
          </a:r>
        </a:p>
      </dgm:t>
    </dgm:pt>
    <dgm:pt modelId="{E0E97C22-124E-4C31-814B-75E5AEA04AF2}" type="parTrans" cxnId="{005B88F0-C0B2-436E-8DEA-47008A269BFA}">
      <dgm:prSet/>
      <dgm:spPr/>
      <dgm:t>
        <a:bodyPr/>
        <a:lstStyle/>
        <a:p>
          <a:endParaRPr lang="en-US" sz="2000">
            <a:solidFill>
              <a:schemeClr val="bg2"/>
            </a:solidFill>
          </a:endParaRPr>
        </a:p>
      </dgm:t>
    </dgm:pt>
    <dgm:pt modelId="{7C401C0E-254D-4F3A-86A8-737BBFF10138}" type="sibTrans" cxnId="{005B88F0-C0B2-436E-8DEA-47008A269BFA}">
      <dgm:prSet/>
      <dgm:spPr/>
      <dgm:t>
        <a:bodyPr/>
        <a:lstStyle/>
        <a:p>
          <a:endParaRPr lang="en-US" sz="2000">
            <a:solidFill>
              <a:schemeClr val="bg2"/>
            </a:solidFill>
          </a:endParaRPr>
        </a:p>
      </dgm:t>
    </dgm:pt>
    <dgm:pt modelId="{7A117D9E-3DBC-4E6A-95D4-9DACCD0EED6C}">
      <dgm:prSet phldrT="[Text]" phldr="0" custT="1"/>
      <dgm:spPr/>
      <dgm:t>
        <a:bodyPr/>
        <a:lstStyle/>
        <a:p>
          <a:pPr algn="l"/>
          <a:r>
            <a:rPr lang="en-US" sz="1600">
              <a:solidFill>
                <a:schemeClr val="bg2"/>
              </a:solidFill>
            </a:rPr>
            <a:t>Weight trajectory</a:t>
          </a:r>
        </a:p>
      </dgm:t>
    </dgm:pt>
    <dgm:pt modelId="{80895DDB-B61C-4D34-9A88-3B9ED3D32CB4}" type="parTrans" cxnId="{F9F77BFA-AEB7-4488-A1B1-7980E1303DEB}">
      <dgm:prSet/>
      <dgm:spPr/>
      <dgm:t>
        <a:bodyPr/>
        <a:lstStyle/>
        <a:p>
          <a:endParaRPr lang="en-US" sz="2000">
            <a:solidFill>
              <a:schemeClr val="bg2"/>
            </a:solidFill>
          </a:endParaRPr>
        </a:p>
      </dgm:t>
    </dgm:pt>
    <dgm:pt modelId="{366ABA08-2801-4F05-90F5-75C9C4E1D1B8}" type="sibTrans" cxnId="{F9F77BFA-AEB7-4488-A1B1-7980E1303DEB}">
      <dgm:prSet phldrT="4" phldr="0"/>
      <dgm:spPr/>
    </dgm:pt>
    <dgm:pt modelId="{0756E678-53D1-4312-BFD1-46483164A072}">
      <dgm:prSet phldrT="[Text]" phldr="0" custT="1"/>
      <dgm:spPr/>
      <dgm:t>
        <a:bodyPr/>
        <a:lstStyle/>
        <a:p>
          <a:pPr algn="l"/>
          <a:r>
            <a:rPr lang="en-US" sz="1600">
              <a:solidFill>
                <a:schemeClr val="bg2"/>
              </a:solidFill>
            </a:rPr>
            <a:t>Function</a:t>
          </a:r>
        </a:p>
      </dgm:t>
    </dgm:pt>
    <dgm:pt modelId="{BFEB5E97-D8C0-47A9-82DB-1D379B0684A5}" type="parTrans" cxnId="{FA956F91-CCE8-462F-B98B-9FC0D2D571B7}">
      <dgm:prSet/>
      <dgm:spPr/>
      <dgm:t>
        <a:bodyPr/>
        <a:lstStyle/>
        <a:p>
          <a:endParaRPr lang="en-US" sz="2000">
            <a:solidFill>
              <a:schemeClr val="bg2"/>
            </a:solidFill>
          </a:endParaRPr>
        </a:p>
      </dgm:t>
    </dgm:pt>
    <dgm:pt modelId="{98CD73BC-27DC-4BEF-BF1E-0D614DD3633D}" type="sibTrans" cxnId="{FA956F91-CCE8-462F-B98B-9FC0D2D571B7}">
      <dgm:prSet/>
      <dgm:spPr/>
      <dgm:t>
        <a:bodyPr/>
        <a:lstStyle/>
        <a:p>
          <a:endParaRPr lang="en-US" sz="2000">
            <a:solidFill>
              <a:schemeClr val="bg2"/>
            </a:solidFill>
          </a:endParaRPr>
        </a:p>
      </dgm:t>
    </dgm:pt>
    <dgm:pt modelId="{9610A812-9CD4-4E6A-9F03-B24EF0945DAB}">
      <dgm:prSet phldrT="[Text]" phldr="0" custT="1"/>
      <dgm:spPr/>
      <dgm:t>
        <a:bodyPr/>
        <a:lstStyle/>
        <a:p>
          <a:pPr algn="l"/>
          <a:r>
            <a:rPr lang="en-US" sz="1600">
              <a:solidFill>
                <a:schemeClr val="bg2"/>
              </a:solidFill>
            </a:rPr>
            <a:t>Labs as needed</a:t>
          </a:r>
        </a:p>
      </dgm:t>
    </dgm:pt>
    <dgm:pt modelId="{C250A109-2D42-4BAF-BFD6-C781B680EA5F}" type="parTrans" cxnId="{ED01E560-CBF4-4D30-A919-14F69EAF93FB}">
      <dgm:prSet/>
      <dgm:spPr/>
      <dgm:t>
        <a:bodyPr/>
        <a:lstStyle/>
        <a:p>
          <a:endParaRPr lang="en-US" sz="2000">
            <a:solidFill>
              <a:schemeClr val="bg2"/>
            </a:solidFill>
          </a:endParaRPr>
        </a:p>
      </dgm:t>
    </dgm:pt>
    <dgm:pt modelId="{A2074DEC-C809-4CB4-BA3A-40316B3215CD}" type="sibTrans" cxnId="{ED01E560-CBF4-4D30-A919-14F69EAF93FB}">
      <dgm:prSet/>
      <dgm:spPr/>
      <dgm:t>
        <a:bodyPr/>
        <a:lstStyle/>
        <a:p>
          <a:endParaRPr lang="en-US" sz="2000">
            <a:solidFill>
              <a:schemeClr val="bg2"/>
            </a:solidFill>
          </a:endParaRPr>
        </a:p>
      </dgm:t>
    </dgm:pt>
    <dgm:pt modelId="{523BB1C8-9E9A-46D6-9DC3-34BF5638906C}">
      <dgm:prSet phldrT="[Text]" phldr="0" custT="1"/>
      <dgm:spPr/>
      <dgm:t>
        <a:bodyPr/>
        <a:lstStyle/>
        <a:p>
          <a:pPr algn="l"/>
          <a:r>
            <a:rPr lang="en-US" sz="1600">
              <a:solidFill>
                <a:schemeClr val="bg2"/>
              </a:solidFill>
            </a:rPr>
            <a:t>Coverage and persistance</a:t>
          </a:r>
        </a:p>
      </dgm:t>
    </dgm:pt>
    <dgm:pt modelId="{5972D243-CFD1-4B32-A11F-2E25972BEE10}" type="parTrans" cxnId="{509C77E2-FDA6-451A-9B72-26832F18DF9D}">
      <dgm:prSet/>
      <dgm:spPr/>
      <dgm:t>
        <a:bodyPr/>
        <a:lstStyle/>
        <a:p>
          <a:endParaRPr lang="en-US" sz="2000">
            <a:solidFill>
              <a:schemeClr val="bg2"/>
            </a:solidFill>
          </a:endParaRPr>
        </a:p>
      </dgm:t>
    </dgm:pt>
    <dgm:pt modelId="{16F4C6FD-9AB3-42E6-B26A-8E20D8319678}" type="sibTrans" cxnId="{509C77E2-FDA6-451A-9B72-26832F18DF9D}">
      <dgm:prSet/>
      <dgm:spPr/>
      <dgm:t>
        <a:bodyPr/>
        <a:lstStyle/>
        <a:p>
          <a:endParaRPr lang="en-US" sz="2000">
            <a:solidFill>
              <a:schemeClr val="bg2"/>
            </a:solidFill>
          </a:endParaRPr>
        </a:p>
      </dgm:t>
    </dgm:pt>
    <dgm:pt modelId="{42F93346-9632-494C-B68A-8CCE140F479B}">
      <dgm:prSet phldrT="[Text]" phldr="0" custT="1"/>
      <dgm:spPr/>
      <dgm:t>
        <a:bodyPr/>
        <a:lstStyle/>
        <a:p>
          <a:pPr algn="ctr"/>
          <a:r>
            <a:rPr lang="en-US" sz="1800" b="1">
              <a:solidFill>
                <a:schemeClr val="bg2"/>
              </a:solidFill>
            </a:rPr>
            <a:t>Ongoing</a:t>
          </a:r>
        </a:p>
      </dgm:t>
    </dgm:pt>
    <dgm:pt modelId="{979A8C65-188E-4FE9-854C-23642E711768}" type="parTrans" cxnId="{5E29D256-2907-439B-9E78-E185D9C14E58}">
      <dgm:prSet/>
      <dgm:spPr/>
      <dgm:t>
        <a:bodyPr/>
        <a:lstStyle/>
        <a:p>
          <a:endParaRPr lang="en-US" sz="2000">
            <a:solidFill>
              <a:schemeClr val="bg2"/>
            </a:solidFill>
          </a:endParaRPr>
        </a:p>
      </dgm:t>
    </dgm:pt>
    <dgm:pt modelId="{67DA6F5C-7B35-4310-8910-B9251BAFC266}" type="sibTrans" cxnId="{5E29D256-2907-439B-9E78-E185D9C14E58}">
      <dgm:prSet phldrT="4" phldr="0"/>
      <dgm:spPr/>
    </dgm:pt>
    <dgm:pt modelId="{D2E2B0E7-DA7E-4708-99D2-A548CB599D6E}">
      <dgm:prSet phldrT="[Text]" phldr="0" custT="1"/>
      <dgm:spPr/>
      <dgm:t>
        <a:bodyPr/>
        <a:lstStyle/>
        <a:p>
          <a:pPr algn="l"/>
          <a:r>
            <a:rPr lang="en-US" sz="1600">
              <a:solidFill>
                <a:schemeClr val="bg2"/>
              </a:solidFill>
            </a:rPr>
            <a:t>Maintenance</a:t>
          </a:r>
        </a:p>
      </dgm:t>
    </dgm:pt>
    <dgm:pt modelId="{FE41F399-2E4C-4E11-BEF6-28B25CDBAEA8}" type="parTrans" cxnId="{E5D9781A-AEFA-472F-9C85-45332877B23C}">
      <dgm:prSet/>
      <dgm:spPr/>
      <dgm:t>
        <a:bodyPr/>
        <a:lstStyle/>
        <a:p>
          <a:endParaRPr lang="en-US" sz="2000">
            <a:solidFill>
              <a:schemeClr val="bg2"/>
            </a:solidFill>
          </a:endParaRPr>
        </a:p>
      </dgm:t>
    </dgm:pt>
    <dgm:pt modelId="{26B39E86-A443-4064-87AF-1C294B7373DE}" type="sibTrans" cxnId="{E5D9781A-AEFA-472F-9C85-45332877B23C}">
      <dgm:prSet phldrT="5" phldr="0"/>
      <dgm:spPr/>
    </dgm:pt>
    <dgm:pt modelId="{198531BD-EDA1-4DDB-A0AC-873E0DB3A1A2}">
      <dgm:prSet phldrT="[Text]" phldr="0" custT="1"/>
      <dgm:spPr/>
      <dgm:t>
        <a:bodyPr/>
        <a:lstStyle/>
        <a:p>
          <a:pPr algn="l"/>
          <a:r>
            <a:rPr lang="en-US" sz="1600">
              <a:solidFill>
                <a:schemeClr val="bg2"/>
              </a:solidFill>
            </a:rPr>
            <a:t>Comorbidity outcomes</a:t>
          </a:r>
        </a:p>
      </dgm:t>
    </dgm:pt>
    <dgm:pt modelId="{FDDDE271-688D-420F-AEB7-AA99795F724F}" type="parTrans" cxnId="{8D77F181-BECC-416B-8DC1-1121972841D9}">
      <dgm:prSet/>
      <dgm:spPr/>
      <dgm:t>
        <a:bodyPr/>
        <a:lstStyle/>
        <a:p>
          <a:endParaRPr lang="en-US" sz="2000">
            <a:solidFill>
              <a:schemeClr val="bg2"/>
            </a:solidFill>
          </a:endParaRPr>
        </a:p>
      </dgm:t>
    </dgm:pt>
    <dgm:pt modelId="{63CE5540-D680-46C7-9780-60B90012721B}" type="sibTrans" cxnId="{8D77F181-BECC-416B-8DC1-1121972841D9}">
      <dgm:prSet/>
      <dgm:spPr/>
      <dgm:t>
        <a:bodyPr/>
        <a:lstStyle/>
        <a:p>
          <a:endParaRPr lang="en-US" sz="2000">
            <a:solidFill>
              <a:schemeClr val="bg2"/>
            </a:solidFill>
          </a:endParaRPr>
        </a:p>
      </dgm:t>
    </dgm:pt>
    <dgm:pt modelId="{0DD675E2-1767-45BE-A748-9912C27A6B40}">
      <dgm:prSet phldrT="[Text]" phldr="0" custT="1"/>
      <dgm:spPr/>
      <dgm:t>
        <a:bodyPr/>
        <a:lstStyle/>
        <a:p>
          <a:pPr algn="l"/>
          <a:r>
            <a:rPr lang="en-US" sz="1600">
              <a:solidFill>
                <a:schemeClr val="bg2"/>
              </a:solidFill>
            </a:rPr>
            <a:t>AEs</a:t>
          </a:r>
        </a:p>
      </dgm:t>
    </dgm:pt>
    <dgm:pt modelId="{84EC4678-C728-4600-B485-D8C616593F37}" type="parTrans" cxnId="{7D4F9345-90F6-4AF1-B9A3-37412C035887}">
      <dgm:prSet/>
      <dgm:spPr/>
      <dgm:t>
        <a:bodyPr/>
        <a:lstStyle/>
        <a:p>
          <a:endParaRPr lang="en-US" sz="2000">
            <a:solidFill>
              <a:schemeClr val="bg2"/>
            </a:solidFill>
          </a:endParaRPr>
        </a:p>
      </dgm:t>
    </dgm:pt>
    <dgm:pt modelId="{E0210F80-D618-4DDF-99BA-6686EF06F70E}" type="sibTrans" cxnId="{7D4F9345-90F6-4AF1-B9A3-37412C035887}">
      <dgm:prSet/>
      <dgm:spPr/>
      <dgm:t>
        <a:bodyPr/>
        <a:lstStyle/>
        <a:p>
          <a:endParaRPr lang="en-US" sz="2000">
            <a:solidFill>
              <a:schemeClr val="bg2"/>
            </a:solidFill>
          </a:endParaRPr>
        </a:p>
      </dgm:t>
    </dgm:pt>
    <dgm:pt modelId="{2C034097-F274-4524-9F99-3C7E9F4BF2B5}">
      <dgm:prSet phldrT="[Text]" phldr="0" custT="1"/>
      <dgm:spPr/>
      <dgm:t>
        <a:bodyPr/>
        <a:lstStyle/>
        <a:p>
          <a:pPr algn="l"/>
          <a:r>
            <a:rPr lang="en-US" sz="1600">
              <a:solidFill>
                <a:schemeClr val="bg2"/>
              </a:solidFill>
            </a:rPr>
            <a:t>Lifestyle support</a:t>
          </a:r>
        </a:p>
      </dgm:t>
    </dgm:pt>
    <dgm:pt modelId="{FD7AD3EF-FFC0-42DE-8B75-2BE62C7394F4}" type="parTrans" cxnId="{421D4B70-FF16-445C-A2CD-A1E66A6B7990}">
      <dgm:prSet/>
      <dgm:spPr/>
      <dgm:t>
        <a:bodyPr/>
        <a:lstStyle/>
        <a:p>
          <a:endParaRPr lang="en-US" sz="2000">
            <a:solidFill>
              <a:schemeClr val="bg2"/>
            </a:solidFill>
          </a:endParaRPr>
        </a:p>
      </dgm:t>
    </dgm:pt>
    <dgm:pt modelId="{409A2D53-2ACC-4DC2-97AC-B84964EFB9E6}" type="sibTrans" cxnId="{421D4B70-FF16-445C-A2CD-A1E66A6B7990}">
      <dgm:prSet/>
      <dgm:spPr/>
      <dgm:t>
        <a:bodyPr/>
        <a:lstStyle/>
        <a:p>
          <a:endParaRPr lang="en-US" sz="2000">
            <a:solidFill>
              <a:schemeClr val="bg2"/>
            </a:solidFill>
          </a:endParaRPr>
        </a:p>
      </dgm:t>
    </dgm:pt>
    <dgm:pt modelId="{AA218C15-5942-4B5A-BEE7-82E13A6C3327}">
      <dgm:prSet phldrT="[Text]" phldr="0" custT="1"/>
      <dgm:spPr/>
      <dgm:t>
        <a:bodyPr/>
        <a:lstStyle/>
        <a:p>
          <a:pPr algn="l"/>
          <a:r>
            <a:rPr lang="en-US" sz="1600">
              <a:solidFill>
                <a:schemeClr val="bg2"/>
              </a:solidFill>
            </a:rPr>
            <a:t>Plan adjustments</a:t>
          </a:r>
        </a:p>
      </dgm:t>
    </dgm:pt>
    <dgm:pt modelId="{8A8E6226-C334-4BE0-8720-C4C4487DD0D3}" type="parTrans" cxnId="{3EADE5FD-BB77-43F0-849D-6D841F3C2384}">
      <dgm:prSet/>
      <dgm:spPr/>
      <dgm:t>
        <a:bodyPr/>
        <a:lstStyle/>
        <a:p>
          <a:endParaRPr lang="en-US" sz="2000">
            <a:solidFill>
              <a:schemeClr val="bg2"/>
            </a:solidFill>
          </a:endParaRPr>
        </a:p>
      </dgm:t>
    </dgm:pt>
    <dgm:pt modelId="{2BF96ABC-F213-4EAD-BBFF-E3238471D403}" type="sibTrans" cxnId="{3EADE5FD-BB77-43F0-849D-6D841F3C2384}">
      <dgm:prSet/>
      <dgm:spPr/>
      <dgm:t>
        <a:bodyPr/>
        <a:lstStyle/>
        <a:p>
          <a:endParaRPr lang="en-US" sz="2000">
            <a:solidFill>
              <a:schemeClr val="bg2"/>
            </a:solidFill>
          </a:endParaRPr>
        </a:p>
      </dgm:t>
    </dgm:pt>
    <dgm:pt modelId="{8DC8FBBC-95AA-448F-9D56-5303FDBACC6F}">
      <dgm:prSet phldrT="[Text]" phldr="0" custT="1"/>
      <dgm:spPr/>
      <dgm:t>
        <a:bodyPr/>
        <a:lstStyle/>
        <a:p>
          <a:pPr algn="l"/>
          <a:r>
            <a:rPr lang="en-US" sz="1600">
              <a:solidFill>
                <a:schemeClr val="bg2"/>
              </a:solidFill>
            </a:rPr>
            <a:t>Hydration</a:t>
          </a:r>
        </a:p>
      </dgm:t>
    </dgm:pt>
    <dgm:pt modelId="{434DE5E7-3FD3-4B2B-8003-0BC12747B9D9}" type="parTrans" cxnId="{7172E8A3-CE42-4ADF-B9DC-978095055DCC}">
      <dgm:prSet/>
      <dgm:spPr/>
    </dgm:pt>
    <dgm:pt modelId="{634038ED-74E1-46BB-BEE9-C84401B89098}" type="sibTrans" cxnId="{7172E8A3-CE42-4ADF-B9DC-978095055DCC}">
      <dgm:prSet/>
      <dgm:spPr/>
    </dgm:pt>
    <dgm:pt modelId="{D0C11CE5-7BF3-46E7-8126-E97BCE61535E}" type="pres">
      <dgm:prSet presAssocID="{35BF67A3-6B6D-4A6C-ACE7-A12990452F9E}" presName="Name0" presStyleCnt="0">
        <dgm:presLayoutVars>
          <dgm:dir/>
          <dgm:resizeHandles val="exact"/>
        </dgm:presLayoutVars>
      </dgm:prSet>
      <dgm:spPr/>
    </dgm:pt>
    <dgm:pt modelId="{FB338DF6-3558-4448-AC43-36722F61A522}" type="pres">
      <dgm:prSet presAssocID="{DA4400A0-B34F-4B8E-80E7-43B1D9355917}" presName="node" presStyleLbl="node1" presStyleIdx="0" presStyleCnt="4">
        <dgm:presLayoutVars>
          <dgm:bulletEnabled val="1"/>
        </dgm:presLayoutVars>
      </dgm:prSet>
      <dgm:spPr/>
    </dgm:pt>
    <dgm:pt modelId="{6FE459D2-D0EA-4B86-91B3-36DC862F3422}" type="pres">
      <dgm:prSet presAssocID="{44A04F3F-2A09-4CC3-8083-79A113A5C22A}" presName="sibTrans" presStyleLbl="sibTrans2D1" presStyleIdx="0" presStyleCnt="3"/>
      <dgm:spPr/>
    </dgm:pt>
    <dgm:pt modelId="{52B051A1-E343-4F3E-AA34-3ABA7DE89B28}" type="pres">
      <dgm:prSet presAssocID="{44A04F3F-2A09-4CC3-8083-79A113A5C22A}" presName="connectorText" presStyleLbl="sibTrans2D1" presStyleIdx="0" presStyleCnt="3"/>
      <dgm:spPr/>
    </dgm:pt>
    <dgm:pt modelId="{930F8D4F-BB23-4619-A88E-9255780C1FB4}" type="pres">
      <dgm:prSet presAssocID="{1BE04DEF-19A2-4524-8EE1-08265A484617}" presName="node" presStyleLbl="node1" presStyleIdx="1" presStyleCnt="4">
        <dgm:presLayoutVars>
          <dgm:bulletEnabled val="1"/>
        </dgm:presLayoutVars>
      </dgm:prSet>
      <dgm:spPr/>
    </dgm:pt>
    <dgm:pt modelId="{AE830D00-B57B-4A38-A689-6743D23436D9}" type="pres">
      <dgm:prSet presAssocID="{D7F99C43-0E04-4634-956B-AFF62BFD6D8C}" presName="sibTrans" presStyleLbl="sibTrans2D1" presStyleIdx="1" presStyleCnt="3"/>
      <dgm:spPr/>
    </dgm:pt>
    <dgm:pt modelId="{AB501A4C-03C1-42D5-B41F-6FCDF252B91A}" type="pres">
      <dgm:prSet presAssocID="{D7F99C43-0E04-4634-956B-AFF62BFD6D8C}" presName="connectorText" presStyleLbl="sibTrans2D1" presStyleIdx="1" presStyleCnt="3"/>
      <dgm:spPr/>
    </dgm:pt>
    <dgm:pt modelId="{1CFF44AA-DCC4-447D-878C-CFEA4C58BBAD}" type="pres">
      <dgm:prSet presAssocID="{1B6556F6-960A-4A1C-ABCD-A2958EB105AC}" presName="node" presStyleLbl="node1" presStyleIdx="2" presStyleCnt="4">
        <dgm:presLayoutVars>
          <dgm:bulletEnabled val="1"/>
        </dgm:presLayoutVars>
      </dgm:prSet>
      <dgm:spPr/>
    </dgm:pt>
    <dgm:pt modelId="{9B56BA4E-ED88-43DB-9150-5952A86CE960}" type="pres">
      <dgm:prSet presAssocID="{B1A60F1E-7B24-4C28-9AF0-185B8C0A69C2}" presName="sibTrans" presStyleLbl="sibTrans2D1" presStyleIdx="2" presStyleCnt="3"/>
      <dgm:spPr/>
    </dgm:pt>
    <dgm:pt modelId="{007201C6-B86B-4EBF-8936-47AC7430AEFA}" type="pres">
      <dgm:prSet presAssocID="{B1A60F1E-7B24-4C28-9AF0-185B8C0A69C2}" presName="connectorText" presStyleLbl="sibTrans2D1" presStyleIdx="2" presStyleCnt="3"/>
      <dgm:spPr/>
    </dgm:pt>
    <dgm:pt modelId="{0A6D6816-0455-4CA6-A21B-B7FE8BC90707}" type="pres">
      <dgm:prSet presAssocID="{42F93346-9632-494C-B68A-8CCE140F479B}" presName="node" presStyleLbl="node1" presStyleIdx="3" presStyleCnt="4">
        <dgm:presLayoutVars>
          <dgm:bulletEnabled val="1"/>
        </dgm:presLayoutVars>
      </dgm:prSet>
      <dgm:spPr/>
    </dgm:pt>
  </dgm:ptLst>
  <dgm:cxnLst>
    <dgm:cxn modelId="{6F92E501-4D90-4B91-90F5-559E3D1E87FF}" type="presOf" srcId="{2C034097-F274-4524-9F99-3C7E9F4BF2B5}" destId="{0A6D6816-0455-4CA6-A21B-B7FE8BC90707}" srcOrd="0" destOrd="4" presId="urn:microsoft.com/office/officeart/2005/8/layout/process1"/>
    <dgm:cxn modelId="{E5D9781A-AEFA-472F-9C85-45332877B23C}" srcId="{42F93346-9632-494C-B68A-8CCE140F479B}" destId="{D2E2B0E7-DA7E-4708-99D2-A548CB599D6E}" srcOrd="0" destOrd="0" parTransId="{FE41F399-2E4C-4E11-BEF6-28B25CDBAEA8}" sibTransId="{26B39E86-A443-4064-87AF-1C294B7373DE}"/>
    <dgm:cxn modelId="{23CCC71A-1942-4880-AA04-8384FDA6CEA4}" type="presOf" srcId="{E8D07801-E227-41DD-85A2-AA8B4F6A3A1A}" destId="{930F8D4F-BB23-4619-A88E-9255780C1FB4}" srcOrd="0" destOrd="2" presId="urn:microsoft.com/office/officeart/2005/8/layout/process1"/>
    <dgm:cxn modelId="{03EABE1B-68E1-48FA-9BAF-5679E339A439}" type="presOf" srcId="{AA218C15-5942-4B5A-BEE7-82E13A6C3327}" destId="{0A6D6816-0455-4CA6-A21B-B7FE8BC90707}" srcOrd="0" destOrd="5" presId="urn:microsoft.com/office/officeart/2005/8/layout/process1"/>
    <dgm:cxn modelId="{AB1A711D-F981-4E84-BF7D-B790F6C03BC7}" type="presOf" srcId="{D2E2B0E7-DA7E-4708-99D2-A548CB599D6E}" destId="{0A6D6816-0455-4CA6-A21B-B7FE8BC90707}" srcOrd="0" destOrd="1" presId="urn:microsoft.com/office/officeart/2005/8/layout/process1"/>
    <dgm:cxn modelId="{4B3F1023-6056-485A-9A27-46D94A566108}" type="presOf" srcId="{0C1F1528-1C4F-4214-A18B-3E803F211A3D}" destId="{FB338DF6-3558-4448-AC43-36722F61A522}" srcOrd="0" destOrd="4" presId="urn:microsoft.com/office/officeart/2005/8/layout/process1"/>
    <dgm:cxn modelId="{74B50227-D3D9-4DCA-9D00-FD2DE35E8529}" type="presOf" srcId="{7905DAC4-09C6-4BBA-8B3B-632E18A2D8D5}" destId="{FB338DF6-3558-4448-AC43-36722F61A522}" srcOrd="0" destOrd="1" presId="urn:microsoft.com/office/officeart/2005/8/layout/process1"/>
    <dgm:cxn modelId="{BEA2662C-66F6-4A35-966D-F9CB599679FC}" type="presOf" srcId="{44A04F3F-2A09-4CC3-8083-79A113A5C22A}" destId="{52B051A1-E343-4F3E-AA34-3ABA7DE89B28}" srcOrd="1" destOrd="0" presId="urn:microsoft.com/office/officeart/2005/8/layout/process1"/>
    <dgm:cxn modelId="{F372C72E-6E9B-4EB6-BCC6-6B6B36ABCDCB}" srcId="{35BF67A3-6B6D-4A6C-ACE7-A12990452F9E}" destId="{1BE04DEF-19A2-4524-8EE1-08265A484617}" srcOrd="1" destOrd="0" parTransId="{7C018826-2862-400F-92DC-37113743F297}" sibTransId="{D7F99C43-0E04-4634-956B-AFF62BFD6D8C}"/>
    <dgm:cxn modelId="{A2C3E62F-B0E4-461C-9541-C73EE62BC500}" type="presOf" srcId="{9610A812-9CD4-4E6A-9F03-B24EF0945DAB}" destId="{1CFF44AA-DCC4-447D-878C-CFEA4C58BBAD}" srcOrd="0" destOrd="4" presId="urn:microsoft.com/office/officeart/2005/8/layout/process1"/>
    <dgm:cxn modelId="{D6F7F136-3B06-4E7A-A5B4-FA4A4FAF3F9F}" type="presOf" srcId="{1B6556F6-960A-4A1C-ABCD-A2958EB105AC}" destId="{1CFF44AA-DCC4-447D-878C-CFEA4C58BBAD}" srcOrd="0" destOrd="0" presId="urn:microsoft.com/office/officeart/2005/8/layout/process1"/>
    <dgm:cxn modelId="{16F99438-11D8-46C3-8211-A8188883DF8E}" type="presOf" srcId="{0756E678-53D1-4312-BFD1-46483164A072}" destId="{1CFF44AA-DCC4-447D-878C-CFEA4C58BBAD}" srcOrd="0" destOrd="2" presId="urn:microsoft.com/office/officeart/2005/8/layout/process1"/>
    <dgm:cxn modelId="{A2C20439-BE98-4546-B91D-5C81D91B7458}" type="presOf" srcId="{DA4400A0-B34F-4B8E-80E7-43B1D9355917}" destId="{FB338DF6-3558-4448-AC43-36722F61A522}" srcOrd="0" destOrd="0" presId="urn:microsoft.com/office/officeart/2005/8/layout/process1"/>
    <dgm:cxn modelId="{DEE1E15B-0253-4249-BE88-0320BE8E7DE7}" type="presOf" srcId="{98B82FD4-EE0F-4412-9E0D-9C369C7EFAC6}" destId="{FB338DF6-3558-4448-AC43-36722F61A522}" srcOrd="0" destOrd="6" presId="urn:microsoft.com/office/officeart/2005/8/layout/process1"/>
    <dgm:cxn modelId="{ED01E560-CBF4-4D30-A919-14F69EAF93FB}" srcId="{1B6556F6-960A-4A1C-ABCD-A2958EB105AC}" destId="{9610A812-9CD4-4E6A-9F03-B24EF0945DAB}" srcOrd="3" destOrd="0" parTransId="{C250A109-2D42-4BAF-BFD6-C781B680EA5F}" sibTransId="{A2074DEC-C809-4CB4-BA3A-40316B3215CD}"/>
    <dgm:cxn modelId="{A6634364-F141-4BCD-BA47-2E843363933A}" srcId="{DA4400A0-B34F-4B8E-80E7-43B1D9355917}" destId="{981FF251-A851-4A43-8B74-94540909D8AF}" srcOrd="1" destOrd="0" parTransId="{02386928-EC4B-4706-A405-4C5DB0812A0C}" sibTransId="{41F64612-8CEE-4F5D-88D6-4CE4E4D7C002}"/>
    <dgm:cxn modelId="{15859C64-C386-4141-ACF0-E6073ACB6557}" srcId="{1BE04DEF-19A2-4524-8EE1-08265A484617}" destId="{F3E1FCD9-41D2-4FFC-8CD0-6061869FB145}" srcOrd="3" destOrd="0" parTransId="{BF9B72FA-A829-4AC9-B66B-87508EF5278A}" sibTransId="{3E89556E-6CB8-4C93-AC0A-9BB2FE536EAA}"/>
    <dgm:cxn modelId="{7D4F9345-90F6-4AF1-B9A3-37412C035887}" srcId="{42F93346-9632-494C-B68A-8CCE140F479B}" destId="{0DD675E2-1767-45BE-A748-9912C27A6B40}" srcOrd="2" destOrd="0" parTransId="{84EC4678-C728-4600-B485-D8C616593F37}" sibTransId="{E0210F80-D618-4DDF-99BA-6686EF06F70E}"/>
    <dgm:cxn modelId="{B0D98D46-C97C-4458-BE9C-A58BC87C43C8}" srcId="{1BE04DEF-19A2-4524-8EE1-08265A484617}" destId="{E8D07801-E227-41DD-85A2-AA8B4F6A3A1A}" srcOrd="1" destOrd="0" parTransId="{6FFC5665-B213-4393-9528-C84B1CDA91FB}" sibTransId="{23A45C25-51FF-40BB-A84F-E9AAEE4DBF31}"/>
    <dgm:cxn modelId="{954FF047-4C1A-4301-9910-5CB23F4A590B}" type="presOf" srcId="{523BB1C8-9E9A-46D6-9DC3-34BF5638906C}" destId="{1CFF44AA-DCC4-447D-878C-CFEA4C58BBAD}" srcOrd="0" destOrd="3" presId="urn:microsoft.com/office/officeart/2005/8/layout/process1"/>
    <dgm:cxn modelId="{6A9EBF4A-0702-48D5-8110-530F6A194384}" srcId="{DA4400A0-B34F-4B8E-80E7-43B1D9355917}" destId="{7905DAC4-09C6-4BBA-8B3B-632E18A2D8D5}" srcOrd="0" destOrd="0" parTransId="{48170318-C542-46D5-8A1A-C0AD30C2A234}" sibTransId="{95763992-CABA-41BE-85D2-69E4938228BD}"/>
    <dgm:cxn modelId="{4E811D4C-D9B7-4C61-842E-B6257959396E}" type="presOf" srcId="{981FF251-A851-4A43-8B74-94540909D8AF}" destId="{FB338DF6-3558-4448-AC43-36722F61A522}" srcOrd="0" destOrd="2" presId="urn:microsoft.com/office/officeart/2005/8/layout/process1"/>
    <dgm:cxn modelId="{5848D26C-2783-423D-B4AF-8CE1BF471F39}" type="presOf" srcId="{0DD675E2-1767-45BE-A748-9912C27A6B40}" destId="{0A6D6816-0455-4CA6-A21B-B7FE8BC90707}" srcOrd="0" destOrd="3" presId="urn:microsoft.com/office/officeart/2005/8/layout/process1"/>
    <dgm:cxn modelId="{2966584E-C6F4-4352-BD7C-DA823D8B1BCC}" type="presOf" srcId="{D7F99C43-0E04-4634-956B-AFF62BFD6D8C}" destId="{AB501A4C-03C1-42D5-B41F-6FCDF252B91A}" srcOrd="1" destOrd="0" presId="urn:microsoft.com/office/officeart/2005/8/layout/process1"/>
    <dgm:cxn modelId="{C3D83F4F-DB0A-4B1E-BE47-D1EC84D6D599}" srcId="{1BE04DEF-19A2-4524-8EE1-08265A484617}" destId="{0279B0E7-ADF8-41DA-AD3C-071759FF070F}" srcOrd="0" destOrd="0" parTransId="{A0BCAFD6-00C7-48D6-B368-81748C40A201}" sibTransId="{F08B1188-D177-4D60-98C8-4B12C194AE73}"/>
    <dgm:cxn modelId="{421D4B70-FF16-445C-A2CD-A1E66A6B7990}" srcId="{42F93346-9632-494C-B68A-8CCE140F479B}" destId="{2C034097-F274-4524-9F99-3C7E9F4BF2B5}" srcOrd="3" destOrd="0" parTransId="{FD7AD3EF-FFC0-42DE-8B75-2BE62C7394F4}" sibTransId="{409A2D53-2ACC-4DC2-97AC-B84964EFB9E6}"/>
    <dgm:cxn modelId="{4742F773-EB18-4BE5-81D8-915D7945D2F5}" type="presOf" srcId="{35BF67A3-6B6D-4A6C-ACE7-A12990452F9E}" destId="{D0C11CE5-7BF3-46E7-8126-E97BCE61535E}" srcOrd="0" destOrd="0" presId="urn:microsoft.com/office/officeart/2005/8/layout/process1"/>
    <dgm:cxn modelId="{5E29D256-2907-439B-9E78-E185D9C14E58}" srcId="{35BF67A3-6B6D-4A6C-ACE7-A12990452F9E}" destId="{42F93346-9632-494C-B68A-8CCE140F479B}" srcOrd="3" destOrd="0" parTransId="{979A8C65-188E-4FE9-854C-23642E711768}" sibTransId="{67DA6F5C-7B35-4310-8910-B9251BAFC266}"/>
    <dgm:cxn modelId="{690CBC5A-44D4-4770-903A-4703CAD627A3}" srcId="{DA4400A0-B34F-4B8E-80E7-43B1D9355917}" destId="{0C1F1528-1C4F-4214-A18B-3E803F211A3D}" srcOrd="3" destOrd="0" parTransId="{2EC81699-981F-4984-BFC0-9E6C226D6EE5}" sibTransId="{F7A20AB8-CDCB-4065-8AEA-8786973C835D}"/>
    <dgm:cxn modelId="{8D77F181-BECC-416B-8DC1-1121972841D9}" srcId="{42F93346-9632-494C-B68A-8CCE140F479B}" destId="{198531BD-EDA1-4DDB-A0AC-873E0DB3A1A2}" srcOrd="1" destOrd="0" parTransId="{FDDDE271-688D-420F-AEB7-AA99795F724F}" sibTransId="{63CE5540-D680-46C7-9780-60B90012721B}"/>
    <dgm:cxn modelId="{0FF71C8D-3AF5-449E-807A-89E8E85F7D86}" type="presOf" srcId="{198531BD-EDA1-4DDB-A0AC-873E0DB3A1A2}" destId="{0A6D6816-0455-4CA6-A21B-B7FE8BC90707}" srcOrd="0" destOrd="2" presId="urn:microsoft.com/office/officeart/2005/8/layout/process1"/>
    <dgm:cxn modelId="{FA956F91-CCE8-462F-B98B-9FC0D2D571B7}" srcId="{1B6556F6-960A-4A1C-ABCD-A2958EB105AC}" destId="{0756E678-53D1-4312-BFD1-46483164A072}" srcOrd="1" destOrd="0" parTransId="{BFEB5E97-D8C0-47A9-82DB-1D379B0684A5}" sibTransId="{98CD73BC-27DC-4BEF-BF1E-0D614DD3633D}"/>
    <dgm:cxn modelId="{AE91CC96-3FC9-456D-A1C1-62AD02C75E8D}" srcId="{DA4400A0-B34F-4B8E-80E7-43B1D9355917}" destId="{7EA4904A-523A-43E8-AA36-5E6180D8F384}" srcOrd="4" destOrd="0" parTransId="{8425D903-313A-4A5D-9A86-32897B740450}" sibTransId="{2DCC24FC-86CF-45E9-8D82-442A817E5116}"/>
    <dgm:cxn modelId="{F181CE99-623D-4C32-88F2-36524389599B}" type="presOf" srcId="{7EA4904A-523A-43E8-AA36-5E6180D8F384}" destId="{FB338DF6-3558-4448-AC43-36722F61A522}" srcOrd="0" destOrd="5" presId="urn:microsoft.com/office/officeart/2005/8/layout/process1"/>
    <dgm:cxn modelId="{7172E8A3-CE42-4ADF-B9DC-978095055DCC}" srcId="{1BE04DEF-19A2-4524-8EE1-08265A484617}" destId="{8DC8FBBC-95AA-448F-9D56-5303FDBACC6F}" srcOrd="2" destOrd="0" parTransId="{434DE5E7-3FD3-4B2B-8003-0BC12747B9D9}" sibTransId="{634038ED-74E1-46BB-BEE9-C84401B89098}"/>
    <dgm:cxn modelId="{0D781BA7-1112-4124-8D8E-D44DAE905284}" type="presOf" srcId="{42F93346-9632-494C-B68A-8CCE140F479B}" destId="{0A6D6816-0455-4CA6-A21B-B7FE8BC90707}" srcOrd="0" destOrd="0" presId="urn:microsoft.com/office/officeart/2005/8/layout/process1"/>
    <dgm:cxn modelId="{D67748A8-D605-4293-911A-066209910ECB}" type="presOf" srcId="{F3E1FCD9-41D2-4FFC-8CD0-6061869FB145}" destId="{930F8D4F-BB23-4619-A88E-9255780C1FB4}" srcOrd="0" destOrd="4" presId="urn:microsoft.com/office/officeart/2005/8/layout/process1"/>
    <dgm:cxn modelId="{477AF1AB-0834-4B6A-BE9F-8F8951E2F83B}" type="presOf" srcId="{44A04F3F-2A09-4CC3-8083-79A113A5C22A}" destId="{6FE459D2-D0EA-4B86-91B3-36DC862F3422}" srcOrd="0" destOrd="0" presId="urn:microsoft.com/office/officeart/2005/8/layout/process1"/>
    <dgm:cxn modelId="{FF7D28B3-4BEA-46DE-9EEF-E237ADCF3903}" type="presOf" srcId="{B1A60F1E-7B24-4C28-9AF0-185B8C0A69C2}" destId="{007201C6-B86B-4EBF-8936-47AC7430AEFA}" srcOrd="1" destOrd="0" presId="urn:microsoft.com/office/officeart/2005/8/layout/process1"/>
    <dgm:cxn modelId="{923029B6-FDC9-40E6-9C6A-F13DFABD17DF}" type="presOf" srcId="{8DC8FBBC-95AA-448F-9D56-5303FDBACC6F}" destId="{930F8D4F-BB23-4619-A88E-9255780C1FB4}" srcOrd="0" destOrd="3" presId="urn:microsoft.com/office/officeart/2005/8/layout/process1"/>
    <dgm:cxn modelId="{8179D4BD-5C6A-47BC-BA27-4397E0904313}" type="presOf" srcId="{1BE04DEF-19A2-4524-8EE1-08265A484617}" destId="{930F8D4F-BB23-4619-A88E-9255780C1FB4}" srcOrd="0" destOrd="0" presId="urn:microsoft.com/office/officeart/2005/8/layout/process1"/>
    <dgm:cxn modelId="{DA6C0ABE-59DE-479E-89E6-C6DF05708B00}" type="presOf" srcId="{0279B0E7-ADF8-41DA-AD3C-071759FF070F}" destId="{930F8D4F-BB23-4619-A88E-9255780C1FB4}" srcOrd="0" destOrd="1" presId="urn:microsoft.com/office/officeart/2005/8/layout/process1"/>
    <dgm:cxn modelId="{2F3837C3-9022-4365-90A2-808967F1E84F}" type="presOf" srcId="{D7F99C43-0E04-4634-956B-AFF62BFD6D8C}" destId="{AE830D00-B57B-4A38-A689-6743D23436D9}" srcOrd="0" destOrd="0" presId="urn:microsoft.com/office/officeart/2005/8/layout/process1"/>
    <dgm:cxn modelId="{118C52C3-C3D1-4C03-9344-5FBA46450579}" type="presOf" srcId="{3AC24F3C-1E4B-41DB-B4D6-85538678B728}" destId="{930F8D4F-BB23-4619-A88E-9255780C1FB4}" srcOrd="0" destOrd="5" presId="urn:microsoft.com/office/officeart/2005/8/layout/process1"/>
    <dgm:cxn modelId="{30D8FFC3-4A1F-44D6-9F87-1F7B5A0CCA49}" type="presOf" srcId="{7A117D9E-3DBC-4E6A-95D4-9DACCD0EED6C}" destId="{1CFF44AA-DCC4-447D-878C-CFEA4C58BBAD}" srcOrd="0" destOrd="1" presId="urn:microsoft.com/office/officeart/2005/8/layout/process1"/>
    <dgm:cxn modelId="{9DFAA3DC-9E44-40F0-9C2B-C92EDDF96D03}" srcId="{DA4400A0-B34F-4B8E-80E7-43B1D9355917}" destId="{98B82FD4-EE0F-4412-9E0D-9C369C7EFAC6}" srcOrd="5" destOrd="0" parTransId="{AA73B2B8-8D6A-4BD5-9ABB-768E733BC7E3}" sibTransId="{65F90AAA-3D29-4556-A582-A2E9672EC97E}"/>
    <dgm:cxn modelId="{B9290CE0-6E72-471B-B847-6950650A2CFE}" srcId="{35BF67A3-6B6D-4A6C-ACE7-A12990452F9E}" destId="{1B6556F6-960A-4A1C-ABCD-A2958EB105AC}" srcOrd="2" destOrd="0" parTransId="{FD12603F-F8A1-469A-955B-41A56D55671E}" sibTransId="{B1A60F1E-7B24-4C28-9AF0-185B8C0A69C2}"/>
    <dgm:cxn modelId="{509C77E2-FDA6-451A-9B72-26832F18DF9D}" srcId="{1B6556F6-960A-4A1C-ABCD-A2958EB105AC}" destId="{523BB1C8-9E9A-46D6-9DC3-34BF5638906C}" srcOrd="2" destOrd="0" parTransId="{5972D243-CFD1-4B32-A11F-2E25972BEE10}" sibTransId="{16F4C6FD-9AB3-42E6-B26A-8E20D8319678}"/>
    <dgm:cxn modelId="{085C6DF0-D92C-4B6D-8E03-E65CE9390054}" srcId="{DA4400A0-B34F-4B8E-80E7-43B1D9355917}" destId="{4F813CF2-C946-42BA-B01E-0CC45D9D74C0}" srcOrd="2" destOrd="0" parTransId="{B739A771-A017-4213-A986-2F89027ED48C}" sibTransId="{D47D7DFB-99ED-454D-980D-191986915038}"/>
    <dgm:cxn modelId="{005B88F0-C0B2-436E-8DEA-47008A269BFA}" srcId="{1BE04DEF-19A2-4524-8EE1-08265A484617}" destId="{3AC24F3C-1E4B-41DB-B4D6-85538678B728}" srcOrd="4" destOrd="0" parTransId="{E0E97C22-124E-4C31-814B-75E5AEA04AF2}" sibTransId="{7C401C0E-254D-4F3A-86A8-737BBFF10138}"/>
    <dgm:cxn modelId="{7726D5F4-3852-4865-A307-94266FCD5785}" type="presOf" srcId="{B1A60F1E-7B24-4C28-9AF0-185B8C0A69C2}" destId="{9B56BA4E-ED88-43DB-9150-5952A86CE960}" srcOrd="0" destOrd="0" presId="urn:microsoft.com/office/officeart/2005/8/layout/process1"/>
    <dgm:cxn modelId="{135BEBF9-D178-4412-8326-949A59AFD61D}" type="presOf" srcId="{4F813CF2-C946-42BA-B01E-0CC45D9D74C0}" destId="{FB338DF6-3558-4448-AC43-36722F61A522}" srcOrd="0" destOrd="3" presId="urn:microsoft.com/office/officeart/2005/8/layout/process1"/>
    <dgm:cxn modelId="{F9F77BFA-AEB7-4488-A1B1-7980E1303DEB}" srcId="{1B6556F6-960A-4A1C-ABCD-A2958EB105AC}" destId="{7A117D9E-3DBC-4E6A-95D4-9DACCD0EED6C}" srcOrd="0" destOrd="0" parTransId="{80895DDB-B61C-4D34-9A88-3B9ED3D32CB4}" sibTransId="{366ABA08-2801-4F05-90F5-75C9C4E1D1B8}"/>
    <dgm:cxn modelId="{08D0F4FB-1F44-46FD-9941-0A45339DC6E2}" srcId="{35BF67A3-6B6D-4A6C-ACE7-A12990452F9E}" destId="{DA4400A0-B34F-4B8E-80E7-43B1D9355917}" srcOrd="0" destOrd="0" parTransId="{74894ED5-B43B-45F4-BFC3-FC089B0B1EB0}" sibTransId="{44A04F3F-2A09-4CC3-8083-79A113A5C22A}"/>
    <dgm:cxn modelId="{3EADE5FD-BB77-43F0-849D-6D841F3C2384}" srcId="{42F93346-9632-494C-B68A-8CCE140F479B}" destId="{AA218C15-5942-4B5A-BEE7-82E13A6C3327}" srcOrd="4" destOrd="0" parTransId="{8A8E6226-C334-4BE0-8720-C4C4487DD0D3}" sibTransId="{2BF96ABC-F213-4EAD-BBFF-E3238471D403}"/>
    <dgm:cxn modelId="{CD6796FD-EFA4-4177-BB88-2FA50D4EDB1A}" type="presParOf" srcId="{D0C11CE5-7BF3-46E7-8126-E97BCE61535E}" destId="{FB338DF6-3558-4448-AC43-36722F61A522}" srcOrd="0" destOrd="0" presId="urn:microsoft.com/office/officeart/2005/8/layout/process1"/>
    <dgm:cxn modelId="{05B757E0-EECC-423C-8AEF-04FDACCE08DA}" type="presParOf" srcId="{D0C11CE5-7BF3-46E7-8126-E97BCE61535E}" destId="{6FE459D2-D0EA-4B86-91B3-36DC862F3422}" srcOrd="1" destOrd="0" presId="urn:microsoft.com/office/officeart/2005/8/layout/process1"/>
    <dgm:cxn modelId="{36E41C85-9406-4093-A0CA-8D3CCDC44335}" type="presParOf" srcId="{6FE459D2-D0EA-4B86-91B3-36DC862F3422}" destId="{52B051A1-E343-4F3E-AA34-3ABA7DE89B28}" srcOrd="0" destOrd="0" presId="urn:microsoft.com/office/officeart/2005/8/layout/process1"/>
    <dgm:cxn modelId="{E01F8079-5E06-4D00-971E-93ACCAD8FFAB}" type="presParOf" srcId="{D0C11CE5-7BF3-46E7-8126-E97BCE61535E}" destId="{930F8D4F-BB23-4619-A88E-9255780C1FB4}" srcOrd="2" destOrd="0" presId="urn:microsoft.com/office/officeart/2005/8/layout/process1"/>
    <dgm:cxn modelId="{63A089E5-BC3D-49FF-900E-619587F36DC7}" type="presParOf" srcId="{D0C11CE5-7BF3-46E7-8126-E97BCE61535E}" destId="{AE830D00-B57B-4A38-A689-6743D23436D9}" srcOrd="3" destOrd="0" presId="urn:microsoft.com/office/officeart/2005/8/layout/process1"/>
    <dgm:cxn modelId="{1696D430-1F85-45C5-998A-B819B8B9218E}" type="presParOf" srcId="{AE830D00-B57B-4A38-A689-6743D23436D9}" destId="{AB501A4C-03C1-42D5-B41F-6FCDF252B91A}" srcOrd="0" destOrd="0" presId="urn:microsoft.com/office/officeart/2005/8/layout/process1"/>
    <dgm:cxn modelId="{BA7BB5D2-E5B4-4CCA-9A9A-FA56D025C11A}" type="presParOf" srcId="{D0C11CE5-7BF3-46E7-8126-E97BCE61535E}" destId="{1CFF44AA-DCC4-447D-878C-CFEA4C58BBAD}" srcOrd="4" destOrd="0" presId="urn:microsoft.com/office/officeart/2005/8/layout/process1"/>
    <dgm:cxn modelId="{773D9E65-5DD0-4F48-BCD9-9E25E43DA89F}" type="presParOf" srcId="{D0C11CE5-7BF3-46E7-8126-E97BCE61535E}" destId="{9B56BA4E-ED88-43DB-9150-5952A86CE960}" srcOrd="5" destOrd="0" presId="urn:microsoft.com/office/officeart/2005/8/layout/process1"/>
    <dgm:cxn modelId="{584BFD5F-BEC8-44A3-BB1A-03783C01587F}" type="presParOf" srcId="{9B56BA4E-ED88-43DB-9150-5952A86CE960}" destId="{007201C6-B86B-4EBF-8936-47AC7430AEFA}" srcOrd="0" destOrd="0" presId="urn:microsoft.com/office/officeart/2005/8/layout/process1"/>
    <dgm:cxn modelId="{013A5635-F82F-4538-8D2C-B3DE8391A49B}" type="presParOf" srcId="{D0C11CE5-7BF3-46E7-8126-E97BCE61535E}" destId="{0A6D6816-0455-4CA6-A21B-B7FE8BC90707}"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09449-A17A-46A4-9CFE-47D1F5629FA3}">
      <dsp:nvSpPr>
        <dsp:cNvPr id="0" name=""/>
        <dsp:cNvSpPr/>
      </dsp:nvSpPr>
      <dsp:spPr>
        <a:xfrm>
          <a:off x="3668" y="9730"/>
          <a:ext cx="3577110" cy="1008000"/>
        </a:xfrm>
        <a:prstGeom prst="rect">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a:solidFill>
                <a:schemeClr val="bg2"/>
              </a:solidFill>
            </a:rPr>
            <a:t>Rule Out/Review</a:t>
          </a:r>
        </a:p>
      </dsp:txBody>
      <dsp:txXfrm>
        <a:off x="3668" y="9730"/>
        <a:ext cx="3577110" cy="1008000"/>
      </dsp:txXfrm>
    </dsp:sp>
    <dsp:sp modelId="{68ACFAE8-8AC6-425A-B822-EC726FC24B0C}">
      <dsp:nvSpPr>
        <dsp:cNvPr id="0" name=""/>
        <dsp:cNvSpPr/>
      </dsp:nvSpPr>
      <dsp:spPr>
        <a:xfrm>
          <a:off x="3668" y="1017730"/>
          <a:ext cx="3577110" cy="2323814"/>
        </a:xfrm>
        <a:prstGeom prst="rect">
          <a:avLst/>
        </a:prstGeom>
        <a:solidFill>
          <a:schemeClr val="accent1">
            <a:alpha val="90000"/>
            <a:tint val="40000"/>
            <a:hueOff val="0"/>
            <a:satOff val="0"/>
            <a:lumOff val="0"/>
            <a:alphaOff val="0"/>
          </a:schemeClr>
        </a:solidFill>
        <a:ln w="31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a:t>Personal or family history of MTC/MEN2</a:t>
          </a:r>
        </a:p>
        <a:p>
          <a:pPr marL="114300" lvl="1" indent="-114300" algn="l" defTabSz="622300">
            <a:lnSpc>
              <a:spcPct val="90000"/>
            </a:lnSpc>
            <a:spcBef>
              <a:spcPct val="0"/>
            </a:spcBef>
            <a:spcAft>
              <a:spcPct val="15000"/>
            </a:spcAft>
            <a:buChar char="•"/>
          </a:pPr>
          <a:r>
            <a:rPr lang="en-US" sz="1400" kern="1200"/>
            <a:t>Pregnancy potential or plans</a:t>
          </a:r>
        </a:p>
        <a:p>
          <a:pPr marL="114300" lvl="1" indent="-114300" algn="l" defTabSz="622300">
            <a:lnSpc>
              <a:spcPct val="90000"/>
            </a:lnSpc>
            <a:spcBef>
              <a:spcPct val="0"/>
            </a:spcBef>
            <a:spcAft>
              <a:spcPct val="15000"/>
            </a:spcAft>
            <a:buChar char="•"/>
          </a:pPr>
          <a:r>
            <a:rPr lang="en-US" sz="1400" kern="1200"/>
            <a:t>Pancreatic and gallbladder disease</a:t>
          </a:r>
        </a:p>
        <a:p>
          <a:pPr marL="114300" lvl="1" indent="-114300" algn="l" defTabSz="622300">
            <a:lnSpc>
              <a:spcPct val="90000"/>
            </a:lnSpc>
            <a:spcBef>
              <a:spcPct val="0"/>
            </a:spcBef>
            <a:spcAft>
              <a:spcPct val="15000"/>
            </a:spcAft>
            <a:buChar char="•"/>
          </a:pPr>
          <a:r>
            <a:rPr lang="en-US" sz="1400" kern="1200"/>
            <a:t>Severe GI-related disease or gastroparesis</a:t>
          </a:r>
        </a:p>
        <a:p>
          <a:pPr marL="114300" lvl="1" indent="-114300" algn="l" defTabSz="622300">
            <a:lnSpc>
              <a:spcPct val="90000"/>
            </a:lnSpc>
            <a:spcBef>
              <a:spcPct val="0"/>
            </a:spcBef>
            <a:spcAft>
              <a:spcPct val="15000"/>
            </a:spcAft>
            <a:buChar char="•"/>
          </a:pPr>
          <a:r>
            <a:rPr lang="en-US" sz="1400" kern="1200"/>
            <a:t>Renal risk with dehydration</a:t>
          </a:r>
        </a:p>
      </dsp:txBody>
      <dsp:txXfrm>
        <a:off x="3668" y="1017730"/>
        <a:ext cx="3577110" cy="2323814"/>
      </dsp:txXfrm>
    </dsp:sp>
    <dsp:sp modelId="{ADAC3957-0C19-4187-B778-D44FC62588C6}">
      <dsp:nvSpPr>
        <dsp:cNvPr id="0" name=""/>
        <dsp:cNvSpPr/>
      </dsp:nvSpPr>
      <dsp:spPr>
        <a:xfrm>
          <a:off x="4081574" y="9730"/>
          <a:ext cx="3577110" cy="1008000"/>
        </a:xfrm>
        <a:prstGeom prst="rect">
          <a:avLst/>
        </a:prstGeom>
        <a:solidFill>
          <a:schemeClr val="accent6"/>
        </a:solidFill>
        <a:ln w="3175"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a:solidFill>
                <a:schemeClr val="bg2"/>
              </a:solidFill>
            </a:rPr>
            <a:t>Proactively Counsel</a:t>
          </a:r>
        </a:p>
      </dsp:txBody>
      <dsp:txXfrm>
        <a:off x="4081574" y="9730"/>
        <a:ext cx="3577110" cy="1008000"/>
      </dsp:txXfrm>
    </dsp:sp>
    <dsp:sp modelId="{F12D77C8-5BCC-4F2C-9D7B-91180E265D5E}">
      <dsp:nvSpPr>
        <dsp:cNvPr id="0" name=""/>
        <dsp:cNvSpPr/>
      </dsp:nvSpPr>
      <dsp:spPr>
        <a:xfrm>
          <a:off x="4081574" y="1017730"/>
          <a:ext cx="3577110" cy="2323814"/>
        </a:xfrm>
        <a:prstGeom prst="rect">
          <a:avLst/>
        </a:prstGeom>
        <a:solidFill>
          <a:schemeClr val="accent6">
            <a:lumMod val="20000"/>
            <a:lumOff val="80000"/>
            <a:alpha val="90000"/>
          </a:schemeClr>
        </a:solidFill>
        <a:ln w="31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a:t>AEs: nausea, vomiting, diarrhea, and constipation</a:t>
          </a:r>
        </a:p>
        <a:p>
          <a:pPr marL="114300" lvl="1" indent="-114300" algn="l" defTabSz="622300">
            <a:lnSpc>
              <a:spcPct val="90000"/>
            </a:lnSpc>
            <a:spcBef>
              <a:spcPct val="0"/>
            </a:spcBef>
            <a:spcAft>
              <a:spcPct val="15000"/>
            </a:spcAft>
            <a:buChar char="•"/>
          </a:pPr>
          <a:r>
            <a:rPr lang="en-US" sz="1400" kern="1200"/>
            <a:t>Hydration</a:t>
          </a:r>
        </a:p>
        <a:p>
          <a:pPr marL="114300" lvl="1" indent="-114300" algn="l" defTabSz="622300">
            <a:lnSpc>
              <a:spcPct val="90000"/>
            </a:lnSpc>
            <a:spcBef>
              <a:spcPct val="0"/>
            </a:spcBef>
            <a:spcAft>
              <a:spcPct val="15000"/>
            </a:spcAft>
            <a:buChar char="•"/>
          </a:pPr>
          <a:r>
            <a:rPr lang="en-US" sz="1400" kern="1200"/>
            <a:t>When to call HCP</a:t>
          </a:r>
        </a:p>
        <a:p>
          <a:pPr marL="114300" lvl="1" indent="-114300" algn="l" defTabSz="622300">
            <a:lnSpc>
              <a:spcPct val="90000"/>
            </a:lnSpc>
            <a:spcBef>
              <a:spcPct val="0"/>
            </a:spcBef>
            <a:spcAft>
              <a:spcPct val="15000"/>
            </a:spcAft>
            <a:buChar char="•"/>
          </a:pPr>
          <a:r>
            <a:rPr lang="en-US" sz="1400" kern="1200"/>
            <a:t>Titration and expectations</a:t>
          </a:r>
        </a:p>
        <a:p>
          <a:pPr marL="114300" lvl="1" indent="-114300" algn="l" defTabSz="622300">
            <a:lnSpc>
              <a:spcPct val="90000"/>
            </a:lnSpc>
            <a:spcBef>
              <a:spcPct val="0"/>
            </a:spcBef>
            <a:spcAft>
              <a:spcPct val="15000"/>
            </a:spcAft>
            <a:buChar char="•"/>
          </a:pPr>
          <a:r>
            <a:rPr lang="en-US" sz="1400" kern="1200"/>
            <a:t>Periprocedural aspiration precautions</a:t>
          </a:r>
        </a:p>
        <a:p>
          <a:pPr marL="114300" lvl="1" indent="-114300" algn="l" defTabSz="622300">
            <a:lnSpc>
              <a:spcPct val="90000"/>
            </a:lnSpc>
            <a:spcBef>
              <a:spcPct val="0"/>
            </a:spcBef>
            <a:spcAft>
              <a:spcPct val="15000"/>
            </a:spcAft>
            <a:buChar char="•"/>
          </a:pPr>
          <a:r>
            <a:rPr lang="en-US" sz="1400" kern="1200"/>
            <a:t>Instructions for missed dose</a:t>
          </a:r>
        </a:p>
      </dsp:txBody>
      <dsp:txXfrm>
        <a:off x="4081574" y="1017730"/>
        <a:ext cx="3577110" cy="2323814"/>
      </dsp:txXfrm>
    </dsp:sp>
    <dsp:sp modelId="{C8C67D8B-64C1-4CFF-A320-512D01F74B3F}">
      <dsp:nvSpPr>
        <dsp:cNvPr id="0" name=""/>
        <dsp:cNvSpPr/>
      </dsp:nvSpPr>
      <dsp:spPr>
        <a:xfrm>
          <a:off x="8159480" y="9730"/>
          <a:ext cx="3577110" cy="1008000"/>
        </a:xfrm>
        <a:prstGeom prst="rect">
          <a:avLst/>
        </a:prstGeom>
        <a:solidFill>
          <a:schemeClr val="accent2"/>
        </a:solidFill>
        <a:ln w="3175"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a:solidFill>
                <a:schemeClr val="bg2"/>
              </a:solidFill>
            </a:rPr>
            <a:t>Treatment-Specific Issues</a:t>
          </a:r>
        </a:p>
      </dsp:txBody>
      <dsp:txXfrm>
        <a:off x="8159480" y="9730"/>
        <a:ext cx="3577110" cy="1008000"/>
      </dsp:txXfrm>
    </dsp:sp>
    <dsp:sp modelId="{C9C0C52F-7EA2-4C3A-A2C9-08CB7B6A1F1B}">
      <dsp:nvSpPr>
        <dsp:cNvPr id="0" name=""/>
        <dsp:cNvSpPr/>
      </dsp:nvSpPr>
      <dsp:spPr>
        <a:xfrm>
          <a:off x="8159480" y="1017730"/>
          <a:ext cx="3577110" cy="2323814"/>
        </a:xfrm>
        <a:prstGeom prst="rect">
          <a:avLst/>
        </a:prstGeom>
        <a:solidFill>
          <a:schemeClr val="accent2">
            <a:lumMod val="10000"/>
            <a:lumOff val="90000"/>
            <a:alpha val="90000"/>
          </a:schemeClr>
        </a:solidFill>
        <a:ln w="31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a:t>Timing and absorption requirements</a:t>
          </a:r>
        </a:p>
        <a:p>
          <a:pPr marL="114300" lvl="1" indent="-114300" algn="l" defTabSz="622300">
            <a:lnSpc>
              <a:spcPct val="90000"/>
            </a:lnSpc>
            <a:spcBef>
              <a:spcPct val="0"/>
            </a:spcBef>
            <a:spcAft>
              <a:spcPct val="15000"/>
            </a:spcAft>
            <a:buChar char="•"/>
          </a:pPr>
          <a:r>
            <a:rPr lang="en-US" sz="1400" kern="1200"/>
            <a:t>Food and water restrictions when applicable</a:t>
          </a:r>
        </a:p>
        <a:p>
          <a:pPr marL="114300" lvl="1" indent="-114300" algn="l" defTabSz="622300">
            <a:lnSpc>
              <a:spcPct val="90000"/>
            </a:lnSpc>
            <a:spcBef>
              <a:spcPct val="0"/>
            </a:spcBef>
            <a:spcAft>
              <a:spcPct val="15000"/>
            </a:spcAft>
            <a:buChar char="•"/>
          </a:pPr>
          <a:r>
            <a:rPr lang="en-US" sz="1400" kern="1200"/>
            <a:t>Other morning therapies</a:t>
          </a:r>
        </a:p>
        <a:p>
          <a:pPr marL="114300" lvl="1" indent="-114300" algn="l" defTabSz="622300">
            <a:lnSpc>
              <a:spcPct val="90000"/>
            </a:lnSpc>
            <a:spcBef>
              <a:spcPct val="0"/>
            </a:spcBef>
            <a:spcAft>
              <a:spcPct val="15000"/>
            </a:spcAft>
            <a:buChar char="•"/>
          </a:pPr>
          <a:r>
            <a:rPr lang="en-US" sz="1400" kern="1200"/>
            <a:t>Insulin/sulfonylurea hypoglycemia risk</a:t>
          </a:r>
        </a:p>
        <a:p>
          <a:pPr marL="114300" lvl="1" indent="-114300" algn="l" defTabSz="622300">
            <a:lnSpc>
              <a:spcPct val="90000"/>
            </a:lnSpc>
            <a:spcBef>
              <a:spcPct val="0"/>
            </a:spcBef>
            <a:spcAft>
              <a:spcPct val="15000"/>
            </a:spcAft>
            <a:buChar char="•"/>
          </a:pPr>
          <a:r>
            <a:rPr lang="en-US" sz="1400" kern="1200"/>
            <a:t>Cost, access, and continuity of care</a:t>
          </a:r>
        </a:p>
      </dsp:txBody>
      <dsp:txXfrm>
        <a:off x="8159480" y="1017730"/>
        <a:ext cx="3577110" cy="23238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338DF6-3558-4448-AC43-36722F61A522}">
      <dsp:nvSpPr>
        <dsp:cNvPr id="0" name=""/>
        <dsp:cNvSpPr/>
      </dsp:nvSpPr>
      <dsp:spPr>
        <a:xfrm>
          <a:off x="4978" y="308447"/>
          <a:ext cx="2176791" cy="3407547"/>
        </a:xfrm>
        <a:prstGeom prst="roundRect">
          <a:avLst>
            <a:gd name="adj" fmla="val 10000"/>
          </a:avLst>
        </a:prstGeom>
        <a:solidFill>
          <a:schemeClr val="accent1">
            <a:hueOff val="0"/>
            <a:satOff val="0"/>
            <a:lumOff val="0"/>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b="1" kern="1200">
              <a:solidFill>
                <a:schemeClr val="bg2"/>
              </a:solidFill>
            </a:rPr>
            <a:t>Baseline</a:t>
          </a:r>
        </a:p>
        <a:p>
          <a:pPr marL="171450" lvl="1" indent="-171450" algn="l" defTabSz="711200">
            <a:lnSpc>
              <a:spcPct val="90000"/>
            </a:lnSpc>
            <a:spcBef>
              <a:spcPct val="0"/>
            </a:spcBef>
            <a:spcAft>
              <a:spcPct val="15000"/>
            </a:spcAft>
            <a:buChar char="•"/>
          </a:pPr>
          <a:r>
            <a:rPr lang="en-US" sz="1600" kern="1200">
              <a:solidFill>
                <a:schemeClr val="bg2"/>
              </a:solidFill>
            </a:rPr>
            <a:t>Weight</a:t>
          </a:r>
        </a:p>
        <a:p>
          <a:pPr marL="171450" lvl="1" indent="-171450" algn="l" defTabSz="711200">
            <a:lnSpc>
              <a:spcPct val="90000"/>
            </a:lnSpc>
            <a:spcBef>
              <a:spcPct val="0"/>
            </a:spcBef>
            <a:spcAft>
              <a:spcPct val="15000"/>
            </a:spcAft>
            <a:buChar char="•"/>
          </a:pPr>
          <a:r>
            <a:rPr lang="en-US" sz="1600" kern="1200">
              <a:solidFill>
                <a:schemeClr val="bg2"/>
              </a:solidFill>
            </a:rPr>
            <a:t>Waist circumference</a:t>
          </a:r>
        </a:p>
        <a:p>
          <a:pPr marL="171450" lvl="1" indent="-171450" algn="l" defTabSz="711200">
            <a:lnSpc>
              <a:spcPct val="90000"/>
            </a:lnSpc>
            <a:spcBef>
              <a:spcPct val="0"/>
            </a:spcBef>
            <a:spcAft>
              <a:spcPct val="15000"/>
            </a:spcAft>
            <a:buChar char="•"/>
          </a:pPr>
          <a:r>
            <a:rPr lang="en-US" sz="1600" kern="1200">
              <a:solidFill>
                <a:schemeClr val="bg2"/>
              </a:solidFill>
            </a:rPr>
            <a:t>Blood pressure, A1C, and lipids</a:t>
          </a:r>
        </a:p>
        <a:p>
          <a:pPr marL="171450" lvl="1" indent="-171450" algn="l" defTabSz="711200">
            <a:lnSpc>
              <a:spcPct val="90000"/>
            </a:lnSpc>
            <a:spcBef>
              <a:spcPct val="0"/>
            </a:spcBef>
            <a:spcAft>
              <a:spcPct val="15000"/>
            </a:spcAft>
            <a:buChar char="•"/>
          </a:pPr>
          <a:r>
            <a:rPr lang="en-US" sz="1600" kern="1200">
              <a:solidFill>
                <a:schemeClr val="bg2"/>
              </a:solidFill>
            </a:rPr>
            <a:t>Concomitant medications</a:t>
          </a:r>
        </a:p>
        <a:p>
          <a:pPr marL="171450" lvl="1" indent="-171450" algn="l" defTabSz="711200">
            <a:lnSpc>
              <a:spcPct val="90000"/>
            </a:lnSpc>
            <a:spcBef>
              <a:spcPct val="0"/>
            </a:spcBef>
            <a:spcAft>
              <a:spcPct val="15000"/>
            </a:spcAft>
            <a:buChar char="•"/>
          </a:pPr>
          <a:r>
            <a:rPr lang="en-US" sz="1600" kern="1200">
              <a:solidFill>
                <a:schemeClr val="bg2"/>
              </a:solidFill>
            </a:rPr>
            <a:t>Comorbidities</a:t>
          </a:r>
        </a:p>
        <a:p>
          <a:pPr marL="171450" lvl="1" indent="-171450" algn="l" defTabSz="711200">
            <a:lnSpc>
              <a:spcPct val="90000"/>
            </a:lnSpc>
            <a:spcBef>
              <a:spcPct val="0"/>
            </a:spcBef>
            <a:spcAft>
              <a:spcPct val="15000"/>
            </a:spcAft>
            <a:buChar char="•"/>
          </a:pPr>
          <a:r>
            <a:rPr lang="en-US" sz="1600" kern="1200">
              <a:solidFill>
                <a:schemeClr val="bg2"/>
              </a:solidFill>
            </a:rPr>
            <a:t>Goals</a:t>
          </a:r>
        </a:p>
      </dsp:txBody>
      <dsp:txXfrm>
        <a:off x="68734" y="372203"/>
        <a:ext cx="2049279" cy="3280035"/>
      </dsp:txXfrm>
    </dsp:sp>
    <dsp:sp modelId="{6FE459D2-D0EA-4B86-91B3-36DC862F3422}">
      <dsp:nvSpPr>
        <dsp:cNvPr id="0" name=""/>
        <dsp:cNvSpPr/>
      </dsp:nvSpPr>
      <dsp:spPr>
        <a:xfrm>
          <a:off x="2399449" y="1742298"/>
          <a:ext cx="461479" cy="5398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solidFill>
              <a:schemeClr val="bg2"/>
            </a:solidFill>
          </a:endParaRPr>
        </a:p>
      </dsp:txBody>
      <dsp:txXfrm>
        <a:off x="2399449" y="1850267"/>
        <a:ext cx="323035" cy="323906"/>
      </dsp:txXfrm>
    </dsp:sp>
    <dsp:sp modelId="{930F8D4F-BB23-4619-A88E-9255780C1FB4}">
      <dsp:nvSpPr>
        <dsp:cNvPr id="0" name=""/>
        <dsp:cNvSpPr/>
      </dsp:nvSpPr>
      <dsp:spPr>
        <a:xfrm>
          <a:off x="3052487" y="308447"/>
          <a:ext cx="2176791" cy="3407547"/>
        </a:xfrm>
        <a:prstGeom prst="roundRect">
          <a:avLst>
            <a:gd name="adj" fmla="val 10000"/>
          </a:avLst>
        </a:prstGeom>
        <a:solidFill>
          <a:schemeClr val="accent1">
            <a:hueOff val="0"/>
            <a:satOff val="0"/>
            <a:lumOff val="0"/>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b="1" kern="1200">
              <a:solidFill>
                <a:schemeClr val="bg2"/>
              </a:solidFill>
            </a:rPr>
            <a:t>4-8 </a:t>
          </a:r>
          <a:r>
            <a:rPr lang="en-US" sz="1800" b="1" kern="1200" err="1">
              <a:solidFill>
                <a:schemeClr val="bg2"/>
              </a:solidFill>
            </a:rPr>
            <a:t>wk</a:t>
          </a:r>
          <a:endParaRPr lang="en-US" sz="1800" b="1" kern="1200">
            <a:solidFill>
              <a:schemeClr val="bg2"/>
            </a:solidFill>
          </a:endParaRPr>
        </a:p>
        <a:p>
          <a:pPr marL="171450" lvl="1" indent="-171450" algn="l" defTabSz="711200">
            <a:lnSpc>
              <a:spcPct val="90000"/>
            </a:lnSpc>
            <a:spcBef>
              <a:spcPct val="0"/>
            </a:spcBef>
            <a:spcAft>
              <a:spcPct val="15000"/>
            </a:spcAft>
            <a:buChar char="•"/>
          </a:pPr>
          <a:r>
            <a:rPr lang="en-US" sz="1600" kern="1200">
              <a:solidFill>
                <a:schemeClr val="bg2"/>
              </a:solidFill>
            </a:rPr>
            <a:t>Tolerability</a:t>
          </a:r>
        </a:p>
        <a:p>
          <a:pPr marL="171450" lvl="1" indent="-171450" algn="l" defTabSz="711200">
            <a:lnSpc>
              <a:spcPct val="90000"/>
            </a:lnSpc>
            <a:spcBef>
              <a:spcPct val="0"/>
            </a:spcBef>
            <a:spcAft>
              <a:spcPct val="15000"/>
            </a:spcAft>
            <a:buChar char="•"/>
          </a:pPr>
          <a:r>
            <a:rPr lang="en-US" sz="1600" kern="1200">
              <a:solidFill>
                <a:schemeClr val="bg2"/>
              </a:solidFill>
            </a:rPr>
            <a:t>Appetite regulation</a:t>
          </a:r>
        </a:p>
        <a:p>
          <a:pPr marL="171450" lvl="1" indent="-171450" algn="l" defTabSz="711200">
            <a:lnSpc>
              <a:spcPct val="90000"/>
            </a:lnSpc>
            <a:spcBef>
              <a:spcPct val="0"/>
            </a:spcBef>
            <a:spcAft>
              <a:spcPct val="15000"/>
            </a:spcAft>
            <a:buChar char="•"/>
          </a:pPr>
          <a:r>
            <a:rPr lang="en-US" sz="1600" kern="1200">
              <a:solidFill>
                <a:schemeClr val="bg2"/>
              </a:solidFill>
            </a:rPr>
            <a:t>Hydration</a:t>
          </a:r>
        </a:p>
        <a:p>
          <a:pPr marL="171450" lvl="1" indent="-171450" algn="l" defTabSz="711200">
            <a:lnSpc>
              <a:spcPct val="90000"/>
            </a:lnSpc>
            <a:spcBef>
              <a:spcPct val="0"/>
            </a:spcBef>
            <a:spcAft>
              <a:spcPct val="15000"/>
            </a:spcAft>
            <a:buChar char="•"/>
          </a:pPr>
          <a:r>
            <a:rPr lang="en-US" sz="1600" kern="1200">
              <a:solidFill>
                <a:schemeClr val="bg2"/>
              </a:solidFill>
            </a:rPr>
            <a:t>Titration decision</a:t>
          </a:r>
        </a:p>
        <a:p>
          <a:pPr marL="171450" lvl="1" indent="-171450" algn="l" defTabSz="711200">
            <a:lnSpc>
              <a:spcPct val="90000"/>
            </a:lnSpc>
            <a:spcBef>
              <a:spcPct val="0"/>
            </a:spcBef>
            <a:spcAft>
              <a:spcPct val="15000"/>
            </a:spcAft>
            <a:buChar char="•"/>
          </a:pPr>
          <a:r>
            <a:rPr lang="en-US" sz="1600" kern="1200">
              <a:solidFill>
                <a:schemeClr val="bg2"/>
              </a:solidFill>
            </a:rPr>
            <a:t>Adherence barriers</a:t>
          </a:r>
        </a:p>
      </dsp:txBody>
      <dsp:txXfrm>
        <a:off x="3116243" y="372203"/>
        <a:ext cx="2049279" cy="3280035"/>
      </dsp:txXfrm>
    </dsp:sp>
    <dsp:sp modelId="{AE830D00-B57B-4A38-A689-6743D23436D9}">
      <dsp:nvSpPr>
        <dsp:cNvPr id="0" name=""/>
        <dsp:cNvSpPr/>
      </dsp:nvSpPr>
      <dsp:spPr>
        <a:xfrm>
          <a:off x="5446958" y="1742298"/>
          <a:ext cx="461479" cy="5398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solidFill>
              <a:schemeClr val="bg2"/>
            </a:solidFill>
          </a:endParaRPr>
        </a:p>
      </dsp:txBody>
      <dsp:txXfrm>
        <a:off x="5446958" y="1850267"/>
        <a:ext cx="323035" cy="323906"/>
      </dsp:txXfrm>
    </dsp:sp>
    <dsp:sp modelId="{1CFF44AA-DCC4-447D-878C-CFEA4C58BBAD}">
      <dsp:nvSpPr>
        <dsp:cNvPr id="0" name=""/>
        <dsp:cNvSpPr/>
      </dsp:nvSpPr>
      <dsp:spPr>
        <a:xfrm>
          <a:off x="6099995" y="308447"/>
          <a:ext cx="2176791" cy="3407547"/>
        </a:xfrm>
        <a:prstGeom prst="roundRect">
          <a:avLst>
            <a:gd name="adj" fmla="val 10000"/>
          </a:avLst>
        </a:prstGeom>
        <a:solidFill>
          <a:schemeClr val="accent1">
            <a:hueOff val="0"/>
            <a:satOff val="0"/>
            <a:lumOff val="0"/>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b="1" kern="1200">
              <a:solidFill>
                <a:schemeClr val="bg2"/>
              </a:solidFill>
            </a:rPr>
            <a:t>12-16 wk</a:t>
          </a:r>
        </a:p>
        <a:p>
          <a:pPr marL="171450" lvl="1" indent="-171450" algn="l" defTabSz="711200">
            <a:lnSpc>
              <a:spcPct val="90000"/>
            </a:lnSpc>
            <a:spcBef>
              <a:spcPct val="0"/>
            </a:spcBef>
            <a:spcAft>
              <a:spcPct val="15000"/>
            </a:spcAft>
            <a:buChar char="•"/>
          </a:pPr>
          <a:r>
            <a:rPr lang="en-US" sz="1600" kern="1200">
              <a:solidFill>
                <a:schemeClr val="bg2"/>
              </a:solidFill>
            </a:rPr>
            <a:t>Weight trajectory</a:t>
          </a:r>
        </a:p>
        <a:p>
          <a:pPr marL="171450" lvl="1" indent="-171450" algn="l" defTabSz="711200">
            <a:lnSpc>
              <a:spcPct val="90000"/>
            </a:lnSpc>
            <a:spcBef>
              <a:spcPct val="0"/>
            </a:spcBef>
            <a:spcAft>
              <a:spcPct val="15000"/>
            </a:spcAft>
            <a:buChar char="•"/>
          </a:pPr>
          <a:r>
            <a:rPr lang="en-US" sz="1600" kern="1200">
              <a:solidFill>
                <a:schemeClr val="bg2"/>
              </a:solidFill>
            </a:rPr>
            <a:t>Function</a:t>
          </a:r>
        </a:p>
        <a:p>
          <a:pPr marL="171450" lvl="1" indent="-171450" algn="l" defTabSz="711200">
            <a:lnSpc>
              <a:spcPct val="90000"/>
            </a:lnSpc>
            <a:spcBef>
              <a:spcPct val="0"/>
            </a:spcBef>
            <a:spcAft>
              <a:spcPct val="15000"/>
            </a:spcAft>
            <a:buChar char="•"/>
          </a:pPr>
          <a:r>
            <a:rPr lang="en-US" sz="1600" kern="1200">
              <a:solidFill>
                <a:schemeClr val="bg2"/>
              </a:solidFill>
            </a:rPr>
            <a:t>Coverage and persistance</a:t>
          </a:r>
        </a:p>
        <a:p>
          <a:pPr marL="171450" lvl="1" indent="-171450" algn="l" defTabSz="711200">
            <a:lnSpc>
              <a:spcPct val="90000"/>
            </a:lnSpc>
            <a:spcBef>
              <a:spcPct val="0"/>
            </a:spcBef>
            <a:spcAft>
              <a:spcPct val="15000"/>
            </a:spcAft>
            <a:buChar char="•"/>
          </a:pPr>
          <a:r>
            <a:rPr lang="en-US" sz="1600" kern="1200">
              <a:solidFill>
                <a:schemeClr val="bg2"/>
              </a:solidFill>
            </a:rPr>
            <a:t>Labs as needed</a:t>
          </a:r>
        </a:p>
      </dsp:txBody>
      <dsp:txXfrm>
        <a:off x="6163751" y="372203"/>
        <a:ext cx="2049279" cy="3280035"/>
      </dsp:txXfrm>
    </dsp:sp>
    <dsp:sp modelId="{9B56BA4E-ED88-43DB-9150-5952A86CE960}">
      <dsp:nvSpPr>
        <dsp:cNvPr id="0" name=""/>
        <dsp:cNvSpPr/>
      </dsp:nvSpPr>
      <dsp:spPr>
        <a:xfrm>
          <a:off x="8494466" y="1742298"/>
          <a:ext cx="461479" cy="5398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solidFill>
              <a:schemeClr val="bg2"/>
            </a:solidFill>
          </a:endParaRPr>
        </a:p>
      </dsp:txBody>
      <dsp:txXfrm>
        <a:off x="8494466" y="1850267"/>
        <a:ext cx="323035" cy="323906"/>
      </dsp:txXfrm>
    </dsp:sp>
    <dsp:sp modelId="{0A6D6816-0455-4CA6-A21B-B7FE8BC90707}">
      <dsp:nvSpPr>
        <dsp:cNvPr id="0" name=""/>
        <dsp:cNvSpPr/>
      </dsp:nvSpPr>
      <dsp:spPr>
        <a:xfrm>
          <a:off x="9147504" y="308447"/>
          <a:ext cx="2176791" cy="3407547"/>
        </a:xfrm>
        <a:prstGeom prst="roundRect">
          <a:avLst>
            <a:gd name="adj" fmla="val 10000"/>
          </a:avLst>
        </a:prstGeom>
        <a:solidFill>
          <a:schemeClr val="accent1">
            <a:hueOff val="0"/>
            <a:satOff val="0"/>
            <a:lumOff val="0"/>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b="1" kern="1200">
              <a:solidFill>
                <a:schemeClr val="bg2"/>
              </a:solidFill>
            </a:rPr>
            <a:t>Ongoing</a:t>
          </a:r>
        </a:p>
        <a:p>
          <a:pPr marL="171450" lvl="1" indent="-171450" algn="l" defTabSz="711200">
            <a:lnSpc>
              <a:spcPct val="90000"/>
            </a:lnSpc>
            <a:spcBef>
              <a:spcPct val="0"/>
            </a:spcBef>
            <a:spcAft>
              <a:spcPct val="15000"/>
            </a:spcAft>
            <a:buChar char="•"/>
          </a:pPr>
          <a:r>
            <a:rPr lang="en-US" sz="1600" kern="1200">
              <a:solidFill>
                <a:schemeClr val="bg2"/>
              </a:solidFill>
            </a:rPr>
            <a:t>Maintenance</a:t>
          </a:r>
        </a:p>
        <a:p>
          <a:pPr marL="171450" lvl="1" indent="-171450" algn="l" defTabSz="711200">
            <a:lnSpc>
              <a:spcPct val="90000"/>
            </a:lnSpc>
            <a:spcBef>
              <a:spcPct val="0"/>
            </a:spcBef>
            <a:spcAft>
              <a:spcPct val="15000"/>
            </a:spcAft>
            <a:buChar char="•"/>
          </a:pPr>
          <a:r>
            <a:rPr lang="en-US" sz="1600" kern="1200">
              <a:solidFill>
                <a:schemeClr val="bg2"/>
              </a:solidFill>
            </a:rPr>
            <a:t>Comorbidity outcomes</a:t>
          </a:r>
        </a:p>
        <a:p>
          <a:pPr marL="171450" lvl="1" indent="-171450" algn="l" defTabSz="711200">
            <a:lnSpc>
              <a:spcPct val="90000"/>
            </a:lnSpc>
            <a:spcBef>
              <a:spcPct val="0"/>
            </a:spcBef>
            <a:spcAft>
              <a:spcPct val="15000"/>
            </a:spcAft>
            <a:buChar char="•"/>
          </a:pPr>
          <a:r>
            <a:rPr lang="en-US" sz="1600" kern="1200">
              <a:solidFill>
                <a:schemeClr val="bg2"/>
              </a:solidFill>
            </a:rPr>
            <a:t>AEs</a:t>
          </a:r>
        </a:p>
        <a:p>
          <a:pPr marL="171450" lvl="1" indent="-171450" algn="l" defTabSz="711200">
            <a:lnSpc>
              <a:spcPct val="90000"/>
            </a:lnSpc>
            <a:spcBef>
              <a:spcPct val="0"/>
            </a:spcBef>
            <a:spcAft>
              <a:spcPct val="15000"/>
            </a:spcAft>
            <a:buChar char="•"/>
          </a:pPr>
          <a:r>
            <a:rPr lang="en-US" sz="1600" kern="1200">
              <a:solidFill>
                <a:schemeClr val="bg2"/>
              </a:solidFill>
            </a:rPr>
            <a:t>Lifestyle support</a:t>
          </a:r>
        </a:p>
        <a:p>
          <a:pPr marL="171450" lvl="1" indent="-171450" algn="l" defTabSz="711200">
            <a:lnSpc>
              <a:spcPct val="90000"/>
            </a:lnSpc>
            <a:spcBef>
              <a:spcPct val="0"/>
            </a:spcBef>
            <a:spcAft>
              <a:spcPct val="15000"/>
            </a:spcAft>
            <a:buChar char="•"/>
          </a:pPr>
          <a:r>
            <a:rPr lang="en-US" sz="1600" kern="1200">
              <a:solidFill>
                <a:schemeClr val="bg2"/>
              </a:solidFill>
            </a:rPr>
            <a:t>Plan adjustments</a:t>
          </a:r>
        </a:p>
      </dsp:txBody>
      <dsp:txXfrm>
        <a:off x="9211260" y="372203"/>
        <a:ext cx="2049279" cy="328003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6295AA-8BC6-76D6-5301-40B4C61A61DA}"/>
              </a:ext>
            </a:extLst>
          </p:cNvPr>
          <p:cNvSpPr>
            <a:spLocks noGrp="1"/>
          </p:cNvSpPr>
          <p:nvPr>
            <p:ph type="hdr" sz="quarter"/>
          </p:nvPr>
        </p:nvSpPr>
        <p:spPr>
          <a:xfrm>
            <a:off x="0" y="0"/>
            <a:ext cx="3076363" cy="470895"/>
          </a:xfrm>
          <a:prstGeom prst="rect">
            <a:avLst/>
          </a:prstGeom>
        </p:spPr>
        <p:txBody>
          <a:bodyPr vert="horz" lIns="94192" tIns="47096" rIns="94192" bIns="47096" rtlCol="0"/>
          <a:lstStyle>
            <a:lvl1pPr algn="l">
              <a:defRPr sz="1200"/>
            </a:lvl1pPr>
          </a:lstStyle>
          <a:p>
            <a:endParaRPr lang="en-US"/>
          </a:p>
        </p:txBody>
      </p:sp>
      <p:sp>
        <p:nvSpPr>
          <p:cNvPr id="3" name="Date Placeholder 2">
            <a:extLst>
              <a:ext uri="{FF2B5EF4-FFF2-40B4-BE49-F238E27FC236}">
                <a16:creationId xmlns:a16="http://schemas.microsoft.com/office/drawing/2014/main" id="{97A14347-B02D-AA1C-D632-503424B7161F}"/>
              </a:ext>
            </a:extLst>
          </p:cNvPr>
          <p:cNvSpPr>
            <a:spLocks noGrp="1"/>
          </p:cNvSpPr>
          <p:nvPr>
            <p:ph type="dt" sz="quarter" idx="1"/>
          </p:nvPr>
        </p:nvSpPr>
        <p:spPr>
          <a:xfrm>
            <a:off x="4021294" y="0"/>
            <a:ext cx="3076363" cy="470895"/>
          </a:xfrm>
          <a:prstGeom prst="rect">
            <a:avLst/>
          </a:prstGeom>
        </p:spPr>
        <p:txBody>
          <a:bodyPr vert="horz" lIns="94192" tIns="47096" rIns="94192" bIns="47096" rtlCol="0"/>
          <a:lstStyle>
            <a:lvl1pPr algn="r">
              <a:defRPr sz="1200"/>
            </a:lvl1pPr>
          </a:lstStyle>
          <a:p>
            <a:fld id="{001D2224-C142-D340-8C20-FDA351C18439}" type="datetimeFigureOut">
              <a:rPr lang="en-US" smtClean="0"/>
              <a:t>7/12/2026</a:t>
            </a:fld>
            <a:endParaRPr lang="en-US"/>
          </a:p>
        </p:txBody>
      </p:sp>
      <p:sp>
        <p:nvSpPr>
          <p:cNvPr id="4" name="Footer Placeholder 3">
            <a:extLst>
              <a:ext uri="{FF2B5EF4-FFF2-40B4-BE49-F238E27FC236}">
                <a16:creationId xmlns:a16="http://schemas.microsoft.com/office/drawing/2014/main" id="{B3873AE1-B2D1-E24D-7843-3CD4FC731EB4}"/>
              </a:ext>
            </a:extLst>
          </p:cNvPr>
          <p:cNvSpPr>
            <a:spLocks noGrp="1"/>
          </p:cNvSpPr>
          <p:nvPr>
            <p:ph type="ftr" sz="quarter" idx="2"/>
          </p:nvPr>
        </p:nvSpPr>
        <p:spPr>
          <a:xfrm>
            <a:off x="0" y="8914407"/>
            <a:ext cx="3076363" cy="470894"/>
          </a:xfrm>
          <a:prstGeom prst="rect">
            <a:avLst/>
          </a:prstGeom>
        </p:spPr>
        <p:txBody>
          <a:bodyPr vert="horz" lIns="94192" tIns="47096" rIns="94192" bIns="47096"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04A4AC3-1E30-89B5-132A-71C2F9DEB968}"/>
              </a:ext>
            </a:extLst>
          </p:cNvPr>
          <p:cNvSpPr>
            <a:spLocks noGrp="1"/>
          </p:cNvSpPr>
          <p:nvPr>
            <p:ph type="sldNum" sz="quarter" idx="3"/>
          </p:nvPr>
        </p:nvSpPr>
        <p:spPr>
          <a:xfrm>
            <a:off x="4021294" y="8914407"/>
            <a:ext cx="3076363" cy="470894"/>
          </a:xfrm>
          <a:prstGeom prst="rect">
            <a:avLst/>
          </a:prstGeom>
        </p:spPr>
        <p:txBody>
          <a:bodyPr vert="horz" lIns="94192" tIns="47096" rIns="94192" bIns="47096" rtlCol="0" anchor="b"/>
          <a:lstStyle>
            <a:lvl1pPr algn="r">
              <a:defRPr sz="1200"/>
            </a:lvl1pPr>
          </a:lstStyle>
          <a:p>
            <a:fld id="{C8196A6F-EB25-094F-87AE-1757368BFC95}" type="slidenum">
              <a:rPr lang="en-US" smtClean="0"/>
              <a:t>‹#›</a:t>
            </a:fld>
            <a:endParaRPr lang="en-US"/>
          </a:p>
        </p:txBody>
      </p:sp>
    </p:spTree>
    <p:extLst>
      <p:ext uri="{BB962C8B-B14F-4D97-AF65-F5344CB8AC3E}">
        <p14:creationId xmlns:p14="http://schemas.microsoft.com/office/powerpoint/2010/main" val="33063254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956" userDrawn="1">
          <p15:clr>
            <a:srgbClr val="F26B43"/>
          </p15:clr>
        </p15:guide>
        <p15:guide id="2" pos="2236"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470895"/>
          </a:xfrm>
          <a:prstGeom prst="rect">
            <a:avLst/>
          </a:prstGeom>
        </p:spPr>
        <p:txBody>
          <a:bodyPr vert="horz" lIns="94192" tIns="47096" rIns="94192" bIns="47096" rtlCol="0"/>
          <a:lstStyle>
            <a:lvl1pPr algn="l">
              <a:defRPr sz="1200">
                <a:latin typeface="Poppins" panose="00000500000000000000" pitchFamily="2" charset="0"/>
              </a:defRPr>
            </a:lvl1pPr>
          </a:lstStyle>
          <a:p>
            <a:endParaRPr lang="en-US"/>
          </a:p>
        </p:txBody>
      </p:sp>
      <p:sp>
        <p:nvSpPr>
          <p:cNvPr id="3" name="Date Placeholder 2"/>
          <p:cNvSpPr>
            <a:spLocks noGrp="1"/>
          </p:cNvSpPr>
          <p:nvPr>
            <p:ph type="dt" idx="1"/>
          </p:nvPr>
        </p:nvSpPr>
        <p:spPr>
          <a:xfrm>
            <a:off x="4021294" y="0"/>
            <a:ext cx="3076363" cy="470895"/>
          </a:xfrm>
          <a:prstGeom prst="rect">
            <a:avLst/>
          </a:prstGeom>
        </p:spPr>
        <p:txBody>
          <a:bodyPr vert="horz" lIns="94192" tIns="47096" rIns="94192" bIns="47096" rtlCol="0"/>
          <a:lstStyle>
            <a:lvl1pPr algn="r">
              <a:defRPr sz="1200">
                <a:latin typeface="Poppins" panose="00000500000000000000" pitchFamily="2" charset="0"/>
              </a:defRPr>
            </a:lvl1pPr>
          </a:lstStyle>
          <a:p>
            <a:fld id="{F223A16C-7964-42FA-905D-8FE7FD8AE7E7}" type="datetimeFigureOut">
              <a:rPr lang="en-US" smtClean="0"/>
              <a:pPr/>
              <a:t>7/12/2026</a:t>
            </a:fld>
            <a:endParaRPr lang="en-US"/>
          </a:p>
        </p:txBody>
      </p:sp>
      <p:sp>
        <p:nvSpPr>
          <p:cNvPr id="4" name="Slide Image Placeholder 3"/>
          <p:cNvSpPr>
            <a:spLocks noGrp="1" noRot="1" noChangeAspect="1"/>
          </p:cNvSpPr>
          <p:nvPr>
            <p:ph type="sldImg" idx="2"/>
          </p:nvPr>
        </p:nvSpPr>
        <p:spPr>
          <a:xfrm>
            <a:off x="735013" y="1173163"/>
            <a:ext cx="5629275" cy="3167062"/>
          </a:xfrm>
          <a:prstGeom prst="rect">
            <a:avLst/>
          </a:prstGeom>
          <a:noFill/>
          <a:ln w="12700">
            <a:solidFill>
              <a:prstClr val="black"/>
            </a:solidFill>
          </a:ln>
        </p:spPr>
        <p:txBody>
          <a:bodyPr vert="horz" lIns="94192" tIns="47096" rIns="94192" bIns="47096" rtlCol="0" anchor="ctr"/>
          <a:lstStyle/>
          <a:p>
            <a:endParaRPr lang="en-US"/>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4192" tIns="47096" rIns="94192" bIns="4709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4407"/>
            <a:ext cx="3076363" cy="470894"/>
          </a:xfrm>
          <a:prstGeom prst="rect">
            <a:avLst/>
          </a:prstGeom>
        </p:spPr>
        <p:txBody>
          <a:bodyPr vert="horz" lIns="94192" tIns="47096" rIns="94192" bIns="47096" rtlCol="0" anchor="b"/>
          <a:lstStyle>
            <a:lvl1pPr algn="l">
              <a:defRPr sz="1200">
                <a:latin typeface="Poppins" panose="00000500000000000000" pitchFamily="2" charset="0"/>
              </a:defRPr>
            </a:lvl1pPr>
          </a:lstStyle>
          <a:p>
            <a:endParaRPr lang="en-US"/>
          </a:p>
        </p:txBody>
      </p:sp>
      <p:sp>
        <p:nvSpPr>
          <p:cNvPr id="7" name="Slide Number Placeholder 6"/>
          <p:cNvSpPr>
            <a:spLocks noGrp="1"/>
          </p:cNvSpPr>
          <p:nvPr>
            <p:ph type="sldNum" sz="quarter" idx="5"/>
          </p:nvPr>
        </p:nvSpPr>
        <p:spPr>
          <a:xfrm>
            <a:off x="4021294" y="8914407"/>
            <a:ext cx="3076363" cy="470894"/>
          </a:xfrm>
          <a:prstGeom prst="rect">
            <a:avLst/>
          </a:prstGeom>
        </p:spPr>
        <p:txBody>
          <a:bodyPr vert="horz" lIns="94192" tIns="47096" rIns="94192" bIns="47096" rtlCol="0" anchor="b"/>
          <a:lstStyle>
            <a:lvl1pPr algn="r">
              <a:defRPr sz="1200">
                <a:latin typeface="Poppins" panose="00000500000000000000" pitchFamily="2" charset="0"/>
              </a:defRPr>
            </a:lvl1pPr>
          </a:lstStyle>
          <a:p>
            <a:fld id="{F239CF04-E0F8-4858-A4FE-0F88DB493753}" type="slidenum">
              <a:rPr lang="en-US" smtClean="0"/>
              <a:pPr/>
              <a:t>‹#›</a:t>
            </a:fld>
            <a:endParaRPr lang="en-US"/>
          </a:p>
        </p:txBody>
      </p:sp>
    </p:spTree>
    <p:extLst>
      <p:ext uri="{BB962C8B-B14F-4D97-AF65-F5344CB8AC3E}">
        <p14:creationId xmlns:p14="http://schemas.microsoft.com/office/powerpoint/2010/main" val="480793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Poppins" panose="00000500000000000000" pitchFamily="2" charset="0"/>
        <a:ea typeface="+mn-ea"/>
        <a:cs typeface="+mn-cs"/>
      </a:defRPr>
    </a:lvl1pPr>
    <a:lvl2pPr marL="457200" algn="l" defTabSz="914400" rtl="0" eaLnBrk="1" latinLnBrk="0" hangingPunct="1">
      <a:defRPr sz="1200" kern="1200">
        <a:solidFill>
          <a:schemeClr val="tx1"/>
        </a:solidFill>
        <a:latin typeface="Poppins" panose="00000500000000000000" pitchFamily="2" charset="0"/>
        <a:ea typeface="+mn-ea"/>
        <a:cs typeface="+mn-cs"/>
      </a:defRPr>
    </a:lvl2pPr>
    <a:lvl3pPr marL="914400" algn="l" defTabSz="914400" rtl="0" eaLnBrk="1" latinLnBrk="0" hangingPunct="1">
      <a:defRPr sz="1200" kern="1200">
        <a:solidFill>
          <a:schemeClr val="tx1"/>
        </a:solidFill>
        <a:latin typeface="Poppins" panose="00000500000000000000" pitchFamily="2" charset="0"/>
        <a:ea typeface="+mn-ea"/>
        <a:cs typeface="+mn-cs"/>
      </a:defRPr>
    </a:lvl3pPr>
    <a:lvl4pPr marL="1371600" algn="l" defTabSz="914400" rtl="0" eaLnBrk="1" latinLnBrk="0" hangingPunct="1">
      <a:defRPr sz="1200" kern="1200">
        <a:solidFill>
          <a:schemeClr val="tx1"/>
        </a:solidFill>
        <a:latin typeface="Poppins" panose="00000500000000000000" pitchFamily="2" charset="0"/>
        <a:ea typeface="+mn-ea"/>
        <a:cs typeface="+mn-cs"/>
      </a:defRPr>
    </a:lvl4pPr>
    <a:lvl5pPr marL="1828800" algn="l" defTabSz="914400" rtl="0" eaLnBrk="1" latinLnBrk="0" hangingPunct="1">
      <a:defRPr sz="1200" kern="1200">
        <a:solidFill>
          <a:schemeClr val="tx1"/>
        </a:solidFill>
        <a:latin typeface="Poppi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956" userDrawn="1">
          <p15:clr>
            <a:srgbClr val="F26B43"/>
          </p15:clr>
        </p15:guide>
        <p15:guide id="2" pos="2236"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fld id="{F239CF04-E0F8-4858-A4FE-0F88DB493753}" type="slidenum">
              <a:rPr lang="en-US" smtClean="0"/>
              <a:pPr/>
              <a:t>5</a:t>
            </a:fld>
            <a:endParaRPr lang="en-US"/>
          </a:p>
        </p:txBody>
      </p:sp>
    </p:spTree>
    <p:extLst>
      <p:ext uri="{BB962C8B-B14F-4D97-AF65-F5344CB8AC3E}">
        <p14:creationId xmlns:p14="http://schemas.microsoft.com/office/powerpoint/2010/main" val="14394412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1357" eaLnBrk="1" fontAlgn="auto" hangingPunct="1">
              <a:spcBef>
                <a:spcPts val="0"/>
              </a:spcBef>
              <a:spcAft>
                <a:spcPts val="0"/>
              </a:spcAft>
              <a:defRPr/>
            </a:pPr>
            <a:r>
              <a:rPr lang="en-US" b="0" i="1">
                <a:solidFill>
                  <a:srgbClr val="212121"/>
                </a:solidFill>
                <a:effectLst/>
                <a:latin typeface="Cambria"/>
                <a:ea typeface="Cambria"/>
              </a:rPr>
              <a:t>CAI, carbonic anhydrase inhibitor; </a:t>
            </a:r>
            <a:r>
              <a:rPr lang="en-US" i="1">
                <a:latin typeface="+mn-lt"/>
              </a:rPr>
              <a:t>DA, dopamine; GCGR, glucagon receptor; </a:t>
            </a:r>
            <a:r>
              <a:rPr lang="en-US" i="1"/>
              <a:t>GDF-15, growth differentiating factor 15; </a:t>
            </a:r>
            <a:r>
              <a:rPr lang="en-US" i="1">
                <a:latin typeface="+mn-lt"/>
              </a:rPr>
              <a:t>GIP, </a:t>
            </a:r>
            <a:r>
              <a:rPr lang="en-US" i="1">
                <a:latin typeface="+mn-lt"/>
                <a:ea typeface="Times" panose="02020603050405020304" pitchFamily="18" charset="0"/>
              </a:rPr>
              <a:t>glucose-dependent insulinotropic polypeptide; GABA-R, gamma-aminobutyric acid receptor; </a:t>
            </a:r>
            <a:r>
              <a:rPr lang="en-US" i="1">
                <a:latin typeface="+mn-lt"/>
              </a:rPr>
              <a:t>GLP-1, glucagon-like peptide-1; MOP-R, mu opioid receptor; NE, norepinephrine; PYY, peptide YY; RA, receptor agonist; SGLT2, sodium-glucose cotransporter 2.</a:t>
            </a:r>
          </a:p>
          <a:p>
            <a:endParaRPr lang="en-US"/>
          </a:p>
          <a:p>
            <a:endParaRPr lang="en-US"/>
          </a:p>
        </p:txBody>
      </p:sp>
      <p:sp>
        <p:nvSpPr>
          <p:cNvPr id="4" name="Slide Number Placeholder 3"/>
          <p:cNvSpPr>
            <a:spLocks noGrp="1"/>
          </p:cNvSpPr>
          <p:nvPr>
            <p:ph type="sldNum" idx="12"/>
          </p:nvPr>
        </p:nvSpPr>
        <p:spPr/>
        <p:txBody>
          <a:bodyPr/>
          <a:lstStyle/>
          <a:p>
            <a:pPr marL="0" marR="0" lvl="0" indent="0" algn="r" defTabSz="891357" rtl="0" eaLnBrk="1" fontAlgn="auto" latinLnBrk="0" hangingPunct="1">
              <a:lnSpc>
                <a:spcPct val="100000"/>
              </a:lnSpc>
              <a:spcBef>
                <a:spcPts val="0"/>
              </a:spcBef>
              <a:spcAft>
                <a:spcPts val="0"/>
              </a:spcAft>
              <a:buClr>
                <a:srgbClr val="000000"/>
              </a:buClr>
              <a:buSzPts val="1200"/>
              <a:buFontTx/>
              <a:buNone/>
              <a:tabLst/>
              <a:defRPr/>
            </a:pPr>
            <a:fld id="{00000000-1234-1234-1234-123412341234}" type="slidenum">
              <a:rPr kumimoji="0" lang="en-US" sz="1200" b="0" i="0" u="none" strike="noStrike" kern="0" cap="none" spc="0" normalizeH="0" baseline="0" noProof="0">
                <a:ln>
                  <a:noFill/>
                </a:ln>
                <a:solidFill>
                  <a:srgbClr val="000000"/>
                </a:solidFill>
                <a:effectLst/>
                <a:uLnTx/>
                <a:uFillTx/>
                <a:latin typeface="Arial"/>
                <a:ea typeface="Arial"/>
                <a:cs typeface="Arial"/>
                <a:sym typeface="Arial"/>
              </a:rPr>
              <a:pPr marL="0" marR="0" lvl="0" indent="0" algn="r" defTabSz="891357" rtl="0" eaLnBrk="1" fontAlgn="auto" latinLnBrk="0" hangingPunct="1">
                <a:lnSpc>
                  <a:spcPct val="100000"/>
                </a:lnSpc>
                <a:spcBef>
                  <a:spcPts val="0"/>
                </a:spcBef>
                <a:spcAft>
                  <a:spcPts val="0"/>
                </a:spcAft>
                <a:buClr>
                  <a:srgbClr val="000000"/>
                </a:buClr>
                <a:buSzPts val="1200"/>
                <a:buFontTx/>
                <a:buNone/>
                <a:tabLst/>
                <a:defRPr/>
              </a:pPr>
              <a:t>6</a:t>
            </a:fld>
            <a:endParaRPr kumimoji="0" lang="en-US" sz="12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85820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518FB-743B-3B45-10C1-77A7F336B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318071-B7B0-153D-4A47-5FA343D0AEB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58C8489-5181-A19D-526C-EC21C7A47726}"/>
              </a:ext>
            </a:extLst>
          </p:cNvPr>
          <p:cNvSpPr>
            <a:spLocks noGrp="1"/>
          </p:cNvSpPr>
          <p:nvPr>
            <p:ph type="body" idx="1"/>
          </p:nvPr>
        </p:nvSpPr>
        <p:spPr/>
        <p:txBody>
          <a:bodyPr/>
          <a:lstStyle/>
          <a:p>
            <a:r>
              <a:rPr lang="en-US" i="1">
                <a:latin typeface="Arial" charset="0"/>
              </a:rPr>
              <a:t>AE, adverse event.</a:t>
            </a:r>
          </a:p>
        </p:txBody>
      </p:sp>
      <p:sp>
        <p:nvSpPr>
          <p:cNvPr id="4" name="Slide Number Placeholder 3">
            <a:extLst>
              <a:ext uri="{FF2B5EF4-FFF2-40B4-BE49-F238E27FC236}">
                <a16:creationId xmlns:a16="http://schemas.microsoft.com/office/drawing/2014/main" id="{8CF7A309-68C7-4D2F-8D56-2FDC61244D3B}"/>
              </a:ext>
            </a:extLst>
          </p:cNvPr>
          <p:cNvSpPr>
            <a:spLocks noGrp="1"/>
          </p:cNvSpPr>
          <p:nvPr>
            <p:ph type="sldNum" sz="quarter" idx="5"/>
          </p:nvPr>
        </p:nvSpPr>
        <p:spPr/>
        <p:txBody>
          <a:bodyPr/>
          <a:lstStyle/>
          <a:p>
            <a:pPr defTabSz="941923" fontAlgn="base">
              <a:spcBef>
                <a:spcPct val="0"/>
              </a:spcBef>
              <a:spcAft>
                <a:spcPct val="0"/>
              </a:spcAft>
              <a:defRPr/>
            </a:pPr>
            <a:fld id="{2FB72F01-6714-4A31-8C22-8E0F1B091B56}" type="slidenum">
              <a:rPr lang="en-US" altLang="en-US">
                <a:solidFill>
                  <a:srgbClr val="000000"/>
                </a:solidFill>
                <a:latin typeface="Arial" panose="020B0604020202020204" pitchFamily="34" charset="0"/>
                <a:cs typeface="Arial" panose="020B0604020202020204" pitchFamily="34" charset="0"/>
              </a:rPr>
              <a:pPr defTabSz="941923" fontAlgn="base">
                <a:spcBef>
                  <a:spcPct val="0"/>
                </a:spcBef>
                <a:spcAft>
                  <a:spcPct val="0"/>
                </a:spcAft>
                <a:defRPr/>
              </a:pPr>
              <a:t>7</a:t>
            </a:fld>
            <a:endParaRPr lang="en-US" altLang="en-US">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113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fld id="{F239CF04-E0F8-4858-A4FE-0F88DB493753}" type="slidenum">
              <a:rPr lang="en-US" smtClean="0"/>
              <a:pPr/>
              <a:t>8</a:t>
            </a:fld>
            <a:endParaRPr lang="en-US"/>
          </a:p>
        </p:txBody>
      </p:sp>
    </p:spTree>
    <p:extLst>
      <p:ext uri="{BB962C8B-B14F-4D97-AF65-F5344CB8AC3E}">
        <p14:creationId xmlns:p14="http://schemas.microsoft.com/office/powerpoint/2010/main" val="685694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88B3B-A7D7-B7EA-602A-2695FCF054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D013B9-69BC-0B3E-2BA3-C47A2A0982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E004A3-F76A-4B6B-D768-9B51A60330C5}"/>
              </a:ext>
            </a:extLst>
          </p:cNvPr>
          <p:cNvSpPr>
            <a:spLocks noGrp="1"/>
          </p:cNvSpPr>
          <p:nvPr>
            <p:ph type="body" idx="1"/>
          </p:nvPr>
        </p:nvSpPr>
        <p:spPr/>
        <p:txBody>
          <a:bodyPr/>
          <a:lstStyle/>
          <a:p>
            <a:endParaRPr lang="en-US" i="1"/>
          </a:p>
        </p:txBody>
      </p:sp>
      <p:sp>
        <p:nvSpPr>
          <p:cNvPr id="4" name="Slide Number Placeholder 3">
            <a:extLst>
              <a:ext uri="{FF2B5EF4-FFF2-40B4-BE49-F238E27FC236}">
                <a16:creationId xmlns:a16="http://schemas.microsoft.com/office/drawing/2014/main" id="{72DBAC0B-8BF3-69DA-5059-55B162A85DAA}"/>
              </a:ext>
            </a:extLst>
          </p:cNvPr>
          <p:cNvSpPr>
            <a:spLocks noGrp="1"/>
          </p:cNvSpPr>
          <p:nvPr>
            <p:ph type="sldNum" sz="quarter" idx="5"/>
          </p:nvPr>
        </p:nvSpPr>
        <p:spPr/>
        <p:txBody>
          <a:bodyPr/>
          <a:lstStyle/>
          <a:p>
            <a:fld id="{F239CF04-E0F8-4858-A4FE-0F88DB493753}" type="slidenum">
              <a:rPr lang="en-US" smtClean="0"/>
              <a:pPr/>
              <a:t>9</a:t>
            </a:fld>
            <a:endParaRPr lang="en-US"/>
          </a:p>
        </p:txBody>
      </p:sp>
    </p:spTree>
    <p:extLst>
      <p:ext uri="{BB962C8B-B14F-4D97-AF65-F5344CB8AC3E}">
        <p14:creationId xmlns:p14="http://schemas.microsoft.com/office/powerpoint/2010/main" val="1937898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CV, cardiovascular; GI, gastrointestinal; MASH, metabolic dysfunction-associated steatohepatitis; OMs, obesity medications; OSA, obstructive sleep apnea.</a:t>
            </a:r>
          </a:p>
        </p:txBody>
      </p:sp>
      <p:sp>
        <p:nvSpPr>
          <p:cNvPr id="4" name="Slide Number Placeholder 3"/>
          <p:cNvSpPr>
            <a:spLocks noGrp="1"/>
          </p:cNvSpPr>
          <p:nvPr>
            <p:ph type="sldNum" sz="quarter" idx="5"/>
          </p:nvPr>
        </p:nvSpPr>
        <p:spPr/>
        <p:txBody>
          <a:bodyPr/>
          <a:lstStyle/>
          <a:p>
            <a:fld id="{F239CF04-E0F8-4858-A4FE-0F88DB493753}" type="slidenum">
              <a:rPr lang="en-US" smtClean="0"/>
              <a:pPr/>
              <a:t>10</a:t>
            </a:fld>
            <a:endParaRPr lang="en-US"/>
          </a:p>
        </p:txBody>
      </p:sp>
    </p:spTree>
    <p:extLst>
      <p:ext uri="{BB962C8B-B14F-4D97-AF65-F5344CB8AC3E}">
        <p14:creationId xmlns:p14="http://schemas.microsoft.com/office/powerpoint/2010/main" val="40015213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CVD, cardiovascular disease; MASH, metabolic dysfunction–associated steatohepatitis; MEN2, multiple endocrine neoplasia syndrome type 2; MTC, medullary thyroid carcinoma; OM, obesity medication; OSA, obstructive sleep apnea; T2D, type 2 diabetes.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419246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MEN2, multiple endocrine neoplasia syndrome type 2; MTC, medullary thyroid carcinoma; OMM, obesity medication.</a:t>
            </a:r>
          </a:p>
        </p:txBody>
      </p:sp>
      <p:sp>
        <p:nvSpPr>
          <p:cNvPr id="4" name="Slide Number Placeholder 3"/>
          <p:cNvSpPr>
            <a:spLocks noGrp="1"/>
          </p:cNvSpPr>
          <p:nvPr>
            <p:ph type="sldNum" sz="quarter" idx="5"/>
          </p:nvPr>
        </p:nvSpPr>
        <p:spPr/>
        <p:txBody>
          <a:bodyPr/>
          <a:lstStyle/>
          <a:p>
            <a:fld id="{F239CF04-E0F8-4858-A4FE-0F88DB493753}" type="slidenum">
              <a:rPr lang="en-US" smtClean="0"/>
              <a:pPr/>
              <a:t>12</a:t>
            </a:fld>
            <a:endParaRPr lang="en-US"/>
          </a:p>
        </p:txBody>
      </p:sp>
    </p:spTree>
    <p:extLst>
      <p:ext uri="{BB962C8B-B14F-4D97-AF65-F5344CB8AC3E}">
        <p14:creationId xmlns:p14="http://schemas.microsoft.com/office/powerpoint/2010/main" val="2895318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OM, obesity medication.</a:t>
            </a:r>
          </a:p>
        </p:txBody>
      </p:sp>
      <p:sp>
        <p:nvSpPr>
          <p:cNvPr id="4" name="Slide Number Placeholder 3"/>
          <p:cNvSpPr>
            <a:spLocks noGrp="1"/>
          </p:cNvSpPr>
          <p:nvPr>
            <p:ph type="sldNum" sz="quarter" idx="5"/>
          </p:nvPr>
        </p:nvSpPr>
        <p:spPr/>
        <p:txBody>
          <a:bodyPr/>
          <a:lstStyle/>
          <a:p>
            <a:fld id="{F239CF04-E0F8-4858-A4FE-0F88DB493753}" type="slidenum">
              <a:rPr lang="en-US" smtClean="0"/>
              <a:pPr/>
              <a:t>13</a:t>
            </a:fld>
            <a:endParaRPr lang="en-US"/>
          </a:p>
        </p:txBody>
      </p:sp>
    </p:spTree>
    <p:extLst>
      <p:ext uri="{BB962C8B-B14F-4D97-AF65-F5344CB8AC3E}">
        <p14:creationId xmlns:p14="http://schemas.microsoft.com/office/powerpoint/2010/main" val="2874292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A1C, glycated hemoglobin; AE, adverse event; QoL, quality of life.</a:t>
            </a:r>
          </a:p>
        </p:txBody>
      </p:sp>
      <p:sp>
        <p:nvSpPr>
          <p:cNvPr id="4" name="Slide Number Placeholder 3"/>
          <p:cNvSpPr>
            <a:spLocks noGrp="1"/>
          </p:cNvSpPr>
          <p:nvPr>
            <p:ph type="sldNum" sz="quarter" idx="5"/>
          </p:nvPr>
        </p:nvSpPr>
        <p:spPr/>
        <p:txBody>
          <a:bodyPr/>
          <a:lstStyle/>
          <a:p>
            <a:fld id="{F239CF04-E0F8-4858-A4FE-0F88DB493753}" type="slidenum">
              <a:rPr lang="en-US" smtClean="0"/>
              <a:pPr/>
              <a:t>14</a:t>
            </a:fld>
            <a:endParaRPr lang="en-US"/>
          </a:p>
        </p:txBody>
      </p:sp>
    </p:spTree>
    <p:extLst>
      <p:ext uri="{BB962C8B-B14F-4D97-AF65-F5344CB8AC3E}">
        <p14:creationId xmlns:p14="http://schemas.microsoft.com/office/powerpoint/2010/main" val="2048077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MOA, mechanism of action; OM, obesity medication.</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AD01D-366D-2393-B9C2-5A5122B3D0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D86215-93CF-E72D-C1A5-106FF4A91A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E0F730-770E-6D1F-9244-D0133C629659}"/>
              </a:ext>
            </a:extLst>
          </p:cNvPr>
          <p:cNvSpPr>
            <a:spLocks noGrp="1"/>
          </p:cNvSpPr>
          <p:nvPr>
            <p:ph type="body" idx="1"/>
          </p:nvPr>
        </p:nvSpPr>
        <p:spPr/>
        <p:txBody>
          <a:bodyPr/>
          <a:lstStyle/>
          <a:p>
            <a:endParaRPr lang="en-US" i="1"/>
          </a:p>
        </p:txBody>
      </p:sp>
      <p:sp>
        <p:nvSpPr>
          <p:cNvPr id="4" name="Slide Number Placeholder 3">
            <a:extLst>
              <a:ext uri="{FF2B5EF4-FFF2-40B4-BE49-F238E27FC236}">
                <a16:creationId xmlns:a16="http://schemas.microsoft.com/office/drawing/2014/main" id="{E47D2ED2-C669-0722-AE76-A16CCE650F3A}"/>
              </a:ext>
            </a:extLst>
          </p:cNvPr>
          <p:cNvSpPr>
            <a:spLocks noGrp="1"/>
          </p:cNvSpPr>
          <p:nvPr>
            <p:ph type="sldNum" sz="quarter" idx="5"/>
          </p:nvPr>
        </p:nvSpPr>
        <p:spPr/>
        <p:txBody>
          <a:bodyPr/>
          <a:lstStyle/>
          <a:p>
            <a:pPr defTabSz="941923">
              <a:defRPr/>
            </a:pPr>
            <a:fld id="{F239CF04-E0F8-4858-A4FE-0F88DB493753}" type="slidenum">
              <a:rPr lang="en-US">
                <a:solidFill>
                  <a:prstClr val="black"/>
                </a:solidFill>
              </a:rPr>
              <a:pPr defTabSz="941923">
                <a:defRPr/>
              </a:pPr>
              <a:t>16</a:t>
            </a:fld>
            <a:endParaRPr lang="en-US">
              <a:solidFill>
                <a:prstClr val="black"/>
              </a:solidFill>
            </a:endParaRPr>
          </a:p>
        </p:txBody>
      </p:sp>
    </p:spTree>
    <p:extLst>
      <p:ext uri="{BB962C8B-B14F-4D97-AF65-F5344CB8AC3E}">
        <p14:creationId xmlns:p14="http://schemas.microsoft.com/office/powerpoint/2010/main" val="41163985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65313" indent="-294351">
              <a:spcBef>
                <a:spcPct val="30000"/>
              </a:spcBef>
              <a:defRPr sz="1200">
                <a:solidFill>
                  <a:schemeClr val="tx1"/>
                </a:solidFill>
                <a:latin typeface="Arial" panose="020B0604020202020204" pitchFamily="34" charset="0"/>
              </a:defRPr>
            </a:lvl2pPr>
            <a:lvl3pPr marL="1177404" indent="-235481">
              <a:spcBef>
                <a:spcPct val="30000"/>
              </a:spcBef>
              <a:defRPr sz="1200">
                <a:solidFill>
                  <a:schemeClr val="tx1"/>
                </a:solidFill>
                <a:latin typeface="Arial" panose="020B0604020202020204" pitchFamily="34" charset="0"/>
              </a:defRPr>
            </a:lvl3pPr>
            <a:lvl4pPr marL="1648366" indent="-235481">
              <a:spcBef>
                <a:spcPct val="30000"/>
              </a:spcBef>
              <a:defRPr sz="1200">
                <a:solidFill>
                  <a:schemeClr val="tx1"/>
                </a:solidFill>
                <a:latin typeface="Arial" panose="020B0604020202020204" pitchFamily="34" charset="0"/>
              </a:defRPr>
            </a:lvl4pPr>
            <a:lvl5pPr marL="2119328" indent="-235481">
              <a:spcBef>
                <a:spcPct val="30000"/>
              </a:spcBef>
              <a:defRPr sz="1200">
                <a:solidFill>
                  <a:schemeClr val="tx1"/>
                </a:solidFill>
                <a:latin typeface="Arial" panose="020B0604020202020204" pitchFamily="34" charset="0"/>
              </a:defRPr>
            </a:lvl5pPr>
            <a:lvl6pPr marL="2590289" indent="-235481" eaLnBrk="0" fontAlgn="base" hangingPunct="0">
              <a:spcBef>
                <a:spcPct val="30000"/>
              </a:spcBef>
              <a:spcAft>
                <a:spcPct val="0"/>
              </a:spcAft>
              <a:defRPr sz="1200">
                <a:solidFill>
                  <a:schemeClr val="tx1"/>
                </a:solidFill>
                <a:latin typeface="Arial" panose="020B0604020202020204" pitchFamily="34" charset="0"/>
              </a:defRPr>
            </a:lvl6pPr>
            <a:lvl7pPr marL="3061251" indent="-235481" eaLnBrk="0" fontAlgn="base" hangingPunct="0">
              <a:spcBef>
                <a:spcPct val="30000"/>
              </a:spcBef>
              <a:spcAft>
                <a:spcPct val="0"/>
              </a:spcAft>
              <a:defRPr sz="1200">
                <a:solidFill>
                  <a:schemeClr val="tx1"/>
                </a:solidFill>
                <a:latin typeface="Arial" panose="020B0604020202020204" pitchFamily="34" charset="0"/>
              </a:defRPr>
            </a:lvl7pPr>
            <a:lvl8pPr marL="3532213" indent="-235481" eaLnBrk="0" fontAlgn="base" hangingPunct="0">
              <a:spcBef>
                <a:spcPct val="30000"/>
              </a:spcBef>
              <a:spcAft>
                <a:spcPct val="0"/>
              </a:spcAft>
              <a:defRPr sz="1200">
                <a:solidFill>
                  <a:schemeClr val="tx1"/>
                </a:solidFill>
                <a:latin typeface="Arial" panose="020B0604020202020204" pitchFamily="34" charset="0"/>
              </a:defRPr>
            </a:lvl8pPr>
            <a:lvl9pPr marL="4003175" indent="-235481" eaLnBrk="0" fontAlgn="base" hangingPunct="0">
              <a:spcBef>
                <a:spcPct val="30000"/>
              </a:spcBef>
              <a:spcAft>
                <a:spcPct val="0"/>
              </a:spcAft>
              <a:defRPr sz="1200">
                <a:solidFill>
                  <a:schemeClr val="tx1"/>
                </a:solidFill>
                <a:latin typeface="Arial" panose="020B0604020202020204" pitchFamily="34" charset="0"/>
              </a:defRPr>
            </a:lvl9pPr>
          </a:lstStyle>
          <a:p>
            <a:pPr defTabSz="941923" fontAlgn="base">
              <a:spcBef>
                <a:spcPct val="0"/>
              </a:spcBef>
              <a:spcAft>
                <a:spcPct val="0"/>
              </a:spcAft>
              <a:defRPr/>
            </a:pPr>
            <a:fld id="{52293E11-97E1-4AFF-B992-260501D5E438}" type="slidenum">
              <a:rPr lang="en-US" altLang="en-US">
                <a:solidFill>
                  <a:srgbClr val="000000"/>
                </a:solidFill>
                <a:cs typeface="Arial" panose="020B0604020202020204" pitchFamily="34" charset="0"/>
              </a:rPr>
              <a:pPr defTabSz="941923" fontAlgn="base">
                <a:spcBef>
                  <a:spcPct val="0"/>
                </a:spcBef>
                <a:spcAft>
                  <a:spcPct val="0"/>
                </a:spcAft>
                <a:defRPr/>
              </a:pPr>
              <a:t>17</a:t>
            </a:fld>
            <a:endParaRPr lang="en-US" altLang="en-US">
              <a:solidFill>
                <a:srgbClr val="000000"/>
              </a:solidFill>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503238" y="739775"/>
            <a:ext cx="6569075" cy="3695700"/>
          </a:xfrm>
          <a:ln/>
        </p:spPr>
        <p:txBody>
          <a:bodyPr/>
          <a:lstStyle/>
          <a:p>
            <a:endParaRPr lang="en-US"/>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sv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image" Target="../media/image4.svg"/><Relationship Id="rId1" Type="http://schemas.openxmlformats.org/officeDocument/2006/relationships/slideMaster" Target="../slideMasters/slideMaster3.xml"/><Relationship Id="rId4" Type="http://schemas.openxmlformats.org/officeDocument/2006/relationships/image" Target="../media/image1.svg"/></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5120087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4083479168"/>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spTree>
    <p:extLst>
      <p:ext uri="{BB962C8B-B14F-4D97-AF65-F5344CB8AC3E}">
        <p14:creationId xmlns:p14="http://schemas.microsoft.com/office/powerpoint/2010/main" val="159087286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lnSpc>
                <a:spcPct val="90000"/>
              </a:lnSpc>
              <a:defRPr/>
            </a:lvl1pPr>
            <a:lvl3pPr>
              <a:lnSpc>
                <a:spcPct val="90000"/>
              </a:lnSpc>
              <a:defRPr/>
            </a:lvl3pPr>
            <a:lvl4pPr>
              <a:lnSpc>
                <a:spcPct val="90000"/>
              </a:lnSpc>
              <a:defRPr/>
            </a:lvl4pPr>
            <a:lvl5pPr>
              <a:lnSpc>
                <a:spcPct val="90000"/>
              </a:lnSpc>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04785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90000"/>
              </a:lnSpc>
              <a:spcBef>
                <a:spcPts val="1000"/>
              </a:spcBef>
              <a:spcAft>
                <a:spcPts val="700"/>
              </a:spcAft>
              <a:defRPr/>
            </a:lvl1pPr>
            <a:lvl3pPr>
              <a:lnSpc>
                <a:spcPct val="90000"/>
              </a:lnSpc>
              <a:spcBef>
                <a:spcPts val="1000"/>
              </a:spcBef>
              <a:spcAft>
                <a:spcPts val="700"/>
              </a:spcAft>
              <a:defRPr sz="2200"/>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90000"/>
              </a:lnSpc>
              <a:spcBef>
                <a:spcPts val="1000"/>
              </a:spcBef>
              <a:spcAft>
                <a:spcPts val="700"/>
              </a:spcAft>
              <a:defRPr/>
            </a:lvl1pPr>
            <a:lvl3pPr>
              <a:lnSpc>
                <a:spcPct val="90000"/>
              </a:lnSpc>
              <a:spcBef>
                <a:spcPts val="1000"/>
              </a:spcBef>
              <a:spcAft>
                <a:spcPts val="700"/>
              </a:spcAft>
              <a:defRPr sz="2200"/>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72558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0652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30546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636212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037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49184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28072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624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39726560"/>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313471873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8241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93395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47363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701655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213540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4175702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3942776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a:extLst>
                    <a:ext uri="{96DAC541-7B7A-43D3-8B79-37D633B846F1}">
                      <asvg:svgBlip xmlns:asvg="http://schemas.microsoft.com/office/drawing/2016/SVG/main" r:embed="rId2"/>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6595119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lvl1pPr>
              <a:defRPr sz="3200">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hasCustomPrompt="1"/>
          </p:nvPr>
        </p:nvSpPr>
        <p:spPr>
          <a:xfrm>
            <a:off x="231775" y="1333500"/>
            <a:ext cx="10113963" cy="4762500"/>
          </a:xfrm>
          <a:prstGeom prst="rect">
            <a:avLst/>
          </a:prstGeom>
        </p:spPr>
        <p:txBody>
          <a:bodyPr lIns="0" tIns="0" rIns="0" bIns="0"/>
          <a:lstStyle/>
          <a:p>
            <a:pPr marL="228600" marR="0" lvl="0" indent="-228600" algn="l" defTabSz="914400" rtl="0" eaLnBrk="1" fontAlgn="auto" latinLnBrk="0" hangingPunct="1">
              <a:lnSpc>
                <a:spcPct val="100000"/>
              </a:lnSpc>
              <a:spcBef>
                <a:spcPts val="1000"/>
              </a:spcBef>
              <a:spcAft>
                <a:spcPts val="700"/>
              </a:spcAft>
              <a:buClrTx/>
              <a:buSzPct val="75000"/>
              <a:buFontTx/>
              <a:buBlip>
                <a:blip>
                  <a:extLst>
                    <a:ext uri="{96DAC541-7B7A-43D3-8B79-37D633B846F1}">
                      <asvg:svgBlip xmlns:asvg="http://schemas.microsoft.com/office/drawing/2016/SVG/main" r:embed="rId2"/>
                    </a:ext>
                  </a:extLst>
                </a:blip>
              </a:buBlip>
              <a:tabLst/>
              <a:defRPr/>
            </a:pPr>
            <a:r>
              <a:rPr kumimoji="0" lang="en-US" altLang="en-US" sz="24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Poppins 24-UnBold-DC Black</a:t>
            </a:r>
          </a:p>
          <a:p>
            <a:pPr marL="457200" marR="0" lvl="2" indent="-228600" algn="l" defTabSz="914400" rtl="0" eaLnBrk="1" fontAlgn="auto" latinLnBrk="0" hangingPunct="1">
              <a:lnSpc>
                <a:spcPct val="100000"/>
              </a:lnSpc>
              <a:spcBef>
                <a:spcPts val="1000"/>
              </a:spcBef>
              <a:spcAft>
                <a:spcPts val="700"/>
              </a:spcAft>
              <a:buClrTx/>
              <a:buSzTx/>
              <a:buFont typeface="Arial" panose="020B0604020202020204" pitchFamily="34" charset="0"/>
              <a:buChar char="•"/>
              <a:tabLst/>
              <a:defRPr/>
            </a:pPr>
            <a:r>
              <a:rPr kumimoji="0" lang="en-US" altLang="en-US" sz="22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Poppins 22-UnBold-DC Black</a:t>
            </a:r>
          </a:p>
          <a:p>
            <a:pPr marL="685800" marR="0" lvl="3" indent="-228600" algn="l" defTabSz="914400" rtl="0" eaLnBrk="1" fontAlgn="auto" latinLnBrk="0" hangingPunct="1">
              <a:lnSpc>
                <a:spcPct val="100000"/>
              </a:lnSpc>
              <a:spcBef>
                <a:spcPts val="1000"/>
              </a:spcBef>
              <a:spcAft>
                <a:spcPts val="700"/>
              </a:spcAft>
              <a:buClrTx/>
              <a:buSzTx/>
              <a:buFont typeface="Calibri" panose="020F0502020204030204" pitchFamily="34" charset="0"/>
              <a:buChar char="─"/>
              <a:tabLst/>
              <a:defRPr/>
            </a:pPr>
            <a:r>
              <a:rPr kumimoji="0" lang="en-US" altLang="en-US" sz="2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Poppins 20-Unbold-DC Black</a:t>
            </a:r>
          </a:p>
          <a:p>
            <a:pPr marL="971550" marR="0" lvl="4" indent="-285750" algn="l" defTabSz="914400" rtl="0" eaLnBrk="1" fontAlgn="auto" latinLnBrk="0" hangingPunct="1">
              <a:lnSpc>
                <a:spcPct val="100000"/>
              </a:lnSpc>
              <a:spcBef>
                <a:spcPts val="1000"/>
              </a:spcBef>
              <a:spcAft>
                <a:spcPts val="700"/>
              </a:spcAft>
              <a:buClrTx/>
              <a:buSzTx/>
              <a:buFont typeface="Arial" panose="020B0604020202020204" pitchFamily="34" charset="0"/>
              <a:buChar char="•"/>
              <a:tabLst/>
              <a:defRPr/>
            </a:pPr>
            <a:r>
              <a:rPr kumimoji="0" lang="en-US" altLang="en-US" sz="18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Poppins 18-Unbold-DC Black</a:t>
            </a:r>
          </a:p>
          <a:p>
            <a:pPr marL="1200150" marR="0" lvl="4" indent="-285750" algn="l" defTabSz="914400" rtl="0" eaLnBrk="1" fontAlgn="auto" latinLnBrk="0" hangingPunct="1">
              <a:lnSpc>
                <a:spcPct val="100000"/>
              </a:lnSpc>
              <a:spcBef>
                <a:spcPts val="1000"/>
              </a:spcBef>
              <a:spcAft>
                <a:spcPts val="700"/>
              </a:spcAft>
              <a:buClrTx/>
              <a:buSzTx/>
              <a:buFont typeface="Calibri" panose="020F0502020204030204" pitchFamily="34" charset="0"/>
              <a:buChar char="─"/>
              <a:tabLst/>
              <a:defRPr/>
            </a:pPr>
            <a:r>
              <a:rPr kumimoji="0" lang="en-US" altLang="en-US" sz="16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Poppins 16-Unbold-DC Black</a:t>
            </a:r>
          </a:p>
        </p:txBody>
      </p:sp>
    </p:spTree>
    <p:extLst>
      <p:ext uri="{BB962C8B-B14F-4D97-AF65-F5344CB8AC3E}">
        <p14:creationId xmlns:p14="http://schemas.microsoft.com/office/powerpoint/2010/main" val="994074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4948416"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rabicPeriod"/>
              <a:tabLst/>
              <a:defRPr lang="en-US" sz="18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4129721505"/>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40120354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MASTER">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6702552"/>
            <a:ext cx="12188952" cy="0"/>
          </a:xfrm>
          <a:prstGeom prst="line">
            <a:avLst/>
          </a:prstGeom>
          <a:noFill/>
          <a:ln w="12700">
            <a:solidFill>
              <a:srgbClr val="E7470B"/>
            </a:solidFill>
            <a:prstDash val="solid"/>
          </a:ln>
        </p:spPr>
        <p:txBody>
          <a:bodyPr/>
          <a:lstStyle/>
          <a:p>
            <a:endParaRPr lang="en-US"/>
          </a:p>
        </p:txBody>
      </p:sp>
      <p:sp>
        <p:nvSpPr>
          <p:cNvPr id="3" name="Text 1"/>
          <p:cNvSpPr/>
          <p:nvPr/>
        </p:nvSpPr>
        <p:spPr>
          <a:xfrm>
            <a:off x="9921240" y="6419088"/>
            <a:ext cx="1645920" cy="182880"/>
          </a:xfrm>
          <a:prstGeom prst="rect">
            <a:avLst/>
          </a:prstGeom>
          <a:noFill/>
          <a:ln/>
        </p:spPr>
        <p:txBody>
          <a:bodyPr wrap="square" rtlCol="0" anchor="ctr"/>
          <a:lstStyle/>
          <a:p>
            <a:pPr marL="0" indent="0" algn="r">
              <a:buNone/>
            </a:pPr>
            <a:r>
              <a:rPr lang="en-US" sz="650">
                <a:solidFill>
                  <a:srgbClr val="334B5C"/>
                </a:solidFill>
              </a:rPr>
              <a:t>Slide credit: deceraclinical.com/education</a:t>
            </a:r>
            <a:endParaRPr lang="en-US" sz="650"/>
          </a:p>
        </p:txBody>
      </p:sp>
      <p:sp>
        <p:nvSpPr>
          <p:cNvPr id="4" name="Text 2"/>
          <p:cNvSpPr/>
          <p:nvPr/>
        </p:nvSpPr>
        <p:spPr>
          <a:xfrm>
            <a:off x="530352" y="6446520"/>
            <a:ext cx="1234440" cy="228600"/>
          </a:xfrm>
          <a:prstGeom prst="rect">
            <a:avLst/>
          </a:prstGeom>
          <a:noFill/>
          <a:ln/>
        </p:spPr>
        <p:txBody>
          <a:bodyPr wrap="square" rtlCol="0" anchor="ctr"/>
          <a:lstStyle/>
          <a:p>
            <a:pPr marL="0" indent="0">
              <a:buNone/>
            </a:pPr>
            <a:r>
              <a:rPr lang="en-US" sz="750" b="1">
                <a:solidFill>
                  <a:srgbClr val="111111"/>
                </a:solidFill>
              </a:rPr>
              <a:t>DECERA</a:t>
            </a:r>
            <a:endParaRPr lang="en-US" sz="750"/>
          </a:p>
          <a:p>
            <a:pPr marL="0" indent="0">
              <a:buNone/>
            </a:pPr>
            <a:r>
              <a:rPr lang="en-US" sz="750" b="1">
                <a:solidFill>
                  <a:srgbClr val="111111"/>
                </a:solidFill>
              </a:rPr>
              <a:t>CLINICAL</a:t>
            </a:r>
            <a:endParaRPr lang="en-US" sz="750"/>
          </a:p>
          <a:p>
            <a:pPr marL="0" indent="0">
              <a:buNone/>
            </a:pPr>
            <a:r>
              <a:rPr lang="en-US" sz="750" b="1">
                <a:solidFill>
                  <a:srgbClr val="111111"/>
                </a:solidFill>
              </a:rPr>
              <a:t>Education</a:t>
            </a:r>
            <a:endParaRPr lang="en-US" sz="750"/>
          </a:p>
        </p:txBody>
      </p:sp>
      <p:sp>
        <p:nvSpPr>
          <p:cNvPr id="25" name="Slide Number Placeholder 0"/>
          <p:cNvSpPr>
            <a:spLocks noGrp="1"/>
          </p:cNvSpPr>
          <p:nvPr>
            <p:ph type="sldNum" sz="quarter" idx="4294967295"/>
          </p:nvPr>
        </p:nvSpPr>
        <p:spPr>
          <a:xfrm>
            <a:off x="1179576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700">
                <a:solidFill>
                  <a:srgbClr val="334B5C"/>
                </a:solidFill>
              </a:defRPr>
            </a:lvl1pPr>
          </a:lstStyle>
          <a:p>
            <a:pPr algn="l"/>
            <a:fld id="{F7021451-1387-4CA6-816F-3879F97B5CBC}" type="slidenum">
              <a:rPr lang="en-US" b="0"/>
              <a:t>‹#›</a:t>
            </a:fld>
            <a:endParaRPr lang="en-US"/>
          </a:p>
        </p:txBody>
      </p:sp>
    </p:spTree>
    <p:extLst>
      <p:ext uri="{BB962C8B-B14F-4D97-AF65-F5344CB8AC3E}">
        <p14:creationId xmlns:p14="http://schemas.microsoft.com/office/powerpoint/2010/main" val="10983954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12766489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1209180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988466630"/>
      </p:ext>
    </p:extLst>
  </p:cSld>
  <p:clrMapOvr>
    <a:masterClrMapping/>
  </p:clrMapOvr>
  <p:extLst>
    <p:ext uri="{DCECCB84-F9BA-43D5-87BE-67443E8EF086}">
      <p15:sldGuideLst xmlns:p15="http://schemas.microsoft.com/office/powerpoint/2012/main">
        <p15:guide id="1" pos="336"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42028574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Text Placeholder 9">
            <a:extLst>
              <a:ext uri="{FF2B5EF4-FFF2-40B4-BE49-F238E27FC236}">
                <a16:creationId xmlns:a16="http://schemas.microsoft.com/office/drawing/2014/main" id="{6F4AEEB7-5169-2113-8064-38FFB83F44AB}"/>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1132474189"/>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31812385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594701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373594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34386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2071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lnSpc>
                <a:spcPct val="90000"/>
              </a:lnSpc>
              <a:defRPr/>
            </a:lvl1pPr>
            <a:lvl3pPr>
              <a:lnSpc>
                <a:spcPct val="90000"/>
              </a:lnSpc>
              <a:defRPr/>
            </a:lvl3pPr>
            <a:lvl4pPr>
              <a:lnSpc>
                <a:spcPct val="90000"/>
              </a:lnSpc>
              <a:defRPr/>
            </a:lvl4pPr>
            <a:lvl5pPr>
              <a:lnSpc>
                <a:spcPct val="90000"/>
              </a:lnSpc>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6088138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MASTER">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6702552"/>
            <a:ext cx="12188952" cy="0"/>
          </a:xfrm>
          <a:prstGeom prst="line">
            <a:avLst/>
          </a:prstGeom>
          <a:noFill/>
          <a:ln w="12700">
            <a:solidFill>
              <a:srgbClr val="E7470B"/>
            </a:solidFill>
            <a:prstDash val="solid"/>
          </a:ln>
        </p:spPr>
        <p:txBody>
          <a:bodyPr/>
          <a:lstStyle/>
          <a:p>
            <a:endParaRPr lang="en-US"/>
          </a:p>
        </p:txBody>
      </p:sp>
      <p:sp>
        <p:nvSpPr>
          <p:cNvPr id="3" name="Text 1"/>
          <p:cNvSpPr/>
          <p:nvPr/>
        </p:nvSpPr>
        <p:spPr>
          <a:xfrm>
            <a:off x="9921240" y="6419088"/>
            <a:ext cx="1645920" cy="182880"/>
          </a:xfrm>
          <a:prstGeom prst="rect">
            <a:avLst/>
          </a:prstGeom>
          <a:noFill/>
          <a:ln/>
        </p:spPr>
        <p:txBody>
          <a:bodyPr wrap="square" rtlCol="0" anchor="ctr"/>
          <a:lstStyle/>
          <a:p>
            <a:pPr marL="0" indent="0" algn="r">
              <a:buNone/>
            </a:pPr>
            <a:r>
              <a:rPr lang="en-US" sz="650">
                <a:solidFill>
                  <a:srgbClr val="334B5C"/>
                </a:solidFill>
              </a:rPr>
              <a:t>Slide credit: deceraclinical.com/education</a:t>
            </a:r>
            <a:endParaRPr lang="en-US" sz="650"/>
          </a:p>
        </p:txBody>
      </p:sp>
      <p:sp>
        <p:nvSpPr>
          <p:cNvPr id="4" name="Text 2"/>
          <p:cNvSpPr/>
          <p:nvPr/>
        </p:nvSpPr>
        <p:spPr>
          <a:xfrm>
            <a:off x="530352" y="6446520"/>
            <a:ext cx="1234440" cy="228600"/>
          </a:xfrm>
          <a:prstGeom prst="rect">
            <a:avLst/>
          </a:prstGeom>
          <a:noFill/>
          <a:ln/>
        </p:spPr>
        <p:txBody>
          <a:bodyPr wrap="square" rtlCol="0" anchor="ctr"/>
          <a:lstStyle/>
          <a:p>
            <a:pPr marL="0" indent="0">
              <a:buNone/>
            </a:pPr>
            <a:r>
              <a:rPr lang="en-US" sz="750" b="1">
                <a:solidFill>
                  <a:srgbClr val="111111"/>
                </a:solidFill>
              </a:rPr>
              <a:t>DECERA</a:t>
            </a:r>
            <a:endParaRPr lang="en-US" sz="750"/>
          </a:p>
          <a:p>
            <a:pPr marL="0" indent="0">
              <a:buNone/>
            </a:pPr>
            <a:r>
              <a:rPr lang="en-US" sz="750" b="1">
                <a:solidFill>
                  <a:srgbClr val="111111"/>
                </a:solidFill>
              </a:rPr>
              <a:t>CLINICAL</a:t>
            </a:r>
            <a:endParaRPr lang="en-US" sz="750"/>
          </a:p>
          <a:p>
            <a:pPr marL="0" indent="0">
              <a:buNone/>
            </a:pPr>
            <a:r>
              <a:rPr lang="en-US" sz="750" b="1">
                <a:solidFill>
                  <a:srgbClr val="111111"/>
                </a:solidFill>
              </a:rPr>
              <a:t>Education</a:t>
            </a:r>
            <a:endParaRPr lang="en-US" sz="750"/>
          </a:p>
        </p:txBody>
      </p:sp>
      <p:sp>
        <p:nvSpPr>
          <p:cNvPr id="25" name="Slide Number Placeholder 0"/>
          <p:cNvSpPr>
            <a:spLocks noGrp="1"/>
          </p:cNvSpPr>
          <p:nvPr>
            <p:ph type="sldNum" sz="quarter" idx="4294967295"/>
          </p:nvPr>
        </p:nvSpPr>
        <p:spPr>
          <a:xfrm>
            <a:off x="11795760" y="6446520"/>
            <a:ext cx="800000" cy="300000"/>
          </a:xfrm>
          <a:prstGeom prst="rect">
            <a:avLst/>
          </a:prstGeom>
          <a:extLst>
            <a:ext uri="{C572A759-6A51-4108-AA02-DFA0A04FC94B}">
              <ma14:wrappingTextBoxFlag xmlns:ma14="http://schemas.microsoft.com/office/mac/drawingml/2011/main" xmlns="" val="0"/>
            </a:ext>
          </a:extLst>
        </p:spPr>
        <p:txBody>
          <a:bodyPr/>
          <a:lstStyle>
            <a:lvl1pPr>
              <a:defRPr sz="700">
                <a:solidFill>
                  <a:srgbClr val="334B5C"/>
                </a:solidFill>
              </a:defRPr>
            </a:lvl1pPr>
          </a:lstStyle>
          <a:p>
            <a:pPr algn="l"/>
            <a:fld id="{F7021451-1387-4CA6-816F-3879F97B5CBC}" type="slidenum">
              <a:rPr lang="en-US" b="0"/>
              <a:t>‹#›</a:t>
            </a:fld>
            <a:endParaRPr lang="en-US"/>
          </a:p>
        </p:txBody>
      </p:sp>
    </p:spTree>
    <p:extLst>
      <p:ext uri="{BB962C8B-B14F-4D97-AF65-F5344CB8AC3E}">
        <p14:creationId xmlns:p14="http://schemas.microsoft.com/office/powerpoint/2010/main" val="15747717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5317151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3"/>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a:t>Breast cancer</a:t>
            </a:r>
          </a:p>
          <a:p>
            <a:pPr marL="285750" indent="-285750" algn="l">
              <a:buFont typeface="Arial" panose="020B0604020202020204" pitchFamily="34" charset="0"/>
              <a:buChar char="•"/>
            </a:pPr>
            <a:r>
              <a:rPr lang="en-US" sz="1800"/>
              <a:t>Leukemias and myelodysplastic syndromes</a:t>
            </a:r>
          </a:p>
          <a:p>
            <a:pPr marL="285750" indent="-285750" algn="l">
              <a:buFont typeface="Arial" panose="020B0604020202020204" pitchFamily="34" charset="0"/>
              <a:buChar char="•"/>
            </a:pPr>
            <a:r>
              <a:rPr lang="en-US" sz="180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a:t>Lung cancer</a:t>
            </a:r>
          </a:p>
          <a:p>
            <a:pPr marL="285750" indent="-285750" algn="l">
              <a:buFont typeface="Arial" panose="020B0604020202020204" pitchFamily="34" charset="0"/>
              <a:buChar char="•"/>
            </a:pPr>
            <a:r>
              <a:rPr lang="en-US" sz="180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85935017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516959874"/>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247313625"/>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47561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80404707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8661128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0861139"/>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88134964"/>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5938290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52632643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40244480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8357560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3402679257"/>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1843472468"/>
      </p:ext>
    </p:extLst>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783048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2312028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5189437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85869734"/>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4331414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90927965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415499332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a:extLst>
                    <a:ext uri="{96DAC541-7B7A-43D3-8B79-37D633B846F1}">
                      <asvg:svgBlip xmlns:asvg="http://schemas.microsoft.com/office/drawing/2016/SVG/main" r:embed="rId2"/>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7303822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88A944BB-30DB-18FF-7502-F557A6282984}"/>
              </a:ext>
            </a:extLst>
          </p:cNvPr>
          <p:cNvGrpSpPr/>
          <p:nvPr userDrawn="1"/>
        </p:nvGrpSpPr>
        <p:grpSpPr>
          <a:xfrm>
            <a:off x="9809410" y="6154855"/>
            <a:ext cx="1980029" cy="577224"/>
            <a:chOff x="9874835" y="6236872"/>
            <a:chExt cx="1980029" cy="577224"/>
          </a:xfrm>
        </p:grpSpPr>
        <p:pic>
          <p:nvPicPr>
            <p:cNvPr id="6" name="Picture 1">
              <a:extLst>
                <a:ext uri="{FF2B5EF4-FFF2-40B4-BE49-F238E27FC236}">
                  <a16:creationId xmlns:a16="http://schemas.microsoft.com/office/drawing/2014/main" id="{B71A09A0-3EDA-3995-C1E4-3A6BD25AE7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2FC4BF9D-7807-AA16-EC67-3731984757AB}"/>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a:solidFill>
                    <a:schemeClr val="bg2"/>
                  </a:solidFill>
                  <a:latin typeface="Calibri" panose="020F0502020204030204" pitchFamily="34" charset="0"/>
                  <a:cs typeface="Calibri" panose="020F0502020204030204" pitchFamily="34" charset="0"/>
                </a:rPr>
                <a:t>clinicaleducationalliance</a:t>
              </a:r>
              <a:r>
                <a:rPr lang="en-US" sz="800" b="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1013149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type="obj">
  <p:cSld name="3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108B110-C903-B92E-8A98-E7634D283CC4}"/>
              </a:ext>
            </a:extLst>
          </p:cNvPr>
          <p:cNvGrpSpPr/>
          <p:nvPr userDrawn="1"/>
        </p:nvGrpSpPr>
        <p:grpSpPr>
          <a:xfrm>
            <a:off x="9809410" y="6154855"/>
            <a:ext cx="1980029" cy="577224"/>
            <a:chOff x="9874835" y="6236872"/>
            <a:chExt cx="1980029" cy="577224"/>
          </a:xfrm>
        </p:grpSpPr>
        <p:pic>
          <p:nvPicPr>
            <p:cNvPr id="8" name="Picture 1">
              <a:extLst>
                <a:ext uri="{FF2B5EF4-FFF2-40B4-BE49-F238E27FC236}">
                  <a16:creationId xmlns:a16="http://schemas.microsoft.com/office/drawing/2014/main" id="{2AAA5A12-10C2-B49D-7BFA-E8AA4720F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B3B02F3-5224-20C8-2A8E-65F405D3CD94}"/>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a:solidFill>
                    <a:schemeClr val="bg2"/>
                  </a:solidFill>
                  <a:latin typeface="Calibri" panose="020F0502020204030204" pitchFamily="34" charset="0"/>
                  <a:cs typeface="Calibri" panose="020F0502020204030204" pitchFamily="34" charset="0"/>
                </a:rPr>
                <a:t>clinicaleducationalliance</a:t>
              </a:r>
              <a:r>
                <a:rPr lang="en-US" sz="800" b="0">
                  <a:solidFill>
                    <a:schemeClr val="bg2"/>
                  </a:solidFill>
                  <a:latin typeface="Calibri" panose="020F0502020204030204" pitchFamily="34" charset="0"/>
                  <a:cs typeface="Calibri" panose="020F0502020204030204" pitchFamily="34" charset="0"/>
                </a:rPr>
                <a:t>.com:</a:t>
              </a:r>
            </a:p>
          </p:txBody>
        </p:sp>
      </p:grpSp>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8688862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071B2D7B-845B-9343-5CA9-82B9583736D7}"/>
              </a:ext>
            </a:extLst>
          </p:cNvPr>
          <p:cNvGrpSpPr/>
          <p:nvPr userDrawn="1"/>
        </p:nvGrpSpPr>
        <p:grpSpPr>
          <a:xfrm>
            <a:off x="9809410" y="6154855"/>
            <a:ext cx="1980029" cy="577224"/>
            <a:chOff x="9874835" y="6236872"/>
            <a:chExt cx="1980029" cy="577224"/>
          </a:xfrm>
        </p:grpSpPr>
        <p:pic>
          <p:nvPicPr>
            <p:cNvPr id="4" name="Picture 1">
              <a:extLst>
                <a:ext uri="{FF2B5EF4-FFF2-40B4-BE49-F238E27FC236}">
                  <a16:creationId xmlns:a16="http://schemas.microsoft.com/office/drawing/2014/main" id="{969A5D33-E060-A5B3-8D64-890861DD42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2460" y="6359769"/>
              <a:ext cx="1793396" cy="45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898F2FB-9336-D1AB-8604-245E6FEAE7E0}"/>
                </a:ext>
              </a:extLst>
            </p:cNvPr>
            <p:cNvSpPr txBox="1"/>
            <p:nvPr/>
          </p:nvSpPr>
          <p:spPr>
            <a:xfrm>
              <a:off x="9874835" y="6236872"/>
              <a:ext cx="1980029" cy="215444"/>
            </a:xfrm>
            <a:prstGeom prst="rect">
              <a:avLst/>
            </a:prstGeom>
            <a:noFill/>
          </p:spPr>
          <p:txBody>
            <a:bodyPr wrap="none" rtlCol="0">
              <a:spAutoFit/>
            </a:bodyPr>
            <a:lstStyle/>
            <a:p>
              <a:r>
                <a:rPr lang="en-US" sz="800" b="0">
                  <a:solidFill>
                    <a:schemeClr val="bg2"/>
                  </a:solidFill>
                  <a:latin typeface="Calibri" panose="020F0502020204030204" pitchFamily="34" charset="0"/>
                  <a:cs typeface="Calibri" panose="020F0502020204030204" pitchFamily="34" charset="0"/>
                </a:rPr>
                <a:t>Slide credit: </a:t>
              </a:r>
              <a:r>
                <a:rPr lang="en-US" sz="800">
                  <a:solidFill>
                    <a:schemeClr val="bg2"/>
                  </a:solidFill>
                  <a:latin typeface="Calibri" panose="020F0502020204030204" pitchFamily="34" charset="0"/>
                  <a:cs typeface="Calibri" panose="020F0502020204030204" pitchFamily="34" charset="0"/>
                </a:rPr>
                <a:t>clinicaleducationalliance</a:t>
              </a:r>
              <a:r>
                <a:rPr lang="en-US" sz="800" b="0">
                  <a:solidFill>
                    <a:schemeClr val="bg2"/>
                  </a:solidFill>
                  <a:latin typeface="Calibri" panose="020F0502020204030204" pitchFamily="34" charset="0"/>
                  <a:cs typeface="Calibri" panose="020F0502020204030204" pitchFamily="34" charset="0"/>
                </a:rPr>
                <a:t>.com:</a:t>
              </a:r>
            </a:p>
          </p:txBody>
        </p:sp>
      </p:grpSp>
    </p:spTree>
    <p:extLst>
      <p:ext uri="{BB962C8B-B14F-4D97-AF65-F5344CB8AC3E}">
        <p14:creationId xmlns:p14="http://schemas.microsoft.com/office/powerpoint/2010/main" val="5089397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2.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4.sv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2.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image" Target="../media/image1.sv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0.xml"/><Relationship Id="rId1"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image" Target="../media/image1.svg"/><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theme" Target="../theme/theme4.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9"/>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770976416"/>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85" r:id="rId3"/>
    <p:sldLayoutId id="2147483841" r:id="rId4"/>
    <p:sldLayoutId id="2147483842" r:id="rId5"/>
    <p:sldLayoutId id="2147483843" r:id="rId6"/>
    <p:sldLayoutId id="2147483844" r:id="rId7"/>
    <p:sldLayoutId id="2147483845" r:id="rId8"/>
    <p:sldLayoutId id="2147483846" r:id="rId9"/>
    <p:sldLayoutId id="2147483847" r:id="rId10"/>
    <p:sldLayoutId id="2147483849" r:id="rId11"/>
    <p:sldLayoutId id="2147483850" r:id="rId12"/>
    <p:sldLayoutId id="2147483790" r:id="rId13"/>
    <p:sldLayoutId id="2147483777" r:id="rId14"/>
    <p:sldLayoutId id="2147483776" r:id="rId15"/>
    <p:sldLayoutId id="2147483778" r:id="rId16"/>
    <p:sldLayoutId id="2147483787" r:id="rId17"/>
    <p:sldLayoutId id="2147483786" r:id="rId18"/>
    <p:sldLayoutId id="2147483785" r:id="rId19"/>
    <p:sldLayoutId id="2147483788" r:id="rId20"/>
    <p:sldLayoutId id="2147483792" r:id="rId21"/>
    <p:sldLayoutId id="2147483881" r:id="rId22"/>
    <p:sldLayoutId id="2147483886" r:id="rId23"/>
    <p:sldLayoutId id="2147483887" r:id="rId24"/>
    <p:sldLayoutId id="2147483891" r:id="rId25"/>
    <p:sldLayoutId id="2147483906" r:id="rId26"/>
    <p:sldLayoutId id="2147483932" r:id="rId27"/>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0"/>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a:extLst>
              <a:ext uri="{96DAC541-7B7A-43D3-8B79-37D633B846F1}">
                <asvg:svgBlip xmlns:asvg="http://schemas.microsoft.com/office/drawing/2016/SVG/main" r:embed="rId13"/>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4"/>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347001613"/>
      </p:ext>
    </p:extLst>
  </p:cSld>
  <p:clrMap bg1="lt1" tx1="dk1" bg2="lt2" tx2="dk2" accent1="accent1" accent2="accent2" accent3="accent3" accent4="accent4" accent5="accent5" accent6="accent6" hlink="hlink" folHlink="folHlink"/>
  <p:sldLayoutIdLst>
    <p:sldLayoutId id="2147483854" r:id="rId1"/>
    <p:sldLayoutId id="2147483879" r:id="rId2"/>
    <p:sldLayoutId id="2147483869" r:id="rId3"/>
    <p:sldLayoutId id="2147483880" r:id="rId4"/>
    <p:sldLayoutId id="2147483856" r:id="rId5"/>
    <p:sldLayoutId id="2147483859" r:id="rId6"/>
    <p:sldLayoutId id="2147483860" r:id="rId7"/>
    <p:sldLayoutId id="2147483861" r:id="rId8"/>
    <p:sldLayoutId id="2147483890" r:id="rId9"/>
    <p:sldLayoutId id="2147483901" r:id="rId10"/>
    <p:sldLayoutId id="2147483905" r:id="rId11"/>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7790729"/>
      </p:ext>
    </p:extLst>
  </p:cSld>
  <p:clrMap bg1="lt1" tx1="dk1" bg2="lt2" tx2="dk2" accent1="accent1" accent2="accent2" accent3="accent3" accent4="accent4" accent5="accent5" accent6="accent6" hlink="hlink" folHlink="folHlink"/>
  <p:sldLayoutIdLst>
    <p:sldLayoutId id="2147483837" r:id="rId1"/>
    <p:sldLayoutId id="2147483883"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6"/>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2744434581"/>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 id="2147483919" r:id="rId12"/>
    <p:sldLayoutId id="2147483920" r:id="rId13"/>
    <p:sldLayoutId id="2147483921" r:id="rId14"/>
    <p:sldLayoutId id="2147483922" r:id="rId15"/>
    <p:sldLayoutId id="2147483923" r:id="rId16"/>
    <p:sldLayoutId id="2147483924" r:id="rId17"/>
    <p:sldLayoutId id="2147483925" r:id="rId18"/>
    <p:sldLayoutId id="2147483926" r:id="rId19"/>
    <p:sldLayoutId id="2147483927" r:id="rId20"/>
    <p:sldLayoutId id="2147483928" r:id="rId21"/>
    <p:sldLayoutId id="2147483929" r:id="rId22"/>
    <p:sldLayoutId id="2147483930" r:id="rId23"/>
    <p:sldLayoutId id="2147483931" r:id="rId24"/>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7"/>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45.xml"/><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15.xml"/><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346810" y="2364468"/>
            <a:ext cx="11320650" cy="1796312"/>
          </a:xfrm>
          <a:solidFill>
            <a:schemeClr val="accent2"/>
          </a:solidFill>
        </p:spPr>
        <p:txBody>
          <a:bodyPr vert="horz" lIns="0" tIns="0" rIns="0" bIns="0" rtlCol="0" anchor="b" anchorCtr="0">
            <a:noAutofit/>
          </a:bodyPr>
          <a:lstStyle/>
          <a:p>
            <a:r>
              <a:rPr lang="en-US" altLang="en-US" sz="3800" spc="0" dirty="0">
                <a:latin typeface="Times New Roman" panose="02020603050405020304" pitchFamily="18" charset="0"/>
                <a:cs typeface="Times New Roman" panose="02020603050405020304" pitchFamily="18" charset="0"/>
              </a:rPr>
              <a:t>Clinical Compass </a:t>
            </a:r>
            <a:r>
              <a:rPr lang="en-US" altLang="en-US" sz="3800" spc="0" dirty="0" err="1">
                <a:latin typeface="Times New Roman" panose="02020603050405020304" pitchFamily="18" charset="0"/>
                <a:cs typeface="Times New Roman" panose="02020603050405020304" pitchFamily="18" charset="0"/>
              </a:rPr>
              <a:t>BriefCASE</a:t>
            </a:r>
            <a:r>
              <a:rPr lang="en-US" altLang="en-US" sz="3800" spc="0" dirty="0">
                <a:latin typeface="Times New Roman" panose="02020603050405020304" pitchFamily="18" charset="0"/>
                <a:cs typeface="Times New Roman" panose="02020603050405020304" pitchFamily="18" charset="0"/>
              </a:rPr>
              <a:t> 2: </a:t>
            </a:r>
            <a:r>
              <a:rPr lang="en-US" sz="3800" dirty="0"/>
              <a:t>Individualizing</a:t>
            </a:r>
            <a:r>
              <a:rPr lang="en-US" sz="4000" dirty="0">
                <a:solidFill>
                  <a:srgbClr val="111111"/>
                </a:solidFill>
                <a:latin typeface="Georgia" pitchFamily="34" charset="0"/>
                <a:ea typeface="Georgia" pitchFamily="34" charset="-122"/>
                <a:cs typeface="Georgia" pitchFamily="34" charset="-120"/>
              </a:rPr>
              <a:t> </a:t>
            </a:r>
            <a:r>
              <a:rPr lang="en-US" sz="3800" dirty="0"/>
              <a:t>Incretin-Based</a:t>
            </a:r>
            <a:r>
              <a:rPr lang="en-US" sz="4000" dirty="0">
                <a:solidFill>
                  <a:srgbClr val="111111"/>
                </a:solidFill>
                <a:latin typeface="Georgia" pitchFamily="34" charset="0"/>
                <a:ea typeface="Georgia" pitchFamily="34" charset="-122"/>
                <a:cs typeface="Georgia" pitchFamily="34" charset="-120"/>
              </a:rPr>
              <a:t> </a:t>
            </a:r>
            <a:r>
              <a:rPr lang="en-US" sz="3800" dirty="0"/>
              <a:t>Therapy</a:t>
            </a:r>
            <a:r>
              <a:rPr lang="en-US" sz="4000" dirty="0">
                <a:solidFill>
                  <a:srgbClr val="111111"/>
                </a:solidFill>
                <a:latin typeface="Georgia" pitchFamily="34" charset="0"/>
                <a:ea typeface="Georgia" pitchFamily="34" charset="-122"/>
                <a:cs typeface="Georgia" pitchFamily="34" charset="-120"/>
              </a:rPr>
              <a:t> </a:t>
            </a:r>
            <a:r>
              <a:rPr lang="en-US" sz="3800" dirty="0"/>
              <a:t>for</a:t>
            </a:r>
            <a:r>
              <a:rPr lang="en-US" sz="4000" dirty="0">
                <a:solidFill>
                  <a:srgbClr val="111111"/>
                </a:solidFill>
                <a:latin typeface="Georgia" pitchFamily="34" charset="0"/>
                <a:ea typeface="Georgia" pitchFamily="34" charset="-122"/>
                <a:cs typeface="Georgia" pitchFamily="34" charset="-120"/>
              </a:rPr>
              <a:t> </a:t>
            </a:r>
            <a:r>
              <a:rPr lang="en-US" sz="3800" dirty="0"/>
              <a:t>Obesity Management</a:t>
            </a:r>
            <a:endParaRPr lang="en-US" altLang="en-US" sz="3800" spc="0" dirty="0">
              <a:latin typeface="Times New Roman" panose="02020603050405020304" pitchFamily="18" charset="0"/>
              <a:cs typeface="Times New Roman" panose="02020603050405020304" pitchFamily="18" charset="0"/>
            </a:endParaRPr>
          </a:p>
        </p:txBody>
      </p:sp>
      <p:pic>
        <p:nvPicPr>
          <p:cNvPr id="6" name="Graphic 5">
            <a:extLst>
              <a:ext uri="{FF2B5EF4-FFF2-40B4-BE49-F238E27FC236}">
                <a16:creationId xmlns:a16="http://schemas.microsoft.com/office/drawing/2014/main" id="{BEF1987C-4A24-680E-589D-61F874FEC90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08835" y="298558"/>
            <a:ext cx="1054515" cy="506167"/>
          </a:xfrm>
          <a:prstGeom prst="rect">
            <a:avLst/>
          </a:prstGeom>
        </p:spPr>
      </p:pic>
      <p:pic>
        <p:nvPicPr>
          <p:cNvPr id="7" name="Graphic 6">
            <a:extLst>
              <a:ext uri="{FF2B5EF4-FFF2-40B4-BE49-F238E27FC236}">
                <a16:creationId xmlns:a16="http://schemas.microsoft.com/office/drawing/2014/main" id="{54920D41-E874-AEA7-8365-C49AA26BA8B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68209" y="194069"/>
            <a:ext cx="2398991" cy="678662"/>
          </a:xfrm>
          <a:prstGeom prst="rect">
            <a:avLst/>
          </a:prstGeom>
        </p:spPr>
      </p:pic>
      <p:sp>
        <p:nvSpPr>
          <p:cNvPr id="8" name="Text Placeholder 5">
            <a:extLst>
              <a:ext uri="{FF2B5EF4-FFF2-40B4-BE49-F238E27FC236}">
                <a16:creationId xmlns:a16="http://schemas.microsoft.com/office/drawing/2014/main" id="{DB4B6C45-4D65-6A4C-9F05-AFC8950F1244}"/>
              </a:ext>
            </a:extLst>
          </p:cNvPr>
          <p:cNvSpPr txBox="1">
            <a:spLocks/>
          </p:cNvSpPr>
          <p:nvPr/>
        </p:nvSpPr>
        <p:spPr>
          <a:xfrm>
            <a:off x="228602" y="6053328"/>
            <a:ext cx="5718242"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Provided by Clinical Care Options, LLC dba </a:t>
            </a:r>
            <a:r>
              <a:rPr lang="en-US" err="1"/>
              <a:t>Decera</a:t>
            </a:r>
            <a:r>
              <a:rPr lang="en-US"/>
              <a:t> Clinical Education, in partnership with Smart Patients and the Obesity Medicine Association.</a:t>
            </a:r>
          </a:p>
          <a:p>
            <a:r>
              <a:rPr lang="en-US"/>
              <a:t>This activity is supported by an educational grant from Lilly</a:t>
            </a:r>
            <a:endParaRPr lang="en-US" altLang="en-US">
              <a:latin typeface="+mn-lt"/>
            </a:endParaRP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sz="3200" spc="0" dirty="0">
                <a:latin typeface="Times New Roman" panose="02020603050405020304" pitchFamily="18" charset="0"/>
                <a:cs typeface="Times New Roman" panose="02020603050405020304" pitchFamily="18" charset="0"/>
              </a:rPr>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sz="quarter" idx="13"/>
          </p:nvPr>
        </p:nvSpPr>
        <p:spPr>
          <a:prstGeom prst="rect">
            <a:avLst/>
          </a:prstGeom>
        </p:spPr>
        <p:txBody>
          <a:bodyPr lIns="0" tIns="0" rIns="0" bIns="0"/>
          <a:lstStyle/>
          <a:p>
            <a:pPr marL="0" indent="0">
              <a:spcBef>
                <a:spcPts val="1600"/>
              </a:spcBef>
              <a:buSzPts val="2400"/>
              <a:buNone/>
              <a:defRPr/>
            </a:pPr>
            <a:r>
              <a:rPr lang="en-US" altLang="en-US" sz="2200" dirty="0"/>
              <a:t>Please feel free to use and share some or all of these slides in your noncommercial presentations to colleagues or patients</a:t>
            </a:r>
          </a:p>
          <a:p>
            <a:pPr marL="0" indent="0">
              <a:spcBef>
                <a:spcPts val="1600"/>
              </a:spcBef>
              <a:buSzPts val="2400"/>
              <a:buNone/>
              <a:defRPr/>
            </a:pPr>
            <a:r>
              <a:rPr lang="en-US" altLang="en-US" sz="2200" dirty="0"/>
              <a:t>When using our slides, please retain the source attribution:</a:t>
            </a:r>
          </a:p>
          <a:p>
            <a:pPr marL="0" indent="0" algn="ctr">
              <a:spcBef>
                <a:spcPts val="1600"/>
              </a:spcBef>
              <a:buSzPts val="2400"/>
              <a:buNone/>
              <a:defRPr/>
            </a:pPr>
            <a:endParaRPr lang="en-US" sz="1600" b="0" dirty="0">
              <a:cs typeface="Calibri" panose="020F0502020204030204" pitchFamily="34" charset="0"/>
            </a:endParaRPr>
          </a:p>
          <a:p>
            <a:pPr marL="0" indent="0" algn="ctr">
              <a:spcBef>
                <a:spcPts val="1600"/>
              </a:spcBef>
              <a:buSzPts val="2400"/>
              <a:buNone/>
              <a:defRPr/>
            </a:pPr>
            <a:r>
              <a:rPr lang="en-US" sz="1600" b="0" dirty="0">
                <a:cs typeface="Calibri" panose="020F0502020204030204" pitchFamily="34" charset="0"/>
              </a:rPr>
              <a:t>Slide credit: </a:t>
            </a:r>
            <a:r>
              <a:rPr lang="en-US" sz="1600" dirty="0">
                <a:solidFill>
                  <a:schemeClr val="accent1"/>
                </a:solidFill>
                <a:cs typeface="Calibri" panose="020F0502020204030204" pitchFamily="34" charset="0"/>
              </a:rPr>
              <a:t>deceraclinical.com/education </a:t>
            </a:r>
            <a:endParaRPr lang="en-US" altLang="en-US" sz="2200" dirty="0"/>
          </a:p>
          <a:p>
            <a:pPr marL="0" indent="0">
              <a:spcBef>
                <a:spcPts val="1600"/>
              </a:spcBef>
              <a:buSzPts val="2400"/>
              <a:buNone/>
              <a:defRPr/>
            </a:pPr>
            <a:endParaRPr lang="en-US" altLang="en-US" sz="2200" dirty="0"/>
          </a:p>
          <a:p>
            <a:pPr marL="0" indent="0" eaLnBrk="1" hangingPunct="1">
              <a:spcBef>
                <a:spcPts val="1600"/>
              </a:spcBef>
              <a:buNone/>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Tree>
    <p:extLst>
      <p:ext uri="{BB962C8B-B14F-4D97-AF65-F5344CB8AC3E}">
        <p14:creationId xmlns:p14="http://schemas.microsoft.com/office/powerpoint/2010/main" val="39327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94E8F88-00B5-CC07-9FD2-42D7F6FE8AEA}"/>
              </a:ext>
            </a:extLst>
          </p:cNvPr>
          <p:cNvSpPr>
            <a:spLocks noGrp="1"/>
          </p:cNvSpPr>
          <p:nvPr>
            <p:ph type="title"/>
          </p:nvPr>
        </p:nvSpPr>
        <p:spPr/>
        <p:txBody>
          <a:bodyPr/>
          <a:lstStyle/>
          <a:p>
            <a:r>
              <a:rPr lang="en-US"/>
              <a:t>Faculty</a:t>
            </a:r>
          </a:p>
        </p:txBody>
      </p:sp>
      <p:sp>
        <p:nvSpPr>
          <p:cNvPr id="5" name="Content Placeholder 4">
            <a:extLst>
              <a:ext uri="{FF2B5EF4-FFF2-40B4-BE49-F238E27FC236}">
                <a16:creationId xmlns:a16="http://schemas.microsoft.com/office/drawing/2014/main" id="{0B4430BE-A314-B404-5D83-FE8F3450365D}"/>
              </a:ext>
            </a:extLst>
          </p:cNvPr>
          <p:cNvSpPr>
            <a:spLocks noGrp="1"/>
          </p:cNvSpPr>
          <p:nvPr>
            <p:ph sz="quarter" idx="13"/>
          </p:nvPr>
        </p:nvSpPr>
        <p:spPr>
          <a:xfrm>
            <a:off x="231775" y="1333500"/>
            <a:ext cx="10113963" cy="5368636"/>
          </a:xfrm>
        </p:spPr>
        <p:txBody>
          <a:bodyPr/>
          <a:lstStyle/>
          <a:p>
            <a:pPr marL="0" lvl="0" indent="0">
              <a:spcBef>
                <a:spcPts val="0"/>
              </a:spcBef>
              <a:spcAft>
                <a:spcPts val="0"/>
              </a:spcAft>
              <a:buSzTx/>
              <a:buNone/>
              <a:defRPr/>
            </a:pPr>
            <a:r>
              <a:rPr lang="en-US" b="1">
                <a:solidFill>
                  <a:srgbClr val="E1471D"/>
                </a:solidFill>
              </a:rPr>
              <a:t>Nicholas Pennings, DO</a:t>
            </a:r>
            <a:endParaRPr lang="en-US" b="1" kern="100">
              <a:solidFill>
                <a:srgbClr val="E1471D"/>
              </a:solidFill>
            </a:endParaRPr>
          </a:p>
          <a:p>
            <a:pPr marL="0" lvl="0" indent="0">
              <a:spcBef>
                <a:spcPts val="0"/>
              </a:spcBef>
              <a:spcAft>
                <a:spcPts val="0"/>
              </a:spcAft>
              <a:buSzTx/>
              <a:buNone/>
              <a:defRPr/>
            </a:pPr>
            <a:r>
              <a:rPr lang="en-US" sz="2200" kern="100"/>
              <a:t>Professor of Family Medicine</a:t>
            </a:r>
            <a:br>
              <a:rPr lang="en-US" sz="2200" kern="100"/>
            </a:br>
            <a:r>
              <a:rPr lang="en-US" sz="2200" kern="100"/>
              <a:t>Campbell University School of Osteopathic Medicine</a:t>
            </a:r>
            <a:br>
              <a:rPr lang="en-US" sz="2200" kern="100"/>
            </a:br>
            <a:r>
              <a:rPr lang="en-US" sz="2200" kern="100"/>
              <a:t>Director of Clinical Education</a:t>
            </a:r>
            <a:br>
              <a:rPr lang="en-US" sz="2200" kern="100"/>
            </a:br>
            <a:r>
              <a:rPr lang="en-US" sz="2200" kern="100"/>
              <a:t>Obesity Medicine Association</a:t>
            </a:r>
            <a:br>
              <a:rPr lang="en-US" sz="2200" kern="100"/>
            </a:br>
            <a:r>
              <a:rPr lang="en-US" sz="2200" kern="100"/>
              <a:t>Buies Creek, North Carolina</a:t>
            </a:r>
            <a:br>
              <a:rPr lang="en-US" altLang="en-US" sz="1950">
                <a:solidFill>
                  <a:srgbClr val="161616"/>
                </a:solidFill>
              </a:rPr>
            </a:br>
            <a:endParaRPr lang="en-US" altLang="en-US" sz="1950">
              <a:solidFill>
                <a:srgbClr val="161616"/>
              </a:solidFill>
            </a:endParaRPr>
          </a:p>
        </p:txBody>
      </p:sp>
    </p:spTree>
    <p:extLst>
      <p:ext uri="{BB962C8B-B14F-4D97-AF65-F5344CB8AC3E}">
        <p14:creationId xmlns:p14="http://schemas.microsoft.com/office/powerpoint/2010/main" val="381478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D0970D7-293E-A18A-8C85-B1354E950DAA}"/>
              </a:ext>
            </a:extLst>
          </p:cNvPr>
          <p:cNvSpPr>
            <a:spLocks noGrp="1"/>
          </p:cNvSpPr>
          <p:nvPr>
            <p:ph type="title"/>
          </p:nvPr>
        </p:nvSpPr>
        <p:spPr/>
        <p:txBody>
          <a:bodyPr/>
          <a:lstStyle/>
          <a:p>
            <a:r>
              <a:rPr lang="en-US"/>
              <a:t>Disclosures</a:t>
            </a:r>
          </a:p>
        </p:txBody>
      </p:sp>
      <p:sp>
        <p:nvSpPr>
          <p:cNvPr id="8" name="Content Placeholder 7">
            <a:extLst>
              <a:ext uri="{FF2B5EF4-FFF2-40B4-BE49-F238E27FC236}">
                <a16:creationId xmlns:a16="http://schemas.microsoft.com/office/drawing/2014/main" id="{85AB5BF2-669C-E2F0-C19C-AFC158B4FEFE}"/>
              </a:ext>
            </a:extLst>
          </p:cNvPr>
          <p:cNvSpPr>
            <a:spLocks noGrp="1"/>
          </p:cNvSpPr>
          <p:nvPr>
            <p:ph sz="quarter" idx="13"/>
          </p:nvPr>
        </p:nvSpPr>
        <p:spPr/>
        <p:txBody>
          <a:bodyPr/>
          <a:lstStyle/>
          <a:p>
            <a:pPr marL="0" marR="0" lvl="0" indent="0" algn="l" defTabSz="914400" rtl="0" eaLnBrk="1" fontAlgn="auto" latinLnBrk="0" hangingPunct="1">
              <a:lnSpc>
                <a:spcPct val="100000"/>
              </a:lnSpc>
              <a:spcBef>
                <a:spcPts val="1600"/>
              </a:spcBef>
              <a:spcAft>
                <a:spcPts val="0"/>
              </a:spcAft>
              <a:buClr>
                <a:srgbClr val="2201B2"/>
              </a:buClr>
              <a:buSzTx/>
              <a:buFont typeface="Arial" panose="020B0604020202020204" pitchFamily="34" charset="0"/>
              <a:buNone/>
              <a:tabLst/>
              <a:defRPr/>
            </a:pPr>
            <a:r>
              <a:rPr kumimoji="0" lang="en-US" sz="24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The </a:t>
            </a:r>
            <a:r>
              <a:rPr kumimoji="0" lang="en-US" sz="2400" b="0" i="1" u="none" strike="noStrike" kern="1200" cap="none" spc="0" normalizeH="0" baseline="0" noProof="0">
                <a:ln>
                  <a:noFill/>
                </a:ln>
                <a:solidFill>
                  <a:srgbClr val="161616"/>
                </a:solidFill>
                <a:effectLst/>
                <a:uLnTx/>
                <a:uFillTx/>
                <a:latin typeface="Poppins" pitchFamily="2" charset="77"/>
                <a:ea typeface="+mn-ea"/>
                <a:cs typeface="Poppins" pitchFamily="2" charset="77"/>
              </a:rPr>
              <a:t>faculty</a:t>
            </a:r>
            <a:r>
              <a:rPr kumimoji="0" lang="en-US" sz="24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reported the following relevant financial relationships or relationships to products or devices they have with ineligible companies related to the content of this educational activity:</a:t>
            </a:r>
          </a:p>
          <a:p>
            <a:pPr marL="0" lvl="0" indent="0">
              <a:spcBef>
                <a:spcPts val="1600"/>
              </a:spcBef>
              <a:spcAft>
                <a:spcPts val="0"/>
              </a:spcAft>
              <a:buClr>
                <a:srgbClr val="2201B2"/>
              </a:buClr>
              <a:buSzTx/>
              <a:buNone/>
              <a:defRPr/>
            </a:pPr>
            <a:r>
              <a:rPr lang="en-US" b="1">
                <a:solidFill>
                  <a:srgbClr val="E1471D"/>
                </a:solidFill>
              </a:rPr>
              <a:t>Nicholas Pennings, DO</a:t>
            </a:r>
            <a:r>
              <a:rPr kumimoji="0" lang="en-US" sz="2400" b="1" i="0" u="none" strike="noStrike" kern="1200" cap="none" spc="0" normalizeH="0" baseline="0" noProof="0">
                <a:ln>
                  <a:noFill/>
                </a:ln>
                <a:solidFill>
                  <a:srgbClr val="E1471D"/>
                </a:solidFill>
                <a:effectLst/>
                <a:uLnTx/>
                <a:uFillTx/>
                <a:latin typeface="Poppins" pitchFamily="2" charset="77"/>
                <a:ea typeface="+mn-ea"/>
                <a:cs typeface="Poppins" pitchFamily="2" charset="77"/>
              </a:rPr>
              <a:t>: </a:t>
            </a:r>
            <a:r>
              <a:rPr lang="en-US" i="1"/>
              <a:t>independent contractor: </a:t>
            </a:r>
            <a:r>
              <a:rPr lang="en-US"/>
              <a:t>Medifast; </a:t>
            </a:r>
            <a:r>
              <a:rPr lang="en-US" i="1"/>
              <a:t>consultant/advisor/speaker: </a:t>
            </a:r>
            <a:r>
              <a:rPr lang="en-US"/>
              <a:t>Abbott, Lilly, Novo Nordisk.</a:t>
            </a:r>
            <a:endParaRPr kumimoji="0" lang="en-US" sz="2400" b="0" u="none" strike="noStrike" kern="1200" cap="none" spc="0" normalizeH="0" baseline="0" noProof="0">
              <a:ln>
                <a:noFill/>
              </a:ln>
              <a:solidFill>
                <a:srgbClr val="161616"/>
              </a:solidFill>
              <a:effectLst/>
              <a:uLnTx/>
              <a:uFillTx/>
              <a:latin typeface="Poppins" pitchFamily="2" charset="77"/>
              <a:ea typeface="+mn-ea"/>
              <a:cs typeface="Poppins" pitchFamily="2" charset="77"/>
            </a:endParaRPr>
          </a:p>
        </p:txBody>
      </p:sp>
    </p:spTree>
    <p:extLst>
      <p:ext uri="{BB962C8B-B14F-4D97-AF65-F5344CB8AC3E}">
        <p14:creationId xmlns:p14="http://schemas.microsoft.com/office/powerpoint/2010/main" val="1728899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C9B6894-D0E2-0699-98F2-44DDC030FEAA}"/>
              </a:ext>
            </a:extLst>
          </p:cNvPr>
          <p:cNvSpPr>
            <a:spLocks noGrp="1"/>
          </p:cNvSpPr>
          <p:nvPr>
            <p:ph type="title"/>
          </p:nvPr>
        </p:nvSpPr>
        <p:spPr>
          <a:xfrm>
            <a:off x="231079" y="531006"/>
            <a:ext cx="10115420" cy="502445"/>
          </a:xfrm>
        </p:spPr>
        <p:txBody>
          <a:bodyPr/>
          <a:lstStyle/>
          <a:p>
            <a:r>
              <a:rPr lang="en-US"/>
              <a:t>Learning Objective</a:t>
            </a:r>
          </a:p>
        </p:txBody>
      </p:sp>
      <p:sp>
        <p:nvSpPr>
          <p:cNvPr id="8" name="Content Placeholder 7">
            <a:extLst>
              <a:ext uri="{FF2B5EF4-FFF2-40B4-BE49-F238E27FC236}">
                <a16:creationId xmlns:a16="http://schemas.microsoft.com/office/drawing/2014/main" id="{B7AAB1E0-A230-E74F-2A19-245967A0521C}"/>
              </a:ext>
            </a:extLst>
          </p:cNvPr>
          <p:cNvSpPr>
            <a:spLocks noGrp="1"/>
          </p:cNvSpPr>
          <p:nvPr>
            <p:ph sz="quarter" idx="13"/>
          </p:nvPr>
        </p:nvSpPr>
        <p:spPr>
          <a:xfrm>
            <a:off x="231775" y="1333500"/>
            <a:ext cx="10113963" cy="4762500"/>
          </a:xfrm>
        </p:spPr>
        <p:txBody>
          <a:bodyPr/>
          <a:lstStyle/>
          <a:p>
            <a:pPr lvl="0"/>
            <a:r>
              <a:rPr lang="en-US"/>
              <a:t>Develop individualized treatment and monitoring plans through shared decision-making for patients with obesity based on the latest evidence, guidelines, and patient-specific needs</a:t>
            </a:r>
            <a:endParaRPr lang="en-US" altLang="en-US" noProof="0"/>
          </a:p>
        </p:txBody>
      </p:sp>
    </p:spTree>
    <p:extLst>
      <p:ext uri="{BB962C8B-B14F-4D97-AF65-F5344CB8AC3E}">
        <p14:creationId xmlns:p14="http://schemas.microsoft.com/office/powerpoint/2010/main" val="4985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47">
            <a:extLst>
              <a:ext uri="{FF2B5EF4-FFF2-40B4-BE49-F238E27FC236}">
                <a16:creationId xmlns:a16="http://schemas.microsoft.com/office/drawing/2014/main" id="{0BD96083-A1D2-C7DB-E64B-7ED745AD8BD4}"/>
              </a:ext>
            </a:extLst>
          </p:cNvPr>
          <p:cNvSpPr/>
          <p:nvPr/>
        </p:nvSpPr>
        <p:spPr>
          <a:xfrm rot="20280269">
            <a:off x="4695959" y="2694263"/>
            <a:ext cx="2482809" cy="310118"/>
          </a:xfrm>
          <a:prstGeom prst="rightArrow">
            <a:avLst/>
          </a:prstGeom>
          <a:solidFill>
            <a:schemeClr val="accent3"/>
          </a:solidFill>
          <a:ln>
            <a:solidFill>
              <a:schemeClr val="accent3"/>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GIP/GLP-1 RA</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pic>
        <p:nvPicPr>
          <p:cNvPr id="21" name="Picture 20" descr="A picture containing drawing, clipart, heart, sketch&#10;&#10;Description automatically generated">
            <a:extLst>
              <a:ext uri="{FF2B5EF4-FFF2-40B4-BE49-F238E27FC236}">
                <a16:creationId xmlns:a16="http://schemas.microsoft.com/office/drawing/2014/main" id="{8BCE8460-7002-46F6-E58E-05D4F83014F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77626" y="3329515"/>
            <a:ext cx="1607537" cy="2598449"/>
          </a:xfrm>
          <a:prstGeom prst="rect">
            <a:avLst/>
          </a:prstGeom>
        </p:spPr>
      </p:pic>
      <p:pic>
        <p:nvPicPr>
          <p:cNvPr id="8" name="Picture 7">
            <a:extLst>
              <a:ext uri="{FF2B5EF4-FFF2-40B4-BE49-F238E27FC236}">
                <a16:creationId xmlns:a16="http://schemas.microsoft.com/office/drawing/2014/main" id="{5D1EBBCF-89C9-1544-18DC-AABCB4E20E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40935" y="1288455"/>
            <a:ext cx="1557762" cy="1296593"/>
          </a:xfrm>
          <a:prstGeom prst="rect">
            <a:avLst/>
          </a:prstGeom>
        </p:spPr>
      </p:pic>
      <p:sp>
        <p:nvSpPr>
          <p:cNvPr id="48" name="Right Arrow 47">
            <a:extLst>
              <a:ext uri="{FF2B5EF4-FFF2-40B4-BE49-F238E27FC236}">
                <a16:creationId xmlns:a16="http://schemas.microsoft.com/office/drawing/2014/main" id="{5DD830B2-EBD7-D8B2-FB05-6117CDE6DC83}"/>
              </a:ext>
            </a:extLst>
          </p:cNvPr>
          <p:cNvSpPr/>
          <p:nvPr/>
        </p:nvSpPr>
        <p:spPr>
          <a:xfrm rot="20768847">
            <a:off x="4838050" y="2229909"/>
            <a:ext cx="1606159" cy="310118"/>
          </a:xfrm>
          <a:prstGeom prst="rightArrow">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GLP-1 RA</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2" name="Title 1"/>
          <p:cNvSpPr>
            <a:spLocks noGrp="1"/>
          </p:cNvSpPr>
          <p:nvPr>
            <p:ph type="title"/>
          </p:nvPr>
        </p:nvSpPr>
        <p:spPr/>
        <p:txBody>
          <a:bodyPr>
            <a:normAutofit/>
          </a:bodyPr>
          <a:lstStyle/>
          <a:p>
            <a:r>
              <a:rPr lang="en-US" b="1">
                <a:ea typeface="Calibri"/>
              </a:rPr>
              <a:t>FDA-Approved</a:t>
            </a:r>
            <a:r>
              <a:rPr lang="en-US">
                <a:ea typeface="Calibri"/>
              </a:rPr>
              <a:t> Obesity Management Medications</a:t>
            </a:r>
            <a:endParaRPr lang="en-US" b="1" baseline="30000"/>
          </a:p>
        </p:txBody>
      </p:sp>
      <p:sp>
        <p:nvSpPr>
          <p:cNvPr id="16" name="Right Arrow 15">
            <a:extLst>
              <a:ext uri="{FF2B5EF4-FFF2-40B4-BE49-F238E27FC236}">
                <a16:creationId xmlns:a16="http://schemas.microsoft.com/office/drawing/2014/main" id="{79F0E89F-F835-8C17-2035-456D1668D4BA}"/>
              </a:ext>
            </a:extLst>
          </p:cNvPr>
          <p:cNvSpPr/>
          <p:nvPr/>
        </p:nvSpPr>
        <p:spPr>
          <a:xfrm flipH="1">
            <a:off x="8011258" y="4626447"/>
            <a:ext cx="1884089" cy="363963"/>
          </a:xfrm>
          <a:prstGeom prst="rightArrow">
            <a:avLst/>
          </a:prstGeom>
          <a:solidFill>
            <a:schemeClr val="tx2"/>
          </a:solidFill>
          <a:ln>
            <a:solidFill>
              <a:schemeClr val="tx2"/>
            </a:solidFill>
          </a:ln>
          <a:effectLst/>
        </p:spPr>
        <p:style>
          <a:lnRef idx="1">
            <a:schemeClr val="accent4"/>
          </a:lnRef>
          <a:fillRef idx="3">
            <a:schemeClr val="accent4"/>
          </a:fillRef>
          <a:effectRef idx="2">
            <a:schemeClr val="accent4"/>
          </a:effectRef>
          <a:fontRef idx="minor">
            <a:schemeClr val="lt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161616"/>
                </a:solidFill>
                <a:effectLst/>
                <a:uLnTx/>
                <a:uFillTx/>
                <a:latin typeface="Poppins"/>
                <a:ea typeface="+mn-ea"/>
                <a:cs typeface="+mn-cs"/>
                <a:sym typeface="Arial"/>
              </a:rPr>
              <a:t>LIPASE INHIBITION</a:t>
            </a:r>
          </a:p>
        </p:txBody>
      </p:sp>
      <p:sp>
        <p:nvSpPr>
          <p:cNvPr id="17" name="Rounded Rectangle 16">
            <a:extLst>
              <a:ext uri="{FF2B5EF4-FFF2-40B4-BE49-F238E27FC236}">
                <a16:creationId xmlns:a16="http://schemas.microsoft.com/office/drawing/2014/main" id="{303699A1-162C-BAC0-AD85-96CA81B40B05}"/>
              </a:ext>
            </a:extLst>
          </p:cNvPr>
          <p:cNvSpPr/>
          <p:nvPr/>
        </p:nvSpPr>
        <p:spPr>
          <a:xfrm>
            <a:off x="9667197" y="4620062"/>
            <a:ext cx="1576347" cy="363964"/>
          </a:xfrm>
          <a:prstGeom prst="roundRect">
            <a:avLst/>
          </a:prstGeom>
          <a:solidFill>
            <a:schemeClr val="tx2"/>
          </a:solidFill>
          <a:ln>
            <a:solidFill>
              <a:schemeClr val="tx2"/>
            </a:solidFill>
          </a:ln>
          <a:effectLst/>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61616"/>
                </a:solidFill>
                <a:effectLst/>
                <a:uLnTx/>
                <a:uFillTx/>
                <a:latin typeface="Poppins"/>
                <a:ea typeface="+mn-ea"/>
                <a:cs typeface="+mn-cs"/>
                <a:sym typeface="Arial"/>
              </a:rPr>
              <a:t>Orlistat</a:t>
            </a:r>
          </a:p>
        </p:txBody>
      </p:sp>
      <p:sp>
        <p:nvSpPr>
          <p:cNvPr id="24" name="Right Arrow 23">
            <a:extLst>
              <a:ext uri="{FF2B5EF4-FFF2-40B4-BE49-F238E27FC236}">
                <a16:creationId xmlns:a16="http://schemas.microsoft.com/office/drawing/2014/main" id="{EC82D43C-C9F5-F03A-8600-6AC689F19C7F}"/>
              </a:ext>
            </a:extLst>
          </p:cNvPr>
          <p:cNvSpPr/>
          <p:nvPr/>
        </p:nvSpPr>
        <p:spPr>
          <a:xfrm>
            <a:off x="3909746" y="1775158"/>
            <a:ext cx="2645231" cy="310119"/>
          </a:xfrm>
          <a:prstGeom prst="rightArrow">
            <a:avLst/>
          </a:prstGeom>
          <a:solidFill>
            <a:schemeClr val="accent6"/>
          </a:solidFill>
          <a:ln>
            <a:solidFill>
              <a:schemeClr val="accent6"/>
            </a:solidFill>
          </a:ln>
          <a:effectLst/>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MOP-R</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26" name="Right Arrow 25">
            <a:extLst>
              <a:ext uri="{FF2B5EF4-FFF2-40B4-BE49-F238E27FC236}">
                <a16:creationId xmlns:a16="http://schemas.microsoft.com/office/drawing/2014/main" id="{1D2DF72A-CBCA-78C3-D26B-C3624849BA01}"/>
              </a:ext>
            </a:extLst>
          </p:cNvPr>
          <p:cNvSpPr/>
          <p:nvPr/>
        </p:nvSpPr>
        <p:spPr>
          <a:xfrm>
            <a:off x="3906477" y="1503312"/>
            <a:ext cx="2645230" cy="310119"/>
          </a:xfrm>
          <a:prstGeom prst="rightArrow">
            <a:avLst/>
          </a:prstGeom>
          <a:solidFill>
            <a:schemeClr val="accent6"/>
          </a:solidFill>
          <a:ln>
            <a:solidFill>
              <a:schemeClr val="accent6"/>
            </a:solidFill>
          </a:ln>
          <a:effectLst/>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3000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DA/NE</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27" name="Rounded Rectangle 26">
            <a:extLst>
              <a:ext uri="{FF2B5EF4-FFF2-40B4-BE49-F238E27FC236}">
                <a16:creationId xmlns:a16="http://schemas.microsoft.com/office/drawing/2014/main" id="{BDA0E783-2D84-01F6-2E70-357D8400C5F6}"/>
              </a:ext>
            </a:extLst>
          </p:cNvPr>
          <p:cNvSpPr/>
          <p:nvPr/>
        </p:nvSpPr>
        <p:spPr>
          <a:xfrm>
            <a:off x="3091733" y="1493210"/>
            <a:ext cx="1802641" cy="593533"/>
          </a:xfrm>
          <a:prstGeom prst="roundRect">
            <a:avLst/>
          </a:prstGeom>
          <a:solidFill>
            <a:schemeClr val="accent6"/>
          </a:solidFill>
          <a:ln>
            <a:solidFill>
              <a:schemeClr val="accent6"/>
            </a:solidFill>
          </a:ln>
          <a:effectLst/>
        </p:spPr>
        <p:style>
          <a:lnRef idx="1">
            <a:schemeClr val="accent3"/>
          </a:lnRef>
          <a:fillRef idx="3">
            <a:schemeClr val="accent3"/>
          </a:fillRef>
          <a:effectRef idx="2">
            <a:schemeClr val="accent3"/>
          </a:effectRef>
          <a:fontRef idx="minor">
            <a:schemeClr val="lt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Bupropion/ naltrexone</a:t>
            </a:r>
          </a:p>
        </p:txBody>
      </p:sp>
      <p:sp>
        <p:nvSpPr>
          <p:cNvPr id="50" name="Rounded Rectangle 49">
            <a:extLst>
              <a:ext uri="{FF2B5EF4-FFF2-40B4-BE49-F238E27FC236}">
                <a16:creationId xmlns:a16="http://schemas.microsoft.com/office/drawing/2014/main" id="{1027D3F4-9B58-C9AE-F6D1-FD1ABD2C1A6B}"/>
              </a:ext>
            </a:extLst>
          </p:cNvPr>
          <p:cNvSpPr/>
          <p:nvPr/>
        </p:nvSpPr>
        <p:spPr>
          <a:xfrm>
            <a:off x="357509" y="3772212"/>
            <a:ext cx="2526041" cy="1952524"/>
          </a:xfrm>
          <a:prstGeom prst="roundRect">
            <a:avLst>
              <a:gd name="adj" fmla="val 11081"/>
            </a:avLst>
          </a:prstGeom>
          <a:solidFill>
            <a:schemeClr val="accent2">
              <a:lumMod val="10000"/>
              <a:lumOff val="90000"/>
            </a:schemeClr>
          </a:solidFill>
          <a:ln>
            <a:noFill/>
          </a:ln>
          <a:effectLst/>
        </p:spPr>
        <p:style>
          <a:lnRef idx="1">
            <a:schemeClr val="dk1"/>
          </a:lnRef>
          <a:fillRef idx="2">
            <a:schemeClr val="dk1"/>
          </a:fillRef>
          <a:effectRef idx="1">
            <a:schemeClr val="dk1"/>
          </a:effectRef>
          <a:fontRef idx="minor">
            <a:schemeClr val="dk1"/>
          </a:fontRef>
        </p:style>
        <p:txBody>
          <a:bodyPr rtlCol="0" anchor="t"/>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Poppins"/>
                <a:ea typeface="+mn-ea"/>
                <a:cs typeface="+mn-cs"/>
                <a:sym typeface="Arial"/>
              </a:rPr>
              <a:t>Off-label Medications</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Metformin</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Other GLP-1 RAs</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SGLT2 inhibitors</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Topiramate</a:t>
            </a:r>
          </a:p>
          <a:p>
            <a:pPr marL="285750" marR="0" lvl="0" indent="-285750" algn="l" defTabSz="45718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Poppins"/>
                <a:ea typeface="+mn-ea"/>
                <a:cs typeface="+mn-cs"/>
                <a:sym typeface="Arial"/>
              </a:rPr>
              <a:t>Bupropion</a:t>
            </a:r>
          </a:p>
        </p:txBody>
      </p:sp>
      <p:sp>
        <p:nvSpPr>
          <p:cNvPr id="52" name="Right Arrow 51">
            <a:extLst>
              <a:ext uri="{FF2B5EF4-FFF2-40B4-BE49-F238E27FC236}">
                <a16:creationId xmlns:a16="http://schemas.microsoft.com/office/drawing/2014/main" id="{62DAFAA4-9201-84B5-0B03-DBAC7ADE5C2E}"/>
              </a:ext>
            </a:extLst>
          </p:cNvPr>
          <p:cNvSpPr/>
          <p:nvPr/>
        </p:nvSpPr>
        <p:spPr>
          <a:xfrm flipH="1">
            <a:off x="8040628" y="2269032"/>
            <a:ext cx="1857979" cy="363955"/>
          </a:xfrm>
          <a:prstGeom prst="rightArrow">
            <a:avLst/>
          </a:prstGeom>
          <a:solidFill>
            <a:schemeClr val="accent5"/>
          </a:solidFill>
          <a:ln>
            <a:solidFill>
              <a:schemeClr val="accent5"/>
            </a:solidFill>
          </a:ln>
          <a:effectLst/>
        </p:spPr>
        <p:style>
          <a:lnRef idx="1">
            <a:schemeClr val="dk1"/>
          </a:lnRef>
          <a:fillRef idx="2">
            <a:schemeClr val="dk1"/>
          </a:fillRef>
          <a:effectRef idx="1">
            <a:schemeClr val="dk1"/>
          </a:effectRef>
          <a:fontRef idx="minor">
            <a:schemeClr val="dk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3000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DA/NE</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53" name="Rounded Rectangle 52">
            <a:extLst>
              <a:ext uri="{FF2B5EF4-FFF2-40B4-BE49-F238E27FC236}">
                <a16:creationId xmlns:a16="http://schemas.microsoft.com/office/drawing/2014/main" id="{98CFDF57-F52B-3B8F-605E-5D8D3AF8737E}"/>
              </a:ext>
            </a:extLst>
          </p:cNvPr>
          <p:cNvSpPr/>
          <p:nvPr/>
        </p:nvSpPr>
        <p:spPr>
          <a:xfrm>
            <a:off x="9648254" y="2262645"/>
            <a:ext cx="1630681" cy="363964"/>
          </a:xfrm>
          <a:prstGeom prst="roundRect">
            <a:avLst/>
          </a:prstGeom>
          <a:solidFill>
            <a:schemeClr val="accent5"/>
          </a:solidFill>
          <a:ln>
            <a:solidFill>
              <a:schemeClr val="accent5"/>
            </a:solidFill>
          </a:ln>
          <a:effectLst/>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Phentermine</a:t>
            </a:r>
            <a:endParaRPr kumimoji="0" lang="en-US" sz="1600" b="0" i="0" u="none" strike="noStrike" kern="1200" cap="none" spc="0" normalizeH="0" baseline="30000" noProof="0">
              <a:ln>
                <a:noFill/>
              </a:ln>
              <a:solidFill>
                <a:srgbClr val="FFFFFF"/>
              </a:solidFill>
              <a:effectLst/>
              <a:uLnTx/>
              <a:uFillTx/>
              <a:latin typeface="Poppins"/>
              <a:ea typeface="+mn-ea"/>
              <a:cs typeface="+mn-cs"/>
              <a:sym typeface="Arial"/>
            </a:endParaRPr>
          </a:p>
        </p:txBody>
      </p:sp>
      <p:sp>
        <p:nvSpPr>
          <p:cNvPr id="58" name="Right Arrow 57">
            <a:extLst>
              <a:ext uri="{FF2B5EF4-FFF2-40B4-BE49-F238E27FC236}">
                <a16:creationId xmlns:a16="http://schemas.microsoft.com/office/drawing/2014/main" id="{B59A5E83-D88E-FCDC-E413-FD20BD57D491}"/>
              </a:ext>
            </a:extLst>
          </p:cNvPr>
          <p:cNvSpPr/>
          <p:nvPr/>
        </p:nvSpPr>
        <p:spPr>
          <a:xfrm flipH="1">
            <a:off x="8029401" y="1579916"/>
            <a:ext cx="1857126" cy="363955"/>
          </a:xfrm>
          <a:prstGeom prst="rightArrow">
            <a:avLst/>
          </a:prstGeom>
          <a:solidFill>
            <a:schemeClr val="accent1"/>
          </a:solidFill>
          <a:ln>
            <a:solidFill>
              <a:schemeClr val="accent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prstClr val="white"/>
                </a:solidFill>
                <a:effectLst/>
                <a:uLnTx/>
                <a:uFillTx/>
                <a:latin typeface="Poppins"/>
                <a:ea typeface="+mn-ea"/>
                <a:cs typeface="+mn-cs"/>
                <a:sym typeface="Arial"/>
              </a:rPr>
              <a:t>GABA-R and CAI</a:t>
            </a:r>
            <a:endParaRPr kumimoji="0" lang="en-US" sz="1100" b="0" i="0" u="none" strike="noStrike" kern="1200" cap="none" spc="0" normalizeH="0" baseline="-25000" noProof="0">
              <a:ln>
                <a:noFill/>
              </a:ln>
              <a:solidFill>
                <a:prstClr val="white"/>
              </a:solidFill>
              <a:effectLst/>
              <a:uLnTx/>
              <a:uFillTx/>
              <a:latin typeface="Poppins"/>
              <a:ea typeface="+mn-ea"/>
              <a:cs typeface="+mn-cs"/>
              <a:sym typeface="Arial"/>
            </a:endParaRPr>
          </a:p>
        </p:txBody>
      </p:sp>
      <p:sp>
        <p:nvSpPr>
          <p:cNvPr id="60" name="Right Arrow 59">
            <a:extLst>
              <a:ext uri="{FF2B5EF4-FFF2-40B4-BE49-F238E27FC236}">
                <a16:creationId xmlns:a16="http://schemas.microsoft.com/office/drawing/2014/main" id="{3382F9A0-99F1-36F6-1226-3AA4D8F391CE}"/>
              </a:ext>
            </a:extLst>
          </p:cNvPr>
          <p:cNvSpPr/>
          <p:nvPr/>
        </p:nvSpPr>
        <p:spPr>
          <a:xfrm flipH="1">
            <a:off x="8029402" y="1284726"/>
            <a:ext cx="1857126" cy="363955"/>
          </a:xfrm>
          <a:prstGeom prst="rightArrow">
            <a:avLst/>
          </a:prstGeom>
          <a:solidFill>
            <a:schemeClr val="accent1"/>
          </a:solidFill>
          <a:ln>
            <a:solidFill>
              <a:schemeClr val="accent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30000" noProof="0">
                <a:ln>
                  <a:noFill/>
                </a:ln>
                <a:solidFill>
                  <a:prstClr val="white"/>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prstClr val="white"/>
                </a:solidFill>
                <a:effectLst/>
                <a:uLnTx/>
                <a:uFillTx/>
                <a:latin typeface="Poppins"/>
                <a:ea typeface="+mn-ea"/>
                <a:cs typeface="+mn-cs"/>
                <a:sym typeface="Arial"/>
              </a:rPr>
              <a:t>DA/NE</a:t>
            </a:r>
            <a:endParaRPr kumimoji="0" lang="en-US" sz="1100" b="0" i="0" u="none" strike="noStrike" kern="1200" cap="none" spc="0" normalizeH="0" baseline="-25000" noProof="0">
              <a:ln>
                <a:noFill/>
              </a:ln>
              <a:solidFill>
                <a:prstClr val="white"/>
              </a:solidFill>
              <a:effectLst/>
              <a:uLnTx/>
              <a:uFillTx/>
              <a:latin typeface="Poppins"/>
              <a:ea typeface="+mn-ea"/>
              <a:cs typeface="+mn-cs"/>
              <a:sym typeface="Arial"/>
            </a:endParaRPr>
          </a:p>
        </p:txBody>
      </p:sp>
      <p:sp>
        <p:nvSpPr>
          <p:cNvPr id="61" name="Rounded Rectangle 60">
            <a:extLst>
              <a:ext uri="{FF2B5EF4-FFF2-40B4-BE49-F238E27FC236}">
                <a16:creationId xmlns:a16="http://schemas.microsoft.com/office/drawing/2014/main" id="{B328C450-DE09-368A-787F-066C6C6A5E2C}"/>
              </a:ext>
            </a:extLst>
          </p:cNvPr>
          <p:cNvSpPr/>
          <p:nvPr/>
        </p:nvSpPr>
        <p:spPr>
          <a:xfrm>
            <a:off x="9648957" y="1296891"/>
            <a:ext cx="1726037" cy="648887"/>
          </a:xfrm>
          <a:prstGeom prst="roundRect">
            <a:avLst/>
          </a:prstGeom>
          <a:solidFill>
            <a:schemeClr val="accent1"/>
          </a:solidFill>
          <a:ln>
            <a:solidFill>
              <a:schemeClr val="accent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Poppins"/>
                <a:ea typeface="+mn-ea"/>
                <a:cs typeface="+mn-cs"/>
                <a:sym typeface="Arial"/>
              </a:rPr>
              <a:t>Phentermine/</a:t>
            </a:r>
            <a:br>
              <a:rPr kumimoji="0" lang="en-US" sz="1600" b="0" i="0" u="none" strike="noStrike" kern="1200" cap="none" spc="0" normalizeH="0" baseline="0" noProof="0">
                <a:ln>
                  <a:noFill/>
                </a:ln>
                <a:solidFill>
                  <a:prstClr val="white"/>
                </a:solidFill>
                <a:effectLst/>
                <a:uLnTx/>
                <a:uFillTx/>
                <a:latin typeface="Poppins"/>
                <a:ea typeface="+mn-ea"/>
                <a:cs typeface="+mn-cs"/>
                <a:sym typeface="Arial"/>
              </a:rPr>
            </a:br>
            <a:r>
              <a:rPr kumimoji="0" lang="en-US" sz="1600" b="0" i="0" u="none" strike="noStrike" kern="1200" cap="none" spc="0" normalizeH="0" baseline="0" noProof="0">
                <a:ln>
                  <a:noFill/>
                </a:ln>
                <a:solidFill>
                  <a:prstClr val="white"/>
                </a:solidFill>
                <a:effectLst/>
                <a:uLnTx/>
                <a:uFillTx/>
                <a:latin typeface="Poppins"/>
                <a:ea typeface="+mn-ea"/>
                <a:cs typeface="+mn-cs"/>
                <a:sym typeface="Arial"/>
              </a:rPr>
              <a:t>topiramate</a:t>
            </a:r>
          </a:p>
        </p:txBody>
      </p:sp>
      <p:sp>
        <p:nvSpPr>
          <p:cNvPr id="62" name="Rounded Rectangle 61">
            <a:extLst>
              <a:ext uri="{FF2B5EF4-FFF2-40B4-BE49-F238E27FC236}">
                <a16:creationId xmlns:a16="http://schemas.microsoft.com/office/drawing/2014/main" id="{EF155E70-2905-B165-813E-A7B03C94505E}"/>
              </a:ext>
            </a:extLst>
          </p:cNvPr>
          <p:cNvSpPr/>
          <p:nvPr/>
        </p:nvSpPr>
        <p:spPr>
          <a:xfrm>
            <a:off x="2395443" y="4148833"/>
            <a:ext cx="3022067" cy="1952524"/>
          </a:xfrm>
          <a:prstGeom prst="roundRect">
            <a:avLst>
              <a:gd name="adj" fmla="val 7566"/>
            </a:avLst>
          </a:prstGeom>
          <a:solidFill>
            <a:schemeClr val="tx1">
              <a:lumMod val="75000"/>
              <a:lumOff val="25000"/>
            </a:schemeClr>
          </a:solidFill>
          <a:ln>
            <a:noFill/>
          </a:ln>
          <a:effectLst/>
        </p:spPr>
        <p:style>
          <a:lnRef idx="1">
            <a:schemeClr val="dk1"/>
          </a:lnRef>
          <a:fillRef idx="2">
            <a:schemeClr val="dk1"/>
          </a:fillRef>
          <a:effectRef idx="1">
            <a:schemeClr val="dk1"/>
          </a:effectRef>
          <a:fontRef idx="minor">
            <a:schemeClr val="dk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white"/>
                </a:solidFill>
                <a:effectLst/>
                <a:uLnTx/>
                <a:uFillTx/>
                <a:latin typeface="Poppins"/>
                <a:ea typeface="+mn-ea"/>
                <a:cs typeface="+mn-cs"/>
                <a:sym typeface="Arial"/>
              </a:rPr>
              <a:t>Pipeline Medications</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Other GIP/GLP-1 RAs</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Oral GLP-1 RAs</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GLP-1/GCGR agonist</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GIP/GLP-1/GCGR agonist</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GLP-1 RA/amylin analogue</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PYY analogue</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white"/>
                </a:solidFill>
                <a:effectLst/>
                <a:uLnTx/>
                <a:uFillTx/>
                <a:latin typeface="Poppins"/>
                <a:ea typeface="+mn-ea"/>
                <a:cs typeface="+mn-cs"/>
                <a:sym typeface="Arial"/>
              </a:rPr>
              <a:t>GDF-15 analogue</a:t>
            </a:r>
          </a:p>
        </p:txBody>
      </p:sp>
      <p:sp>
        <p:nvSpPr>
          <p:cNvPr id="5" name="Right Arrow 47">
            <a:extLst>
              <a:ext uri="{FF2B5EF4-FFF2-40B4-BE49-F238E27FC236}">
                <a16:creationId xmlns:a16="http://schemas.microsoft.com/office/drawing/2014/main" id="{41AFAD89-7384-7176-BC83-CC849433A297}"/>
              </a:ext>
            </a:extLst>
          </p:cNvPr>
          <p:cNvSpPr/>
          <p:nvPr/>
        </p:nvSpPr>
        <p:spPr>
          <a:xfrm rot="20900815">
            <a:off x="4397663" y="3104279"/>
            <a:ext cx="2458404" cy="312314"/>
          </a:xfrm>
          <a:prstGeom prst="rightArrow">
            <a:avLst/>
          </a:prstGeom>
          <a:solidFill>
            <a:schemeClr val="accent3"/>
          </a:solidFill>
          <a:ln>
            <a:solidFill>
              <a:schemeClr val="accent3"/>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FFFFFF"/>
                </a:solidFill>
                <a:effectLst/>
                <a:uLnTx/>
                <a:uFillTx/>
                <a:latin typeface="Poppins"/>
                <a:ea typeface="Calibri" panose="020F0502020204030204" pitchFamily="34" charset="0"/>
                <a:cs typeface="Calibri" panose="020F0502020204030204" pitchFamily="34" charset="0"/>
                <a:sym typeface="Wingdings"/>
              </a:rPr>
              <a:t>↓</a:t>
            </a:r>
            <a:r>
              <a:rPr kumimoji="0" lang="en-US" sz="1100" b="1" i="0" u="none" strike="noStrike" kern="1200" cap="none" spc="0" normalizeH="0" baseline="0" noProof="0">
                <a:ln>
                  <a:noFill/>
                </a:ln>
                <a:solidFill>
                  <a:srgbClr val="FFFFFF"/>
                </a:solidFill>
                <a:effectLst/>
                <a:uLnTx/>
                <a:uFillTx/>
                <a:latin typeface="Poppins"/>
                <a:ea typeface="Wingdings"/>
                <a:cs typeface="Wingdings"/>
                <a:sym typeface="Wingdings"/>
              </a:rPr>
              <a:t>↑</a:t>
            </a:r>
            <a:r>
              <a:rPr kumimoji="0" lang="en-US" sz="1100" b="0" i="0" u="none" strike="noStrike" kern="1200" cap="none" spc="0" normalizeH="0" baseline="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LIPOLYSIS</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7" name="Right Arrow 45">
            <a:extLst>
              <a:ext uri="{FF2B5EF4-FFF2-40B4-BE49-F238E27FC236}">
                <a16:creationId xmlns:a16="http://schemas.microsoft.com/office/drawing/2014/main" id="{26D201B9-739C-6D6A-81A0-6A2CFE861F42}"/>
              </a:ext>
            </a:extLst>
          </p:cNvPr>
          <p:cNvSpPr/>
          <p:nvPr/>
        </p:nvSpPr>
        <p:spPr>
          <a:xfrm rot="1435420">
            <a:off x="4562480" y="3684342"/>
            <a:ext cx="1946762" cy="363961"/>
          </a:xfrm>
          <a:prstGeom prst="rightArrow">
            <a:avLst/>
          </a:prstGeom>
          <a:solidFill>
            <a:schemeClr val="accent3"/>
          </a:solidFill>
          <a:ln>
            <a:solidFill>
              <a:schemeClr val="bg1">
                <a:lumMod val="50000"/>
              </a:schemeClr>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 </a:t>
            </a:r>
            <a:r>
              <a:rPr kumimoji="0" lang="en-US" sz="1100" b="1" i="0" u="none" strike="noStrike" kern="1200" cap="none" spc="0" normalizeH="0" baseline="0" noProof="0">
                <a:ln>
                  <a:noFill/>
                </a:ln>
                <a:solidFill>
                  <a:srgbClr val="FFFFFF"/>
                </a:solidFill>
                <a:effectLst/>
                <a:uLnTx/>
                <a:uFillTx/>
                <a:latin typeface="Poppins"/>
                <a:ea typeface="Calibri" panose="020F0502020204030204" pitchFamily="34" charset="0"/>
                <a:cs typeface="Calibri" panose="020F0502020204030204" pitchFamily="34" charset="0"/>
                <a:sym typeface="Wingdings"/>
              </a:rPr>
              <a:t>↓</a:t>
            </a:r>
            <a:r>
              <a:rPr kumimoji="0" lang="en-US" sz="1100" b="0" i="0" u="none" strike="noStrike" kern="1200" cap="none" spc="0" normalizeH="0" baseline="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GASTRIC EMPTYING</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46" name="Right Arrow 45">
            <a:extLst>
              <a:ext uri="{FF2B5EF4-FFF2-40B4-BE49-F238E27FC236}">
                <a16:creationId xmlns:a16="http://schemas.microsoft.com/office/drawing/2014/main" id="{30A2B689-CF16-4F79-8ED5-0E293DE882E9}"/>
              </a:ext>
            </a:extLst>
          </p:cNvPr>
          <p:cNvSpPr/>
          <p:nvPr/>
        </p:nvSpPr>
        <p:spPr>
          <a:xfrm rot="2233646">
            <a:off x="4436096" y="3088020"/>
            <a:ext cx="2357401" cy="315212"/>
          </a:xfrm>
          <a:prstGeom prst="rightArrow">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r"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 </a:t>
            </a:r>
            <a:r>
              <a:rPr kumimoji="0" lang="en-US" sz="1100" b="1" i="0" u="none" strike="noStrike" kern="1200" cap="none" spc="0" normalizeH="0" baseline="0" noProof="0">
                <a:ln>
                  <a:noFill/>
                </a:ln>
                <a:solidFill>
                  <a:srgbClr val="FFFFFF"/>
                </a:solidFill>
                <a:effectLst/>
                <a:uLnTx/>
                <a:uFillTx/>
                <a:latin typeface="Poppins"/>
                <a:ea typeface="Calibri" panose="020F0502020204030204" pitchFamily="34" charset="0"/>
                <a:cs typeface="Calibri" panose="020F0502020204030204" pitchFamily="34" charset="0"/>
                <a:sym typeface="Wingdings"/>
              </a:rPr>
              <a:t>↓</a:t>
            </a:r>
            <a:r>
              <a:rPr kumimoji="0" lang="en-US" sz="1100" b="0" i="0" u="none" strike="noStrike" kern="1200" cap="none" spc="0" normalizeH="0" baseline="0" noProof="0">
                <a:ln>
                  <a:noFill/>
                </a:ln>
                <a:solidFill>
                  <a:srgbClr val="FFFFFF"/>
                </a:solidFill>
                <a:effectLst/>
                <a:uLnTx/>
                <a:uFillTx/>
                <a:latin typeface="Poppins"/>
                <a:ea typeface="Wingdings"/>
                <a:cs typeface="Wingdings"/>
                <a:sym typeface="Wingdings"/>
              </a:rPr>
              <a:t> </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GASTRIC EMPTYING</a:t>
            </a:r>
            <a:endParaRPr kumimoji="0" lang="en-US" sz="1100" b="0" i="0" u="none" strike="noStrike" kern="1200" cap="none" spc="0" normalizeH="0" baseline="-25000" noProof="0">
              <a:ln>
                <a:noFill/>
              </a:ln>
              <a:solidFill>
                <a:srgbClr val="FFFFFF"/>
              </a:solidFill>
              <a:effectLst/>
              <a:uLnTx/>
              <a:uFillTx/>
              <a:latin typeface="Poppins"/>
              <a:ea typeface="+mn-ea"/>
              <a:cs typeface="+mn-cs"/>
              <a:sym typeface="Arial"/>
            </a:endParaRPr>
          </a:p>
        </p:txBody>
      </p:sp>
      <p:sp>
        <p:nvSpPr>
          <p:cNvPr id="3" name="Rounded Rectangle 26">
            <a:extLst>
              <a:ext uri="{FF2B5EF4-FFF2-40B4-BE49-F238E27FC236}">
                <a16:creationId xmlns:a16="http://schemas.microsoft.com/office/drawing/2014/main" id="{D8327026-B422-61C8-0BA4-D8C5C08E87F0}"/>
              </a:ext>
            </a:extLst>
          </p:cNvPr>
          <p:cNvSpPr/>
          <p:nvPr/>
        </p:nvSpPr>
        <p:spPr>
          <a:xfrm>
            <a:off x="3079517" y="3117172"/>
            <a:ext cx="1802641" cy="593533"/>
          </a:xfrm>
          <a:prstGeom prst="roundRect">
            <a:avLst/>
          </a:prstGeom>
          <a:solidFill>
            <a:schemeClr val="accent3"/>
          </a:solidFill>
          <a:ln>
            <a:solidFill>
              <a:schemeClr val="accent3"/>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Tirzepatide</a:t>
            </a:r>
          </a:p>
        </p:txBody>
      </p:sp>
      <p:sp>
        <p:nvSpPr>
          <p:cNvPr id="49" name="Rounded Rectangle 48">
            <a:extLst>
              <a:ext uri="{FF2B5EF4-FFF2-40B4-BE49-F238E27FC236}">
                <a16:creationId xmlns:a16="http://schemas.microsoft.com/office/drawing/2014/main" id="{AB94F2F7-2DC4-5125-FAF0-027BF92707F6}"/>
              </a:ext>
            </a:extLst>
          </p:cNvPr>
          <p:cNvSpPr/>
          <p:nvPr/>
        </p:nvSpPr>
        <p:spPr>
          <a:xfrm>
            <a:off x="3079099" y="2133731"/>
            <a:ext cx="1803059" cy="934392"/>
          </a:xfrm>
          <a:prstGeom prst="roundRect">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Liraglutide</a:t>
            </a:r>
          </a:p>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Orforglipron</a:t>
            </a:r>
          </a:p>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Semaglutide</a:t>
            </a:r>
          </a:p>
        </p:txBody>
      </p:sp>
      <p:sp>
        <p:nvSpPr>
          <p:cNvPr id="10" name="Left Brace 9">
            <a:extLst>
              <a:ext uri="{FF2B5EF4-FFF2-40B4-BE49-F238E27FC236}">
                <a16:creationId xmlns:a16="http://schemas.microsoft.com/office/drawing/2014/main" id="{D673CA61-1304-0149-9903-95CCE7C84D1F}"/>
              </a:ext>
            </a:extLst>
          </p:cNvPr>
          <p:cNvSpPr/>
          <p:nvPr/>
        </p:nvSpPr>
        <p:spPr bwMode="auto">
          <a:xfrm>
            <a:off x="2643092" y="2133731"/>
            <a:ext cx="255203" cy="1576974"/>
          </a:xfrm>
          <a:prstGeom prst="leftBrace">
            <a:avLst/>
          </a:prstGeom>
          <a:noFill/>
          <a:ln w="28575" cap="flat" cmpd="sng" algn="ctr">
            <a:solidFill>
              <a:schemeClr val="accent2"/>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0136A8FC-0FF4-E0C7-CD34-385634960D12}"/>
              </a:ext>
            </a:extLst>
          </p:cNvPr>
          <p:cNvSpPr txBox="1"/>
          <p:nvPr/>
        </p:nvSpPr>
        <p:spPr bwMode="auto">
          <a:xfrm>
            <a:off x="530726" y="2566828"/>
            <a:ext cx="20505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a:ln>
                  <a:noFill/>
                </a:ln>
                <a:solidFill>
                  <a:srgbClr val="006466"/>
                </a:solidFill>
                <a:effectLst/>
                <a:uLnTx/>
                <a:uFillTx/>
                <a:latin typeface="Poppins"/>
                <a:ea typeface="+mn-ea"/>
                <a:cs typeface="Arial" panose="020B0604020202020204" pitchFamily="34" charset="0"/>
              </a:rPr>
              <a:t>GLP-1 RA </a:t>
            </a:r>
            <a:r>
              <a:rPr kumimoji="0" lang="en-US" sz="1600" b="0" i="0" u="none" strike="noStrike" kern="1200" cap="none" spc="0" normalizeH="0" baseline="0" noProof="0">
                <a:ln>
                  <a:noFill/>
                </a:ln>
                <a:solidFill>
                  <a:srgbClr val="000000"/>
                </a:solidFill>
                <a:effectLst/>
                <a:uLnTx/>
                <a:uFillTx/>
                <a:latin typeface="Poppins"/>
                <a:ea typeface="+mn-ea"/>
                <a:cs typeface="Arial" panose="020B0604020202020204" pitchFamily="34" charset="0"/>
              </a:rPr>
              <a:t>and </a:t>
            </a:r>
            <a:br>
              <a:rPr kumimoji="0" lang="en-US" sz="1600" b="0" i="0" u="none" strike="noStrike" kern="1200" cap="none" spc="0" normalizeH="0" baseline="0" noProof="0">
                <a:ln>
                  <a:noFill/>
                </a:ln>
                <a:solidFill>
                  <a:srgbClr val="000000"/>
                </a:solidFill>
                <a:effectLst/>
                <a:uLnTx/>
                <a:uFillTx/>
                <a:latin typeface="Poppins"/>
                <a:ea typeface="+mn-ea"/>
                <a:cs typeface="Arial" panose="020B0604020202020204" pitchFamily="34" charset="0"/>
              </a:rPr>
            </a:br>
            <a:r>
              <a:rPr kumimoji="0" lang="en-US" sz="1600" b="1" i="0" u="none" strike="noStrike" kern="1200" cap="none" spc="0" normalizeH="0" baseline="0" noProof="0">
                <a:ln>
                  <a:noFill/>
                </a:ln>
                <a:solidFill>
                  <a:srgbClr val="9B6FEF"/>
                </a:solidFill>
                <a:effectLst/>
                <a:uLnTx/>
                <a:uFillTx/>
                <a:latin typeface="Poppins"/>
                <a:ea typeface="+mn-ea"/>
                <a:cs typeface="Arial" panose="020B0604020202020204" pitchFamily="34" charset="0"/>
              </a:rPr>
              <a:t>dual GIP/GLP-1 RA</a:t>
            </a:r>
          </a:p>
        </p:txBody>
      </p:sp>
      <p:sp>
        <p:nvSpPr>
          <p:cNvPr id="9" name="Right Arrow 15">
            <a:extLst>
              <a:ext uri="{FF2B5EF4-FFF2-40B4-BE49-F238E27FC236}">
                <a16:creationId xmlns:a16="http://schemas.microsoft.com/office/drawing/2014/main" id="{869D9FC1-50AE-8715-D159-43442F0B3334}"/>
              </a:ext>
            </a:extLst>
          </p:cNvPr>
          <p:cNvSpPr/>
          <p:nvPr/>
        </p:nvSpPr>
        <p:spPr>
          <a:xfrm flipH="1">
            <a:off x="8027572" y="3826024"/>
            <a:ext cx="1884089" cy="363963"/>
          </a:xfrm>
          <a:prstGeom prst="rightArrow">
            <a:avLst/>
          </a:prstGeom>
          <a:solidFill>
            <a:schemeClr val="accent2"/>
          </a:solidFill>
          <a:ln>
            <a:solidFill>
              <a:schemeClr val="accent2"/>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l" defTabSz="457189"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 </a:t>
            </a:r>
            <a:r>
              <a:rPr kumimoji="0" lang="en-US" sz="1100" b="1" i="0" u="none" strike="noStrike" kern="1200" cap="none" spc="0" normalizeH="0" baseline="0" noProof="0">
                <a:ln>
                  <a:noFill/>
                </a:ln>
                <a:solidFill>
                  <a:srgbClr val="FFFFFF"/>
                </a:solidFill>
                <a:effectLst/>
                <a:uLnTx/>
                <a:uFillTx/>
                <a:latin typeface="Poppins"/>
                <a:ea typeface="Calibri" panose="020F0502020204030204" pitchFamily="34" charset="0"/>
                <a:cs typeface="Calibri" panose="020F0502020204030204" pitchFamily="34" charset="0"/>
                <a:sym typeface="Wingdings"/>
              </a:rPr>
              <a:t>↓</a:t>
            </a:r>
            <a:r>
              <a:rPr kumimoji="0" lang="en-US" sz="1100" b="0" i="0" u="none" strike="noStrike" kern="1200" cap="none" spc="0" normalizeH="0" baseline="0" noProof="0">
                <a:ln>
                  <a:noFill/>
                </a:ln>
                <a:solidFill>
                  <a:srgbClr val="FFFFFF"/>
                </a:solidFill>
                <a:effectLst/>
                <a:uLnTx/>
                <a:uFillTx/>
                <a:latin typeface="Poppins"/>
                <a:ea typeface="+mn-ea"/>
                <a:cs typeface="+mn-cs"/>
                <a:sym typeface="Arial"/>
              </a:rPr>
              <a:t> Stomach volume  </a:t>
            </a:r>
          </a:p>
        </p:txBody>
      </p:sp>
      <p:sp>
        <p:nvSpPr>
          <p:cNvPr id="13" name="Rounded Rectangle 16">
            <a:extLst>
              <a:ext uri="{FF2B5EF4-FFF2-40B4-BE49-F238E27FC236}">
                <a16:creationId xmlns:a16="http://schemas.microsoft.com/office/drawing/2014/main" id="{74DF8991-8EA3-3260-B500-E04594EC2C8D}"/>
              </a:ext>
            </a:extLst>
          </p:cNvPr>
          <p:cNvSpPr/>
          <p:nvPr/>
        </p:nvSpPr>
        <p:spPr>
          <a:xfrm>
            <a:off x="9886527" y="3755667"/>
            <a:ext cx="1933665" cy="504676"/>
          </a:xfrm>
          <a:prstGeom prst="roundRect">
            <a:avLst/>
          </a:prstGeom>
          <a:solidFill>
            <a:schemeClr val="accent2"/>
          </a:solidFill>
          <a:ln>
            <a:solidFill>
              <a:schemeClr val="accent2"/>
            </a:solid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defTabSz="457189">
              <a:defRPr/>
            </a:pPr>
            <a:r>
              <a:rPr lang="en-US" sz="1600">
                <a:solidFill>
                  <a:srgbClr val="FFFFFF"/>
                </a:solidFill>
                <a:latin typeface="Poppins"/>
                <a:sym typeface="Arial"/>
              </a:rPr>
              <a:t>Gastric </a:t>
            </a:r>
            <a:r>
              <a:rPr kumimoji="0" lang="en-US" sz="1600" b="0" i="0" u="none" strike="noStrike" kern="1200" cap="none" spc="0" normalizeH="0" baseline="0" noProof="0">
                <a:ln>
                  <a:noFill/>
                </a:ln>
                <a:solidFill>
                  <a:srgbClr val="FFFFFF"/>
                </a:solidFill>
                <a:effectLst/>
                <a:uLnTx/>
                <a:uFillTx/>
                <a:latin typeface="Poppins"/>
                <a:ea typeface="+mn-ea"/>
                <a:cs typeface="+mn-cs"/>
                <a:sym typeface="Arial"/>
              </a:rPr>
              <a:t>device</a:t>
            </a:r>
          </a:p>
        </p:txBody>
      </p:sp>
      <p:sp>
        <p:nvSpPr>
          <p:cNvPr id="6" name="Content Placeholder 2">
            <a:extLst>
              <a:ext uri="{FF2B5EF4-FFF2-40B4-BE49-F238E27FC236}">
                <a16:creationId xmlns:a16="http://schemas.microsoft.com/office/drawing/2014/main" id="{C159455C-895B-7A3B-C34D-01CD09EADBED}"/>
              </a:ext>
            </a:extLst>
          </p:cNvPr>
          <p:cNvSpPr txBox="1">
            <a:spLocks/>
          </p:cNvSpPr>
          <p:nvPr/>
        </p:nvSpPr>
        <p:spPr>
          <a:xfrm>
            <a:off x="1712199" y="6302375"/>
            <a:ext cx="7812290"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700"/>
              </a:spcAft>
              <a:buClrTx/>
              <a:buSzPct val="75000"/>
              <a:buFontTx/>
              <a:buNone/>
              <a:tabLst/>
              <a:defRPr/>
            </a:pP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Angelidi</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a:t>
            </a: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Endocr</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Rev. 2022;43:507. </a:t>
            </a: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Giruzzi</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Clin Diabetes. 2020;38:313. Tak. Curr </a:t>
            </a: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Obes</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Rep. 2021;10:14. </a:t>
            </a:r>
            <a:b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b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Tschöp</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a:t>
            </a:r>
            <a:r>
              <a:rPr kumimoji="0" lang="en-US" sz="1000" b="0" i="0" u="none" strike="noStrike" kern="1200" cap="none" spc="0" normalizeH="0" baseline="0" noProof="0" err="1">
                <a:ln>
                  <a:noFill/>
                </a:ln>
                <a:solidFill>
                  <a:srgbClr val="161616"/>
                </a:solidFill>
                <a:effectLst/>
                <a:uLnTx/>
                <a:uFillTx/>
                <a:latin typeface="Poppins" pitchFamily="2" charset="77"/>
                <a:ea typeface="+mn-ea"/>
                <a:cs typeface="Poppins" pitchFamily="2" charset="77"/>
              </a:rPr>
              <a:t>Diabetologia</a:t>
            </a:r>
            <a:r>
              <a:rPr kumimoji="0" lang="en-US" sz="1000" b="0" i="0" u="none" strike="noStrike" kern="1200" cap="none" spc="0" normalizeH="0" baseline="0" noProof="0">
                <a:ln>
                  <a:noFill/>
                </a:ln>
                <a:solidFill>
                  <a:srgbClr val="161616"/>
                </a:solidFill>
                <a:effectLst/>
                <a:uLnTx/>
                <a:uFillTx/>
                <a:latin typeface="Poppins" pitchFamily="2" charset="77"/>
                <a:ea typeface="+mn-ea"/>
                <a:cs typeface="Poppins" pitchFamily="2" charset="77"/>
              </a:rPr>
              <a:t>. 2023;66:1796. Tirzepatide PI. Orforglipron PI. prnewswire.com/news-releases/epitomee-medical-announces-fda-clearance-of-its-capsule-weight-management-device-302249169.html.</a:t>
            </a:r>
          </a:p>
        </p:txBody>
      </p:sp>
      <p:grpSp>
        <p:nvGrpSpPr>
          <p:cNvPr id="67" name="Group 66">
            <a:extLst>
              <a:ext uri="{FF2B5EF4-FFF2-40B4-BE49-F238E27FC236}">
                <a16:creationId xmlns:a16="http://schemas.microsoft.com/office/drawing/2014/main" id="{2A289212-5217-F63A-B682-90CAB739341E}"/>
              </a:ext>
            </a:extLst>
          </p:cNvPr>
          <p:cNvGrpSpPr/>
          <p:nvPr/>
        </p:nvGrpSpPr>
        <p:grpSpPr>
          <a:xfrm>
            <a:off x="6868615" y="2683389"/>
            <a:ext cx="631254" cy="592691"/>
            <a:chOff x="8251288" y="2997766"/>
            <a:chExt cx="631254" cy="592691"/>
          </a:xfrm>
        </p:grpSpPr>
        <p:grpSp>
          <p:nvGrpSpPr>
            <p:cNvPr id="18" name="Group 17">
              <a:extLst>
                <a:ext uri="{FF2B5EF4-FFF2-40B4-BE49-F238E27FC236}">
                  <a16:creationId xmlns:a16="http://schemas.microsoft.com/office/drawing/2014/main" id="{7415A6C1-052E-B36E-547B-2FCD5B665574}"/>
                </a:ext>
              </a:extLst>
            </p:cNvPr>
            <p:cNvGrpSpPr/>
            <p:nvPr/>
          </p:nvGrpSpPr>
          <p:grpSpPr>
            <a:xfrm>
              <a:off x="8621366" y="3068123"/>
              <a:ext cx="135980" cy="176658"/>
              <a:chOff x="8832112" y="5238307"/>
              <a:chExt cx="255181" cy="255181"/>
            </a:xfrm>
          </p:grpSpPr>
          <p:sp>
            <p:nvSpPr>
              <p:cNvPr id="14" name="Oval 13">
                <a:extLst>
                  <a:ext uri="{FF2B5EF4-FFF2-40B4-BE49-F238E27FC236}">
                    <a16:creationId xmlns:a16="http://schemas.microsoft.com/office/drawing/2014/main" id="{DCDD2B08-901D-CE71-4A06-2B1B470A011D}"/>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A9658451-0622-62B0-59F8-FD9893C342F6}"/>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8E966F1C-2372-D8DF-B8E6-10498595D770}"/>
                </a:ext>
              </a:extLst>
            </p:cNvPr>
            <p:cNvGrpSpPr/>
            <p:nvPr/>
          </p:nvGrpSpPr>
          <p:grpSpPr>
            <a:xfrm rot="2292782">
              <a:off x="8746561" y="3142063"/>
              <a:ext cx="135981" cy="176658"/>
              <a:chOff x="8832112" y="5238307"/>
              <a:chExt cx="255181" cy="255181"/>
            </a:xfrm>
          </p:grpSpPr>
          <p:sp>
            <p:nvSpPr>
              <p:cNvPr id="20" name="Oval 19">
                <a:extLst>
                  <a:ext uri="{FF2B5EF4-FFF2-40B4-BE49-F238E27FC236}">
                    <a16:creationId xmlns:a16="http://schemas.microsoft.com/office/drawing/2014/main" id="{055DEC38-0BA2-D0C5-A5E6-48B47644CC61}"/>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D442702B-6368-4D8D-3777-C883B7D93D8C}"/>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6E75ACEC-A703-9B9A-0964-52CDF82F88C6}"/>
                </a:ext>
              </a:extLst>
            </p:cNvPr>
            <p:cNvGrpSpPr/>
            <p:nvPr/>
          </p:nvGrpSpPr>
          <p:grpSpPr>
            <a:xfrm rot="14796254">
              <a:off x="8571956" y="3224167"/>
              <a:ext cx="135981" cy="176658"/>
              <a:chOff x="8832112" y="5238307"/>
              <a:chExt cx="255181" cy="255181"/>
            </a:xfrm>
          </p:grpSpPr>
          <p:sp>
            <p:nvSpPr>
              <p:cNvPr id="25" name="Oval 24">
                <a:extLst>
                  <a:ext uri="{FF2B5EF4-FFF2-40B4-BE49-F238E27FC236}">
                    <a16:creationId xmlns:a16="http://schemas.microsoft.com/office/drawing/2014/main" id="{ADA3438D-19DC-64A6-EC6E-A6A394530769}"/>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8E72EE34-645B-D299-3BBD-CB1980EE3427}"/>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206B1B96-B5AC-213C-5EE3-F465635CDEF4}"/>
                </a:ext>
              </a:extLst>
            </p:cNvPr>
            <p:cNvGrpSpPr/>
            <p:nvPr/>
          </p:nvGrpSpPr>
          <p:grpSpPr>
            <a:xfrm rot="18165766">
              <a:off x="8711964" y="3294348"/>
              <a:ext cx="135981" cy="176658"/>
              <a:chOff x="8832112" y="5238307"/>
              <a:chExt cx="255181" cy="255181"/>
            </a:xfrm>
          </p:grpSpPr>
          <p:sp>
            <p:nvSpPr>
              <p:cNvPr id="30" name="Oval 29">
                <a:extLst>
                  <a:ext uri="{FF2B5EF4-FFF2-40B4-BE49-F238E27FC236}">
                    <a16:creationId xmlns:a16="http://schemas.microsoft.com/office/drawing/2014/main" id="{88C26E5D-F6B7-5511-191F-B283FB211FD0}"/>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CCB15690-6674-3D10-3161-C02252DC46E1}"/>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2" name="Group 31">
              <a:extLst>
                <a:ext uri="{FF2B5EF4-FFF2-40B4-BE49-F238E27FC236}">
                  <a16:creationId xmlns:a16="http://schemas.microsoft.com/office/drawing/2014/main" id="{B5EBE7AD-A8EE-95E3-491F-05D367E35AF0}"/>
                </a:ext>
              </a:extLst>
            </p:cNvPr>
            <p:cNvGrpSpPr/>
            <p:nvPr/>
          </p:nvGrpSpPr>
          <p:grpSpPr>
            <a:xfrm rot="5242885">
              <a:off x="8468345" y="3118765"/>
              <a:ext cx="135981" cy="176658"/>
              <a:chOff x="8832112" y="5238307"/>
              <a:chExt cx="255181" cy="255181"/>
            </a:xfrm>
          </p:grpSpPr>
          <p:sp>
            <p:nvSpPr>
              <p:cNvPr id="33" name="Oval 32">
                <a:extLst>
                  <a:ext uri="{FF2B5EF4-FFF2-40B4-BE49-F238E27FC236}">
                    <a16:creationId xmlns:a16="http://schemas.microsoft.com/office/drawing/2014/main" id="{F1E256AD-B14E-227F-7E21-F1B727CAF1E7}"/>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571C3D59-C078-EA7F-B836-9607CBB6EEDF}"/>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5" name="Group 34">
              <a:extLst>
                <a:ext uri="{FF2B5EF4-FFF2-40B4-BE49-F238E27FC236}">
                  <a16:creationId xmlns:a16="http://schemas.microsoft.com/office/drawing/2014/main" id="{2238E249-F803-2E4B-DEED-75D18B775F5C}"/>
                </a:ext>
              </a:extLst>
            </p:cNvPr>
            <p:cNvGrpSpPr/>
            <p:nvPr/>
          </p:nvGrpSpPr>
          <p:grpSpPr>
            <a:xfrm rot="8441873">
              <a:off x="8411545" y="3259368"/>
              <a:ext cx="135981" cy="176658"/>
              <a:chOff x="8832112" y="5238307"/>
              <a:chExt cx="255181" cy="255181"/>
            </a:xfrm>
          </p:grpSpPr>
          <p:sp>
            <p:nvSpPr>
              <p:cNvPr id="36" name="Oval 35">
                <a:extLst>
                  <a:ext uri="{FF2B5EF4-FFF2-40B4-BE49-F238E27FC236}">
                    <a16:creationId xmlns:a16="http://schemas.microsoft.com/office/drawing/2014/main" id="{62EA5591-C0DA-981E-23B9-EEC0852E4394}"/>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a:extLst>
                  <a:ext uri="{FF2B5EF4-FFF2-40B4-BE49-F238E27FC236}">
                    <a16:creationId xmlns:a16="http://schemas.microsoft.com/office/drawing/2014/main" id="{1580E34F-BC56-6D1B-6472-E1A08EB42065}"/>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8" name="Group 37">
              <a:extLst>
                <a:ext uri="{FF2B5EF4-FFF2-40B4-BE49-F238E27FC236}">
                  <a16:creationId xmlns:a16="http://schemas.microsoft.com/office/drawing/2014/main" id="{D02A44D1-D7D7-595C-F405-5680E94C9EC1}"/>
                </a:ext>
              </a:extLst>
            </p:cNvPr>
            <p:cNvGrpSpPr/>
            <p:nvPr/>
          </p:nvGrpSpPr>
          <p:grpSpPr>
            <a:xfrm rot="4452889">
              <a:off x="8564390" y="3376417"/>
              <a:ext cx="135981" cy="176658"/>
              <a:chOff x="8832112" y="5238307"/>
              <a:chExt cx="255181" cy="255181"/>
            </a:xfrm>
          </p:grpSpPr>
          <p:sp>
            <p:nvSpPr>
              <p:cNvPr id="39" name="Oval 38">
                <a:extLst>
                  <a:ext uri="{FF2B5EF4-FFF2-40B4-BE49-F238E27FC236}">
                    <a16:creationId xmlns:a16="http://schemas.microsoft.com/office/drawing/2014/main" id="{EF944B53-031E-45F5-CC05-A61EB5368BBE}"/>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EAA973FB-8B8C-38E8-5B2B-5858BC00D7EF}"/>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2" name="Group 41">
              <a:extLst>
                <a:ext uri="{FF2B5EF4-FFF2-40B4-BE49-F238E27FC236}">
                  <a16:creationId xmlns:a16="http://schemas.microsoft.com/office/drawing/2014/main" id="{B22CCCF3-7DB9-7843-B94C-240A4F5204DB}"/>
                </a:ext>
              </a:extLst>
            </p:cNvPr>
            <p:cNvGrpSpPr/>
            <p:nvPr/>
          </p:nvGrpSpPr>
          <p:grpSpPr>
            <a:xfrm rot="16200000">
              <a:off x="8499874" y="2977428"/>
              <a:ext cx="135981" cy="176658"/>
              <a:chOff x="8832112" y="5238307"/>
              <a:chExt cx="255181" cy="255181"/>
            </a:xfrm>
          </p:grpSpPr>
          <p:sp>
            <p:nvSpPr>
              <p:cNvPr id="43" name="Oval 42">
                <a:extLst>
                  <a:ext uri="{FF2B5EF4-FFF2-40B4-BE49-F238E27FC236}">
                    <a16:creationId xmlns:a16="http://schemas.microsoft.com/office/drawing/2014/main" id="{16E5C6E1-2FC2-F0DB-D2D4-5D518A12EBB8}"/>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55AB35B1-8122-00DE-E517-2F1DFEE47BAF}"/>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5" name="Group 44">
              <a:extLst>
                <a:ext uri="{FF2B5EF4-FFF2-40B4-BE49-F238E27FC236}">
                  <a16:creationId xmlns:a16="http://schemas.microsoft.com/office/drawing/2014/main" id="{BD92AFFD-D9C7-26EA-70D9-C6259E41DF8A}"/>
                </a:ext>
              </a:extLst>
            </p:cNvPr>
            <p:cNvGrpSpPr/>
            <p:nvPr/>
          </p:nvGrpSpPr>
          <p:grpSpPr>
            <a:xfrm rot="6156960">
              <a:off x="8278403" y="3146225"/>
              <a:ext cx="135981" cy="176658"/>
              <a:chOff x="8832112" y="5238307"/>
              <a:chExt cx="255181" cy="255181"/>
            </a:xfrm>
          </p:grpSpPr>
          <p:sp>
            <p:nvSpPr>
              <p:cNvPr id="47" name="Oval 46">
                <a:extLst>
                  <a:ext uri="{FF2B5EF4-FFF2-40B4-BE49-F238E27FC236}">
                    <a16:creationId xmlns:a16="http://schemas.microsoft.com/office/drawing/2014/main" id="{52005CAE-B63D-E4A1-4175-1D8CD1A8D21F}"/>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035B28CE-B39D-B2F1-EA8C-479BF713852A}"/>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4" name="Group 53">
              <a:extLst>
                <a:ext uri="{FF2B5EF4-FFF2-40B4-BE49-F238E27FC236}">
                  <a16:creationId xmlns:a16="http://schemas.microsoft.com/office/drawing/2014/main" id="{89B804AF-23B6-0B82-3FC7-34E1C7B9CA67}"/>
                </a:ext>
              </a:extLst>
            </p:cNvPr>
            <p:cNvGrpSpPr/>
            <p:nvPr/>
          </p:nvGrpSpPr>
          <p:grpSpPr>
            <a:xfrm rot="18165766">
              <a:off x="8271626" y="3301257"/>
              <a:ext cx="135981" cy="176658"/>
              <a:chOff x="8832112" y="5238307"/>
              <a:chExt cx="255181" cy="255181"/>
            </a:xfrm>
          </p:grpSpPr>
          <p:sp>
            <p:nvSpPr>
              <p:cNvPr id="55" name="Oval 54">
                <a:extLst>
                  <a:ext uri="{FF2B5EF4-FFF2-40B4-BE49-F238E27FC236}">
                    <a16:creationId xmlns:a16="http://schemas.microsoft.com/office/drawing/2014/main" id="{88F4B83D-C01C-D619-7094-0A10FDF6B3CB}"/>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9E2D571D-D0DD-6B56-523A-698687D14B54}"/>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7" name="Group 56">
              <a:extLst>
                <a:ext uri="{FF2B5EF4-FFF2-40B4-BE49-F238E27FC236}">
                  <a16:creationId xmlns:a16="http://schemas.microsoft.com/office/drawing/2014/main" id="{9CB22F9E-A895-1D6F-E7C1-AC38E29C35B7}"/>
                </a:ext>
              </a:extLst>
            </p:cNvPr>
            <p:cNvGrpSpPr/>
            <p:nvPr/>
          </p:nvGrpSpPr>
          <p:grpSpPr>
            <a:xfrm rot="9819210">
              <a:off x="8400578" y="3413799"/>
              <a:ext cx="135981" cy="176658"/>
              <a:chOff x="8832112" y="5238307"/>
              <a:chExt cx="255181" cy="255181"/>
            </a:xfrm>
          </p:grpSpPr>
          <p:sp>
            <p:nvSpPr>
              <p:cNvPr id="59" name="Oval 58">
                <a:extLst>
                  <a:ext uri="{FF2B5EF4-FFF2-40B4-BE49-F238E27FC236}">
                    <a16:creationId xmlns:a16="http://schemas.microsoft.com/office/drawing/2014/main" id="{C78F78F8-5979-1833-50AD-0501A703F070}"/>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E24D415F-7249-785F-91F9-27F8CCEE316D}"/>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4" name="Group 63">
              <a:extLst>
                <a:ext uri="{FF2B5EF4-FFF2-40B4-BE49-F238E27FC236}">
                  <a16:creationId xmlns:a16="http://schemas.microsoft.com/office/drawing/2014/main" id="{96BB9EF2-FFE3-8C37-6B1D-11B8807985D9}"/>
                </a:ext>
              </a:extLst>
            </p:cNvPr>
            <p:cNvGrpSpPr/>
            <p:nvPr/>
          </p:nvGrpSpPr>
          <p:grpSpPr>
            <a:xfrm rot="20789506">
              <a:off x="8337801" y="3001287"/>
              <a:ext cx="135981" cy="176658"/>
              <a:chOff x="8832112" y="5238307"/>
              <a:chExt cx="255181" cy="255181"/>
            </a:xfrm>
          </p:grpSpPr>
          <p:sp>
            <p:nvSpPr>
              <p:cNvPr id="65" name="Oval 64">
                <a:extLst>
                  <a:ext uri="{FF2B5EF4-FFF2-40B4-BE49-F238E27FC236}">
                    <a16:creationId xmlns:a16="http://schemas.microsoft.com/office/drawing/2014/main" id="{984C8BF1-B328-812F-7E17-1211D0BF02B0}"/>
                  </a:ext>
                </a:extLst>
              </p:cNvPr>
              <p:cNvSpPr/>
              <p:nvPr/>
            </p:nvSpPr>
            <p:spPr>
              <a:xfrm>
                <a:off x="8832112" y="5238307"/>
                <a:ext cx="255181" cy="255181"/>
              </a:xfrm>
              <a:prstGeom prst="ellipse">
                <a:avLst/>
              </a:prstGeom>
              <a:solidFill>
                <a:schemeClr val="bg2">
                  <a:lumMod val="90000"/>
                </a:schemeClr>
              </a:solidFill>
              <a:ln>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a:extLst>
                  <a:ext uri="{FF2B5EF4-FFF2-40B4-BE49-F238E27FC236}">
                    <a16:creationId xmlns:a16="http://schemas.microsoft.com/office/drawing/2014/main" id="{37703B93-E2FC-4164-1628-5F61DAB99151}"/>
                  </a:ext>
                </a:extLst>
              </p:cNvPr>
              <p:cNvSpPr/>
              <p:nvPr/>
            </p:nvSpPr>
            <p:spPr>
              <a:xfrm>
                <a:off x="8933130" y="5252144"/>
                <a:ext cx="53144" cy="45719"/>
              </a:xfrm>
              <a:prstGeom prst="ellipse">
                <a:avLst/>
              </a:prstGeom>
              <a:solidFill>
                <a:schemeClr val="accent5">
                  <a:lumMod val="75000"/>
                </a:schemeClr>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860152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E1589-49E9-C795-4BF1-1804CD45B6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5FD4FE-B755-1928-4273-8BC3ACCAED86}"/>
              </a:ext>
            </a:extLst>
          </p:cNvPr>
          <p:cNvSpPr>
            <a:spLocks noGrp="1"/>
          </p:cNvSpPr>
          <p:nvPr>
            <p:ph type="title"/>
          </p:nvPr>
        </p:nvSpPr>
        <p:spPr>
          <a:xfrm>
            <a:off x="231078" y="531006"/>
            <a:ext cx="11740260" cy="502445"/>
          </a:xfrm>
        </p:spPr>
        <p:txBody>
          <a:bodyPr/>
          <a:lstStyle/>
          <a:p>
            <a:r>
              <a:rPr lang="en-US"/>
              <a:t>Clinical Roadmap for Individualized Therapy Selection</a:t>
            </a:r>
          </a:p>
        </p:txBody>
      </p:sp>
      <p:sp>
        <p:nvSpPr>
          <p:cNvPr id="4" name="TextBox 3">
            <a:extLst>
              <a:ext uri="{FF2B5EF4-FFF2-40B4-BE49-F238E27FC236}">
                <a16:creationId xmlns:a16="http://schemas.microsoft.com/office/drawing/2014/main" id="{BEE0C5F1-5899-F9EF-10D3-71A3D1CA66B4}"/>
              </a:ext>
            </a:extLst>
          </p:cNvPr>
          <p:cNvSpPr txBox="1"/>
          <p:nvPr/>
        </p:nvSpPr>
        <p:spPr>
          <a:xfrm>
            <a:off x="1413757" y="2398816"/>
            <a:ext cx="9334005" cy="2945080"/>
          </a:xfrm>
          <a:prstGeom prst="rect">
            <a:avLst/>
          </a:prstGeom>
        </p:spPr>
        <p:txBody>
          <a:bodyPr vert="horz"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200" b="1" i="0" u="none" strike="noStrike" kern="1200" cap="none" spc="0" normalizeH="0" baseline="0" noProof="0">
              <a:ln>
                <a:noFill/>
              </a:ln>
              <a:solidFill>
                <a:srgbClr val="161616"/>
              </a:solidFill>
              <a:effectLst/>
              <a:uLnTx/>
              <a:uFillTx/>
              <a:latin typeface="Arial" panose="020B0604020202020204" pitchFamily="34" charset="0"/>
              <a:ea typeface="+mn-ea"/>
              <a:cs typeface="Arial" panose="020B0604020202020204" pitchFamily="34" charset="0"/>
            </a:endParaRPr>
          </a:p>
        </p:txBody>
      </p:sp>
      <p:sp>
        <p:nvSpPr>
          <p:cNvPr id="23" name="Content Placeholder 4">
            <a:extLst>
              <a:ext uri="{FF2B5EF4-FFF2-40B4-BE49-F238E27FC236}">
                <a16:creationId xmlns:a16="http://schemas.microsoft.com/office/drawing/2014/main" id="{A2E98038-5EFD-6E52-863F-874DD192F033}"/>
              </a:ext>
            </a:extLst>
          </p:cNvPr>
          <p:cNvSpPr>
            <a:spLocks noGrp="1"/>
          </p:cNvSpPr>
          <p:nvPr>
            <p:ph sz="quarter" idx="10"/>
          </p:nvPr>
        </p:nvSpPr>
        <p:spPr>
          <a:xfrm>
            <a:off x="2133600" y="6326994"/>
            <a:ext cx="7388642" cy="327025"/>
          </a:xfrm>
        </p:spPr>
        <p:txBody>
          <a:bodyPr/>
          <a:lstStyle/>
          <a:p>
            <a:r>
              <a:rPr lang="en-US"/>
              <a:t>Nadolsky. </a:t>
            </a:r>
            <a:r>
              <a:rPr lang="en-US" err="1"/>
              <a:t>Endocr</a:t>
            </a:r>
            <a:r>
              <a:rPr lang="en-US"/>
              <a:t> </a:t>
            </a:r>
            <a:r>
              <a:rPr lang="en-US" err="1"/>
              <a:t>Pract</a:t>
            </a:r>
            <a:r>
              <a:rPr lang="en-US"/>
              <a:t>. 2025;31:351.</a:t>
            </a:r>
            <a:br>
              <a:rPr lang="en-US"/>
            </a:br>
            <a:r>
              <a:rPr lang="en-US"/>
              <a:t>American Diabetes Association Professional Practice Committee for Diabetes. Diabetes Care. 2026;49:S166 </a:t>
            </a:r>
          </a:p>
        </p:txBody>
      </p:sp>
      <p:sp>
        <p:nvSpPr>
          <p:cNvPr id="8" name="Shape 3">
            <a:extLst>
              <a:ext uri="{FF2B5EF4-FFF2-40B4-BE49-F238E27FC236}">
                <a16:creationId xmlns:a16="http://schemas.microsoft.com/office/drawing/2014/main" id="{69F9A99E-3F3F-C699-1C62-B1063C77E67A}"/>
              </a:ext>
            </a:extLst>
          </p:cNvPr>
          <p:cNvSpPr/>
          <p:nvPr/>
        </p:nvSpPr>
        <p:spPr>
          <a:xfrm>
            <a:off x="231078" y="1624864"/>
            <a:ext cx="2304972" cy="2938425"/>
          </a:xfrm>
          <a:prstGeom prst="roundRect">
            <a:avLst>
              <a:gd name="adj" fmla="val 3396"/>
            </a:avLst>
          </a:prstGeom>
          <a:solidFill>
            <a:schemeClr val="accent1"/>
          </a:solidFill>
          <a:ln w="12700">
            <a:solidFill>
              <a:schemeClr val="accent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9" name="Text 4">
            <a:extLst>
              <a:ext uri="{FF2B5EF4-FFF2-40B4-BE49-F238E27FC236}">
                <a16:creationId xmlns:a16="http://schemas.microsoft.com/office/drawing/2014/main" id="{5F72753C-059E-3B10-3F20-773BAD4D83A6}"/>
              </a:ext>
            </a:extLst>
          </p:cNvPr>
          <p:cNvSpPr/>
          <p:nvPr/>
        </p:nvSpPr>
        <p:spPr>
          <a:xfrm>
            <a:off x="231077" y="1891818"/>
            <a:ext cx="2300778" cy="3200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a:solidFill>
                  <a:schemeClr val="bg2"/>
                </a:solidFill>
              </a:rPr>
              <a:t>Step 1</a:t>
            </a:r>
            <a:endParaRPr kumimoji="0" lang="en-US" b="0" i="0" u="none" strike="noStrike" kern="1200" cap="none" spc="0" normalizeH="0" baseline="0" noProof="0">
              <a:ln>
                <a:noFill/>
              </a:ln>
              <a:solidFill>
                <a:schemeClr val="bg2"/>
              </a:solidFill>
              <a:effectLst/>
              <a:uLnTx/>
              <a:uFillTx/>
              <a:ea typeface="+mn-ea"/>
              <a:cs typeface="+mn-cs"/>
            </a:endParaRPr>
          </a:p>
        </p:txBody>
      </p:sp>
      <p:sp>
        <p:nvSpPr>
          <p:cNvPr id="14" name="Text 5">
            <a:extLst>
              <a:ext uri="{FF2B5EF4-FFF2-40B4-BE49-F238E27FC236}">
                <a16:creationId xmlns:a16="http://schemas.microsoft.com/office/drawing/2014/main" id="{2E4B055F-9019-1BC6-B535-467164CA1206}"/>
              </a:ext>
            </a:extLst>
          </p:cNvPr>
          <p:cNvSpPr/>
          <p:nvPr/>
        </p:nvSpPr>
        <p:spPr>
          <a:xfrm>
            <a:off x="375261" y="2401570"/>
            <a:ext cx="2012409" cy="1508760"/>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Clinical target</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Comorbidities, </a:t>
            </a:r>
            <a:r>
              <a:rPr lang="en-US" sz="1600">
                <a:solidFill>
                  <a:schemeClr val="bg2"/>
                </a:solidFill>
              </a:rPr>
              <a:t>complications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mn-ea"/>
                <a:cs typeface="+mn-cs"/>
              </a:rPr>
              <a:t>Function</a:t>
            </a:r>
          </a:p>
        </p:txBody>
      </p:sp>
      <p:sp>
        <p:nvSpPr>
          <p:cNvPr id="24" name="Shape 6">
            <a:extLst>
              <a:ext uri="{FF2B5EF4-FFF2-40B4-BE49-F238E27FC236}">
                <a16:creationId xmlns:a16="http://schemas.microsoft.com/office/drawing/2014/main" id="{8731E210-0A14-8EAE-7A9D-2CEBD97EFC46}"/>
              </a:ext>
            </a:extLst>
          </p:cNvPr>
          <p:cNvSpPr/>
          <p:nvPr/>
        </p:nvSpPr>
        <p:spPr>
          <a:xfrm>
            <a:off x="2585114" y="1637847"/>
            <a:ext cx="2315313" cy="2912457"/>
          </a:xfrm>
          <a:prstGeom prst="roundRect">
            <a:avLst>
              <a:gd name="adj" fmla="val 3396"/>
            </a:avLst>
          </a:prstGeom>
          <a:solidFill>
            <a:schemeClr val="accent6"/>
          </a:solidFill>
          <a:ln w="12700">
            <a:solidFill>
              <a:schemeClr val="accent6"/>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25" name="Shape 9">
            <a:extLst>
              <a:ext uri="{FF2B5EF4-FFF2-40B4-BE49-F238E27FC236}">
                <a16:creationId xmlns:a16="http://schemas.microsoft.com/office/drawing/2014/main" id="{DB9BCC48-A4D9-865B-EC0F-2A631B0CBA17}"/>
              </a:ext>
            </a:extLst>
          </p:cNvPr>
          <p:cNvSpPr/>
          <p:nvPr/>
        </p:nvSpPr>
        <p:spPr>
          <a:xfrm>
            <a:off x="4939743" y="1650832"/>
            <a:ext cx="2321360" cy="2886489"/>
          </a:xfrm>
          <a:prstGeom prst="roundRect">
            <a:avLst>
              <a:gd name="adj" fmla="val 3396"/>
            </a:avLst>
          </a:prstGeom>
          <a:solidFill>
            <a:schemeClr val="accent2"/>
          </a:solidFill>
          <a:ln w="12700">
            <a:solidFill>
              <a:schemeClr val="accent2"/>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26" name="Shape 12">
            <a:extLst>
              <a:ext uri="{FF2B5EF4-FFF2-40B4-BE49-F238E27FC236}">
                <a16:creationId xmlns:a16="http://schemas.microsoft.com/office/drawing/2014/main" id="{D9259086-19FC-0186-AA56-105E54F3B206}"/>
              </a:ext>
            </a:extLst>
          </p:cNvPr>
          <p:cNvSpPr/>
          <p:nvPr/>
        </p:nvSpPr>
        <p:spPr>
          <a:xfrm>
            <a:off x="7326042" y="1662775"/>
            <a:ext cx="2274204" cy="2912457"/>
          </a:xfrm>
          <a:prstGeom prst="roundRect">
            <a:avLst>
              <a:gd name="adj" fmla="val 3396"/>
            </a:avLst>
          </a:prstGeom>
          <a:solidFill>
            <a:schemeClr val="accent3"/>
          </a:solidFill>
          <a:ln w="12700">
            <a:solidFill>
              <a:schemeClr val="accent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27" name="Text 4">
            <a:extLst>
              <a:ext uri="{FF2B5EF4-FFF2-40B4-BE49-F238E27FC236}">
                <a16:creationId xmlns:a16="http://schemas.microsoft.com/office/drawing/2014/main" id="{275FD7DE-A2EE-73D0-246C-6DFC630760B0}"/>
              </a:ext>
            </a:extLst>
          </p:cNvPr>
          <p:cNvSpPr/>
          <p:nvPr/>
        </p:nvSpPr>
        <p:spPr>
          <a:xfrm>
            <a:off x="2591754" y="1891818"/>
            <a:ext cx="2308673" cy="320040"/>
          </a:xfrm>
          <a:prstGeom prst="rect">
            <a:avLst/>
          </a:prstGeom>
          <a:noFill/>
          <a:ln/>
        </p:spPr>
        <p:txBody>
          <a:bodyPr wrap="square" lIns="0" tIns="0" rIns="0" bIns="0" rtlCol="0" anchor="ctr"/>
          <a:lstStyle/>
          <a:p>
            <a:pPr lvl="0" algn="ctr">
              <a:defRPr/>
            </a:pPr>
            <a:r>
              <a:rPr lang="en-US" b="1">
                <a:solidFill>
                  <a:schemeClr val="bg2"/>
                </a:solidFill>
              </a:rPr>
              <a:t>Step 2</a:t>
            </a:r>
            <a:endParaRPr lang="en-US">
              <a:solidFill>
                <a:schemeClr val="bg2"/>
              </a:solidFill>
            </a:endParaRPr>
          </a:p>
        </p:txBody>
      </p:sp>
      <p:sp>
        <p:nvSpPr>
          <p:cNvPr id="28" name="Text 4">
            <a:extLst>
              <a:ext uri="{FF2B5EF4-FFF2-40B4-BE49-F238E27FC236}">
                <a16:creationId xmlns:a16="http://schemas.microsoft.com/office/drawing/2014/main" id="{D215CC0F-428C-D0FA-23CD-95711D10C3C5}"/>
              </a:ext>
            </a:extLst>
          </p:cNvPr>
          <p:cNvSpPr/>
          <p:nvPr/>
        </p:nvSpPr>
        <p:spPr>
          <a:xfrm>
            <a:off x="4949492" y="1888161"/>
            <a:ext cx="2305690" cy="320040"/>
          </a:xfrm>
          <a:prstGeom prst="rect">
            <a:avLst/>
          </a:prstGeom>
          <a:noFill/>
          <a:ln/>
        </p:spPr>
        <p:txBody>
          <a:bodyPr wrap="square" lIns="0" tIns="0" rIns="0" bIns="0" rtlCol="0" anchor="ctr"/>
          <a:lstStyle/>
          <a:p>
            <a:pPr lvl="0" algn="ctr">
              <a:defRPr/>
            </a:pPr>
            <a:r>
              <a:rPr lang="en-US" b="1">
                <a:solidFill>
                  <a:schemeClr val="bg2"/>
                </a:solidFill>
              </a:rPr>
              <a:t>Step 3</a:t>
            </a:r>
            <a:endParaRPr lang="en-US">
              <a:solidFill>
                <a:schemeClr val="bg2"/>
              </a:solidFill>
            </a:endParaRPr>
          </a:p>
        </p:txBody>
      </p:sp>
      <p:sp>
        <p:nvSpPr>
          <p:cNvPr id="29" name="Text 4">
            <a:extLst>
              <a:ext uri="{FF2B5EF4-FFF2-40B4-BE49-F238E27FC236}">
                <a16:creationId xmlns:a16="http://schemas.microsoft.com/office/drawing/2014/main" id="{95C41282-636D-9592-34FF-FC50F41D082A}"/>
              </a:ext>
            </a:extLst>
          </p:cNvPr>
          <p:cNvSpPr/>
          <p:nvPr/>
        </p:nvSpPr>
        <p:spPr>
          <a:xfrm>
            <a:off x="7330816" y="1891818"/>
            <a:ext cx="2276070" cy="320040"/>
          </a:xfrm>
          <a:prstGeom prst="rect">
            <a:avLst/>
          </a:prstGeom>
          <a:noFill/>
          <a:ln/>
        </p:spPr>
        <p:txBody>
          <a:bodyPr wrap="square" lIns="0" tIns="0" rIns="0" bIns="0" rtlCol="0" anchor="ctr"/>
          <a:lstStyle/>
          <a:p>
            <a:pPr lvl="0" algn="ctr">
              <a:defRPr/>
            </a:pPr>
            <a:r>
              <a:rPr lang="en-US" b="1">
                <a:solidFill>
                  <a:schemeClr val="bg2"/>
                </a:solidFill>
              </a:rPr>
              <a:t>Step 4</a:t>
            </a:r>
            <a:endParaRPr lang="en-US">
              <a:solidFill>
                <a:schemeClr val="bg2"/>
              </a:solidFill>
            </a:endParaRPr>
          </a:p>
        </p:txBody>
      </p:sp>
      <p:sp>
        <p:nvSpPr>
          <p:cNvPr id="30" name="Shape 3">
            <a:extLst>
              <a:ext uri="{FF2B5EF4-FFF2-40B4-BE49-F238E27FC236}">
                <a16:creationId xmlns:a16="http://schemas.microsoft.com/office/drawing/2014/main" id="{136E6CF7-F625-74AE-40AB-19B65C346C71}"/>
              </a:ext>
            </a:extLst>
          </p:cNvPr>
          <p:cNvSpPr/>
          <p:nvPr/>
        </p:nvSpPr>
        <p:spPr>
          <a:xfrm>
            <a:off x="9686718" y="1662775"/>
            <a:ext cx="2274204" cy="2945080"/>
          </a:xfrm>
          <a:prstGeom prst="roundRect">
            <a:avLst>
              <a:gd name="adj" fmla="val 3396"/>
            </a:avLst>
          </a:prstGeom>
          <a:solidFill>
            <a:schemeClr val="accent4"/>
          </a:solidFill>
          <a:ln w="12700">
            <a:solidFill>
              <a:schemeClr val="accent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31" name="Text 4">
            <a:extLst>
              <a:ext uri="{FF2B5EF4-FFF2-40B4-BE49-F238E27FC236}">
                <a16:creationId xmlns:a16="http://schemas.microsoft.com/office/drawing/2014/main" id="{C75FD83E-6806-39C8-3B33-E5EECAE5F033}"/>
              </a:ext>
            </a:extLst>
          </p:cNvPr>
          <p:cNvSpPr/>
          <p:nvPr/>
        </p:nvSpPr>
        <p:spPr>
          <a:xfrm>
            <a:off x="9682521" y="1897745"/>
            <a:ext cx="2274204" cy="320040"/>
          </a:xfrm>
          <a:prstGeom prst="rect">
            <a:avLst/>
          </a:prstGeom>
          <a:noFill/>
          <a:ln/>
        </p:spPr>
        <p:txBody>
          <a:bodyPr wrap="square" lIns="0" tIns="0" rIns="0" bIns="0" rtlCol="0" anchor="ctr"/>
          <a:lstStyle/>
          <a:p>
            <a:pPr lvl="0" algn="ctr">
              <a:defRPr/>
            </a:pPr>
            <a:r>
              <a:rPr lang="en-US" b="1">
                <a:solidFill>
                  <a:schemeClr val="bg2"/>
                </a:solidFill>
              </a:rPr>
              <a:t>Step 5</a:t>
            </a:r>
            <a:endParaRPr lang="en-US">
              <a:solidFill>
                <a:schemeClr val="bg2"/>
              </a:solidFill>
            </a:endParaRPr>
          </a:p>
        </p:txBody>
      </p:sp>
      <p:sp>
        <p:nvSpPr>
          <p:cNvPr id="32" name="Text 5">
            <a:extLst>
              <a:ext uri="{FF2B5EF4-FFF2-40B4-BE49-F238E27FC236}">
                <a16:creationId xmlns:a16="http://schemas.microsoft.com/office/drawing/2014/main" id="{2D8F71EC-0069-11D0-0B7E-093B6143C7B0}"/>
              </a:ext>
            </a:extLst>
          </p:cNvPr>
          <p:cNvSpPr/>
          <p:nvPr/>
        </p:nvSpPr>
        <p:spPr>
          <a:xfrm>
            <a:off x="2742653" y="2386595"/>
            <a:ext cx="2012409" cy="1768798"/>
          </a:xfrm>
          <a:prstGeom prst="rect">
            <a:avLst/>
          </a:prstGeom>
          <a:noFill/>
          <a:ln/>
        </p:spPr>
        <p:txBody>
          <a:bodyPr wrap="square" lIns="254" tIns="254" rIns="254" bIns="254" rtlCol="0" anchor="t">
            <a:noAutofit/>
          </a:bodyPr>
          <a:lstStyle/>
          <a:p>
            <a:pPr marL="285750" lvl="0" indent="-285750">
              <a:buFont typeface="Arial" panose="020B0604020202020204" pitchFamily="34" charset="0"/>
              <a:buChar char="•"/>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Therapy fit (</a:t>
            </a:r>
            <a:r>
              <a:rPr kumimoji="0" lang="en-US" sz="1600" b="0" i="0" u="none" strike="noStrike" kern="1200" cap="none" spc="0" normalizeH="0" baseline="0" noProof="0" err="1">
                <a:ln>
                  <a:noFill/>
                </a:ln>
                <a:solidFill>
                  <a:schemeClr val="bg2"/>
                </a:solidFill>
                <a:effectLst/>
                <a:uLnTx/>
                <a:uFillTx/>
                <a:ea typeface="Aptos" pitchFamily="34" charset="-122"/>
                <a:cs typeface="Aptos" pitchFamily="34" charset="-120"/>
              </a:rPr>
              <a:t>ie</a:t>
            </a: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 m</a:t>
            </a:r>
            <a:r>
              <a:rPr lang="en-US" sz="1600" err="1">
                <a:solidFill>
                  <a:schemeClr val="bg2"/>
                </a:solidFill>
                <a:ea typeface="Aptos" pitchFamily="34" charset="-122"/>
                <a:cs typeface="Aptos" pitchFamily="34" charset="-120"/>
              </a:rPr>
              <a:t>echanism</a:t>
            </a:r>
            <a:r>
              <a:rPr lang="en-US" sz="1600">
                <a:solidFill>
                  <a:schemeClr val="bg2"/>
                </a:solidFill>
                <a:ea typeface="Aptos" pitchFamily="34" charset="-122"/>
                <a:cs typeface="Aptos" pitchFamily="34" charset="-120"/>
              </a:rPr>
              <a:t> of action, route of administration, dosing, tolerability, and patient preferences)</a:t>
            </a:r>
            <a:endPar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endParaRPr>
          </a:p>
        </p:txBody>
      </p:sp>
      <p:sp>
        <p:nvSpPr>
          <p:cNvPr id="33" name="Text 5">
            <a:extLst>
              <a:ext uri="{FF2B5EF4-FFF2-40B4-BE49-F238E27FC236}">
                <a16:creationId xmlns:a16="http://schemas.microsoft.com/office/drawing/2014/main" id="{E7B8F973-CFE6-328E-E7AB-7FC126EE3807}"/>
              </a:ext>
            </a:extLst>
          </p:cNvPr>
          <p:cNvSpPr/>
          <p:nvPr/>
        </p:nvSpPr>
        <p:spPr>
          <a:xfrm>
            <a:off x="5024045" y="2395159"/>
            <a:ext cx="2153617"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Safety check (</a:t>
            </a:r>
            <a:r>
              <a:rPr kumimoji="0" lang="en-US" sz="1600" b="0" i="0" u="none" strike="noStrike" kern="1200" cap="none" spc="0" normalizeH="0" baseline="0" noProof="0" err="1">
                <a:ln>
                  <a:noFill/>
                </a:ln>
                <a:solidFill>
                  <a:schemeClr val="bg2"/>
                </a:solidFill>
                <a:effectLst/>
                <a:uLnTx/>
                <a:uFillTx/>
                <a:ea typeface="Aptos" pitchFamily="34" charset="-122"/>
                <a:cs typeface="Aptos" pitchFamily="34" charset="-120"/>
              </a:rPr>
              <a:t>eg</a:t>
            </a: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 </a:t>
            </a:r>
            <a:r>
              <a:rPr lang="en-US" sz="1600">
                <a:solidFill>
                  <a:schemeClr val="bg2"/>
                </a:solidFill>
                <a:ea typeface="Aptos" pitchFamily="34" charset="-122"/>
                <a:cs typeface="Aptos" pitchFamily="34" charset="-120"/>
              </a:rPr>
              <a:t>contraindications, warnings, and drug–drug interactions)</a:t>
            </a:r>
            <a:endPar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endParaRPr>
          </a:p>
        </p:txBody>
      </p:sp>
      <p:sp>
        <p:nvSpPr>
          <p:cNvPr id="34" name="Text 5">
            <a:extLst>
              <a:ext uri="{FF2B5EF4-FFF2-40B4-BE49-F238E27FC236}">
                <a16:creationId xmlns:a16="http://schemas.microsoft.com/office/drawing/2014/main" id="{E9F986AE-ED7E-471F-D34F-DADA03828B3D}"/>
              </a:ext>
            </a:extLst>
          </p:cNvPr>
          <p:cNvSpPr/>
          <p:nvPr/>
        </p:nvSpPr>
        <p:spPr>
          <a:xfrm>
            <a:off x="7400106" y="2396964"/>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Access and adherence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a:solidFill>
                  <a:schemeClr val="bg2"/>
                </a:solidFill>
                <a:ea typeface="Aptos" pitchFamily="34" charset="-122"/>
                <a:cs typeface="Aptos" pitchFamily="34" charset="-120"/>
              </a:rPr>
              <a:t>Coverage</a:t>
            </a:r>
            <a:endPar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endParaRPr>
          </a:p>
        </p:txBody>
      </p:sp>
      <p:sp>
        <p:nvSpPr>
          <p:cNvPr id="35" name="Text 5">
            <a:extLst>
              <a:ext uri="{FF2B5EF4-FFF2-40B4-BE49-F238E27FC236}">
                <a16:creationId xmlns:a16="http://schemas.microsoft.com/office/drawing/2014/main" id="{AABCEFC7-02DD-01A1-D6CD-548063704EF0}"/>
              </a:ext>
            </a:extLst>
          </p:cNvPr>
          <p:cNvSpPr/>
          <p:nvPr/>
        </p:nvSpPr>
        <p:spPr>
          <a:xfrm>
            <a:off x="9741557" y="2386595"/>
            <a:ext cx="2012409" cy="176879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Monitoring plan (</a:t>
            </a:r>
            <a:r>
              <a:rPr kumimoji="0" lang="en-US" sz="1600" b="0" i="0" u="none" strike="noStrike" kern="1200" cap="none" spc="0" normalizeH="0" baseline="0" noProof="0" err="1">
                <a:ln>
                  <a:noFill/>
                </a:ln>
                <a:solidFill>
                  <a:schemeClr val="bg2"/>
                </a:solidFill>
                <a:effectLst/>
                <a:uLnTx/>
                <a:uFillTx/>
                <a:ea typeface="Aptos" pitchFamily="34" charset="-122"/>
                <a:cs typeface="Aptos" pitchFamily="34" charset="-120"/>
              </a:rPr>
              <a:t>ie</a:t>
            </a: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 </a:t>
            </a:r>
            <a:r>
              <a:rPr lang="en-US" sz="1600">
                <a:solidFill>
                  <a:schemeClr val="bg2"/>
                </a:solidFill>
                <a:ea typeface="Aptos" pitchFamily="34" charset="-122"/>
                <a:cs typeface="Aptos" pitchFamily="34" charset="-120"/>
              </a:rPr>
              <a:t>treatment response, labs, AEs, and persistence)</a:t>
            </a:r>
            <a:endPar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endParaRPr>
          </a:p>
        </p:txBody>
      </p:sp>
      <p:sp>
        <p:nvSpPr>
          <p:cNvPr id="37" name="Rectangle: Rounded Corners 36">
            <a:extLst>
              <a:ext uri="{FF2B5EF4-FFF2-40B4-BE49-F238E27FC236}">
                <a16:creationId xmlns:a16="http://schemas.microsoft.com/office/drawing/2014/main" id="{279CF3EF-F6E0-3398-5209-5F9FE8743897}"/>
              </a:ext>
            </a:extLst>
          </p:cNvPr>
          <p:cNvSpPr/>
          <p:nvPr/>
        </p:nvSpPr>
        <p:spPr>
          <a:xfrm>
            <a:off x="216464" y="4856130"/>
            <a:ext cx="11740261" cy="646572"/>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Expert focus: </a:t>
            </a:r>
            <a:r>
              <a:rPr lang="en-US">
                <a:solidFill>
                  <a:schemeClr val="tx1"/>
                </a:solidFill>
              </a:rPr>
              <a:t>route of administration is important, but it is never the sole determinant of treatment fit</a:t>
            </a:r>
          </a:p>
        </p:txBody>
      </p:sp>
    </p:spTree>
    <p:extLst>
      <p:ext uri="{BB962C8B-B14F-4D97-AF65-F5344CB8AC3E}">
        <p14:creationId xmlns:p14="http://schemas.microsoft.com/office/powerpoint/2010/main" val="4192452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CEEDD4B-22F7-269D-CAD9-0E83E7670622}"/>
              </a:ext>
            </a:extLst>
          </p:cNvPr>
          <p:cNvSpPr>
            <a:spLocks noGrp="1"/>
          </p:cNvSpPr>
          <p:nvPr>
            <p:ph type="title"/>
          </p:nvPr>
        </p:nvSpPr>
        <p:spPr>
          <a:xfrm>
            <a:off x="231078" y="531006"/>
            <a:ext cx="11740260" cy="502445"/>
          </a:xfrm>
        </p:spPr>
        <p:txBody>
          <a:bodyPr/>
          <a:lstStyle/>
          <a:p>
            <a:r>
              <a:rPr lang="en-US">
                <a:latin typeface="Times New Roman"/>
                <a:cs typeface="Times New Roman"/>
              </a:rPr>
              <a:t>Patient Case: Choosing the Right Therapy for the Right Patient </a:t>
            </a:r>
          </a:p>
        </p:txBody>
      </p:sp>
      <p:sp>
        <p:nvSpPr>
          <p:cNvPr id="12" name="Flowchart: Alternate Process 11">
            <a:extLst>
              <a:ext uri="{FF2B5EF4-FFF2-40B4-BE49-F238E27FC236}">
                <a16:creationId xmlns:a16="http://schemas.microsoft.com/office/drawing/2014/main" id="{F6AFA55B-6A48-11F3-EA59-B9E1EDECF42D}"/>
              </a:ext>
            </a:extLst>
          </p:cNvPr>
          <p:cNvSpPr/>
          <p:nvPr/>
        </p:nvSpPr>
        <p:spPr>
          <a:xfrm>
            <a:off x="2263499" y="4410325"/>
            <a:ext cx="7683627" cy="2219075"/>
          </a:xfrm>
          <a:prstGeom prst="flowChartAlternateProcess">
            <a:avLst/>
          </a:prstGeom>
          <a:solidFill>
            <a:schemeClr val="bg2"/>
          </a:solidFill>
          <a:ln w="285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a:solidFill>
                  <a:schemeClr val="tx1"/>
                </a:solidFill>
                <a:cs typeface="Poppins" pitchFamily="2" charset="77"/>
              </a:rPr>
              <a:t>Snapshot</a:t>
            </a:r>
          </a:p>
          <a:p>
            <a:pPr marL="347662" indent="-285750">
              <a:buFont typeface="Arial" panose="020B0604020202020204" pitchFamily="34" charset="0"/>
              <a:buChar char="•"/>
            </a:pPr>
            <a:r>
              <a:rPr lang="en-US" sz="1400">
                <a:solidFill>
                  <a:schemeClr val="tx1"/>
                </a:solidFill>
              </a:rPr>
              <a:t>52</a:t>
            </a:r>
            <a:r>
              <a:rPr lang="en-US" sz="1400" b="0">
                <a:solidFill>
                  <a:schemeClr val="tx1"/>
                </a:solidFill>
              </a:rPr>
              <a:t>-yr-old woman with obesity (</a:t>
            </a:r>
            <a:r>
              <a:rPr lang="en-US" sz="1400">
                <a:solidFill>
                  <a:schemeClr val="tx1"/>
                </a:solidFill>
              </a:rPr>
              <a:t>BMI: 35 kg/m</a:t>
            </a:r>
            <a:r>
              <a:rPr lang="en-US" sz="1400" baseline="30000">
                <a:solidFill>
                  <a:schemeClr val="tx1"/>
                </a:solidFill>
              </a:rPr>
              <a:t>2</a:t>
            </a:r>
            <a:r>
              <a:rPr lang="en-US" sz="1400">
                <a:solidFill>
                  <a:schemeClr val="tx1"/>
                </a:solidFill>
              </a:rPr>
              <a:t>), hypertension, hypothyroidism, prediabetes, dyslipidemia, and knee pain that limits walking</a:t>
            </a:r>
          </a:p>
          <a:p>
            <a:pPr marL="347980" indent="-285750">
              <a:buFont typeface="Arial" panose="020B0604020202020204" pitchFamily="34" charset="0"/>
              <a:buChar char="•"/>
            </a:pPr>
            <a:r>
              <a:rPr lang="en-US" sz="1400">
                <a:solidFill>
                  <a:schemeClr val="tx1"/>
                </a:solidFill>
              </a:rPr>
              <a:t>She wants better mobility, energy, and long-term health</a:t>
            </a:r>
          </a:p>
          <a:p>
            <a:pPr marL="347980" indent="-285750">
              <a:buFont typeface="Arial" panose="020B0604020202020204" pitchFamily="34" charset="0"/>
              <a:buChar char="•"/>
            </a:pPr>
            <a:r>
              <a:rPr lang="en-US" sz="1400">
                <a:solidFill>
                  <a:schemeClr val="tx1"/>
                </a:solidFill>
              </a:rPr>
              <a:t>She says, “Tell me about the new weight-loss pill. My friend is on it and has lost a lot of weight.”</a:t>
            </a:r>
          </a:p>
          <a:p>
            <a:pPr marL="347980" indent="-285750">
              <a:buFont typeface="Arial" panose="020B0604020202020204" pitchFamily="34" charset="0"/>
              <a:buChar char="•"/>
            </a:pPr>
            <a:r>
              <a:rPr lang="en-US" sz="1400" b="0">
                <a:solidFill>
                  <a:schemeClr val="tx1"/>
                </a:solidFill>
              </a:rPr>
              <a:t>She works rotating </a:t>
            </a:r>
            <a:r>
              <a:rPr lang="en-US" sz="1400">
                <a:solidFill>
                  <a:schemeClr val="tx1"/>
                </a:solidFill>
              </a:rPr>
              <a:t>hospital shifts, takes morning medications, and is worried about cost</a:t>
            </a:r>
          </a:p>
          <a:p>
            <a:pPr marL="347980" indent="-285750">
              <a:buFont typeface="Arial" panose="020B0604020202020204" pitchFamily="34" charset="0"/>
              <a:buChar char="•"/>
            </a:pPr>
            <a:r>
              <a:rPr lang="en-US" sz="1400">
                <a:solidFill>
                  <a:schemeClr val="tx1"/>
                </a:solidFill>
              </a:rPr>
              <a:t>She needs a plan that integrates her goals, safety concerns, tolerability, access, daily routine, and follow-up requirements </a:t>
            </a:r>
          </a:p>
        </p:txBody>
      </p:sp>
      <p:pic>
        <p:nvPicPr>
          <p:cNvPr id="4" name="Picture 3">
            <a:extLst>
              <a:ext uri="{FF2B5EF4-FFF2-40B4-BE49-F238E27FC236}">
                <a16:creationId xmlns:a16="http://schemas.microsoft.com/office/drawing/2014/main" id="{58A04DED-9B3D-B660-BF6E-3D88A6CA0A58}"/>
              </a:ext>
            </a:extLst>
          </p:cNvPr>
          <p:cNvPicPr>
            <a:picLocks noChangeAspect="1"/>
          </p:cNvPicPr>
          <p:nvPr/>
        </p:nvPicPr>
        <p:blipFill>
          <a:blip r:embed="rId3"/>
          <a:srcRect/>
          <a:stretch/>
        </p:blipFill>
        <p:spPr>
          <a:xfrm>
            <a:off x="4674525" y="1458012"/>
            <a:ext cx="2861577" cy="2861577"/>
          </a:xfrm>
          <a:prstGeom prst="ellipse">
            <a:avLst/>
          </a:prstGeom>
          <a:solidFill>
            <a:schemeClr val="tx2"/>
          </a:solidFill>
          <a:ln w="28575">
            <a:solidFill>
              <a:schemeClr val="tx2"/>
            </a:solidFill>
          </a:ln>
        </p:spPr>
      </p:pic>
      <p:grpSp>
        <p:nvGrpSpPr>
          <p:cNvPr id="2" name="Group 1">
            <a:extLst>
              <a:ext uri="{FF2B5EF4-FFF2-40B4-BE49-F238E27FC236}">
                <a16:creationId xmlns:a16="http://schemas.microsoft.com/office/drawing/2014/main" id="{3DA3EA52-A467-6242-F95B-DF947369FB18}"/>
              </a:ext>
            </a:extLst>
          </p:cNvPr>
          <p:cNvGrpSpPr/>
          <p:nvPr/>
        </p:nvGrpSpPr>
        <p:grpSpPr>
          <a:xfrm>
            <a:off x="516637" y="1338973"/>
            <a:ext cx="3750996" cy="1400907"/>
            <a:chOff x="550503" y="1328429"/>
            <a:chExt cx="3750996" cy="1400907"/>
          </a:xfrm>
        </p:grpSpPr>
        <p:sp>
          <p:nvSpPr>
            <p:cNvPr id="5" name="Rounded Rectangle 26">
              <a:extLst>
                <a:ext uri="{FF2B5EF4-FFF2-40B4-BE49-F238E27FC236}">
                  <a16:creationId xmlns:a16="http://schemas.microsoft.com/office/drawing/2014/main" id="{BDB71AAF-3D5F-8EE5-95D6-A4E1BBEDA9EF}"/>
                </a:ext>
              </a:extLst>
            </p:cNvPr>
            <p:cNvSpPr/>
            <p:nvPr/>
          </p:nvSpPr>
          <p:spPr>
            <a:xfrm>
              <a:off x="824659" y="1586336"/>
              <a:ext cx="3476840" cy="1143000"/>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6" name="TextBox 5">
              <a:extLst>
                <a:ext uri="{FF2B5EF4-FFF2-40B4-BE49-F238E27FC236}">
                  <a16:creationId xmlns:a16="http://schemas.microsoft.com/office/drawing/2014/main" id="{2AC1DE0A-99CF-7467-B116-AA8A13DD152B}"/>
                </a:ext>
              </a:extLst>
            </p:cNvPr>
            <p:cNvSpPr txBox="1"/>
            <p:nvPr/>
          </p:nvSpPr>
          <p:spPr>
            <a:xfrm>
              <a:off x="999845" y="1586336"/>
              <a:ext cx="3094114" cy="1130245"/>
            </a:xfrm>
            <a:prstGeom prst="rect">
              <a:avLst/>
            </a:prstGeom>
          </p:spPr>
          <p:txBody>
            <a:bodyPr vert="horz" wrap="square" lIns="0" tIns="0" rIns="0" bIns="0" rtlCol="0" anchor="ctr">
              <a:noAutofit/>
            </a:bodyPr>
            <a:lstStyle/>
            <a:p>
              <a:pPr algn="ctr"/>
              <a:r>
                <a:rPr lang="en-US">
                  <a:solidFill>
                    <a:schemeClr val="bg2"/>
                  </a:solidFill>
                </a:rPr>
                <a:t>Think about this</a:t>
              </a:r>
              <a:br>
                <a:rPr lang="en-US">
                  <a:solidFill>
                    <a:schemeClr val="bg2"/>
                  </a:solidFill>
                </a:rPr>
              </a:br>
              <a:r>
                <a:rPr lang="en-US">
                  <a:solidFill>
                    <a:schemeClr val="bg2"/>
                  </a:solidFill>
                </a:rPr>
                <a:t>patient’s story</a:t>
              </a:r>
            </a:p>
          </p:txBody>
        </p:sp>
        <p:sp>
          <p:nvSpPr>
            <p:cNvPr id="7" name="Oval 6">
              <a:extLst>
                <a:ext uri="{FF2B5EF4-FFF2-40B4-BE49-F238E27FC236}">
                  <a16:creationId xmlns:a16="http://schemas.microsoft.com/office/drawing/2014/main" id="{2EA3594B-105A-32CE-3C3E-CC42C7F9A22B}"/>
                </a:ext>
              </a:extLst>
            </p:cNvPr>
            <p:cNvSpPr/>
            <p:nvPr/>
          </p:nvSpPr>
          <p:spPr>
            <a:xfrm>
              <a:off x="550503" y="1328429"/>
              <a:ext cx="710998" cy="710998"/>
            </a:xfrm>
            <a:prstGeom prst="ellipse">
              <a:avLst/>
            </a:prstGeom>
            <a:solidFill>
              <a:schemeClr val="accent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8" name="Graphic 7" descr="Users with solid fill">
              <a:extLst>
                <a:ext uri="{FF2B5EF4-FFF2-40B4-BE49-F238E27FC236}">
                  <a16:creationId xmlns:a16="http://schemas.microsoft.com/office/drawing/2014/main" id="{54CF5C1E-9E32-ADF1-981F-0672987CCB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488" y="1386080"/>
              <a:ext cx="579028" cy="579028"/>
            </a:xfrm>
            <a:prstGeom prst="rect">
              <a:avLst/>
            </a:prstGeom>
          </p:spPr>
        </p:pic>
      </p:grpSp>
      <p:grpSp>
        <p:nvGrpSpPr>
          <p:cNvPr id="9" name="Group 8">
            <a:extLst>
              <a:ext uri="{FF2B5EF4-FFF2-40B4-BE49-F238E27FC236}">
                <a16:creationId xmlns:a16="http://schemas.microsoft.com/office/drawing/2014/main" id="{2FF1A867-BF4E-D771-9CB5-C9C9E8549C93}"/>
              </a:ext>
            </a:extLst>
          </p:cNvPr>
          <p:cNvGrpSpPr/>
          <p:nvPr/>
        </p:nvGrpSpPr>
        <p:grpSpPr>
          <a:xfrm>
            <a:off x="516637" y="2940136"/>
            <a:ext cx="3750996" cy="1400907"/>
            <a:chOff x="550503" y="3000155"/>
            <a:chExt cx="3750996" cy="1400907"/>
          </a:xfrm>
        </p:grpSpPr>
        <p:grpSp>
          <p:nvGrpSpPr>
            <p:cNvPr id="10" name="Group 9">
              <a:extLst>
                <a:ext uri="{FF2B5EF4-FFF2-40B4-BE49-F238E27FC236}">
                  <a16:creationId xmlns:a16="http://schemas.microsoft.com/office/drawing/2014/main" id="{7E273F69-81E6-0B26-EA1A-6717D86DCCD9}"/>
                </a:ext>
              </a:extLst>
            </p:cNvPr>
            <p:cNvGrpSpPr/>
            <p:nvPr/>
          </p:nvGrpSpPr>
          <p:grpSpPr>
            <a:xfrm>
              <a:off x="550503" y="3000155"/>
              <a:ext cx="3750996" cy="1400907"/>
              <a:chOff x="234896" y="1516768"/>
              <a:chExt cx="3750996" cy="1400907"/>
            </a:xfrm>
          </p:grpSpPr>
          <p:sp>
            <p:nvSpPr>
              <p:cNvPr id="13" name="Rounded Rectangle 16">
                <a:extLst>
                  <a:ext uri="{FF2B5EF4-FFF2-40B4-BE49-F238E27FC236}">
                    <a16:creationId xmlns:a16="http://schemas.microsoft.com/office/drawing/2014/main" id="{720386D2-A86D-ADAB-4F01-64C92567CB17}"/>
                  </a:ext>
                </a:extLst>
              </p:cNvPr>
              <p:cNvSpPr/>
              <p:nvPr/>
            </p:nvSpPr>
            <p:spPr>
              <a:xfrm>
                <a:off x="509052" y="1774675"/>
                <a:ext cx="3476840" cy="114300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4" name="TextBox 13">
                <a:extLst>
                  <a:ext uri="{FF2B5EF4-FFF2-40B4-BE49-F238E27FC236}">
                    <a16:creationId xmlns:a16="http://schemas.microsoft.com/office/drawing/2014/main" id="{BCD5299D-B8BD-20DB-6C2E-12093D02203B}"/>
                  </a:ext>
                </a:extLst>
              </p:cNvPr>
              <p:cNvSpPr txBox="1"/>
              <p:nvPr/>
            </p:nvSpPr>
            <p:spPr>
              <a:xfrm>
                <a:off x="684238" y="1774675"/>
                <a:ext cx="3094114" cy="1143000"/>
              </a:xfrm>
              <a:prstGeom prst="rect">
                <a:avLst/>
              </a:prstGeom>
            </p:spPr>
            <p:txBody>
              <a:bodyPr vert="horz" wrap="square" lIns="0" tIns="0" rIns="0" bIns="0" rtlCol="0" anchor="ctr">
                <a:noAutofit/>
              </a:bodyPr>
              <a:lstStyle/>
              <a:p>
                <a:pPr algn="ctr"/>
                <a:r>
                  <a:rPr lang="en-US">
                    <a:solidFill>
                      <a:schemeClr val="bg2"/>
                    </a:solidFill>
                  </a:rPr>
                  <a:t>How would you move beyond “injection vs pill”?</a:t>
                </a:r>
              </a:p>
            </p:txBody>
          </p:sp>
          <p:sp>
            <p:nvSpPr>
              <p:cNvPr id="15" name="Oval 14">
                <a:extLst>
                  <a:ext uri="{FF2B5EF4-FFF2-40B4-BE49-F238E27FC236}">
                    <a16:creationId xmlns:a16="http://schemas.microsoft.com/office/drawing/2014/main" id="{08A5AA27-AEA4-CE42-29D6-3692BDB8B85A}"/>
                  </a:ext>
                </a:extLst>
              </p:cNvPr>
              <p:cNvSpPr/>
              <p:nvPr/>
            </p:nvSpPr>
            <p:spPr>
              <a:xfrm>
                <a:off x="234896" y="1516768"/>
                <a:ext cx="710998" cy="710998"/>
              </a:xfrm>
              <a:prstGeom prst="ellipse">
                <a:avLst/>
              </a:prstGeom>
              <a:solidFill>
                <a:schemeClr val="accent3"/>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11" name="Graphic 10" descr="Magnifying glass with solid fill">
              <a:extLst>
                <a:ext uri="{FF2B5EF4-FFF2-40B4-BE49-F238E27FC236}">
                  <a16:creationId xmlns:a16="http://schemas.microsoft.com/office/drawing/2014/main" id="{17F12731-E486-6FA0-5D6A-17DB2548C62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63115" y="3106029"/>
              <a:ext cx="457200" cy="457200"/>
            </a:xfrm>
            <a:prstGeom prst="rect">
              <a:avLst/>
            </a:prstGeom>
          </p:spPr>
        </p:pic>
      </p:grpSp>
      <p:grpSp>
        <p:nvGrpSpPr>
          <p:cNvPr id="20" name="Group 19">
            <a:extLst>
              <a:ext uri="{FF2B5EF4-FFF2-40B4-BE49-F238E27FC236}">
                <a16:creationId xmlns:a16="http://schemas.microsoft.com/office/drawing/2014/main" id="{E2D5872D-66E5-E991-6A7E-F5D43FA548CC}"/>
              </a:ext>
            </a:extLst>
          </p:cNvPr>
          <p:cNvGrpSpPr/>
          <p:nvPr/>
        </p:nvGrpSpPr>
        <p:grpSpPr>
          <a:xfrm>
            <a:off x="7924366" y="1338973"/>
            <a:ext cx="3728569" cy="1400907"/>
            <a:chOff x="288292" y="1516768"/>
            <a:chExt cx="3728569" cy="1400907"/>
          </a:xfrm>
        </p:grpSpPr>
        <p:sp>
          <p:nvSpPr>
            <p:cNvPr id="21" name="Rounded Rectangle 31">
              <a:extLst>
                <a:ext uri="{FF2B5EF4-FFF2-40B4-BE49-F238E27FC236}">
                  <a16:creationId xmlns:a16="http://schemas.microsoft.com/office/drawing/2014/main" id="{2C371C3F-4128-8D75-A6CC-DDDB4C87BB02}"/>
                </a:ext>
              </a:extLst>
            </p:cNvPr>
            <p:cNvSpPr/>
            <p:nvPr/>
          </p:nvSpPr>
          <p:spPr>
            <a:xfrm>
              <a:off x="288292" y="1774675"/>
              <a:ext cx="3476840" cy="1143000"/>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2" name="TextBox 21">
              <a:extLst>
                <a:ext uri="{FF2B5EF4-FFF2-40B4-BE49-F238E27FC236}">
                  <a16:creationId xmlns:a16="http://schemas.microsoft.com/office/drawing/2014/main" id="{41F636B6-F2B2-E012-8480-1167E65D9EA5}"/>
                </a:ext>
              </a:extLst>
            </p:cNvPr>
            <p:cNvSpPr txBox="1"/>
            <p:nvPr/>
          </p:nvSpPr>
          <p:spPr>
            <a:xfrm>
              <a:off x="463478" y="1774675"/>
              <a:ext cx="3094114" cy="1143000"/>
            </a:xfrm>
            <a:prstGeom prst="rect">
              <a:avLst/>
            </a:prstGeom>
          </p:spPr>
          <p:txBody>
            <a:bodyPr vert="horz" wrap="square" lIns="0" tIns="0" rIns="0" bIns="0" rtlCol="0" anchor="ctr">
              <a:noAutofit/>
            </a:bodyPr>
            <a:lstStyle/>
            <a:p>
              <a:pPr algn="ctr"/>
              <a:r>
                <a:rPr lang="en-US">
                  <a:solidFill>
                    <a:schemeClr val="bg2"/>
                  </a:solidFill>
                </a:rPr>
                <a:t>Are your patients </a:t>
              </a:r>
              <a:br>
                <a:rPr lang="en-US">
                  <a:solidFill>
                    <a:schemeClr val="bg2"/>
                  </a:solidFill>
                </a:rPr>
              </a:br>
              <a:r>
                <a:rPr lang="en-US">
                  <a:solidFill>
                    <a:schemeClr val="bg2"/>
                  </a:solidFill>
                </a:rPr>
                <a:t>asking about oral options in your practice?</a:t>
              </a:r>
            </a:p>
          </p:txBody>
        </p:sp>
        <p:sp>
          <p:nvSpPr>
            <p:cNvPr id="23" name="Oval 22">
              <a:extLst>
                <a:ext uri="{FF2B5EF4-FFF2-40B4-BE49-F238E27FC236}">
                  <a16:creationId xmlns:a16="http://schemas.microsoft.com/office/drawing/2014/main" id="{638EA357-742E-3063-B844-9CA4580DB201}"/>
                </a:ext>
              </a:extLst>
            </p:cNvPr>
            <p:cNvSpPr/>
            <p:nvPr/>
          </p:nvSpPr>
          <p:spPr>
            <a:xfrm>
              <a:off x="3305863" y="1516768"/>
              <a:ext cx="710998" cy="710998"/>
            </a:xfrm>
            <a:prstGeom prst="ellipse">
              <a:avLst/>
            </a:prstGeom>
            <a:solidFill>
              <a:schemeClr val="accent6"/>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24" name="Graphic 23" descr="Chat bubble with solid fill">
              <a:extLst>
                <a:ext uri="{FF2B5EF4-FFF2-40B4-BE49-F238E27FC236}">
                  <a16:creationId xmlns:a16="http://schemas.microsoft.com/office/drawing/2014/main" id="{F1DF30EC-1BF8-D8F2-E8E4-1BF1F06CB88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413992" y="1646351"/>
              <a:ext cx="494739" cy="494739"/>
            </a:xfrm>
            <a:prstGeom prst="rect">
              <a:avLst/>
            </a:prstGeom>
          </p:spPr>
        </p:pic>
      </p:grpSp>
      <p:grpSp>
        <p:nvGrpSpPr>
          <p:cNvPr id="25" name="Group 24">
            <a:extLst>
              <a:ext uri="{FF2B5EF4-FFF2-40B4-BE49-F238E27FC236}">
                <a16:creationId xmlns:a16="http://schemas.microsoft.com/office/drawing/2014/main" id="{FDCD8DF0-B331-4FED-5224-2BC3DE951DBF}"/>
              </a:ext>
            </a:extLst>
          </p:cNvPr>
          <p:cNvGrpSpPr/>
          <p:nvPr/>
        </p:nvGrpSpPr>
        <p:grpSpPr>
          <a:xfrm>
            <a:off x="7924366" y="2940136"/>
            <a:ext cx="3728569" cy="1401078"/>
            <a:chOff x="7960675" y="3000155"/>
            <a:chExt cx="3728569" cy="1401078"/>
          </a:xfrm>
        </p:grpSpPr>
        <p:grpSp>
          <p:nvGrpSpPr>
            <p:cNvPr id="26" name="Group 25">
              <a:extLst>
                <a:ext uri="{FF2B5EF4-FFF2-40B4-BE49-F238E27FC236}">
                  <a16:creationId xmlns:a16="http://schemas.microsoft.com/office/drawing/2014/main" id="{600F69CB-31F8-AB9A-84BE-AED125E8AD37}"/>
                </a:ext>
              </a:extLst>
            </p:cNvPr>
            <p:cNvGrpSpPr/>
            <p:nvPr/>
          </p:nvGrpSpPr>
          <p:grpSpPr>
            <a:xfrm>
              <a:off x="7960675" y="3000155"/>
              <a:ext cx="3728569" cy="1401078"/>
              <a:chOff x="288292" y="1516768"/>
              <a:chExt cx="3728569" cy="1401078"/>
            </a:xfrm>
          </p:grpSpPr>
          <p:sp>
            <p:nvSpPr>
              <p:cNvPr id="36" name="Rounded Rectangle 41">
                <a:extLst>
                  <a:ext uri="{FF2B5EF4-FFF2-40B4-BE49-F238E27FC236}">
                    <a16:creationId xmlns:a16="http://schemas.microsoft.com/office/drawing/2014/main" id="{3E503546-B7A0-1E8D-9CB5-96F2F4EA9E9D}"/>
                  </a:ext>
                </a:extLst>
              </p:cNvPr>
              <p:cNvSpPr/>
              <p:nvPr/>
            </p:nvSpPr>
            <p:spPr>
              <a:xfrm>
                <a:off x="288292" y="1774675"/>
                <a:ext cx="3476840" cy="1143171"/>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7" name="TextBox 36">
                <a:extLst>
                  <a:ext uri="{FF2B5EF4-FFF2-40B4-BE49-F238E27FC236}">
                    <a16:creationId xmlns:a16="http://schemas.microsoft.com/office/drawing/2014/main" id="{8A673497-AFE8-ECD8-F35F-685449419AAB}"/>
                  </a:ext>
                </a:extLst>
              </p:cNvPr>
              <p:cNvSpPr txBox="1"/>
              <p:nvPr/>
            </p:nvSpPr>
            <p:spPr>
              <a:xfrm>
                <a:off x="463478" y="1774675"/>
                <a:ext cx="3094114" cy="1143171"/>
              </a:xfrm>
              <a:prstGeom prst="rect">
                <a:avLst/>
              </a:prstGeom>
            </p:spPr>
            <p:txBody>
              <a:bodyPr vert="horz" wrap="square" lIns="0" tIns="0" rIns="0" bIns="0" rtlCol="0" anchor="ctr">
                <a:noAutofit/>
              </a:bodyPr>
              <a:lstStyle/>
              <a:p>
                <a:pPr algn="ctr"/>
                <a:r>
                  <a:rPr lang="en-US">
                    <a:solidFill>
                      <a:schemeClr val="bg2"/>
                    </a:solidFill>
                  </a:rPr>
                  <a:t>What factor(s) should guide treatment fit and follow-up?</a:t>
                </a:r>
              </a:p>
            </p:txBody>
          </p:sp>
          <p:sp>
            <p:nvSpPr>
              <p:cNvPr id="38" name="Oval 37">
                <a:extLst>
                  <a:ext uri="{FF2B5EF4-FFF2-40B4-BE49-F238E27FC236}">
                    <a16:creationId xmlns:a16="http://schemas.microsoft.com/office/drawing/2014/main" id="{AC484911-7F86-0403-B3D7-E41A74F7C9F2}"/>
                  </a:ext>
                </a:extLst>
              </p:cNvPr>
              <p:cNvSpPr/>
              <p:nvPr/>
            </p:nvSpPr>
            <p:spPr>
              <a:xfrm>
                <a:off x="3305863" y="1516768"/>
                <a:ext cx="710998" cy="710998"/>
              </a:xfrm>
              <a:prstGeom prst="ellipse">
                <a:avLst/>
              </a:prstGeom>
              <a:solidFill>
                <a:schemeClr val="tx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30" name="Graphic 29" descr="Bar graph with upward trend with solid fill">
              <a:extLst>
                <a:ext uri="{FF2B5EF4-FFF2-40B4-BE49-F238E27FC236}">
                  <a16:creationId xmlns:a16="http://schemas.microsoft.com/office/drawing/2014/main" id="{C1844001-2F94-125A-3CE7-DB1DC32B130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086375" y="3126077"/>
              <a:ext cx="459490" cy="459490"/>
            </a:xfrm>
            <a:prstGeom prst="rect">
              <a:avLst/>
            </a:prstGeom>
          </p:spPr>
        </p:pic>
      </p:grpSp>
    </p:spTree>
    <p:extLst>
      <p:ext uri="{BB962C8B-B14F-4D97-AF65-F5344CB8AC3E}">
        <p14:creationId xmlns:p14="http://schemas.microsoft.com/office/powerpoint/2010/main" val="2457198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3211F-A64D-9904-889F-0481A1FD948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7F0AF43-3244-5FBA-7AB6-39E8C5180101}"/>
              </a:ext>
            </a:extLst>
          </p:cNvPr>
          <p:cNvSpPr>
            <a:spLocks noGrp="1"/>
          </p:cNvSpPr>
          <p:nvPr>
            <p:ph type="title"/>
          </p:nvPr>
        </p:nvSpPr>
        <p:spPr>
          <a:xfrm>
            <a:off x="231078" y="531006"/>
            <a:ext cx="11740260" cy="502445"/>
          </a:xfrm>
        </p:spPr>
        <p:txBody>
          <a:bodyPr/>
          <a:lstStyle/>
          <a:p>
            <a:r>
              <a:rPr lang="en-US">
                <a:latin typeface="Times New Roman"/>
                <a:cs typeface="Times New Roman"/>
              </a:rPr>
              <a:t>Patient Case: Choosing the Right Therapy for the Right Patient </a:t>
            </a:r>
          </a:p>
        </p:txBody>
      </p:sp>
      <p:pic>
        <p:nvPicPr>
          <p:cNvPr id="5" name="Picture 4">
            <a:extLst>
              <a:ext uri="{FF2B5EF4-FFF2-40B4-BE49-F238E27FC236}">
                <a16:creationId xmlns:a16="http://schemas.microsoft.com/office/drawing/2014/main" id="{8626BC22-C499-6433-D990-15CA738E7858}"/>
              </a:ext>
            </a:extLst>
          </p:cNvPr>
          <p:cNvPicPr>
            <a:picLocks noChangeAspect="1"/>
          </p:cNvPicPr>
          <p:nvPr/>
        </p:nvPicPr>
        <p:blipFill>
          <a:blip r:embed="rId3"/>
          <a:srcRect/>
          <a:stretch/>
        </p:blipFill>
        <p:spPr>
          <a:xfrm>
            <a:off x="4674525" y="1458012"/>
            <a:ext cx="2861577" cy="2861577"/>
          </a:xfrm>
          <a:prstGeom prst="ellipse">
            <a:avLst/>
          </a:prstGeom>
          <a:solidFill>
            <a:schemeClr val="tx2"/>
          </a:solidFill>
          <a:ln w="28575">
            <a:solidFill>
              <a:schemeClr val="tx2"/>
            </a:solidFill>
          </a:ln>
        </p:spPr>
      </p:pic>
      <p:grpSp>
        <p:nvGrpSpPr>
          <p:cNvPr id="6" name="Group 5">
            <a:extLst>
              <a:ext uri="{FF2B5EF4-FFF2-40B4-BE49-F238E27FC236}">
                <a16:creationId xmlns:a16="http://schemas.microsoft.com/office/drawing/2014/main" id="{338BB0B5-E3E0-206A-CDE8-D874A21023D8}"/>
              </a:ext>
            </a:extLst>
          </p:cNvPr>
          <p:cNvGrpSpPr/>
          <p:nvPr/>
        </p:nvGrpSpPr>
        <p:grpSpPr>
          <a:xfrm>
            <a:off x="516637" y="1338973"/>
            <a:ext cx="3750996" cy="1400907"/>
            <a:chOff x="550503" y="1328429"/>
            <a:chExt cx="3750996" cy="1400907"/>
          </a:xfrm>
        </p:grpSpPr>
        <p:sp>
          <p:nvSpPr>
            <p:cNvPr id="7" name="Rounded Rectangle 26">
              <a:extLst>
                <a:ext uri="{FF2B5EF4-FFF2-40B4-BE49-F238E27FC236}">
                  <a16:creationId xmlns:a16="http://schemas.microsoft.com/office/drawing/2014/main" id="{76E7F1FE-7F98-7D5D-4F51-F953F28EADD6}"/>
                </a:ext>
              </a:extLst>
            </p:cNvPr>
            <p:cNvSpPr/>
            <p:nvPr/>
          </p:nvSpPr>
          <p:spPr>
            <a:xfrm>
              <a:off x="824659" y="1586336"/>
              <a:ext cx="3476840" cy="1143000"/>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9" name="TextBox 8">
              <a:extLst>
                <a:ext uri="{FF2B5EF4-FFF2-40B4-BE49-F238E27FC236}">
                  <a16:creationId xmlns:a16="http://schemas.microsoft.com/office/drawing/2014/main" id="{828707EA-0CA2-58E8-2C9B-A861B2381CCC}"/>
                </a:ext>
              </a:extLst>
            </p:cNvPr>
            <p:cNvSpPr txBox="1"/>
            <p:nvPr/>
          </p:nvSpPr>
          <p:spPr>
            <a:xfrm>
              <a:off x="999845" y="1586336"/>
              <a:ext cx="3094114" cy="1130245"/>
            </a:xfrm>
            <a:prstGeom prst="rect">
              <a:avLst/>
            </a:prstGeom>
          </p:spPr>
          <p:txBody>
            <a:bodyPr vert="horz" wrap="square" lIns="0" tIns="0" rIns="0" bIns="0" rtlCol="0" anchor="ctr">
              <a:noAutofit/>
            </a:bodyPr>
            <a:lstStyle/>
            <a:p>
              <a:pPr algn="ctr"/>
              <a:r>
                <a:rPr lang="en-US">
                  <a:solidFill>
                    <a:schemeClr val="bg2"/>
                  </a:solidFill>
                </a:rPr>
                <a:t>Think about this</a:t>
              </a:r>
              <a:br>
                <a:rPr lang="en-US">
                  <a:solidFill>
                    <a:schemeClr val="bg2"/>
                  </a:solidFill>
                </a:rPr>
              </a:br>
              <a:r>
                <a:rPr lang="en-US">
                  <a:solidFill>
                    <a:schemeClr val="bg2"/>
                  </a:solidFill>
                </a:rPr>
                <a:t>patient’s story</a:t>
              </a:r>
            </a:p>
          </p:txBody>
        </p:sp>
        <p:sp>
          <p:nvSpPr>
            <p:cNvPr id="12" name="Oval 11">
              <a:extLst>
                <a:ext uri="{FF2B5EF4-FFF2-40B4-BE49-F238E27FC236}">
                  <a16:creationId xmlns:a16="http://schemas.microsoft.com/office/drawing/2014/main" id="{AAE072A9-6027-17B1-7F97-74B5E6EB5B8A}"/>
                </a:ext>
              </a:extLst>
            </p:cNvPr>
            <p:cNvSpPr/>
            <p:nvPr/>
          </p:nvSpPr>
          <p:spPr>
            <a:xfrm>
              <a:off x="550503" y="1328429"/>
              <a:ext cx="710998" cy="710998"/>
            </a:xfrm>
            <a:prstGeom prst="ellipse">
              <a:avLst/>
            </a:prstGeom>
            <a:solidFill>
              <a:schemeClr val="accent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14" name="Graphic 13" descr="Users with solid fill">
              <a:extLst>
                <a:ext uri="{FF2B5EF4-FFF2-40B4-BE49-F238E27FC236}">
                  <a16:creationId xmlns:a16="http://schemas.microsoft.com/office/drawing/2014/main" id="{8094CA69-1575-94CF-9C4E-ABD7F7DD9F6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488" y="1386080"/>
              <a:ext cx="579028" cy="579028"/>
            </a:xfrm>
            <a:prstGeom prst="rect">
              <a:avLst/>
            </a:prstGeom>
          </p:spPr>
        </p:pic>
      </p:grpSp>
      <p:grpSp>
        <p:nvGrpSpPr>
          <p:cNvPr id="15" name="Group 14">
            <a:extLst>
              <a:ext uri="{FF2B5EF4-FFF2-40B4-BE49-F238E27FC236}">
                <a16:creationId xmlns:a16="http://schemas.microsoft.com/office/drawing/2014/main" id="{914A2A11-6DFC-0C7B-B733-1C8D3BF109DE}"/>
              </a:ext>
            </a:extLst>
          </p:cNvPr>
          <p:cNvGrpSpPr/>
          <p:nvPr/>
        </p:nvGrpSpPr>
        <p:grpSpPr>
          <a:xfrm>
            <a:off x="516637" y="2940136"/>
            <a:ext cx="3750996" cy="1400907"/>
            <a:chOff x="550503" y="3000155"/>
            <a:chExt cx="3750996" cy="1400907"/>
          </a:xfrm>
        </p:grpSpPr>
        <p:grpSp>
          <p:nvGrpSpPr>
            <p:cNvPr id="20" name="Group 19">
              <a:extLst>
                <a:ext uri="{FF2B5EF4-FFF2-40B4-BE49-F238E27FC236}">
                  <a16:creationId xmlns:a16="http://schemas.microsoft.com/office/drawing/2014/main" id="{E4A110BB-D669-EAD3-6B74-2B4657DC362E}"/>
                </a:ext>
              </a:extLst>
            </p:cNvPr>
            <p:cNvGrpSpPr/>
            <p:nvPr/>
          </p:nvGrpSpPr>
          <p:grpSpPr>
            <a:xfrm>
              <a:off x="550503" y="3000155"/>
              <a:ext cx="3750996" cy="1400907"/>
              <a:chOff x="234896" y="1516768"/>
              <a:chExt cx="3750996" cy="1400907"/>
            </a:xfrm>
          </p:grpSpPr>
          <p:sp>
            <p:nvSpPr>
              <p:cNvPr id="22" name="Rounded Rectangle 16">
                <a:extLst>
                  <a:ext uri="{FF2B5EF4-FFF2-40B4-BE49-F238E27FC236}">
                    <a16:creationId xmlns:a16="http://schemas.microsoft.com/office/drawing/2014/main" id="{70BEF241-356A-276C-6B11-C649528305F2}"/>
                  </a:ext>
                </a:extLst>
              </p:cNvPr>
              <p:cNvSpPr/>
              <p:nvPr/>
            </p:nvSpPr>
            <p:spPr>
              <a:xfrm>
                <a:off x="509052" y="1774675"/>
                <a:ext cx="3476840" cy="114300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3" name="TextBox 22">
                <a:extLst>
                  <a:ext uri="{FF2B5EF4-FFF2-40B4-BE49-F238E27FC236}">
                    <a16:creationId xmlns:a16="http://schemas.microsoft.com/office/drawing/2014/main" id="{DD366F1F-254D-4994-0B3A-4E3F459EEAD5}"/>
                  </a:ext>
                </a:extLst>
              </p:cNvPr>
              <p:cNvSpPr txBox="1"/>
              <p:nvPr/>
            </p:nvSpPr>
            <p:spPr>
              <a:xfrm>
                <a:off x="684238" y="1774675"/>
                <a:ext cx="3094114" cy="1143000"/>
              </a:xfrm>
              <a:prstGeom prst="rect">
                <a:avLst/>
              </a:prstGeom>
            </p:spPr>
            <p:txBody>
              <a:bodyPr vert="horz" wrap="square" lIns="0" tIns="0" rIns="0" bIns="0" rtlCol="0" anchor="ctr">
                <a:noAutofit/>
              </a:bodyPr>
              <a:lstStyle/>
              <a:p>
                <a:pPr algn="ctr"/>
                <a:r>
                  <a:rPr lang="en-US">
                    <a:solidFill>
                      <a:schemeClr val="bg2"/>
                    </a:solidFill>
                  </a:rPr>
                  <a:t>How would you move beyond “injection vs pill”?</a:t>
                </a:r>
              </a:p>
            </p:txBody>
          </p:sp>
          <p:sp>
            <p:nvSpPr>
              <p:cNvPr id="24" name="Oval 23">
                <a:extLst>
                  <a:ext uri="{FF2B5EF4-FFF2-40B4-BE49-F238E27FC236}">
                    <a16:creationId xmlns:a16="http://schemas.microsoft.com/office/drawing/2014/main" id="{D77CB2C8-251D-A7E0-005F-ADC6CD4AECD9}"/>
                  </a:ext>
                </a:extLst>
              </p:cNvPr>
              <p:cNvSpPr/>
              <p:nvPr/>
            </p:nvSpPr>
            <p:spPr>
              <a:xfrm>
                <a:off x="234896" y="1516768"/>
                <a:ext cx="710998" cy="710998"/>
              </a:xfrm>
              <a:prstGeom prst="ellipse">
                <a:avLst/>
              </a:prstGeom>
              <a:solidFill>
                <a:schemeClr val="accent3"/>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21" name="Graphic 20" descr="Magnifying glass with solid fill">
              <a:extLst>
                <a:ext uri="{FF2B5EF4-FFF2-40B4-BE49-F238E27FC236}">
                  <a16:creationId xmlns:a16="http://schemas.microsoft.com/office/drawing/2014/main" id="{4D437B51-8792-5278-8CAF-D837725318B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63115" y="3106029"/>
              <a:ext cx="457200" cy="457200"/>
            </a:xfrm>
            <a:prstGeom prst="rect">
              <a:avLst/>
            </a:prstGeom>
          </p:spPr>
        </p:pic>
      </p:grpSp>
      <p:grpSp>
        <p:nvGrpSpPr>
          <p:cNvPr id="25" name="Group 24">
            <a:extLst>
              <a:ext uri="{FF2B5EF4-FFF2-40B4-BE49-F238E27FC236}">
                <a16:creationId xmlns:a16="http://schemas.microsoft.com/office/drawing/2014/main" id="{1AA4789B-3098-483F-FDCE-0DE017775D6E}"/>
              </a:ext>
            </a:extLst>
          </p:cNvPr>
          <p:cNvGrpSpPr/>
          <p:nvPr/>
        </p:nvGrpSpPr>
        <p:grpSpPr>
          <a:xfrm>
            <a:off x="7924366" y="1338973"/>
            <a:ext cx="3728569" cy="1400907"/>
            <a:chOff x="288292" y="1516768"/>
            <a:chExt cx="3728569" cy="1400907"/>
          </a:xfrm>
        </p:grpSpPr>
        <p:sp>
          <p:nvSpPr>
            <p:cNvPr id="26" name="Rounded Rectangle 31">
              <a:extLst>
                <a:ext uri="{FF2B5EF4-FFF2-40B4-BE49-F238E27FC236}">
                  <a16:creationId xmlns:a16="http://schemas.microsoft.com/office/drawing/2014/main" id="{249FDFDF-014D-1FBE-6BD2-46BFD16043CF}"/>
                </a:ext>
              </a:extLst>
            </p:cNvPr>
            <p:cNvSpPr/>
            <p:nvPr/>
          </p:nvSpPr>
          <p:spPr>
            <a:xfrm>
              <a:off x="288292" y="1774675"/>
              <a:ext cx="3476840" cy="1143000"/>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0" name="TextBox 29">
              <a:extLst>
                <a:ext uri="{FF2B5EF4-FFF2-40B4-BE49-F238E27FC236}">
                  <a16:creationId xmlns:a16="http://schemas.microsoft.com/office/drawing/2014/main" id="{42138C9E-3B20-7071-71A1-6004A822048C}"/>
                </a:ext>
              </a:extLst>
            </p:cNvPr>
            <p:cNvSpPr txBox="1"/>
            <p:nvPr/>
          </p:nvSpPr>
          <p:spPr>
            <a:xfrm>
              <a:off x="463478" y="1774675"/>
              <a:ext cx="3094114" cy="1143000"/>
            </a:xfrm>
            <a:prstGeom prst="rect">
              <a:avLst/>
            </a:prstGeom>
          </p:spPr>
          <p:txBody>
            <a:bodyPr vert="horz" wrap="square" lIns="0" tIns="0" rIns="0" bIns="0" rtlCol="0" anchor="ctr">
              <a:noAutofit/>
            </a:bodyPr>
            <a:lstStyle/>
            <a:p>
              <a:pPr algn="ctr"/>
              <a:r>
                <a:rPr lang="en-US">
                  <a:solidFill>
                    <a:schemeClr val="bg2"/>
                  </a:solidFill>
                </a:rPr>
                <a:t>Are your patients </a:t>
              </a:r>
              <a:br>
                <a:rPr lang="en-US">
                  <a:solidFill>
                    <a:schemeClr val="bg2"/>
                  </a:solidFill>
                </a:rPr>
              </a:br>
              <a:r>
                <a:rPr lang="en-US">
                  <a:solidFill>
                    <a:schemeClr val="bg2"/>
                  </a:solidFill>
                </a:rPr>
                <a:t>asking about oral options in your practice?</a:t>
              </a:r>
            </a:p>
          </p:txBody>
        </p:sp>
        <p:sp>
          <p:nvSpPr>
            <p:cNvPr id="36" name="Oval 35">
              <a:extLst>
                <a:ext uri="{FF2B5EF4-FFF2-40B4-BE49-F238E27FC236}">
                  <a16:creationId xmlns:a16="http://schemas.microsoft.com/office/drawing/2014/main" id="{D029DAFA-F632-8E6D-A8ED-807BF0329DA7}"/>
                </a:ext>
              </a:extLst>
            </p:cNvPr>
            <p:cNvSpPr/>
            <p:nvPr/>
          </p:nvSpPr>
          <p:spPr>
            <a:xfrm>
              <a:off x="3305863" y="1516768"/>
              <a:ext cx="710998" cy="710998"/>
            </a:xfrm>
            <a:prstGeom prst="ellipse">
              <a:avLst/>
            </a:prstGeom>
            <a:solidFill>
              <a:schemeClr val="accent6"/>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37" name="Graphic 36" descr="Chat bubble with solid fill">
              <a:extLst>
                <a:ext uri="{FF2B5EF4-FFF2-40B4-BE49-F238E27FC236}">
                  <a16:creationId xmlns:a16="http://schemas.microsoft.com/office/drawing/2014/main" id="{56D5BBAA-E7B4-EF62-A265-4545BD31505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413992" y="1646351"/>
              <a:ext cx="494739" cy="494739"/>
            </a:xfrm>
            <a:prstGeom prst="rect">
              <a:avLst/>
            </a:prstGeom>
          </p:spPr>
        </p:pic>
      </p:grpSp>
      <p:grpSp>
        <p:nvGrpSpPr>
          <p:cNvPr id="38" name="Group 37">
            <a:extLst>
              <a:ext uri="{FF2B5EF4-FFF2-40B4-BE49-F238E27FC236}">
                <a16:creationId xmlns:a16="http://schemas.microsoft.com/office/drawing/2014/main" id="{C7B07132-9DF2-5A21-073C-651E8CE23A6E}"/>
              </a:ext>
            </a:extLst>
          </p:cNvPr>
          <p:cNvGrpSpPr/>
          <p:nvPr/>
        </p:nvGrpSpPr>
        <p:grpSpPr>
          <a:xfrm>
            <a:off x="7924366" y="2940136"/>
            <a:ext cx="3728569" cy="1401078"/>
            <a:chOff x="7960675" y="3000155"/>
            <a:chExt cx="3728569" cy="1401078"/>
          </a:xfrm>
        </p:grpSpPr>
        <p:grpSp>
          <p:nvGrpSpPr>
            <p:cNvPr id="39" name="Group 38">
              <a:extLst>
                <a:ext uri="{FF2B5EF4-FFF2-40B4-BE49-F238E27FC236}">
                  <a16:creationId xmlns:a16="http://schemas.microsoft.com/office/drawing/2014/main" id="{45AA1DE0-B757-10F6-C6F5-43E6C19DF6C9}"/>
                </a:ext>
              </a:extLst>
            </p:cNvPr>
            <p:cNvGrpSpPr/>
            <p:nvPr/>
          </p:nvGrpSpPr>
          <p:grpSpPr>
            <a:xfrm>
              <a:off x="7960675" y="3000155"/>
              <a:ext cx="3728569" cy="1401078"/>
              <a:chOff x="288292" y="1516768"/>
              <a:chExt cx="3728569" cy="1401078"/>
            </a:xfrm>
          </p:grpSpPr>
          <p:sp>
            <p:nvSpPr>
              <p:cNvPr id="45" name="Rounded Rectangle 41">
                <a:extLst>
                  <a:ext uri="{FF2B5EF4-FFF2-40B4-BE49-F238E27FC236}">
                    <a16:creationId xmlns:a16="http://schemas.microsoft.com/office/drawing/2014/main" id="{5AF5754D-E88A-BBB2-10A1-A3F9F3B74F11}"/>
                  </a:ext>
                </a:extLst>
              </p:cNvPr>
              <p:cNvSpPr/>
              <p:nvPr/>
            </p:nvSpPr>
            <p:spPr>
              <a:xfrm>
                <a:off x="288292" y="1774675"/>
                <a:ext cx="3476840" cy="1143171"/>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46" name="TextBox 45">
                <a:extLst>
                  <a:ext uri="{FF2B5EF4-FFF2-40B4-BE49-F238E27FC236}">
                    <a16:creationId xmlns:a16="http://schemas.microsoft.com/office/drawing/2014/main" id="{5B7192FD-91CF-5F88-9225-A1018AA202DE}"/>
                  </a:ext>
                </a:extLst>
              </p:cNvPr>
              <p:cNvSpPr txBox="1"/>
              <p:nvPr/>
            </p:nvSpPr>
            <p:spPr>
              <a:xfrm>
                <a:off x="463478" y="1774675"/>
                <a:ext cx="3094114" cy="1143171"/>
              </a:xfrm>
              <a:prstGeom prst="rect">
                <a:avLst/>
              </a:prstGeom>
            </p:spPr>
            <p:txBody>
              <a:bodyPr vert="horz" wrap="square" lIns="0" tIns="0" rIns="0" bIns="0" rtlCol="0" anchor="ctr">
                <a:noAutofit/>
              </a:bodyPr>
              <a:lstStyle/>
              <a:p>
                <a:pPr algn="ctr"/>
                <a:r>
                  <a:rPr lang="en-US">
                    <a:solidFill>
                      <a:schemeClr val="bg2"/>
                    </a:solidFill>
                  </a:rPr>
                  <a:t>What factor(s) should guide treatment fit and follow-up?</a:t>
                </a:r>
              </a:p>
            </p:txBody>
          </p:sp>
          <p:sp>
            <p:nvSpPr>
              <p:cNvPr id="47" name="Oval 46">
                <a:extLst>
                  <a:ext uri="{FF2B5EF4-FFF2-40B4-BE49-F238E27FC236}">
                    <a16:creationId xmlns:a16="http://schemas.microsoft.com/office/drawing/2014/main" id="{3E5BC8A6-6DD3-3E29-54C8-048966585BD2}"/>
                  </a:ext>
                </a:extLst>
              </p:cNvPr>
              <p:cNvSpPr/>
              <p:nvPr/>
            </p:nvSpPr>
            <p:spPr>
              <a:xfrm>
                <a:off x="3305863" y="1516768"/>
                <a:ext cx="710998" cy="710998"/>
              </a:xfrm>
              <a:prstGeom prst="ellipse">
                <a:avLst/>
              </a:prstGeom>
              <a:solidFill>
                <a:schemeClr val="tx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40" name="Graphic 39" descr="Bar graph with upward trend with solid fill">
              <a:extLst>
                <a:ext uri="{FF2B5EF4-FFF2-40B4-BE49-F238E27FC236}">
                  <a16:creationId xmlns:a16="http://schemas.microsoft.com/office/drawing/2014/main" id="{FFC9CE33-217E-384F-08D0-00B838B0606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086375" y="3126077"/>
              <a:ext cx="459490" cy="459490"/>
            </a:xfrm>
            <a:prstGeom prst="rect">
              <a:avLst/>
            </a:prstGeom>
          </p:spPr>
        </p:pic>
      </p:grpSp>
      <p:grpSp>
        <p:nvGrpSpPr>
          <p:cNvPr id="49" name="Group 48">
            <a:extLst>
              <a:ext uri="{FF2B5EF4-FFF2-40B4-BE49-F238E27FC236}">
                <a16:creationId xmlns:a16="http://schemas.microsoft.com/office/drawing/2014/main" id="{B86C6272-F3E9-112C-A7A8-B6AFE89FBF09}"/>
              </a:ext>
            </a:extLst>
          </p:cNvPr>
          <p:cNvGrpSpPr/>
          <p:nvPr/>
        </p:nvGrpSpPr>
        <p:grpSpPr>
          <a:xfrm>
            <a:off x="2771335" y="4256603"/>
            <a:ext cx="6649327" cy="2336552"/>
            <a:chOff x="2479176" y="5938113"/>
            <a:chExt cx="6592824" cy="2316697"/>
          </a:xfrm>
        </p:grpSpPr>
        <p:sp>
          <p:nvSpPr>
            <p:cNvPr id="50" name="Rectangle: Rounded Corners 49">
              <a:extLst>
                <a:ext uri="{FF2B5EF4-FFF2-40B4-BE49-F238E27FC236}">
                  <a16:creationId xmlns:a16="http://schemas.microsoft.com/office/drawing/2014/main" id="{04F22132-F5E5-FD76-0241-E4700969C187}"/>
                </a:ext>
              </a:extLst>
            </p:cNvPr>
            <p:cNvSpPr/>
            <p:nvPr/>
          </p:nvSpPr>
          <p:spPr>
            <a:xfrm>
              <a:off x="2479176" y="6270562"/>
              <a:ext cx="6592824" cy="1984248"/>
            </a:xfrm>
            <a:prstGeom prst="roundRect">
              <a:avLst/>
            </a:prstGeom>
            <a:solidFill>
              <a:schemeClr val="accent4"/>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r>
                <a:rPr lang="en-US" b="1">
                  <a:solidFill>
                    <a:schemeClr val="bg2"/>
                  </a:solidFill>
                  <a:latin typeface="Poppins" pitchFamily="2" charset="77"/>
                  <a:cs typeface="Poppins" pitchFamily="2" charset="77"/>
                </a:rPr>
              </a:br>
              <a:r>
                <a:rPr lang="en-US" b="1">
                  <a:solidFill>
                    <a:schemeClr val="bg2"/>
                  </a:solidFill>
                  <a:latin typeface="Poppins" pitchFamily="2" charset="77"/>
                  <a:cs typeface="Poppins" pitchFamily="2" charset="77"/>
                </a:rPr>
                <a:t>Teaching Point:</a:t>
              </a:r>
            </a:p>
            <a:p>
              <a:pPr algn="ctr"/>
              <a:r>
                <a:rPr lang="en-US">
                  <a:solidFill>
                    <a:schemeClr val="bg2"/>
                  </a:solidFill>
                </a:rPr>
                <a:t>Therapy selection should move beyond simply “injection vs pill.” It requires structured assessment of cardiometabolic risk, mechanism of action, safety, dosing logistics, access, and adherence.</a:t>
              </a:r>
              <a:endParaRPr lang="en-US">
                <a:solidFill>
                  <a:schemeClr val="bg2"/>
                </a:solidFill>
                <a:latin typeface="Poppins" pitchFamily="2" charset="77"/>
                <a:cs typeface="Poppins" pitchFamily="2" charset="77"/>
              </a:endParaRPr>
            </a:p>
          </p:txBody>
        </p:sp>
        <p:grpSp>
          <p:nvGrpSpPr>
            <p:cNvPr id="51" name="Group 50">
              <a:extLst>
                <a:ext uri="{FF2B5EF4-FFF2-40B4-BE49-F238E27FC236}">
                  <a16:creationId xmlns:a16="http://schemas.microsoft.com/office/drawing/2014/main" id="{DFEE1FBE-AC41-2300-7591-529292DAE4FE}"/>
                </a:ext>
              </a:extLst>
            </p:cNvPr>
            <p:cNvGrpSpPr/>
            <p:nvPr/>
          </p:nvGrpSpPr>
          <p:grpSpPr>
            <a:xfrm>
              <a:off x="5420089" y="5938113"/>
              <a:ext cx="710998" cy="710998"/>
              <a:chOff x="5775588" y="6973386"/>
              <a:chExt cx="710998" cy="710998"/>
            </a:xfrm>
          </p:grpSpPr>
          <p:sp>
            <p:nvSpPr>
              <p:cNvPr id="52" name="Oval 51">
                <a:extLst>
                  <a:ext uri="{FF2B5EF4-FFF2-40B4-BE49-F238E27FC236}">
                    <a16:creationId xmlns:a16="http://schemas.microsoft.com/office/drawing/2014/main" id="{49DC3086-8EE7-41D5-4F17-A3F30F30557F}"/>
                  </a:ext>
                </a:extLst>
              </p:cNvPr>
              <p:cNvSpPr/>
              <p:nvPr/>
            </p:nvSpPr>
            <p:spPr>
              <a:xfrm>
                <a:off x="5775588" y="6973386"/>
                <a:ext cx="710998" cy="710998"/>
              </a:xfrm>
              <a:prstGeom prst="ellipse">
                <a:avLst/>
              </a:prstGeom>
              <a:solidFill>
                <a:schemeClr val="bg1"/>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53" name="Graphic 52" descr="Lightbulb with solid fill">
                <a:extLst>
                  <a:ext uri="{FF2B5EF4-FFF2-40B4-BE49-F238E27FC236}">
                    <a16:creationId xmlns:a16="http://schemas.microsoft.com/office/drawing/2014/main" id="{47D3D4A8-3A08-A0B2-856F-9B3071C6836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7773" y="7064179"/>
                <a:ext cx="518020" cy="518020"/>
              </a:xfrm>
              <a:prstGeom prst="rect">
                <a:avLst/>
              </a:prstGeom>
            </p:spPr>
          </p:pic>
        </p:grpSp>
      </p:grpSp>
    </p:spTree>
    <p:extLst>
      <p:ext uri="{BB962C8B-B14F-4D97-AF65-F5344CB8AC3E}">
        <p14:creationId xmlns:p14="http://schemas.microsoft.com/office/powerpoint/2010/main" val="387424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0FB3D-2A0E-34B6-C705-E3790E4325BE}"/>
              </a:ext>
            </a:extLst>
          </p:cNvPr>
          <p:cNvSpPr>
            <a:spLocks noGrp="1"/>
          </p:cNvSpPr>
          <p:nvPr>
            <p:ph type="title"/>
          </p:nvPr>
        </p:nvSpPr>
        <p:spPr>
          <a:xfrm>
            <a:off x="231078" y="531006"/>
            <a:ext cx="11740260" cy="502445"/>
          </a:xfrm>
        </p:spPr>
        <p:txBody>
          <a:bodyPr/>
          <a:lstStyle/>
          <a:p>
            <a:r>
              <a:rPr lang="en-US"/>
              <a:t>Evidence Snapshot: Current and Emerging Incretin-Based OMs</a:t>
            </a:r>
          </a:p>
        </p:txBody>
      </p:sp>
      <p:sp>
        <p:nvSpPr>
          <p:cNvPr id="3" name="Content Placeholder 2">
            <a:extLst>
              <a:ext uri="{FF2B5EF4-FFF2-40B4-BE49-F238E27FC236}">
                <a16:creationId xmlns:a16="http://schemas.microsoft.com/office/drawing/2014/main" id="{503D6B18-D970-23A9-B659-B533FEC58242}"/>
              </a:ext>
            </a:extLst>
          </p:cNvPr>
          <p:cNvSpPr>
            <a:spLocks noGrp="1"/>
          </p:cNvSpPr>
          <p:nvPr>
            <p:ph idx="1"/>
          </p:nvPr>
        </p:nvSpPr>
        <p:spPr>
          <a:xfrm>
            <a:off x="231078" y="1335023"/>
            <a:ext cx="11740260" cy="502445"/>
          </a:xfrm>
        </p:spPr>
        <p:txBody>
          <a:bodyPr/>
          <a:lstStyle/>
          <a:p>
            <a:r>
              <a:rPr lang="en-US" sz="1800"/>
              <a:t>Differentiate therapies by their mechanism of action, administration route, dosing, and clinical fit—not by novelty alone</a:t>
            </a:r>
          </a:p>
        </p:txBody>
      </p:sp>
      <p:sp>
        <p:nvSpPr>
          <p:cNvPr id="4" name="Content Placeholder 3">
            <a:extLst>
              <a:ext uri="{FF2B5EF4-FFF2-40B4-BE49-F238E27FC236}">
                <a16:creationId xmlns:a16="http://schemas.microsoft.com/office/drawing/2014/main" id="{9B7F865A-A355-28D5-A2CC-3678F9B403E5}"/>
              </a:ext>
            </a:extLst>
          </p:cNvPr>
          <p:cNvSpPr>
            <a:spLocks noGrp="1"/>
          </p:cNvSpPr>
          <p:nvPr>
            <p:ph sz="quarter" idx="10"/>
          </p:nvPr>
        </p:nvSpPr>
        <p:spPr/>
        <p:txBody>
          <a:bodyPr/>
          <a:lstStyle/>
          <a:p>
            <a:pPr algn="ctr"/>
            <a:r>
              <a:rPr lang="en-US"/>
              <a:t>Orforglipron PI. Semaglutide PI. Tirzepatide PI. </a:t>
            </a:r>
          </a:p>
        </p:txBody>
      </p:sp>
      <p:graphicFrame>
        <p:nvGraphicFramePr>
          <p:cNvPr id="6" name="Table 5">
            <a:extLst>
              <a:ext uri="{FF2B5EF4-FFF2-40B4-BE49-F238E27FC236}">
                <a16:creationId xmlns:a16="http://schemas.microsoft.com/office/drawing/2014/main" id="{B176CB2F-1E18-A40B-2588-5377259B3AF7}"/>
              </a:ext>
            </a:extLst>
          </p:cNvPr>
          <p:cNvGraphicFramePr>
            <a:graphicFrameLocks noGrp="1"/>
          </p:cNvGraphicFramePr>
          <p:nvPr>
            <p:extLst>
              <p:ext uri="{D42A27DB-BD31-4B8C-83A1-F6EECF244321}">
                <p14:modId xmlns:p14="http://schemas.microsoft.com/office/powerpoint/2010/main" val="2194369576"/>
              </p:ext>
            </p:extLst>
          </p:nvPr>
        </p:nvGraphicFramePr>
        <p:xfrm>
          <a:off x="196501" y="1932190"/>
          <a:ext cx="11798997" cy="3078480"/>
        </p:xfrm>
        <a:graphic>
          <a:graphicData uri="http://schemas.openxmlformats.org/drawingml/2006/table">
            <a:tbl>
              <a:tblPr firstRow="1" bandRow="1">
                <a:tableStyleId>{6E25E649-3F16-4E02-A733-19D2CDBF48F0}</a:tableStyleId>
              </a:tblPr>
              <a:tblGrid>
                <a:gridCol w="1625600">
                  <a:extLst>
                    <a:ext uri="{9D8B030D-6E8A-4147-A177-3AD203B41FA5}">
                      <a16:colId xmlns:a16="http://schemas.microsoft.com/office/drawing/2014/main" val="1838302284"/>
                    </a:ext>
                  </a:extLst>
                </a:gridCol>
                <a:gridCol w="1324672">
                  <a:extLst>
                    <a:ext uri="{9D8B030D-6E8A-4147-A177-3AD203B41FA5}">
                      <a16:colId xmlns:a16="http://schemas.microsoft.com/office/drawing/2014/main" val="2991211861"/>
                    </a:ext>
                  </a:extLst>
                </a:gridCol>
                <a:gridCol w="1701452">
                  <a:extLst>
                    <a:ext uri="{9D8B030D-6E8A-4147-A177-3AD203B41FA5}">
                      <a16:colId xmlns:a16="http://schemas.microsoft.com/office/drawing/2014/main" val="869025082"/>
                    </a:ext>
                  </a:extLst>
                </a:gridCol>
                <a:gridCol w="2946748">
                  <a:extLst>
                    <a:ext uri="{9D8B030D-6E8A-4147-A177-3AD203B41FA5}">
                      <a16:colId xmlns:a16="http://schemas.microsoft.com/office/drawing/2014/main" val="191962337"/>
                    </a:ext>
                  </a:extLst>
                </a:gridCol>
                <a:gridCol w="4200525">
                  <a:extLst>
                    <a:ext uri="{9D8B030D-6E8A-4147-A177-3AD203B41FA5}">
                      <a16:colId xmlns:a16="http://schemas.microsoft.com/office/drawing/2014/main" val="1416799705"/>
                    </a:ext>
                  </a:extLst>
                </a:gridCol>
              </a:tblGrid>
              <a:tr h="370840">
                <a:tc>
                  <a:txBody>
                    <a:bodyPr/>
                    <a:lstStyle/>
                    <a:p>
                      <a:r>
                        <a:rPr lang="en-US" sz="1400">
                          <a:solidFill>
                            <a:schemeClr val="bg2"/>
                          </a:solidFill>
                        </a:rPr>
                        <a:t>Agent</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a:solidFill>
                            <a:schemeClr val="bg2"/>
                          </a:solidFill>
                        </a:rPr>
                        <a:t>Mechanism of Action</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a:solidFill>
                            <a:schemeClr val="bg2"/>
                          </a:solidFill>
                        </a:rPr>
                        <a:t>Administration</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a:solidFill>
                            <a:schemeClr val="bg2"/>
                          </a:solidFill>
                        </a:rPr>
                        <a:t>Clinical Use Case</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a:solidFill>
                            <a:schemeClr val="bg2"/>
                          </a:solidFill>
                        </a:rPr>
                        <a:t>Key Counseling Points</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826460116"/>
                  </a:ext>
                </a:extLst>
              </a:tr>
              <a:tr h="370840">
                <a:tc>
                  <a:txBody>
                    <a:bodyPr/>
                    <a:lstStyle/>
                    <a:p>
                      <a:r>
                        <a:rPr lang="en-US" sz="1400"/>
                        <a:t>Orforglipron</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400"/>
                        <a:t>GLP-1 RA</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400"/>
                        <a:t>PO 1x daily</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algn="ctr"/>
                      <a:r>
                        <a:rPr lang="en-US" sz="1400"/>
                        <a:t>Obesity, overweight*</a:t>
                      </a:r>
                    </a:p>
                  </a:txBody>
                  <a:tcPr anchor="ctr">
                    <a:lnL>
                      <a:noFill/>
                    </a:lnL>
                    <a:lnR>
                      <a:noFill/>
                    </a:lnR>
                    <a:lnT w="25400" cmpd="sng">
                      <a:noFill/>
                    </a:lnT>
                    <a:lnB>
                      <a:noFill/>
                    </a:lnB>
                    <a:lnTlToBr w="12700" cmpd="sng">
                      <a:noFill/>
                      <a:prstDash val="solid"/>
                    </a:lnTlToBr>
                    <a:lnBlToTr w="12700" cmpd="sng">
                      <a:noFill/>
                      <a:prstDash val="solid"/>
                    </a:lnBlToTr>
                    <a:solidFill>
                      <a:schemeClr val="bg2"/>
                    </a:solidFill>
                  </a:tcPr>
                </a:tc>
                <a:tc>
                  <a:txBody>
                    <a:bodyPr/>
                    <a:lstStyle/>
                    <a:p>
                      <a:pPr marL="285750" indent="-285750" algn="l">
                        <a:buFont typeface="Arial" panose="020B0604020202020204" pitchFamily="34" charset="0"/>
                        <a:buChar char="•"/>
                      </a:pPr>
                      <a:r>
                        <a:rPr lang="en-US" sz="1400"/>
                        <a:t>No food/water restrictions</a:t>
                      </a:r>
                    </a:p>
                    <a:p>
                      <a:pPr marL="285750" indent="-285750" algn="l">
                        <a:buFont typeface="Arial" panose="020B0604020202020204" pitchFamily="34" charset="0"/>
                        <a:buChar char="•"/>
                      </a:pPr>
                      <a:r>
                        <a:rPr lang="en-US" sz="1400"/>
                        <a:t>GI-related effects and warnings still apply</a:t>
                      </a:r>
                    </a:p>
                  </a:txBody>
                  <a:tcPr>
                    <a:lnL>
                      <a:noFill/>
                    </a:lnL>
                    <a:lnR>
                      <a:noFill/>
                    </a:lnR>
                    <a:lnT w="25400" cmpd="sng">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26755679"/>
                  </a:ext>
                </a:extLst>
              </a:tr>
              <a:tr h="579120">
                <a:tc>
                  <a:txBody>
                    <a:bodyPr/>
                    <a:lstStyle/>
                    <a:p>
                      <a:r>
                        <a:rPr lang="en-US" sz="1400"/>
                        <a:t>Semaglutide</a:t>
                      </a:r>
                    </a:p>
                    <a:p>
                      <a:pPr marL="285750" indent="-285750">
                        <a:buFont typeface="Arial" panose="020B0604020202020204" pitchFamily="34" charset="0"/>
                        <a:buChar char="•"/>
                      </a:pPr>
                      <a:r>
                        <a:rPr lang="en-US" sz="1400"/>
                        <a:t>25 mg</a:t>
                      </a:r>
                    </a:p>
                  </a:txBody>
                  <a:tcPr>
                    <a:lnL>
                      <a:noFill/>
                    </a:lnL>
                    <a:lnR>
                      <a:noFill/>
                    </a:lnR>
                    <a:lnT>
                      <a:noFill/>
                    </a:lnT>
                    <a:lnB>
                      <a:noFill/>
                    </a:lnB>
                    <a:lnTlToBr w="12700" cmpd="sng">
                      <a:noFill/>
                      <a:prstDash val="solid"/>
                    </a:lnTlToBr>
                    <a:lnBlToTr w="12700" cmpd="sng">
                      <a:noFill/>
                      <a:prstDash val="solid"/>
                    </a:lnBlToTr>
                    <a:solidFill>
                      <a:schemeClr val="bg1"/>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t>GLP-1 RA</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br>
                        <a:rPr lang="en-US" sz="1400"/>
                      </a:br>
                      <a:r>
                        <a:rPr lang="en-US" sz="1400"/>
                        <a:t>PO 1x daily</a:t>
                      </a:r>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br>
                        <a:rPr lang="en-US" sz="1400"/>
                      </a:br>
                      <a:r>
                        <a:rPr lang="en-US" sz="1400"/>
                        <a:t>Obesity, overweight,* and </a:t>
                      </a:r>
                      <a:br>
                        <a:rPr lang="en-US" sz="1400"/>
                      </a:br>
                      <a:r>
                        <a:rPr lang="en-US" sz="1400"/>
                        <a:t>CV-related indication</a:t>
                      </a:r>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0" indent="0" algn="l">
                        <a:buFont typeface="Arial" panose="020B0604020202020204" pitchFamily="34" charset="0"/>
                        <a:buNone/>
                      </a:pPr>
                      <a:endParaRPr lang="en-US" sz="1400" b="1"/>
                    </a:p>
                    <a:p>
                      <a:pPr marL="285750" indent="-285750" algn="l">
                        <a:buFont typeface="Arial" panose="020B0604020202020204" pitchFamily="34" charset="0"/>
                        <a:buChar char="•"/>
                      </a:pPr>
                      <a:r>
                        <a:rPr lang="en-US" sz="1400" b="1"/>
                        <a:t>Oral: </a:t>
                      </a:r>
                      <a:r>
                        <a:rPr lang="en-US" sz="1400"/>
                        <a:t>specific dosing requirements (absorption logistics matter)</a:t>
                      </a:r>
                    </a:p>
                  </a:txBody>
                  <a:tcP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8130823"/>
                  </a:ext>
                </a:extLst>
              </a:tr>
              <a:tr h="579120">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t>2.4-7.2 mg</a:t>
                      </a:r>
                    </a:p>
                    <a:p>
                      <a:pPr marL="0" indent="0">
                        <a:buFont typeface="Arial" panose="020B0604020202020204" pitchFamily="34" charset="0"/>
                        <a:buNone/>
                      </a:pPr>
                      <a:endParaRPr lang="en-US" sz="1400"/>
                    </a:p>
                  </a:txBody>
                  <a:tcPr>
                    <a:lnL>
                      <a:noFill/>
                    </a:lnL>
                    <a:lnR>
                      <a:noFill/>
                    </a:lnR>
                    <a:lnT>
                      <a:noFill/>
                    </a:lnT>
                    <a:lnB>
                      <a:noFill/>
                    </a:lnB>
                    <a:lnTlToBr w="12700" cmpd="sng">
                      <a:noFill/>
                      <a:prstDash val="solid"/>
                    </a:lnTlToBr>
                    <a:lnBlToTr w="12700" cmpd="sng">
                      <a:noFill/>
                      <a:prstDash val="solid"/>
                    </a:lnBlToTr>
                    <a:solidFill>
                      <a:schemeClr val="bg1"/>
                    </a:solid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400"/>
                        <a:t>SC 1x weekly</a:t>
                      </a:r>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t>Obesity, overweight,* and CV/MASH-related indications</a:t>
                      </a:r>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1"/>
                        <a:t>SC: </a:t>
                      </a:r>
                      <a:r>
                        <a:rPr lang="en-US" sz="1400"/>
                        <a:t>established efficacy with GI-related tolerability and chronic use</a:t>
                      </a:r>
                    </a:p>
                  </a:txBody>
                  <a:tcP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16614882"/>
                  </a:ext>
                </a:extLst>
              </a:tr>
              <a:tr h="370840">
                <a:tc>
                  <a:txBody>
                    <a:bodyPr/>
                    <a:lstStyle/>
                    <a:p>
                      <a:r>
                        <a:rPr lang="en-US" sz="1400"/>
                        <a:t>Tirzepatide</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a:t>Dual GIP/</a:t>
                      </a:r>
                      <a:br>
                        <a:rPr lang="en-US" sz="1400"/>
                      </a:br>
                      <a:r>
                        <a:rPr lang="en-US" sz="1400"/>
                        <a:t>GLP-1 RA</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a:t>SC 1x weekly</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a:r>
                        <a:rPr lang="en-US" sz="1400"/>
                        <a:t>Obesity, overweight,* and moderate to severe OSA</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285750" indent="-285750" algn="l">
                        <a:buFont typeface="Arial" panose="020B0604020202020204" pitchFamily="34" charset="0"/>
                        <a:buChar char="•"/>
                      </a:pPr>
                      <a:r>
                        <a:rPr lang="en-US" sz="1400"/>
                        <a:t>Greater weight loss reported in trials compared with semaglutide SC</a:t>
                      </a:r>
                    </a:p>
                    <a:p>
                      <a:pPr marL="285750" indent="-285750" algn="l">
                        <a:buFont typeface="Arial" panose="020B0604020202020204" pitchFamily="34" charset="0"/>
                        <a:buChar char="•"/>
                      </a:pPr>
                      <a:r>
                        <a:rPr lang="en-US" sz="1400"/>
                        <a:t>Consider comorbidity-driven selection</a:t>
                      </a:r>
                    </a:p>
                  </a:txBody>
                  <a:tcP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8484054"/>
                  </a:ext>
                </a:extLst>
              </a:tr>
            </a:tbl>
          </a:graphicData>
        </a:graphic>
      </p:graphicFrame>
      <p:sp>
        <p:nvSpPr>
          <p:cNvPr id="8" name="TextBox 7">
            <a:extLst>
              <a:ext uri="{FF2B5EF4-FFF2-40B4-BE49-F238E27FC236}">
                <a16:creationId xmlns:a16="http://schemas.microsoft.com/office/drawing/2014/main" id="{531494CA-CFEA-5BD8-4158-E806FFE89D82}"/>
              </a:ext>
            </a:extLst>
          </p:cNvPr>
          <p:cNvSpPr txBox="1"/>
          <p:nvPr/>
        </p:nvSpPr>
        <p:spPr>
          <a:xfrm>
            <a:off x="196501" y="4999472"/>
            <a:ext cx="6882875" cy="276999"/>
          </a:xfrm>
          <a:prstGeom prst="rect">
            <a:avLst/>
          </a:prstGeom>
          <a:noFill/>
        </p:spPr>
        <p:txBody>
          <a:bodyPr wrap="square">
            <a:spAutoFit/>
          </a:bodyPr>
          <a:lstStyle/>
          <a:p>
            <a:r>
              <a:rPr lang="en-US" sz="1200"/>
              <a:t>*For patients with overweight, they must also have ≥1 weight-related comorbidity.</a:t>
            </a:r>
          </a:p>
        </p:txBody>
      </p:sp>
      <p:sp>
        <p:nvSpPr>
          <p:cNvPr id="9" name="Text 53">
            <a:extLst>
              <a:ext uri="{FF2B5EF4-FFF2-40B4-BE49-F238E27FC236}">
                <a16:creationId xmlns:a16="http://schemas.microsoft.com/office/drawing/2014/main" id="{119BB40F-AC0B-92FD-C8C5-F4F1DB32F286}"/>
              </a:ext>
            </a:extLst>
          </p:cNvPr>
          <p:cNvSpPr/>
          <p:nvPr/>
        </p:nvSpPr>
        <p:spPr>
          <a:xfrm>
            <a:off x="196501" y="5252658"/>
            <a:ext cx="11774837" cy="820343"/>
          </a:xfrm>
          <a:prstGeom prst="rect">
            <a:avLst/>
          </a:prstGeom>
          <a:solidFill>
            <a:schemeClr val="accent6"/>
          </a:solidFill>
          <a:ln/>
        </p:spPr>
        <p:txBody>
          <a:bodyPr wrap="square" rtlCol="0" anchor="ctr">
            <a:normAutofit/>
          </a:bodyPr>
          <a:lstStyle/>
          <a:p>
            <a:pPr marL="0" indent="0" algn="ctr">
              <a:buNone/>
            </a:pPr>
            <a:r>
              <a:rPr lang="en-US" sz="1800" b="1">
                <a:solidFill>
                  <a:schemeClr val="bg2"/>
                </a:solidFill>
              </a:rPr>
              <a:t>Clinical implication: </a:t>
            </a:r>
            <a:r>
              <a:rPr lang="en-US" sz="1800">
                <a:solidFill>
                  <a:schemeClr val="bg2"/>
                </a:solidFill>
              </a:rPr>
              <a:t>availability of oral therapies expands shared decision-making, </a:t>
            </a:r>
            <a:br>
              <a:rPr lang="en-US" sz="1800">
                <a:solidFill>
                  <a:schemeClr val="bg2"/>
                </a:solidFill>
              </a:rPr>
            </a:br>
            <a:r>
              <a:rPr lang="en-US" sz="1800">
                <a:solidFill>
                  <a:schemeClr val="bg2"/>
                </a:solidFill>
              </a:rPr>
              <a:t>but treatment selection still requires comorbidity matching, safety screening, and monitoring plan</a:t>
            </a:r>
          </a:p>
        </p:txBody>
      </p:sp>
    </p:spTree>
    <p:extLst>
      <p:ext uri="{BB962C8B-B14F-4D97-AF65-F5344CB8AC3E}">
        <p14:creationId xmlns:p14="http://schemas.microsoft.com/office/powerpoint/2010/main" val="1036088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83B71-BF1C-5443-A720-49B85D31DBBF}"/>
              </a:ext>
            </a:extLst>
          </p:cNvPr>
          <p:cNvSpPr>
            <a:spLocks noGrp="1"/>
          </p:cNvSpPr>
          <p:nvPr>
            <p:ph type="title"/>
          </p:nvPr>
        </p:nvSpPr>
        <p:spPr/>
        <p:txBody>
          <a:bodyPr/>
          <a:lstStyle/>
          <a:p>
            <a:r>
              <a:rPr lang="en-US">
                <a:ea typeface="Calibri"/>
              </a:rPr>
              <a:t>Using the 5 C’s: OM Selection Framework</a:t>
            </a:r>
          </a:p>
        </p:txBody>
      </p:sp>
      <p:sp>
        <p:nvSpPr>
          <p:cNvPr id="5" name="Content Placeholder 4">
            <a:extLst>
              <a:ext uri="{FF2B5EF4-FFF2-40B4-BE49-F238E27FC236}">
                <a16:creationId xmlns:a16="http://schemas.microsoft.com/office/drawing/2014/main" id="{3FA03AF7-ACB1-56D6-8DED-A68EA1E7263D}"/>
              </a:ext>
            </a:extLst>
          </p:cNvPr>
          <p:cNvSpPr>
            <a:spLocks noGrp="1"/>
          </p:cNvSpPr>
          <p:nvPr>
            <p:ph sz="quarter" idx="10"/>
          </p:nvPr>
        </p:nvSpPr>
        <p:spPr/>
        <p:txBody>
          <a:bodyPr/>
          <a:lstStyle/>
          <a:p>
            <a:pPr algn="ctr"/>
            <a:r>
              <a:rPr lang="en-US"/>
              <a:t>Adapted from Horn. Postgrad Med. 2022;134:359. Orforglipron PI. Semaglutide PI. Tirzepatide PI. </a:t>
            </a:r>
          </a:p>
        </p:txBody>
      </p:sp>
      <p:sp>
        <p:nvSpPr>
          <p:cNvPr id="6" name="Arc 5">
            <a:extLst>
              <a:ext uri="{FF2B5EF4-FFF2-40B4-BE49-F238E27FC236}">
                <a16:creationId xmlns:a16="http://schemas.microsoft.com/office/drawing/2014/main" id="{3291E014-AD2B-6CC1-EA67-3387ED95E6D5}"/>
              </a:ext>
            </a:extLst>
          </p:cNvPr>
          <p:cNvSpPr/>
          <p:nvPr/>
        </p:nvSpPr>
        <p:spPr bwMode="auto">
          <a:xfrm rot="2771431">
            <a:off x="-4046206" y="716425"/>
            <a:ext cx="6272918" cy="6272918"/>
          </a:xfrm>
          <a:prstGeom prst="arc">
            <a:avLst/>
          </a:prstGeom>
          <a:noFill/>
          <a:ln w="123825" cap="rnd" cmpd="sng" algn="ctr">
            <a:solidFill>
              <a:schemeClr val="bg1">
                <a:lumMod val="50000"/>
                <a:lumOff val="50000"/>
              </a:schemeClr>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 name="Oval 21">
            <a:extLst>
              <a:ext uri="{FF2B5EF4-FFF2-40B4-BE49-F238E27FC236}">
                <a16:creationId xmlns:a16="http://schemas.microsoft.com/office/drawing/2014/main" id="{63EDEC27-82EE-0A14-F020-7119E095E56F}"/>
              </a:ext>
            </a:extLst>
          </p:cNvPr>
          <p:cNvSpPr/>
          <p:nvPr/>
        </p:nvSpPr>
        <p:spPr bwMode="auto">
          <a:xfrm>
            <a:off x="865763" y="1723376"/>
            <a:ext cx="723709" cy="723709"/>
          </a:xfrm>
          <a:prstGeom prst="ellipse">
            <a:avLst/>
          </a:prstGeom>
          <a:solidFill>
            <a:schemeClr val="accent1">
              <a:lumMod val="50000"/>
            </a:schemeClr>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3200" b="1" i="0" u="none" strike="noStrike" kern="1200" cap="none" spc="0" normalizeH="0" baseline="0" noProof="0">
                <a:ln>
                  <a:noFill/>
                </a:ln>
                <a:solidFill>
                  <a:schemeClr val="bg2"/>
                </a:solidFill>
                <a:effectLst/>
                <a:uLnTx/>
                <a:uFillTx/>
                <a:ea typeface="+mn-ea"/>
                <a:cs typeface="Arial" panose="020B0604020202020204" pitchFamily="34" charset="0"/>
              </a:rPr>
              <a:t>1</a:t>
            </a:r>
          </a:p>
        </p:txBody>
      </p:sp>
      <p:sp>
        <p:nvSpPr>
          <p:cNvPr id="27" name="Oval 26">
            <a:extLst>
              <a:ext uri="{FF2B5EF4-FFF2-40B4-BE49-F238E27FC236}">
                <a16:creationId xmlns:a16="http://schemas.microsoft.com/office/drawing/2014/main" id="{D56F69B3-9131-8456-3309-AD2008A5D6EB}"/>
              </a:ext>
            </a:extLst>
          </p:cNvPr>
          <p:cNvSpPr/>
          <p:nvPr/>
        </p:nvSpPr>
        <p:spPr bwMode="auto">
          <a:xfrm>
            <a:off x="1234731" y="2685903"/>
            <a:ext cx="723709" cy="723709"/>
          </a:xfrm>
          <a:prstGeom prst="ellipse">
            <a:avLst/>
          </a:prstGeom>
          <a:solidFill>
            <a:schemeClr val="accent1">
              <a:lumMod val="75000"/>
            </a:schemeClr>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3200" b="1" i="0" u="none" strike="noStrike" kern="1200" cap="none" spc="0" normalizeH="0" baseline="0" noProof="0">
                <a:ln>
                  <a:noFill/>
                </a:ln>
                <a:solidFill>
                  <a:schemeClr val="bg2"/>
                </a:solidFill>
                <a:effectLst/>
                <a:uLnTx/>
                <a:uFillTx/>
                <a:ea typeface="+mn-ea"/>
                <a:cs typeface="Arial" panose="020B0604020202020204" pitchFamily="34" charset="0"/>
              </a:rPr>
              <a:t>2</a:t>
            </a:r>
          </a:p>
        </p:txBody>
      </p:sp>
      <p:sp>
        <p:nvSpPr>
          <p:cNvPr id="28" name="Oval 27">
            <a:extLst>
              <a:ext uri="{FF2B5EF4-FFF2-40B4-BE49-F238E27FC236}">
                <a16:creationId xmlns:a16="http://schemas.microsoft.com/office/drawing/2014/main" id="{91060A55-C7F7-9325-DC2F-1525389F4BFD}"/>
              </a:ext>
            </a:extLst>
          </p:cNvPr>
          <p:cNvSpPr/>
          <p:nvPr/>
        </p:nvSpPr>
        <p:spPr bwMode="auto">
          <a:xfrm>
            <a:off x="1395153" y="3664472"/>
            <a:ext cx="723709" cy="723709"/>
          </a:xfrm>
          <a:prstGeom prst="ellipse">
            <a:avLst/>
          </a:prstGeom>
          <a:solidFill>
            <a:schemeClr val="accent1"/>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3200" b="1" i="0" u="none" strike="noStrike" kern="1200" cap="none" spc="0" normalizeH="0" baseline="0" noProof="0">
                <a:ln>
                  <a:noFill/>
                </a:ln>
                <a:solidFill>
                  <a:schemeClr val="bg2"/>
                </a:solidFill>
                <a:effectLst/>
                <a:uLnTx/>
                <a:uFillTx/>
                <a:ea typeface="+mn-ea"/>
                <a:cs typeface="Arial" panose="020B0604020202020204" pitchFamily="34" charset="0"/>
              </a:rPr>
              <a:t>3</a:t>
            </a:r>
          </a:p>
        </p:txBody>
      </p:sp>
      <p:sp>
        <p:nvSpPr>
          <p:cNvPr id="29" name="Oval 28">
            <a:extLst>
              <a:ext uri="{FF2B5EF4-FFF2-40B4-BE49-F238E27FC236}">
                <a16:creationId xmlns:a16="http://schemas.microsoft.com/office/drawing/2014/main" id="{B6CD11F7-F868-C31E-E296-AE41B90074D5}"/>
              </a:ext>
            </a:extLst>
          </p:cNvPr>
          <p:cNvSpPr/>
          <p:nvPr/>
        </p:nvSpPr>
        <p:spPr bwMode="auto">
          <a:xfrm>
            <a:off x="1218690" y="4575619"/>
            <a:ext cx="723709" cy="723709"/>
          </a:xfrm>
          <a:prstGeom prst="ellipse">
            <a:avLst/>
          </a:prstGeom>
          <a:solidFill>
            <a:schemeClr val="accent1">
              <a:lumMod val="60000"/>
              <a:lumOff val="40000"/>
            </a:schemeClr>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3200" b="1" i="0" u="none" strike="noStrike" kern="1200" cap="none" spc="0" normalizeH="0" baseline="0" noProof="0">
                <a:ln>
                  <a:noFill/>
                </a:ln>
                <a:solidFill>
                  <a:schemeClr val="bg2"/>
                </a:solidFill>
                <a:effectLst/>
                <a:uLnTx/>
                <a:uFillTx/>
                <a:ea typeface="+mn-ea"/>
                <a:cs typeface="Arial" panose="020B0604020202020204" pitchFamily="34" charset="0"/>
              </a:rPr>
              <a:t>4</a:t>
            </a:r>
          </a:p>
        </p:txBody>
      </p:sp>
      <p:sp>
        <p:nvSpPr>
          <p:cNvPr id="30" name="Oval 29">
            <a:extLst>
              <a:ext uri="{FF2B5EF4-FFF2-40B4-BE49-F238E27FC236}">
                <a16:creationId xmlns:a16="http://schemas.microsoft.com/office/drawing/2014/main" id="{04683ABD-B94F-E873-8609-349528C97608}"/>
              </a:ext>
            </a:extLst>
          </p:cNvPr>
          <p:cNvSpPr/>
          <p:nvPr/>
        </p:nvSpPr>
        <p:spPr bwMode="auto">
          <a:xfrm>
            <a:off x="817637" y="5434035"/>
            <a:ext cx="723709" cy="723709"/>
          </a:xfrm>
          <a:prstGeom prst="ellipse">
            <a:avLst/>
          </a:prstGeom>
          <a:solidFill>
            <a:schemeClr val="accent1">
              <a:lumMod val="40000"/>
              <a:lumOff val="60000"/>
            </a:schemeClr>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3200" b="1" i="0" u="none" strike="noStrike" kern="1200" cap="none" spc="0" normalizeH="0" baseline="0" noProof="0">
                <a:ln>
                  <a:noFill/>
                </a:ln>
                <a:effectLst/>
                <a:uLnTx/>
                <a:uFillTx/>
                <a:ea typeface="+mn-ea"/>
                <a:cs typeface="Arial" panose="020B0604020202020204" pitchFamily="34" charset="0"/>
              </a:rPr>
              <a:t>5</a:t>
            </a:r>
          </a:p>
        </p:txBody>
      </p:sp>
      <p:grpSp>
        <p:nvGrpSpPr>
          <p:cNvPr id="78" name="Group 77">
            <a:extLst>
              <a:ext uri="{FF2B5EF4-FFF2-40B4-BE49-F238E27FC236}">
                <a16:creationId xmlns:a16="http://schemas.microsoft.com/office/drawing/2014/main" id="{59A2077F-2178-1F16-3383-92A14E444A26}"/>
              </a:ext>
            </a:extLst>
          </p:cNvPr>
          <p:cNvGrpSpPr/>
          <p:nvPr/>
        </p:nvGrpSpPr>
        <p:grpSpPr>
          <a:xfrm>
            <a:off x="2669028" y="1617855"/>
            <a:ext cx="8983111" cy="1054950"/>
            <a:chOff x="3299828" y="1453156"/>
            <a:chExt cx="8983111" cy="1054950"/>
          </a:xfrm>
        </p:grpSpPr>
        <p:sp>
          <p:nvSpPr>
            <p:cNvPr id="23" name="Rectangle: Rounded Corners 22">
              <a:extLst>
                <a:ext uri="{FF2B5EF4-FFF2-40B4-BE49-F238E27FC236}">
                  <a16:creationId xmlns:a16="http://schemas.microsoft.com/office/drawing/2014/main" id="{FDB0201E-1CB8-0DFE-C6DD-C6206D7B5683}"/>
                </a:ext>
              </a:extLst>
            </p:cNvPr>
            <p:cNvSpPr/>
            <p:nvPr/>
          </p:nvSpPr>
          <p:spPr bwMode="auto">
            <a:xfrm>
              <a:off x="3299828" y="1552431"/>
              <a:ext cx="8983111" cy="703592"/>
            </a:xfrm>
            <a:prstGeom prst="roundRect">
              <a:avLst/>
            </a:prstGeom>
            <a:solidFill>
              <a:schemeClr val="accent1">
                <a:lumMod val="50000"/>
              </a:schemeClr>
            </a:solidFill>
            <a:ln w="0">
              <a:noFill/>
              <a:miter lim="800000"/>
              <a:headEnd/>
              <a:tailEnd/>
            </a:ln>
          </p:spPr>
          <p:txBody>
            <a:bodyPr rtlCol="0" anchor="ctr"/>
            <a:lstStyle/>
            <a:p>
              <a:pPr>
                <a:lnSpc>
                  <a:spcPts val="2200"/>
                </a:lnSpc>
                <a:defRPr/>
              </a:pPr>
              <a:r>
                <a:rPr kumimoji="0" lang="en-US" b="1" i="0" u="none" strike="noStrike" kern="1200" cap="none" spc="0" normalizeH="0" baseline="0" noProof="0">
                  <a:ln>
                    <a:noFill/>
                  </a:ln>
                  <a:solidFill>
                    <a:schemeClr val="bg2"/>
                  </a:solidFill>
                  <a:effectLst/>
                  <a:uLnTx/>
                  <a:uFillTx/>
                  <a:ea typeface="+mn-ea"/>
                  <a:cs typeface="Arial" panose="020B0604020202020204" pitchFamily="34" charset="0"/>
                </a:rPr>
                <a:t>      </a:t>
              </a:r>
              <a:r>
                <a:rPr kumimoji="0" lang="en-US" b="1" i="0" u="none" strike="noStrike" kern="1200" cap="none" spc="0" normalizeH="0" baseline="0" noProof="0" err="1">
                  <a:ln>
                    <a:noFill/>
                  </a:ln>
                  <a:solidFill>
                    <a:schemeClr val="bg2"/>
                  </a:solidFill>
                  <a:effectLst/>
                  <a:uLnTx/>
                  <a:uFillTx/>
                  <a:ea typeface="+mn-ea"/>
                  <a:cs typeface="Arial" panose="020B0604020202020204" pitchFamily="34" charset="0"/>
                </a:rPr>
                <a:t>ontraindications</a:t>
              </a:r>
              <a:r>
                <a:rPr kumimoji="0" lang="en-US" b="1" i="0" u="none" strike="noStrike" kern="1200" cap="none" spc="0" normalizeH="0" baseline="0" noProof="0">
                  <a:ln>
                    <a:noFill/>
                  </a:ln>
                  <a:solidFill>
                    <a:schemeClr val="bg2"/>
                  </a:solidFill>
                  <a:effectLst/>
                  <a:uLnTx/>
                  <a:uFillTx/>
                  <a:ea typeface="+mn-ea"/>
                  <a:cs typeface="Arial" panose="020B0604020202020204" pitchFamily="34" charset="0"/>
                </a:rPr>
                <a:t>  </a:t>
              </a:r>
              <a:br>
                <a:rPr kumimoji="0" lang="en-US" b="1" i="0" u="none" strike="noStrike" kern="1200" cap="none" spc="0" normalizeH="0" baseline="0" noProof="0">
                  <a:ln>
                    <a:noFill/>
                  </a:ln>
                  <a:solidFill>
                    <a:schemeClr val="bg2"/>
                  </a:solidFill>
                  <a:effectLst/>
                  <a:uLnTx/>
                  <a:uFillTx/>
                  <a:ea typeface="+mn-ea"/>
                  <a:cs typeface="Arial" panose="020B0604020202020204" pitchFamily="34" charset="0"/>
                </a:rPr>
              </a:br>
              <a:r>
                <a:rPr kumimoji="0" lang="en-US" b="1" i="0" u="none" strike="noStrike" kern="1200" cap="none" spc="0" normalizeH="0" baseline="0" noProof="0">
                  <a:ln>
                    <a:noFill/>
                  </a:ln>
                  <a:solidFill>
                    <a:schemeClr val="bg2"/>
                  </a:solidFill>
                  <a:effectLst/>
                  <a:uLnTx/>
                  <a:uFillTx/>
                  <a:ea typeface="+mn-ea"/>
                  <a:cs typeface="Arial" panose="020B0604020202020204" pitchFamily="34" charset="0"/>
                </a:rPr>
                <a:t>      and cautions</a:t>
              </a:r>
            </a:p>
          </p:txBody>
        </p:sp>
        <p:cxnSp>
          <p:nvCxnSpPr>
            <p:cNvPr id="25" name="Straight Connector 24">
              <a:extLst>
                <a:ext uri="{FF2B5EF4-FFF2-40B4-BE49-F238E27FC236}">
                  <a16:creationId xmlns:a16="http://schemas.microsoft.com/office/drawing/2014/main" id="{12FE84E8-809A-32F2-F73F-EB3F2E1189C5}"/>
                </a:ext>
              </a:extLst>
            </p:cNvPr>
            <p:cNvCxnSpPr/>
            <p:nvPr/>
          </p:nvCxnSpPr>
          <p:spPr bwMode="auto">
            <a:xfrm>
              <a:off x="5892416" y="1661278"/>
              <a:ext cx="0" cy="502201"/>
            </a:xfrm>
            <a:prstGeom prst="line">
              <a:avLst/>
            </a:prstGeom>
            <a:noFill/>
            <a:ln w="28575" cap="flat" cmpd="sng" algn="ctr">
              <a:solidFill>
                <a:schemeClr val="tx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107588FB-CD1F-0C87-9E46-6C49353D0FCE}"/>
                </a:ext>
              </a:extLst>
            </p:cNvPr>
            <p:cNvSpPr txBox="1"/>
            <p:nvPr/>
          </p:nvSpPr>
          <p:spPr bwMode="auto">
            <a:xfrm>
              <a:off x="6002901" y="1661720"/>
              <a:ext cx="6275609"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a:ln>
                    <a:noFill/>
                  </a:ln>
                  <a:solidFill>
                    <a:schemeClr val="bg2"/>
                  </a:solidFill>
                  <a:effectLst/>
                  <a:uLnTx/>
                  <a:uFillTx/>
                  <a:ea typeface="+mn-ea"/>
                  <a:cs typeface="Arial" panose="020B0604020202020204" pitchFamily="34" charset="0"/>
                </a:rPr>
                <a:t>MTC/MEN2, pregnancy, pancreatitis/gallbladder disease, gastroparesis, renal risk with dehydration, drug–drug interactions</a:t>
              </a: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sz="1400" b="0" i="1" u="none" strike="noStrike" kern="1200" cap="none" spc="0" normalizeH="0" baseline="0" noProof="0">
                <a:ln>
                  <a:noFill/>
                </a:ln>
                <a:solidFill>
                  <a:schemeClr val="bg2"/>
                </a:solidFill>
                <a:effectLst/>
                <a:uLnTx/>
                <a:uFillTx/>
                <a:ea typeface="+mn-ea"/>
                <a:cs typeface="Arial" panose="020B0604020202020204" pitchFamily="34" charset="0"/>
              </a:endParaRPr>
            </a:p>
          </p:txBody>
        </p:sp>
        <p:sp>
          <p:nvSpPr>
            <p:cNvPr id="35" name="TextBox 34">
              <a:extLst>
                <a:ext uri="{FF2B5EF4-FFF2-40B4-BE49-F238E27FC236}">
                  <a16:creationId xmlns:a16="http://schemas.microsoft.com/office/drawing/2014/main" id="{A50A9E7B-1C5E-E345-A0A4-D2323B4F425E}"/>
                </a:ext>
              </a:extLst>
            </p:cNvPr>
            <p:cNvSpPr txBox="1"/>
            <p:nvPr/>
          </p:nvSpPr>
          <p:spPr bwMode="auto">
            <a:xfrm>
              <a:off x="3325039" y="1453156"/>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a:ln>
                    <a:noFill/>
                  </a:ln>
                  <a:solidFill>
                    <a:srgbClr val="F9F3D9"/>
                  </a:solidFill>
                  <a:effectLst/>
                  <a:uLnTx/>
                  <a:uFillTx/>
                  <a:ea typeface="+mn-ea"/>
                  <a:cs typeface="Arial" panose="020B0604020202020204" pitchFamily="34" charset="0"/>
                </a:rPr>
                <a:t>C</a:t>
              </a:r>
            </a:p>
          </p:txBody>
        </p:sp>
      </p:grpSp>
      <p:cxnSp>
        <p:nvCxnSpPr>
          <p:cNvPr id="45" name="Straight Connector 44">
            <a:extLst>
              <a:ext uri="{FF2B5EF4-FFF2-40B4-BE49-F238E27FC236}">
                <a16:creationId xmlns:a16="http://schemas.microsoft.com/office/drawing/2014/main" id="{71F4FB87-A7A5-6249-D770-042EA2C4832E}"/>
              </a:ext>
            </a:extLst>
          </p:cNvPr>
          <p:cNvCxnSpPr>
            <a:cxnSpLocks/>
          </p:cNvCxnSpPr>
          <p:nvPr/>
        </p:nvCxnSpPr>
        <p:spPr bwMode="auto">
          <a:xfrm>
            <a:off x="1942399" y="3047757"/>
            <a:ext cx="787667" cy="0"/>
          </a:xfrm>
          <a:prstGeom prst="line">
            <a:avLst/>
          </a:prstGeom>
          <a:noFill/>
          <a:ln w="57150" cap="flat" cmpd="sng" algn="ctr">
            <a:solidFill>
              <a:schemeClr val="accent1">
                <a:lumMod val="75000"/>
              </a:schemeClr>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C18B1143-9E77-CEE8-C811-BCB0915635AC}"/>
              </a:ext>
            </a:extLst>
          </p:cNvPr>
          <p:cNvCxnSpPr>
            <a:cxnSpLocks/>
          </p:cNvCxnSpPr>
          <p:nvPr/>
        </p:nvCxnSpPr>
        <p:spPr bwMode="auto">
          <a:xfrm>
            <a:off x="1541346" y="2047907"/>
            <a:ext cx="1188720" cy="0"/>
          </a:xfrm>
          <a:prstGeom prst="line">
            <a:avLst/>
          </a:prstGeom>
          <a:noFill/>
          <a:ln w="57150" cap="flat" cmpd="sng" algn="ctr">
            <a:solidFill>
              <a:schemeClr val="accent1">
                <a:lumMod val="50000"/>
              </a:schemeClr>
            </a:solidFill>
            <a:prstDash val="solid"/>
            <a:round/>
            <a:headEnd type="none" w="med" len="med"/>
            <a:tailEnd type="none" w="med" len="med"/>
          </a:ln>
          <a:effectLst/>
        </p:spPr>
      </p:cxnSp>
      <p:grpSp>
        <p:nvGrpSpPr>
          <p:cNvPr id="77" name="Group 76">
            <a:extLst>
              <a:ext uri="{FF2B5EF4-FFF2-40B4-BE49-F238E27FC236}">
                <a16:creationId xmlns:a16="http://schemas.microsoft.com/office/drawing/2014/main" id="{83798457-DA25-957C-CB3D-3A149821299D}"/>
              </a:ext>
            </a:extLst>
          </p:cNvPr>
          <p:cNvGrpSpPr/>
          <p:nvPr/>
        </p:nvGrpSpPr>
        <p:grpSpPr>
          <a:xfrm>
            <a:off x="2669029" y="2663280"/>
            <a:ext cx="8983110" cy="703592"/>
            <a:chOff x="3299829" y="2568431"/>
            <a:chExt cx="8983110" cy="703592"/>
          </a:xfrm>
        </p:grpSpPr>
        <p:sp>
          <p:nvSpPr>
            <p:cNvPr id="43" name="Rectangle: Rounded Corners 42">
              <a:extLst>
                <a:ext uri="{FF2B5EF4-FFF2-40B4-BE49-F238E27FC236}">
                  <a16:creationId xmlns:a16="http://schemas.microsoft.com/office/drawing/2014/main" id="{DA3B1398-1D71-8326-53D5-8E0E4BE63439}"/>
                </a:ext>
              </a:extLst>
            </p:cNvPr>
            <p:cNvSpPr/>
            <p:nvPr/>
          </p:nvSpPr>
          <p:spPr bwMode="auto">
            <a:xfrm>
              <a:off x="3299829" y="2568431"/>
              <a:ext cx="8983110" cy="703592"/>
            </a:xfrm>
            <a:prstGeom prst="roundRect">
              <a:avLst/>
            </a:prstGeom>
            <a:solidFill>
              <a:schemeClr val="accent1">
                <a:lumMod val="75000"/>
              </a:schemeClr>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600" b="1" i="0" u="none" strike="noStrike" kern="1200" cap="none" spc="0" normalizeH="0" baseline="0" noProof="0">
                  <a:ln>
                    <a:noFill/>
                  </a:ln>
                  <a:solidFill>
                    <a:schemeClr val="bg2"/>
                  </a:solidFill>
                  <a:effectLst/>
                  <a:uLnTx/>
                  <a:uFillTx/>
                  <a:ea typeface="+mn-ea"/>
                  <a:cs typeface="Arial" panose="020B0604020202020204" pitchFamily="34" charset="0"/>
                </a:rPr>
                <a:t>       </a:t>
              </a:r>
              <a:r>
                <a:rPr kumimoji="0" lang="en-US" b="1" i="0" u="none" strike="noStrike" kern="1200" cap="none" spc="0" normalizeH="0" baseline="0" noProof="0" err="1">
                  <a:ln>
                    <a:noFill/>
                  </a:ln>
                  <a:solidFill>
                    <a:schemeClr val="bg2"/>
                  </a:solidFill>
                  <a:effectLst/>
                  <a:uLnTx/>
                  <a:uFillTx/>
                  <a:ea typeface="+mn-ea"/>
                  <a:cs typeface="Arial" panose="020B0604020202020204" pitchFamily="34" charset="0"/>
                </a:rPr>
                <a:t>omorbidities</a:t>
              </a:r>
              <a:endParaRPr kumimoji="0" lang="en-US" b="1" i="0" u="none" strike="noStrike" kern="1200" cap="none" spc="0" normalizeH="0" baseline="0" noProof="0">
                <a:ln>
                  <a:noFill/>
                </a:ln>
                <a:solidFill>
                  <a:schemeClr val="bg2"/>
                </a:solidFill>
                <a:effectLst/>
                <a:uLnTx/>
                <a:uFillTx/>
                <a:ea typeface="+mn-ea"/>
                <a:cs typeface="Arial" panose="020B0604020202020204" pitchFamily="34" charset="0"/>
              </a:endParaRPr>
            </a:p>
          </p:txBody>
        </p:sp>
        <p:sp>
          <p:nvSpPr>
            <p:cNvPr id="49" name="TextBox 48">
              <a:extLst>
                <a:ext uri="{FF2B5EF4-FFF2-40B4-BE49-F238E27FC236}">
                  <a16:creationId xmlns:a16="http://schemas.microsoft.com/office/drawing/2014/main" id="{F5825221-4F8E-A879-7FD3-B84CEE25F81F}"/>
                </a:ext>
              </a:extLst>
            </p:cNvPr>
            <p:cNvSpPr txBox="1"/>
            <p:nvPr/>
          </p:nvSpPr>
          <p:spPr bwMode="auto">
            <a:xfrm>
              <a:off x="3319093" y="2607453"/>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a:ln>
                    <a:noFill/>
                  </a:ln>
                  <a:solidFill>
                    <a:srgbClr val="F9F3D9"/>
                  </a:solidFill>
                  <a:effectLst/>
                  <a:uLnTx/>
                  <a:uFillTx/>
                  <a:ea typeface="+mn-ea"/>
                  <a:cs typeface="Arial" panose="020B0604020202020204" pitchFamily="34" charset="0"/>
                </a:rPr>
                <a:t>C</a:t>
              </a:r>
            </a:p>
          </p:txBody>
        </p:sp>
        <p:sp>
          <p:nvSpPr>
            <p:cNvPr id="51" name="TextBox 50">
              <a:extLst>
                <a:ext uri="{FF2B5EF4-FFF2-40B4-BE49-F238E27FC236}">
                  <a16:creationId xmlns:a16="http://schemas.microsoft.com/office/drawing/2014/main" id="{FD24CA0A-C412-AE80-F2A2-784C030FCE64}"/>
                </a:ext>
              </a:extLst>
            </p:cNvPr>
            <p:cNvSpPr txBox="1"/>
            <p:nvPr/>
          </p:nvSpPr>
          <p:spPr bwMode="auto">
            <a:xfrm>
              <a:off x="5998472" y="2663379"/>
              <a:ext cx="5755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a:ln>
                    <a:noFill/>
                  </a:ln>
                  <a:solidFill>
                    <a:schemeClr val="bg2"/>
                  </a:solidFill>
                  <a:effectLst/>
                  <a:uLnTx/>
                  <a:uFillTx/>
                  <a:ea typeface="+mn-ea"/>
                  <a:cs typeface="Arial" panose="020B0604020202020204" pitchFamily="34" charset="0"/>
                </a:rPr>
                <a:t>Prediabetes/T2D, CVD, OSA, MASH, hypertension, dyslipidemia, and mobility limitation</a:t>
              </a:r>
            </a:p>
          </p:txBody>
        </p:sp>
        <p:cxnSp>
          <p:nvCxnSpPr>
            <p:cNvPr id="52" name="Straight Connector 51">
              <a:extLst>
                <a:ext uri="{FF2B5EF4-FFF2-40B4-BE49-F238E27FC236}">
                  <a16:creationId xmlns:a16="http://schemas.microsoft.com/office/drawing/2014/main" id="{BF8D9783-2103-6049-55B9-7580D3A758FB}"/>
                </a:ext>
              </a:extLst>
            </p:cNvPr>
            <p:cNvCxnSpPr/>
            <p:nvPr/>
          </p:nvCxnSpPr>
          <p:spPr bwMode="auto">
            <a:xfrm>
              <a:off x="5892032" y="2639178"/>
              <a:ext cx="0" cy="502201"/>
            </a:xfrm>
            <a:prstGeom prst="line">
              <a:avLst/>
            </a:prstGeom>
            <a:noFill/>
            <a:ln w="28575" cap="flat" cmpd="sng" algn="ctr">
              <a:solidFill>
                <a:schemeClr val="tx1"/>
              </a:solidFill>
              <a:prstDash val="solid"/>
              <a:round/>
              <a:headEnd type="none" w="med" len="med"/>
              <a:tailEnd type="none" w="med" len="med"/>
            </a:ln>
            <a:effectLst/>
          </p:spPr>
        </p:cxnSp>
      </p:grpSp>
      <p:grpSp>
        <p:nvGrpSpPr>
          <p:cNvPr id="76" name="Group 75">
            <a:extLst>
              <a:ext uri="{FF2B5EF4-FFF2-40B4-BE49-F238E27FC236}">
                <a16:creationId xmlns:a16="http://schemas.microsoft.com/office/drawing/2014/main" id="{114830CC-0588-41E0-D4C5-1605DF665D74}"/>
              </a:ext>
            </a:extLst>
          </p:cNvPr>
          <p:cNvGrpSpPr/>
          <p:nvPr/>
        </p:nvGrpSpPr>
        <p:grpSpPr>
          <a:xfrm>
            <a:off x="2669029" y="3609430"/>
            <a:ext cx="8983110" cy="703592"/>
            <a:chOff x="3299829" y="3533631"/>
            <a:chExt cx="8983110" cy="703592"/>
          </a:xfrm>
        </p:grpSpPr>
        <p:sp>
          <p:nvSpPr>
            <p:cNvPr id="53" name="Rectangle: Rounded Corners 52">
              <a:extLst>
                <a:ext uri="{FF2B5EF4-FFF2-40B4-BE49-F238E27FC236}">
                  <a16:creationId xmlns:a16="http://schemas.microsoft.com/office/drawing/2014/main" id="{C79941B7-09D5-CE3D-2C70-FEFB3DA09343}"/>
                </a:ext>
              </a:extLst>
            </p:cNvPr>
            <p:cNvSpPr/>
            <p:nvPr/>
          </p:nvSpPr>
          <p:spPr bwMode="auto">
            <a:xfrm>
              <a:off x="3299829" y="3533631"/>
              <a:ext cx="8983110" cy="703592"/>
            </a:xfrm>
            <a:prstGeom prst="roundRect">
              <a:avLst/>
            </a:prstGeom>
            <a:solidFill>
              <a:schemeClr val="accent1"/>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600" b="1" i="0" u="none" strike="noStrike" kern="1200" cap="none" spc="0" normalizeH="0" baseline="0" noProof="0">
                  <a:ln>
                    <a:noFill/>
                  </a:ln>
                  <a:solidFill>
                    <a:schemeClr val="bg2"/>
                  </a:solidFill>
                  <a:effectLst/>
                  <a:uLnTx/>
                  <a:uFillTx/>
                  <a:ea typeface="+mn-ea"/>
                  <a:cs typeface="Arial" panose="020B0604020202020204" pitchFamily="34" charset="0"/>
                </a:rPr>
                <a:t>       </a:t>
              </a:r>
              <a:r>
                <a:rPr kumimoji="0" lang="en-US" b="1" i="0" u="none" strike="noStrike" kern="1200" cap="none" spc="0" normalizeH="0" baseline="0" noProof="0" err="1">
                  <a:ln>
                    <a:noFill/>
                  </a:ln>
                  <a:solidFill>
                    <a:schemeClr val="bg2"/>
                  </a:solidFill>
                  <a:effectLst/>
                  <a:uLnTx/>
                  <a:uFillTx/>
                  <a:ea typeface="+mn-ea"/>
                  <a:cs typeface="Arial" panose="020B0604020202020204" pitchFamily="34" charset="0"/>
                </a:rPr>
                <a:t>ues</a:t>
              </a:r>
              <a:endParaRPr kumimoji="0" lang="en-US" b="1" i="0" u="none" strike="noStrike" kern="1200" cap="none" spc="0" normalizeH="0" baseline="0" noProof="0">
                <a:ln>
                  <a:noFill/>
                </a:ln>
                <a:solidFill>
                  <a:schemeClr val="bg2"/>
                </a:solidFill>
                <a:effectLst/>
                <a:uLnTx/>
                <a:uFillTx/>
                <a:ea typeface="+mn-ea"/>
                <a:cs typeface="Arial" panose="020B0604020202020204" pitchFamily="34" charset="0"/>
              </a:endParaRPr>
            </a:p>
          </p:txBody>
        </p:sp>
        <p:sp>
          <p:nvSpPr>
            <p:cNvPr id="54" name="TextBox 53">
              <a:extLst>
                <a:ext uri="{FF2B5EF4-FFF2-40B4-BE49-F238E27FC236}">
                  <a16:creationId xmlns:a16="http://schemas.microsoft.com/office/drawing/2014/main" id="{96CE58A2-261E-A00E-8117-0ED7EB05465E}"/>
                </a:ext>
              </a:extLst>
            </p:cNvPr>
            <p:cNvSpPr txBox="1"/>
            <p:nvPr/>
          </p:nvSpPr>
          <p:spPr bwMode="auto">
            <a:xfrm>
              <a:off x="3319093" y="3551871"/>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a:ln>
                    <a:noFill/>
                  </a:ln>
                  <a:solidFill>
                    <a:schemeClr val="bg2"/>
                  </a:solidFill>
                  <a:effectLst/>
                  <a:uLnTx/>
                  <a:uFillTx/>
                  <a:ea typeface="+mn-ea"/>
                  <a:cs typeface="Arial" panose="020B0604020202020204" pitchFamily="34" charset="0"/>
                </a:rPr>
                <a:t>C</a:t>
              </a:r>
            </a:p>
          </p:txBody>
        </p:sp>
        <p:sp>
          <p:nvSpPr>
            <p:cNvPr id="55" name="TextBox 54">
              <a:extLst>
                <a:ext uri="{FF2B5EF4-FFF2-40B4-BE49-F238E27FC236}">
                  <a16:creationId xmlns:a16="http://schemas.microsoft.com/office/drawing/2014/main" id="{FA155A32-B03D-A735-1BB6-5DCB02817106}"/>
                </a:ext>
              </a:extLst>
            </p:cNvPr>
            <p:cNvSpPr txBox="1"/>
            <p:nvPr/>
          </p:nvSpPr>
          <p:spPr bwMode="auto">
            <a:xfrm>
              <a:off x="5998464" y="3617909"/>
              <a:ext cx="62800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a:ln>
                    <a:noFill/>
                  </a:ln>
                  <a:solidFill>
                    <a:schemeClr val="bg2"/>
                  </a:solidFill>
                  <a:effectLst/>
                  <a:uLnTx/>
                  <a:uFillTx/>
                  <a:ea typeface="+mn-ea"/>
                  <a:cs typeface="Arial" panose="020B0604020202020204" pitchFamily="34" charset="0"/>
                </a:rPr>
                <a:t>Hunger, cravings, satiety, prior tolerability, administration route preference, dosing routine, and history of adherence</a:t>
              </a:r>
            </a:p>
          </p:txBody>
        </p:sp>
        <p:cxnSp>
          <p:nvCxnSpPr>
            <p:cNvPr id="56" name="Straight Connector 55">
              <a:extLst>
                <a:ext uri="{FF2B5EF4-FFF2-40B4-BE49-F238E27FC236}">
                  <a16:creationId xmlns:a16="http://schemas.microsoft.com/office/drawing/2014/main" id="{CB3458BA-9CEF-A235-4D8B-D557ECB28B7A}"/>
                </a:ext>
              </a:extLst>
            </p:cNvPr>
            <p:cNvCxnSpPr/>
            <p:nvPr/>
          </p:nvCxnSpPr>
          <p:spPr bwMode="auto">
            <a:xfrm>
              <a:off x="5892032" y="3604378"/>
              <a:ext cx="0" cy="502201"/>
            </a:xfrm>
            <a:prstGeom prst="line">
              <a:avLst/>
            </a:prstGeom>
            <a:noFill/>
            <a:ln w="28575" cap="flat" cmpd="sng" algn="ctr">
              <a:solidFill>
                <a:schemeClr val="tx1"/>
              </a:solidFill>
              <a:prstDash val="solid"/>
              <a:round/>
              <a:headEnd type="none" w="med" len="med"/>
              <a:tailEnd type="none" w="med" len="med"/>
            </a:ln>
            <a:effectLst/>
          </p:spPr>
        </p:cxnSp>
      </p:grpSp>
      <p:cxnSp>
        <p:nvCxnSpPr>
          <p:cNvPr id="61" name="Straight Connector 60">
            <a:extLst>
              <a:ext uri="{FF2B5EF4-FFF2-40B4-BE49-F238E27FC236}">
                <a16:creationId xmlns:a16="http://schemas.microsoft.com/office/drawing/2014/main" id="{BC57332C-9B7C-4A1B-3BB3-3E879B62C912}"/>
              </a:ext>
            </a:extLst>
          </p:cNvPr>
          <p:cNvCxnSpPr>
            <a:cxnSpLocks/>
          </p:cNvCxnSpPr>
          <p:nvPr/>
        </p:nvCxnSpPr>
        <p:spPr bwMode="auto">
          <a:xfrm>
            <a:off x="1942399" y="4026326"/>
            <a:ext cx="751840" cy="0"/>
          </a:xfrm>
          <a:prstGeom prst="line">
            <a:avLst/>
          </a:prstGeom>
          <a:noFill/>
          <a:ln w="57150" cap="flat" cmpd="sng" algn="ctr">
            <a:solidFill>
              <a:schemeClr val="accent1"/>
            </a:solidFill>
            <a:prstDash val="solid"/>
            <a:round/>
            <a:headEnd type="none" w="med" len="med"/>
            <a:tailEnd type="none" w="med" len="med"/>
          </a:ln>
          <a:effectLst/>
        </p:spPr>
      </p:cxnSp>
      <p:grpSp>
        <p:nvGrpSpPr>
          <p:cNvPr id="75" name="Group 74">
            <a:extLst>
              <a:ext uri="{FF2B5EF4-FFF2-40B4-BE49-F238E27FC236}">
                <a16:creationId xmlns:a16="http://schemas.microsoft.com/office/drawing/2014/main" id="{F4B67903-86C7-6D37-1733-45769A1897A4}"/>
              </a:ext>
            </a:extLst>
          </p:cNvPr>
          <p:cNvGrpSpPr/>
          <p:nvPr/>
        </p:nvGrpSpPr>
        <p:grpSpPr>
          <a:xfrm>
            <a:off x="2669029" y="4555580"/>
            <a:ext cx="8983110" cy="703592"/>
            <a:chOff x="3299829" y="4460731"/>
            <a:chExt cx="8983110" cy="703592"/>
          </a:xfrm>
        </p:grpSpPr>
        <p:sp>
          <p:nvSpPr>
            <p:cNvPr id="63" name="Rectangle: Rounded Corners 62">
              <a:extLst>
                <a:ext uri="{FF2B5EF4-FFF2-40B4-BE49-F238E27FC236}">
                  <a16:creationId xmlns:a16="http://schemas.microsoft.com/office/drawing/2014/main" id="{7EB2E953-3AEB-FCB8-53B7-2620D6B72E93}"/>
                </a:ext>
              </a:extLst>
            </p:cNvPr>
            <p:cNvSpPr/>
            <p:nvPr/>
          </p:nvSpPr>
          <p:spPr bwMode="auto">
            <a:xfrm>
              <a:off x="3299829" y="4460731"/>
              <a:ext cx="8983110" cy="703592"/>
            </a:xfrm>
            <a:prstGeom prst="roundRect">
              <a:avLst/>
            </a:prstGeom>
            <a:solidFill>
              <a:schemeClr val="accent1">
                <a:lumMod val="60000"/>
                <a:lumOff val="40000"/>
              </a:schemeClr>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600" b="1" i="0" u="none" strike="noStrike" kern="1200" cap="none" spc="0" normalizeH="0" baseline="0" noProof="0">
                  <a:ln>
                    <a:noFill/>
                  </a:ln>
                  <a:solidFill>
                    <a:schemeClr val="bg2"/>
                  </a:solidFill>
                  <a:effectLst/>
                  <a:uLnTx/>
                  <a:uFillTx/>
                  <a:ea typeface="+mn-ea"/>
                  <a:cs typeface="Arial" panose="020B0604020202020204" pitchFamily="34" charset="0"/>
                </a:rPr>
                <a:t>       </a:t>
              </a:r>
              <a:r>
                <a:rPr kumimoji="0" lang="en-US" b="1" i="0" u="none" strike="noStrike" kern="1200" cap="none" spc="0" normalizeH="0" baseline="0" noProof="0" err="1">
                  <a:ln>
                    <a:noFill/>
                  </a:ln>
                  <a:solidFill>
                    <a:schemeClr val="bg2"/>
                  </a:solidFill>
                  <a:effectLst/>
                  <a:uLnTx/>
                  <a:uFillTx/>
                  <a:ea typeface="+mn-ea"/>
                  <a:cs typeface="Arial" panose="020B0604020202020204" pitchFamily="34" charset="0"/>
                </a:rPr>
                <a:t>ombinations</a:t>
              </a:r>
              <a:endParaRPr kumimoji="0" lang="en-US" b="1" i="0" u="none" strike="noStrike" kern="1200" cap="none" spc="0" normalizeH="0" baseline="0" noProof="0">
                <a:ln>
                  <a:noFill/>
                </a:ln>
                <a:solidFill>
                  <a:schemeClr val="bg2"/>
                </a:solidFill>
                <a:effectLst/>
                <a:uLnTx/>
                <a:uFillTx/>
                <a:ea typeface="+mn-ea"/>
                <a:cs typeface="Arial" panose="020B0604020202020204" pitchFamily="34" charset="0"/>
              </a:endParaRPr>
            </a:p>
          </p:txBody>
        </p:sp>
        <p:sp>
          <p:nvSpPr>
            <p:cNvPr id="64" name="TextBox 63">
              <a:extLst>
                <a:ext uri="{FF2B5EF4-FFF2-40B4-BE49-F238E27FC236}">
                  <a16:creationId xmlns:a16="http://schemas.microsoft.com/office/drawing/2014/main" id="{2473BCA1-9221-4C61-E50F-C971EC1F0A24}"/>
                </a:ext>
              </a:extLst>
            </p:cNvPr>
            <p:cNvSpPr txBox="1"/>
            <p:nvPr/>
          </p:nvSpPr>
          <p:spPr bwMode="auto">
            <a:xfrm>
              <a:off x="3331724" y="4460731"/>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a:ln>
                    <a:noFill/>
                  </a:ln>
                  <a:solidFill>
                    <a:schemeClr val="bg2"/>
                  </a:solidFill>
                  <a:effectLst/>
                  <a:uLnTx/>
                  <a:uFillTx/>
                  <a:ea typeface="+mn-ea"/>
                  <a:cs typeface="Arial" panose="020B0604020202020204" pitchFamily="34" charset="0"/>
                </a:rPr>
                <a:t>C</a:t>
              </a:r>
            </a:p>
          </p:txBody>
        </p:sp>
        <p:sp>
          <p:nvSpPr>
            <p:cNvPr id="65" name="TextBox 64">
              <a:extLst>
                <a:ext uri="{FF2B5EF4-FFF2-40B4-BE49-F238E27FC236}">
                  <a16:creationId xmlns:a16="http://schemas.microsoft.com/office/drawing/2014/main" id="{AAA97338-893D-5428-7BEB-5E56D67C895E}"/>
                </a:ext>
              </a:extLst>
            </p:cNvPr>
            <p:cNvSpPr txBox="1"/>
            <p:nvPr/>
          </p:nvSpPr>
          <p:spPr bwMode="auto">
            <a:xfrm>
              <a:off x="5998472" y="4552078"/>
              <a:ext cx="62800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a:ln>
                    <a:noFill/>
                  </a:ln>
                  <a:solidFill>
                    <a:schemeClr val="bg2"/>
                  </a:solidFill>
                  <a:effectLst/>
                  <a:uLnTx/>
                  <a:uFillTx/>
                  <a:ea typeface="+mn-ea"/>
                  <a:cs typeface="Arial" panose="020B0604020202020204" pitchFamily="34" charset="0"/>
                </a:rPr>
                <a:t>Nutrition, physical activity, resistance training, sleep evaluation, behavioral support, and procedures/surgery when appropriate</a:t>
              </a:r>
            </a:p>
          </p:txBody>
        </p:sp>
        <p:cxnSp>
          <p:nvCxnSpPr>
            <p:cNvPr id="66" name="Straight Connector 65">
              <a:extLst>
                <a:ext uri="{FF2B5EF4-FFF2-40B4-BE49-F238E27FC236}">
                  <a16:creationId xmlns:a16="http://schemas.microsoft.com/office/drawing/2014/main" id="{BEF76268-15A1-F59B-6CFD-54408DD421E9}"/>
                </a:ext>
              </a:extLst>
            </p:cNvPr>
            <p:cNvCxnSpPr/>
            <p:nvPr/>
          </p:nvCxnSpPr>
          <p:spPr bwMode="auto">
            <a:xfrm>
              <a:off x="5892032" y="4531478"/>
              <a:ext cx="0" cy="502201"/>
            </a:xfrm>
            <a:prstGeom prst="line">
              <a:avLst/>
            </a:prstGeom>
            <a:noFill/>
            <a:ln w="28575" cap="flat" cmpd="sng" algn="ctr">
              <a:solidFill>
                <a:schemeClr val="tx1"/>
              </a:solidFill>
              <a:prstDash val="solid"/>
              <a:round/>
              <a:headEnd type="none" w="med" len="med"/>
              <a:tailEnd type="none" w="med" len="med"/>
            </a:ln>
            <a:effectLst/>
          </p:spPr>
        </p:cxnSp>
      </p:grpSp>
      <p:cxnSp>
        <p:nvCxnSpPr>
          <p:cNvPr id="67" name="Straight Connector 66">
            <a:extLst>
              <a:ext uri="{FF2B5EF4-FFF2-40B4-BE49-F238E27FC236}">
                <a16:creationId xmlns:a16="http://schemas.microsoft.com/office/drawing/2014/main" id="{D20766B8-BB0C-B265-0600-5C888F64D6DB}"/>
              </a:ext>
            </a:extLst>
          </p:cNvPr>
          <p:cNvCxnSpPr/>
          <p:nvPr/>
        </p:nvCxnSpPr>
        <p:spPr bwMode="auto">
          <a:xfrm>
            <a:off x="1916999" y="4914078"/>
            <a:ext cx="822960" cy="0"/>
          </a:xfrm>
          <a:prstGeom prst="line">
            <a:avLst/>
          </a:prstGeom>
          <a:noFill/>
          <a:ln w="57150" cap="flat" cmpd="sng" algn="ctr">
            <a:solidFill>
              <a:schemeClr val="accent1">
                <a:lumMod val="60000"/>
                <a:lumOff val="40000"/>
              </a:schemeClr>
            </a:solidFill>
            <a:prstDash val="solid"/>
            <a:round/>
            <a:headEnd type="none" w="med" len="med"/>
            <a:tailEnd type="none" w="med" len="med"/>
          </a:ln>
          <a:effectLst/>
        </p:spPr>
      </p:cxnSp>
      <p:grpSp>
        <p:nvGrpSpPr>
          <p:cNvPr id="74" name="Group 73">
            <a:extLst>
              <a:ext uri="{FF2B5EF4-FFF2-40B4-BE49-F238E27FC236}">
                <a16:creationId xmlns:a16="http://schemas.microsoft.com/office/drawing/2014/main" id="{F6622646-0E78-03D7-25E1-BBBB343BC93A}"/>
              </a:ext>
            </a:extLst>
          </p:cNvPr>
          <p:cNvGrpSpPr/>
          <p:nvPr/>
        </p:nvGrpSpPr>
        <p:grpSpPr>
          <a:xfrm>
            <a:off x="2667510" y="5501730"/>
            <a:ext cx="8984627" cy="703592"/>
            <a:chOff x="3298310" y="5337031"/>
            <a:chExt cx="8984627" cy="703592"/>
          </a:xfrm>
        </p:grpSpPr>
        <p:sp>
          <p:nvSpPr>
            <p:cNvPr id="69" name="Rectangle: Rounded Corners 68">
              <a:extLst>
                <a:ext uri="{FF2B5EF4-FFF2-40B4-BE49-F238E27FC236}">
                  <a16:creationId xmlns:a16="http://schemas.microsoft.com/office/drawing/2014/main" id="{B4438CFD-B71E-31A5-B377-76D281AC029D}"/>
                </a:ext>
              </a:extLst>
            </p:cNvPr>
            <p:cNvSpPr/>
            <p:nvPr/>
          </p:nvSpPr>
          <p:spPr bwMode="auto">
            <a:xfrm>
              <a:off x="3299828" y="5337031"/>
              <a:ext cx="8983109" cy="703592"/>
            </a:xfrm>
            <a:prstGeom prst="roundRect">
              <a:avLst/>
            </a:prstGeom>
            <a:solidFill>
              <a:schemeClr val="accent1">
                <a:lumMod val="40000"/>
                <a:lumOff val="60000"/>
              </a:schemeClr>
            </a:solidFill>
            <a:ln w="0">
              <a:noFill/>
              <a:miter lim="800000"/>
              <a:headEnd/>
              <a:tailEnd/>
            </a:ln>
          </p:spPr>
          <p:txBody>
            <a:bodyPr rtlCol="0" anchor="ct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600" b="1" i="0" u="none" strike="noStrike" kern="1200" cap="none" spc="0" normalizeH="0" baseline="0" noProof="0">
                  <a:ln>
                    <a:noFill/>
                  </a:ln>
                  <a:effectLst/>
                  <a:uLnTx/>
                  <a:uFillTx/>
                  <a:ea typeface="+mn-ea"/>
                  <a:cs typeface="Arial" panose="020B0604020202020204" pitchFamily="34" charset="0"/>
                </a:rPr>
                <a:t>      </a:t>
              </a:r>
              <a:r>
                <a:rPr kumimoji="0" lang="en-US" b="1" i="0" u="none" strike="noStrike" kern="1200" cap="none" spc="0" normalizeH="0" baseline="0" noProof="0" err="1">
                  <a:ln>
                    <a:noFill/>
                  </a:ln>
                  <a:effectLst/>
                  <a:uLnTx/>
                  <a:uFillTx/>
                  <a:ea typeface="+mn-ea"/>
                  <a:cs typeface="Arial" panose="020B0604020202020204" pitchFamily="34" charset="0"/>
                </a:rPr>
                <a:t>ost</a:t>
              </a:r>
              <a:r>
                <a:rPr kumimoji="0" lang="en-US" b="1" i="0" u="none" strike="noStrike" kern="1200" cap="none" spc="0" normalizeH="0" baseline="0" noProof="0">
                  <a:ln>
                    <a:noFill/>
                  </a:ln>
                  <a:effectLst/>
                  <a:uLnTx/>
                  <a:uFillTx/>
                  <a:ea typeface="+mn-ea"/>
                  <a:cs typeface="Arial" panose="020B0604020202020204" pitchFamily="34" charset="0"/>
                </a:rPr>
                <a:t> and coverage</a:t>
              </a:r>
            </a:p>
          </p:txBody>
        </p:sp>
        <p:sp>
          <p:nvSpPr>
            <p:cNvPr id="70" name="TextBox 69">
              <a:extLst>
                <a:ext uri="{FF2B5EF4-FFF2-40B4-BE49-F238E27FC236}">
                  <a16:creationId xmlns:a16="http://schemas.microsoft.com/office/drawing/2014/main" id="{1C6C8ABB-25C7-1188-692D-03BDE58AF67A}"/>
                </a:ext>
              </a:extLst>
            </p:cNvPr>
            <p:cNvSpPr txBox="1"/>
            <p:nvPr/>
          </p:nvSpPr>
          <p:spPr bwMode="auto">
            <a:xfrm>
              <a:off x="3298310" y="5353729"/>
              <a:ext cx="4214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a:ln>
                    <a:noFill/>
                  </a:ln>
                  <a:effectLst/>
                  <a:uLnTx/>
                  <a:uFillTx/>
                  <a:ea typeface="+mn-ea"/>
                  <a:cs typeface="Arial" panose="020B0604020202020204" pitchFamily="34" charset="0"/>
                </a:rPr>
                <a:t>C</a:t>
              </a:r>
            </a:p>
          </p:txBody>
        </p:sp>
        <p:sp>
          <p:nvSpPr>
            <p:cNvPr id="71" name="TextBox 70">
              <a:extLst>
                <a:ext uri="{FF2B5EF4-FFF2-40B4-BE49-F238E27FC236}">
                  <a16:creationId xmlns:a16="http://schemas.microsoft.com/office/drawing/2014/main" id="{4E787E73-264D-9FEC-F576-06F731DAED2A}"/>
                </a:ext>
              </a:extLst>
            </p:cNvPr>
            <p:cNvSpPr txBox="1"/>
            <p:nvPr/>
          </p:nvSpPr>
          <p:spPr bwMode="auto">
            <a:xfrm>
              <a:off x="5998472" y="5434976"/>
              <a:ext cx="62800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a:ln>
                    <a:noFill/>
                  </a:ln>
                  <a:effectLst/>
                  <a:uLnTx/>
                  <a:uFillTx/>
                  <a:ea typeface="+mn-ea"/>
                  <a:cs typeface="Arial" panose="020B0604020202020204" pitchFamily="34" charset="0"/>
                </a:rPr>
                <a:t>Coverage and formulary, prior authorization requirements, affordability, supply, and continuity plan</a:t>
              </a:r>
            </a:p>
          </p:txBody>
        </p:sp>
        <p:cxnSp>
          <p:nvCxnSpPr>
            <p:cNvPr id="72" name="Straight Connector 71">
              <a:extLst>
                <a:ext uri="{FF2B5EF4-FFF2-40B4-BE49-F238E27FC236}">
                  <a16:creationId xmlns:a16="http://schemas.microsoft.com/office/drawing/2014/main" id="{9213386A-406F-44E7-A0CA-FE81B7C2BA10}"/>
                </a:ext>
              </a:extLst>
            </p:cNvPr>
            <p:cNvCxnSpPr/>
            <p:nvPr/>
          </p:nvCxnSpPr>
          <p:spPr bwMode="auto">
            <a:xfrm>
              <a:off x="5892032" y="5407778"/>
              <a:ext cx="0" cy="502201"/>
            </a:xfrm>
            <a:prstGeom prst="line">
              <a:avLst/>
            </a:prstGeom>
            <a:noFill/>
            <a:ln w="28575" cap="flat" cmpd="sng" algn="ctr">
              <a:solidFill>
                <a:schemeClr val="tx1"/>
              </a:solidFill>
              <a:prstDash val="solid"/>
              <a:round/>
              <a:headEnd type="none" w="med" len="med"/>
              <a:tailEnd type="none" w="med" len="med"/>
            </a:ln>
            <a:effectLst/>
          </p:spPr>
        </p:cxnSp>
      </p:grpSp>
      <p:cxnSp>
        <p:nvCxnSpPr>
          <p:cNvPr id="73" name="Straight Connector 72">
            <a:extLst>
              <a:ext uri="{FF2B5EF4-FFF2-40B4-BE49-F238E27FC236}">
                <a16:creationId xmlns:a16="http://schemas.microsoft.com/office/drawing/2014/main" id="{BD5D9D49-F47F-1711-5F9F-F3A2BB3BB52E}"/>
              </a:ext>
            </a:extLst>
          </p:cNvPr>
          <p:cNvCxnSpPr/>
          <p:nvPr/>
        </p:nvCxnSpPr>
        <p:spPr bwMode="auto">
          <a:xfrm>
            <a:off x="1505519" y="5788730"/>
            <a:ext cx="1188720" cy="0"/>
          </a:xfrm>
          <a:prstGeom prst="line">
            <a:avLst/>
          </a:prstGeom>
          <a:noFill/>
          <a:ln w="57150" cap="flat" cmpd="sng" algn="ctr">
            <a:solidFill>
              <a:schemeClr val="accent1">
                <a:lumMod val="40000"/>
                <a:lumOff val="60000"/>
              </a:schemeClr>
            </a:solidFill>
            <a:prstDash val="solid"/>
            <a:round/>
            <a:headEnd type="none" w="med" len="med"/>
            <a:tailEnd type="none" w="med" len="med"/>
          </a:ln>
          <a:effectLst/>
        </p:spPr>
      </p:cxnSp>
      <p:sp>
        <p:nvSpPr>
          <p:cNvPr id="12" name="Content Placeholder 2">
            <a:extLst>
              <a:ext uri="{FF2B5EF4-FFF2-40B4-BE49-F238E27FC236}">
                <a16:creationId xmlns:a16="http://schemas.microsoft.com/office/drawing/2014/main" id="{07C482CD-D48E-128F-76F7-8E912F38A09B}"/>
              </a:ext>
            </a:extLst>
          </p:cNvPr>
          <p:cNvSpPr>
            <a:spLocks noGrp="1"/>
          </p:cNvSpPr>
          <p:nvPr>
            <p:ph idx="1"/>
          </p:nvPr>
        </p:nvSpPr>
        <p:spPr>
          <a:xfrm>
            <a:off x="231078" y="1335023"/>
            <a:ext cx="11740260" cy="502445"/>
          </a:xfrm>
        </p:spPr>
        <p:txBody>
          <a:bodyPr/>
          <a:lstStyle/>
          <a:p>
            <a:r>
              <a:rPr lang="en-US" sz="1800"/>
              <a:t>A concise clinical checklist for individualized OM selection</a:t>
            </a:r>
          </a:p>
        </p:txBody>
      </p:sp>
      <p:sp>
        <p:nvSpPr>
          <p:cNvPr id="13" name="Rectangle: Rounded Corners 12">
            <a:extLst>
              <a:ext uri="{FF2B5EF4-FFF2-40B4-BE49-F238E27FC236}">
                <a16:creationId xmlns:a16="http://schemas.microsoft.com/office/drawing/2014/main" id="{74E02D11-2EB8-522F-57BF-71AAE972F7C3}"/>
              </a:ext>
            </a:extLst>
          </p:cNvPr>
          <p:cNvSpPr/>
          <p:nvPr/>
        </p:nvSpPr>
        <p:spPr>
          <a:xfrm>
            <a:off x="9188978" y="336549"/>
            <a:ext cx="2782360" cy="998473"/>
          </a:xfrm>
          <a:prstGeom prst="round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a:solidFill>
                  <a:schemeClr val="bg2"/>
                </a:solidFill>
              </a:rPr>
              <a:t>Comorbidity-driven therapy beats weight only selection</a:t>
            </a:r>
          </a:p>
        </p:txBody>
      </p:sp>
    </p:spTree>
    <p:extLst>
      <p:ext uri="{BB962C8B-B14F-4D97-AF65-F5344CB8AC3E}">
        <p14:creationId xmlns:p14="http://schemas.microsoft.com/office/powerpoint/2010/main" val="2265284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4D75296-A856-DEA1-29C8-CB1F1A7D65A5}"/>
              </a:ext>
            </a:extLst>
          </p:cNvPr>
          <p:cNvSpPr>
            <a:spLocks noGrp="1"/>
          </p:cNvSpPr>
          <p:nvPr>
            <p:ph idx="1"/>
          </p:nvPr>
        </p:nvSpPr>
        <p:spPr/>
        <p:txBody>
          <a:bodyPr/>
          <a:lstStyle/>
          <a:p>
            <a:r>
              <a:rPr lang="en-US" sz="2000"/>
              <a:t>Use the same rigor for oral and injectable incretin-based OMs</a:t>
            </a:r>
          </a:p>
          <a:p>
            <a:endParaRPr lang="en-US" sz="2000"/>
          </a:p>
          <a:p>
            <a:endParaRPr lang="en-US" sz="2000"/>
          </a:p>
          <a:p>
            <a:endParaRPr lang="en-US" sz="2000"/>
          </a:p>
          <a:p>
            <a:endParaRPr lang="en-US" sz="2000"/>
          </a:p>
          <a:p>
            <a:endParaRPr lang="en-US" sz="2000"/>
          </a:p>
          <a:p>
            <a:endParaRPr lang="en-US" sz="2000"/>
          </a:p>
          <a:p>
            <a:endParaRPr lang="en-US" sz="2000"/>
          </a:p>
          <a:p>
            <a:endParaRPr lang="en-US" sz="2000"/>
          </a:p>
          <a:p>
            <a:r>
              <a:rPr lang="en-US" sz="2000" b="1"/>
              <a:t>Safety counseling is not optional</a:t>
            </a:r>
            <a:r>
              <a:rPr lang="en-US" sz="2000"/>
              <a:t>;</a:t>
            </a:r>
            <a:r>
              <a:rPr lang="en-US" sz="2000" b="1"/>
              <a:t> </a:t>
            </a:r>
            <a:r>
              <a:rPr lang="en-US" sz="2000"/>
              <a:t>it is part of shared decision-making and persistence</a:t>
            </a:r>
          </a:p>
        </p:txBody>
      </p:sp>
      <p:sp>
        <p:nvSpPr>
          <p:cNvPr id="4" name="Title 3">
            <a:extLst>
              <a:ext uri="{FF2B5EF4-FFF2-40B4-BE49-F238E27FC236}">
                <a16:creationId xmlns:a16="http://schemas.microsoft.com/office/drawing/2014/main" id="{956EDC7B-3233-A86E-9C97-AE23E4CD46F9}"/>
              </a:ext>
            </a:extLst>
          </p:cNvPr>
          <p:cNvSpPr>
            <a:spLocks noGrp="1"/>
          </p:cNvSpPr>
          <p:nvPr>
            <p:ph type="title"/>
          </p:nvPr>
        </p:nvSpPr>
        <p:spPr>
          <a:xfrm>
            <a:off x="231078" y="531006"/>
            <a:ext cx="11740260" cy="502445"/>
          </a:xfrm>
        </p:spPr>
        <p:txBody>
          <a:bodyPr/>
          <a:lstStyle/>
          <a:p>
            <a:r>
              <a:rPr lang="en-US"/>
              <a:t>Safety Screening Before Prescribing an OM</a:t>
            </a:r>
          </a:p>
        </p:txBody>
      </p:sp>
      <p:sp>
        <p:nvSpPr>
          <p:cNvPr id="6" name="Content Placeholder 5">
            <a:extLst>
              <a:ext uri="{FF2B5EF4-FFF2-40B4-BE49-F238E27FC236}">
                <a16:creationId xmlns:a16="http://schemas.microsoft.com/office/drawing/2014/main" id="{EEC59DEB-1614-DB78-FE91-2C5C0222BFC8}"/>
              </a:ext>
            </a:extLst>
          </p:cNvPr>
          <p:cNvSpPr>
            <a:spLocks noGrp="1"/>
          </p:cNvSpPr>
          <p:nvPr>
            <p:ph sz="quarter" idx="10"/>
          </p:nvPr>
        </p:nvSpPr>
        <p:spPr/>
        <p:txBody>
          <a:bodyPr/>
          <a:lstStyle/>
          <a:p>
            <a:pPr algn="ctr"/>
            <a:r>
              <a:rPr lang="en-US"/>
              <a:t>Orforglipron PI. Semaglutide PI. Tirzepatide PI.</a:t>
            </a:r>
          </a:p>
        </p:txBody>
      </p:sp>
      <p:graphicFrame>
        <p:nvGraphicFramePr>
          <p:cNvPr id="7" name="Diagram 6">
            <a:extLst>
              <a:ext uri="{FF2B5EF4-FFF2-40B4-BE49-F238E27FC236}">
                <a16:creationId xmlns:a16="http://schemas.microsoft.com/office/drawing/2014/main" id="{238F6F29-A616-3FA5-9EA6-9122585D68FF}"/>
              </a:ext>
            </a:extLst>
          </p:cNvPr>
          <p:cNvGraphicFramePr/>
          <p:nvPr>
            <p:extLst>
              <p:ext uri="{D42A27DB-BD31-4B8C-83A1-F6EECF244321}">
                <p14:modId xmlns:p14="http://schemas.microsoft.com/office/powerpoint/2010/main" val="2171640763"/>
              </p:ext>
            </p:extLst>
          </p:nvPr>
        </p:nvGraphicFramePr>
        <p:xfrm>
          <a:off x="231079" y="2036825"/>
          <a:ext cx="11740259" cy="3351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1621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9629BD6-7E0F-5AD1-D8FD-6E56D8CCA38E}"/>
              </a:ext>
            </a:extLst>
          </p:cNvPr>
          <p:cNvSpPr>
            <a:spLocks noGrp="1"/>
          </p:cNvSpPr>
          <p:nvPr>
            <p:ph idx="1"/>
          </p:nvPr>
        </p:nvSpPr>
        <p:spPr>
          <a:xfrm>
            <a:off x="231078" y="1876424"/>
            <a:ext cx="5644122" cy="4214265"/>
          </a:xfrm>
          <a:solidFill>
            <a:schemeClr val="accent1">
              <a:lumMod val="20000"/>
              <a:lumOff val="80000"/>
            </a:schemeClr>
          </a:solidFill>
        </p:spPr>
        <p:txBody>
          <a:bodyPr lIns="91440" tIns="91440" rIns="91440"/>
          <a:lstStyle/>
          <a:p>
            <a:pPr marL="0" indent="0" algn="ctr">
              <a:buNone/>
            </a:pPr>
            <a:r>
              <a:rPr lang="en-US" b="1" dirty="0">
                <a:solidFill>
                  <a:schemeClr val="accent1"/>
                </a:solidFill>
              </a:rPr>
              <a:t>Patient Case Features</a:t>
            </a:r>
          </a:p>
          <a:p>
            <a:r>
              <a:rPr lang="en-US" sz="2200" dirty="0"/>
              <a:t>Comorbid prediabetes, hypertension, dyslipidemia, </a:t>
            </a:r>
            <a:r>
              <a:rPr lang="en-US" sz="2200"/>
              <a:t>and hypothyroidism</a:t>
            </a:r>
            <a:endParaRPr lang="en-US" sz="2200" dirty="0"/>
          </a:p>
          <a:p>
            <a:r>
              <a:rPr lang="en-US" sz="2200" dirty="0"/>
              <a:t>Knee pain that limits walking</a:t>
            </a:r>
          </a:p>
          <a:p>
            <a:r>
              <a:rPr lang="en-US" sz="2200" dirty="0"/>
              <a:t>Works rotating hospital shifts</a:t>
            </a:r>
          </a:p>
          <a:p>
            <a:r>
              <a:rPr lang="en-US" sz="2200" dirty="0"/>
              <a:t>Takes morning medications</a:t>
            </a:r>
          </a:p>
          <a:p>
            <a:r>
              <a:rPr lang="en-US" sz="2200" dirty="0"/>
              <a:t>Prefers oral therapy</a:t>
            </a:r>
          </a:p>
          <a:p>
            <a:r>
              <a:rPr lang="en-US" sz="2200" dirty="0"/>
              <a:t>Concerns about nausea and cost</a:t>
            </a:r>
          </a:p>
        </p:txBody>
      </p:sp>
      <p:sp>
        <p:nvSpPr>
          <p:cNvPr id="7" name="Content Placeholder 6">
            <a:extLst>
              <a:ext uri="{FF2B5EF4-FFF2-40B4-BE49-F238E27FC236}">
                <a16:creationId xmlns:a16="http://schemas.microsoft.com/office/drawing/2014/main" id="{5DC117BB-F48A-F931-7568-30279E16E39E}"/>
              </a:ext>
            </a:extLst>
          </p:cNvPr>
          <p:cNvSpPr>
            <a:spLocks noGrp="1"/>
          </p:cNvSpPr>
          <p:nvPr>
            <p:ph idx="13"/>
          </p:nvPr>
        </p:nvSpPr>
        <p:spPr>
          <a:xfrm>
            <a:off x="6327216" y="1876423"/>
            <a:ext cx="5644122" cy="4293467"/>
          </a:xfrm>
          <a:solidFill>
            <a:schemeClr val="accent3">
              <a:lumMod val="20000"/>
              <a:lumOff val="80000"/>
            </a:schemeClr>
          </a:solidFill>
        </p:spPr>
        <p:txBody>
          <a:bodyPr lIns="91440" tIns="91440" rIns="91440"/>
          <a:lstStyle/>
          <a:p>
            <a:pPr marL="0" indent="0" algn="ctr">
              <a:buNone/>
            </a:pPr>
            <a:r>
              <a:rPr lang="en-US" b="1">
                <a:solidFill>
                  <a:schemeClr val="accent6"/>
                </a:solidFill>
              </a:rPr>
              <a:t>Clinical Decision-making</a:t>
            </a:r>
          </a:p>
          <a:p>
            <a:r>
              <a:rPr lang="en-US" sz="2200"/>
              <a:t>Treat obesity as a chronic disease with cardiometabolic and functional targets</a:t>
            </a:r>
          </a:p>
          <a:p>
            <a:r>
              <a:rPr lang="en-US" sz="2200"/>
              <a:t>Compare oral vs injectable incretin-based OMs by fit and safety</a:t>
            </a:r>
          </a:p>
          <a:p>
            <a:r>
              <a:rPr lang="en-US" sz="2200"/>
              <a:t>Discuss access before prescribing to support long-term treatment continuation </a:t>
            </a:r>
          </a:p>
          <a:p>
            <a:r>
              <a:rPr lang="en-US" sz="2200"/>
              <a:t>Build follow-up cadence before sending prescription</a:t>
            </a:r>
          </a:p>
        </p:txBody>
      </p:sp>
      <p:sp>
        <p:nvSpPr>
          <p:cNvPr id="2" name="Title 1">
            <a:extLst>
              <a:ext uri="{FF2B5EF4-FFF2-40B4-BE49-F238E27FC236}">
                <a16:creationId xmlns:a16="http://schemas.microsoft.com/office/drawing/2014/main" id="{2ADCB549-3E53-D1EC-DED0-FD55AA14A608}"/>
              </a:ext>
            </a:extLst>
          </p:cNvPr>
          <p:cNvSpPr>
            <a:spLocks noGrp="1"/>
          </p:cNvSpPr>
          <p:nvPr>
            <p:ph type="title"/>
          </p:nvPr>
        </p:nvSpPr>
        <p:spPr/>
        <p:txBody>
          <a:bodyPr/>
          <a:lstStyle/>
          <a:p>
            <a:r>
              <a:rPr lang="en-US"/>
              <a:t>Apply the Clinical Compass to Our Patient Case</a:t>
            </a:r>
          </a:p>
        </p:txBody>
      </p:sp>
      <p:sp>
        <p:nvSpPr>
          <p:cNvPr id="8" name="Content Placeholder 4">
            <a:extLst>
              <a:ext uri="{FF2B5EF4-FFF2-40B4-BE49-F238E27FC236}">
                <a16:creationId xmlns:a16="http://schemas.microsoft.com/office/drawing/2014/main" id="{797AF95C-1E86-E96A-B441-8F774A40600C}"/>
              </a:ext>
            </a:extLst>
          </p:cNvPr>
          <p:cNvSpPr txBox="1">
            <a:spLocks/>
          </p:cNvSpPr>
          <p:nvPr/>
        </p:nvSpPr>
        <p:spPr>
          <a:xfrm>
            <a:off x="231078" y="1335023"/>
            <a:ext cx="11740260" cy="327025"/>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t>Turn patient-specific details into a comprehensive treatment and monitoring plan</a:t>
            </a:r>
          </a:p>
        </p:txBody>
      </p:sp>
    </p:spTree>
    <p:extLst>
      <p:ext uri="{BB962C8B-B14F-4D97-AF65-F5344CB8AC3E}">
        <p14:creationId xmlns:p14="http://schemas.microsoft.com/office/powerpoint/2010/main" val="2602851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66C571-DAE6-F0FB-DE88-6318AF812513}"/>
              </a:ext>
            </a:extLst>
          </p:cNvPr>
          <p:cNvSpPr>
            <a:spLocks noGrp="1"/>
          </p:cNvSpPr>
          <p:nvPr>
            <p:ph type="title"/>
          </p:nvPr>
        </p:nvSpPr>
        <p:spPr>
          <a:xfrm>
            <a:off x="231078" y="531006"/>
            <a:ext cx="11740260" cy="502445"/>
          </a:xfrm>
        </p:spPr>
        <p:txBody>
          <a:bodyPr/>
          <a:lstStyle/>
          <a:p>
            <a:r>
              <a:rPr lang="en-US"/>
              <a:t>Build Your Monitoring Plan Before Prescribing an OM</a:t>
            </a:r>
          </a:p>
        </p:txBody>
      </p:sp>
      <p:sp>
        <p:nvSpPr>
          <p:cNvPr id="6" name="Content Placeholder 5">
            <a:extLst>
              <a:ext uri="{FF2B5EF4-FFF2-40B4-BE49-F238E27FC236}">
                <a16:creationId xmlns:a16="http://schemas.microsoft.com/office/drawing/2014/main" id="{2834C510-E6FE-0ED1-EF93-4FEE115DE637}"/>
              </a:ext>
            </a:extLst>
          </p:cNvPr>
          <p:cNvSpPr>
            <a:spLocks noGrp="1"/>
          </p:cNvSpPr>
          <p:nvPr>
            <p:ph idx="1"/>
          </p:nvPr>
        </p:nvSpPr>
        <p:spPr>
          <a:xfrm>
            <a:off x="231078" y="1335023"/>
            <a:ext cx="11740260" cy="327025"/>
          </a:xfrm>
        </p:spPr>
        <p:txBody>
          <a:bodyPr/>
          <a:lstStyle/>
          <a:p>
            <a:r>
              <a:rPr lang="en-US" sz="1800"/>
              <a:t>Long-term persistence requires a clear cadence and course correction</a:t>
            </a:r>
          </a:p>
        </p:txBody>
      </p:sp>
      <p:sp>
        <p:nvSpPr>
          <p:cNvPr id="7" name="Content Placeholder 6">
            <a:extLst>
              <a:ext uri="{FF2B5EF4-FFF2-40B4-BE49-F238E27FC236}">
                <a16:creationId xmlns:a16="http://schemas.microsoft.com/office/drawing/2014/main" id="{1491B721-F62A-5B6E-AF4C-E2DDCB5CD233}"/>
              </a:ext>
            </a:extLst>
          </p:cNvPr>
          <p:cNvSpPr>
            <a:spLocks noGrp="1"/>
          </p:cNvSpPr>
          <p:nvPr>
            <p:ph sz="quarter" idx="10"/>
          </p:nvPr>
        </p:nvSpPr>
        <p:spPr>
          <a:xfrm>
            <a:off x="2111297" y="6302375"/>
            <a:ext cx="7413191" cy="327025"/>
          </a:xfrm>
        </p:spPr>
        <p:txBody>
          <a:bodyPr/>
          <a:lstStyle/>
          <a:p>
            <a:r>
              <a:rPr lang="en-US"/>
              <a:t>Nadolsky. </a:t>
            </a:r>
            <a:r>
              <a:rPr lang="en-US" err="1"/>
              <a:t>Endocr</a:t>
            </a:r>
            <a:r>
              <a:rPr lang="en-US"/>
              <a:t> </a:t>
            </a:r>
            <a:r>
              <a:rPr lang="en-US" err="1"/>
              <a:t>Pract</a:t>
            </a:r>
            <a:r>
              <a:rPr lang="en-US"/>
              <a:t>. 2025;31:1351.</a:t>
            </a:r>
            <a:br>
              <a:rPr lang="en-US"/>
            </a:br>
            <a:r>
              <a:rPr lang="en-US"/>
              <a:t>American Diabetes Association Professional Practice Committee for Diabetes. Diabetes Care. 2026;49:S166.</a:t>
            </a:r>
          </a:p>
        </p:txBody>
      </p:sp>
      <p:graphicFrame>
        <p:nvGraphicFramePr>
          <p:cNvPr id="9" name="Diagram 8">
            <a:extLst>
              <a:ext uri="{FF2B5EF4-FFF2-40B4-BE49-F238E27FC236}">
                <a16:creationId xmlns:a16="http://schemas.microsoft.com/office/drawing/2014/main" id="{F896A9D4-6C57-2CE8-FBC6-BE5393BC843E}"/>
              </a:ext>
            </a:extLst>
          </p:cNvPr>
          <p:cNvGraphicFramePr/>
          <p:nvPr>
            <p:extLst>
              <p:ext uri="{D42A27DB-BD31-4B8C-83A1-F6EECF244321}">
                <p14:modId xmlns:p14="http://schemas.microsoft.com/office/powerpoint/2010/main" val="2690250086"/>
              </p:ext>
            </p:extLst>
          </p:nvPr>
        </p:nvGraphicFramePr>
        <p:xfrm>
          <a:off x="431362" y="1503233"/>
          <a:ext cx="11329275" cy="40244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Rounded Corners 9">
            <a:extLst>
              <a:ext uri="{FF2B5EF4-FFF2-40B4-BE49-F238E27FC236}">
                <a16:creationId xmlns:a16="http://schemas.microsoft.com/office/drawing/2014/main" id="{57876FB1-BE28-71AF-7E49-43D3AAEFFE11}"/>
              </a:ext>
            </a:extLst>
          </p:cNvPr>
          <p:cNvSpPr/>
          <p:nvPr/>
        </p:nvSpPr>
        <p:spPr>
          <a:xfrm>
            <a:off x="431362" y="5354767"/>
            <a:ext cx="11329275" cy="779398"/>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Monitor health gains, not just weight loss </a:t>
            </a:r>
          </a:p>
          <a:p>
            <a:pPr algn="ctr"/>
            <a:r>
              <a:rPr lang="en-US" b="1">
                <a:solidFill>
                  <a:schemeClr val="tx1"/>
                </a:solidFill>
              </a:rPr>
              <a:t>(</a:t>
            </a:r>
            <a:r>
              <a:rPr lang="en-US" b="1" err="1">
                <a:solidFill>
                  <a:schemeClr val="tx1"/>
                </a:solidFill>
              </a:rPr>
              <a:t>ie</a:t>
            </a:r>
            <a:r>
              <a:rPr lang="en-US" b="1">
                <a:solidFill>
                  <a:schemeClr val="tx1"/>
                </a:solidFill>
              </a:rPr>
              <a:t>, glycemia, blood pressure, lipids, sleep, mobility, AEs, adherence, access, and QoL)</a:t>
            </a:r>
          </a:p>
        </p:txBody>
      </p:sp>
    </p:spTree>
    <p:extLst>
      <p:ext uri="{BB962C8B-B14F-4D97-AF65-F5344CB8AC3E}">
        <p14:creationId xmlns:p14="http://schemas.microsoft.com/office/powerpoint/2010/main" val="2082893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Rounded Corners 29">
            <a:extLst>
              <a:ext uri="{FF2B5EF4-FFF2-40B4-BE49-F238E27FC236}">
                <a16:creationId xmlns:a16="http://schemas.microsoft.com/office/drawing/2014/main" id="{CCD4F29D-3B70-CB67-6493-E52DEF6F5DC5}"/>
              </a:ext>
            </a:extLst>
          </p:cNvPr>
          <p:cNvSpPr/>
          <p:nvPr/>
        </p:nvSpPr>
        <p:spPr>
          <a:xfrm>
            <a:off x="225869" y="4813415"/>
            <a:ext cx="11740261" cy="763620"/>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Shared decision-making is the method; </a:t>
            </a:r>
            <a:br>
              <a:rPr lang="en-US" b="1">
                <a:solidFill>
                  <a:schemeClr val="tx1"/>
                </a:solidFill>
              </a:rPr>
            </a:br>
            <a:r>
              <a:rPr lang="en-US" b="1">
                <a:solidFill>
                  <a:schemeClr val="tx1"/>
                </a:solidFill>
              </a:rPr>
              <a:t>individualized treatment and monitoring are the deliverables</a:t>
            </a:r>
          </a:p>
        </p:txBody>
      </p:sp>
      <p:sp>
        <p:nvSpPr>
          <p:cNvPr id="29" name="Content Placeholder 28">
            <a:extLst>
              <a:ext uri="{FF2B5EF4-FFF2-40B4-BE49-F238E27FC236}">
                <a16:creationId xmlns:a16="http://schemas.microsoft.com/office/drawing/2014/main" id="{317D15E7-7D01-DFB5-D70F-1DB9CA29E871}"/>
              </a:ext>
            </a:extLst>
          </p:cNvPr>
          <p:cNvSpPr>
            <a:spLocks noGrp="1"/>
          </p:cNvSpPr>
          <p:nvPr>
            <p:ph sz="quarter" idx="10"/>
          </p:nvPr>
        </p:nvSpPr>
        <p:spPr>
          <a:xfrm>
            <a:off x="2155901" y="6302375"/>
            <a:ext cx="7368587" cy="327025"/>
          </a:xfrm>
        </p:spPr>
        <p:txBody>
          <a:bodyPr/>
          <a:lstStyle/>
          <a:p>
            <a:r>
              <a:rPr lang="en-US"/>
              <a:t>Nadolsky. </a:t>
            </a:r>
            <a:r>
              <a:rPr lang="en-US" err="1"/>
              <a:t>Endocr</a:t>
            </a:r>
            <a:r>
              <a:rPr lang="en-US"/>
              <a:t> </a:t>
            </a:r>
            <a:r>
              <a:rPr lang="en-US" err="1"/>
              <a:t>Pract</a:t>
            </a:r>
            <a:r>
              <a:rPr lang="en-US"/>
              <a:t>. 2025;31:1351.</a:t>
            </a:r>
            <a:br>
              <a:rPr lang="en-US"/>
            </a:br>
            <a:r>
              <a:rPr lang="en-US"/>
              <a:t>American Diabetes Association Professional Practice Committee for Diabetes. Diabetes Care. 2026;49:S166.</a:t>
            </a:r>
          </a:p>
        </p:txBody>
      </p:sp>
      <p:sp>
        <p:nvSpPr>
          <p:cNvPr id="27" name="Title 26">
            <a:extLst>
              <a:ext uri="{FF2B5EF4-FFF2-40B4-BE49-F238E27FC236}">
                <a16:creationId xmlns:a16="http://schemas.microsoft.com/office/drawing/2014/main" id="{2BCEE2FC-BF0F-E881-ECB1-D2BF7ED4AC10}"/>
              </a:ext>
            </a:extLst>
          </p:cNvPr>
          <p:cNvSpPr>
            <a:spLocks noGrp="1"/>
          </p:cNvSpPr>
          <p:nvPr>
            <p:ph type="title"/>
          </p:nvPr>
        </p:nvSpPr>
        <p:spPr>
          <a:xfrm>
            <a:off x="231078" y="531006"/>
            <a:ext cx="11740260" cy="502445"/>
          </a:xfrm>
        </p:spPr>
        <p:txBody>
          <a:bodyPr/>
          <a:lstStyle/>
          <a:p>
            <a:r>
              <a:rPr lang="en-US"/>
              <a:t>Expert Takeaways for Therapy Selection</a:t>
            </a:r>
          </a:p>
        </p:txBody>
      </p:sp>
      <p:sp>
        <p:nvSpPr>
          <p:cNvPr id="31" name="Shape 3">
            <a:extLst>
              <a:ext uri="{FF2B5EF4-FFF2-40B4-BE49-F238E27FC236}">
                <a16:creationId xmlns:a16="http://schemas.microsoft.com/office/drawing/2014/main" id="{9E162BD1-95B0-4554-5248-9A369C452DC8}"/>
              </a:ext>
            </a:extLst>
          </p:cNvPr>
          <p:cNvSpPr/>
          <p:nvPr/>
        </p:nvSpPr>
        <p:spPr>
          <a:xfrm>
            <a:off x="231078" y="1624865"/>
            <a:ext cx="2304972" cy="3014310"/>
          </a:xfrm>
          <a:prstGeom prst="roundRect">
            <a:avLst>
              <a:gd name="adj" fmla="val 3396"/>
            </a:avLst>
          </a:prstGeom>
          <a:solidFill>
            <a:schemeClr val="accent1"/>
          </a:solidFill>
          <a:ln w="12700">
            <a:solidFill>
              <a:schemeClr val="accent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32" name="Text 4">
            <a:extLst>
              <a:ext uri="{FF2B5EF4-FFF2-40B4-BE49-F238E27FC236}">
                <a16:creationId xmlns:a16="http://schemas.microsoft.com/office/drawing/2014/main" id="{F3B5E04C-42C1-F057-C061-556D357F5E5A}"/>
              </a:ext>
            </a:extLst>
          </p:cNvPr>
          <p:cNvSpPr/>
          <p:nvPr/>
        </p:nvSpPr>
        <p:spPr>
          <a:xfrm>
            <a:off x="231077" y="1891818"/>
            <a:ext cx="2300778" cy="32004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a:solidFill>
                  <a:schemeClr val="bg2"/>
                </a:solidFill>
              </a:rPr>
              <a:t>Step 1</a:t>
            </a:r>
            <a:endParaRPr kumimoji="0" lang="en-US" b="0" i="0" u="none" strike="noStrike" kern="1200" cap="none" spc="0" normalizeH="0" baseline="0" noProof="0">
              <a:ln>
                <a:noFill/>
              </a:ln>
              <a:solidFill>
                <a:schemeClr val="bg2"/>
              </a:solidFill>
              <a:effectLst/>
              <a:uLnTx/>
              <a:uFillTx/>
              <a:ea typeface="+mn-ea"/>
              <a:cs typeface="+mn-cs"/>
            </a:endParaRPr>
          </a:p>
        </p:txBody>
      </p:sp>
      <p:sp>
        <p:nvSpPr>
          <p:cNvPr id="33" name="Text 5">
            <a:extLst>
              <a:ext uri="{FF2B5EF4-FFF2-40B4-BE49-F238E27FC236}">
                <a16:creationId xmlns:a16="http://schemas.microsoft.com/office/drawing/2014/main" id="{01883608-42E0-9807-D90F-39684911300E}"/>
              </a:ext>
            </a:extLst>
          </p:cNvPr>
          <p:cNvSpPr/>
          <p:nvPr/>
        </p:nvSpPr>
        <p:spPr>
          <a:xfrm>
            <a:off x="321473" y="2341296"/>
            <a:ext cx="2177169" cy="2244573"/>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Start with the target</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Comorbidities, </a:t>
            </a:r>
            <a:r>
              <a:rPr lang="en-US" sz="1600">
                <a:solidFill>
                  <a:schemeClr val="bg2"/>
                </a:solidFill>
              </a:rPr>
              <a:t>complications, </a:t>
            </a:r>
            <a:r>
              <a:rPr kumimoji="0" lang="en-US" sz="1600" b="0" i="0" u="none" strike="noStrike" kern="1200" cap="none" spc="0" normalizeH="0" baseline="0" noProof="0">
                <a:ln>
                  <a:noFill/>
                </a:ln>
                <a:solidFill>
                  <a:schemeClr val="bg2"/>
                </a:solidFill>
                <a:effectLst/>
                <a:uLnTx/>
                <a:uFillTx/>
                <a:ea typeface="+mn-ea"/>
                <a:cs typeface="+mn-cs"/>
              </a:rPr>
              <a:t>function</a:t>
            </a:r>
            <a:r>
              <a:rPr lang="en-US" sz="1600">
                <a:solidFill>
                  <a:schemeClr val="bg2"/>
                </a:solidFill>
              </a:rPr>
              <a:t>, and patient goals lead the conversation</a:t>
            </a:r>
            <a:endParaRPr kumimoji="0" lang="en-US" sz="1600" b="0" i="0" u="none" strike="noStrike" kern="1200" cap="none" spc="0" normalizeH="0" baseline="0" noProof="0">
              <a:ln>
                <a:noFill/>
              </a:ln>
              <a:solidFill>
                <a:schemeClr val="bg2"/>
              </a:solidFill>
              <a:effectLst/>
              <a:uLnTx/>
              <a:uFillTx/>
              <a:ea typeface="+mn-ea"/>
              <a:cs typeface="+mn-cs"/>
            </a:endParaRPr>
          </a:p>
        </p:txBody>
      </p:sp>
      <p:sp>
        <p:nvSpPr>
          <p:cNvPr id="34" name="Shape 6">
            <a:extLst>
              <a:ext uri="{FF2B5EF4-FFF2-40B4-BE49-F238E27FC236}">
                <a16:creationId xmlns:a16="http://schemas.microsoft.com/office/drawing/2014/main" id="{D009423F-0D71-90F0-94C6-C6968F4FCFB3}"/>
              </a:ext>
            </a:extLst>
          </p:cNvPr>
          <p:cNvSpPr/>
          <p:nvPr/>
        </p:nvSpPr>
        <p:spPr>
          <a:xfrm>
            <a:off x="2585114" y="1637848"/>
            <a:ext cx="2315313" cy="3001684"/>
          </a:xfrm>
          <a:prstGeom prst="roundRect">
            <a:avLst>
              <a:gd name="adj" fmla="val 3396"/>
            </a:avLst>
          </a:prstGeom>
          <a:solidFill>
            <a:schemeClr val="accent6"/>
          </a:solidFill>
          <a:ln w="12700">
            <a:solidFill>
              <a:schemeClr val="accent6"/>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35" name="Shape 9">
            <a:extLst>
              <a:ext uri="{FF2B5EF4-FFF2-40B4-BE49-F238E27FC236}">
                <a16:creationId xmlns:a16="http://schemas.microsoft.com/office/drawing/2014/main" id="{7297A266-0A0F-8D0C-4803-063BE78CBC80}"/>
              </a:ext>
            </a:extLst>
          </p:cNvPr>
          <p:cNvSpPr/>
          <p:nvPr/>
        </p:nvSpPr>
        <p:spPr>
          <a:xfrm>
            <a:off x="4939743" y="1650833"/>
            <a:ext cx="2321360" cy="2989056"/>
          </a:xfrm>
          <a:prstGeom prst="roundRect">
            <a:avLst>
              <a:gd name="adj" fmla="val 3396"/>
            </a:avLst>
          </a:prstGeom>
          <a:solidFill>
            <a:schemeClr val="accent2"/>
          </a:solidFill>
          <a:ln w="12700">
            <a:solidFill>
              <a:schemeClr val="accent2"/>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36" name="Shape 12">
            <a:extLst>
              <a:ext uri="{FF2B5EF4-FFF2-40B4-BE49-F238E27FC236}">
                <a16:creationId xmlns:a16="http://schemas.microsoft.com/office/drawing/2014/main" id="{E05AC618-E21C-D1F7-0F5E-E1EC85C33FCD}"/>
              </a:ext>
            </a:extLst>
          </p:cNvPr>
          <p:cNvSpPr/>
          <p:nvPr/>
        </p:nvSpPr>
        <p:spPr>
          <a:xfrm>
            <a:off x="7326042" y="1662775"/>
            <a:ext cx="2274204" cy="2977441"/>
          </a:xfrm>
          <a:prstGeom prst="roundRect">
            <a:avLst>
              <a:gd name="adj" fmla="val 3396"/>
            </a:avLst>
          </a:prstGeom>
          <a:solidFill>
            <a:schemeClr val="accent3"/>
          </a:solidFill>
          <a:ln w="12700">
            <a:solidFill>
              <a:schemeClr val="accent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37" name="Text 4">
            <a:extLst>
              <a:ext uri="{FF2B5EF4-FFF2-40B4-BE49-F238E27FC236}">
                <a16:creationId xmlns:a16="http://schemas.microsoft.com/office/drawing/2014/main" id="{268359D2-98B5-C045-327B-40D977D80E5F}"/>
              </a:ext>
            </a:extLst>
          </p:cNvPr>
          <p:cNvSpPr/>
          <p:nvPr/>
        </p:nvSpPr>
        <p:spPr>
          <a:xfrm>
            <a:off x="2591754" y="1891818"/>
            <a:ext cx="2308673" cy="320040"/>
          </a:xfrm>
          <a:prstGeom prst="rect">
            <a:avLst/>
          </a:prstGeom>
          <a:noFill/>
          <a:ln/>
        </p:spPr>
        <p:txBody>
          <a:bodyPr wrap="square" lIns="0" tIns="0" rIns="0" bIns="0" rtlCol="0" anchor="ctr"/>
          <a:lstStyle/>
          <a:p>
            <a:pPr lvl="0" algn="ctr">
              <a:defRPr/>
            </a:pPr>
            <a:r>
              <a:rPr lang="en-US" b="1">
                <a:solidFill>
                  <a:schemeClr val="bg2"/>
                </a:solidFill>
              </a:rPr>
              <a:t>Step 2</a:t>
            </a:r>
            <a:endParaRPr lang="en-US">
              <a:solidFill>
                <a:schemeClr val="bg2"/>
              </a:solidFill>
            </a:endParaRPr>
          </a:p>
        </p:txBody>
      </p:sp>
      <p:sp>
        <p:nvSpPr>
          <p:cNvPr id="38" name="Text 4">
            <a:extLst>
              <a:ext uri="{FF2B5EF4-FFF2-40B4-BE49-F238E27FC236}">
                <a16:creationId xmlns:a16="http://schemas.microsoft.com/office/drawing/2014/main" id="{7E40E898-C1DA-F858-0816-721EE9B36D5F}"/>
              </a:ext>
            </a:extLst>
          </p:cNvPr>
          <p:cNvSpPr/>
          <p:nvPr/>
        </p:nvSpPr>
        <p:spPr>
          <a:xfrm>
            <a:off x="4949492" y="1888161"/>
            <a:ext cx="2305690" cy="320040"/>
          </a:xfrm>
          <a:prstGeom prst="rect">
            <a:avLst/>
          </a:prstGeom>
          <a:noFill/>
          <a:ln/>
        </p:spPr>
        <p:txBody>
          <a:bodyPr wrap="square" lIns="0" tIns="0" rIns="0" bIns="0" rtlCol="0" anchor="ctr"/>
          <a:lstStyle/>
          <a:p>
            <a:pPr lvl="0" algn="ctr">
              <a:defRPr/>
            </a:pPr>
            <a:r>
              <a:rPr lang="en-US" b="1">
                <a:solidFill>
                  <a:schemeClr val="bg2"/>
                </a:solidFill>
              </a:rPr>
              <a:t>Step 3</a:t>
            </a:r>
            <a:endParaRPr lang="en-US">
              <a:solidFill>
                <a:schemeClr val="bg2"/>
              </a:solidFill>
            </a:endParaRPr>
          </a:p>
        </p:txBody>
      </p:sp>
      <p:sp>
        <p:nvSpPr>
          <p:cNvPr id="39" name="Text 4">
            <a:extLst>
              <a:ext uri="{FF2B5EF4-FFF2-40B4-BE49-F238E27FC236}">
                <a16:creationId xmlns:a16="http://schemas.microsoft.com/office/drawing/2014/main" id="{28AFB147-AA8B-877F-C202-35A3EAFDB798}"/>
              </a:ext>
            </a:extLst>
          </p:cNvPr>
          <p:cNvSpPr/>
          <p:nvPr/>
        </p:nvSpPr>
        <p:spPr>
          <a:xfrm>
            <a:off x="7330816" y="1891818"/>
            <a:ext cx="2276070" cy="320040"/>
          </a:xfrm>
          <a:prstGeom prst="rect">
            <a:avLst/>
          </a:prstGeom>
          <a:noFill/>
          <a:ln/>
        </p:spPr>
        <p:txBody>
          <a:bodyPr wrap="square" lIns="0" tIns="0" rIns="0" bIns="0" rtlCol="0" anchor="ctr"/>
          <a:lstStyle/>
          <a:p>
            <a:pPr lvl="0" algn="ctr">
              <a:defRPr/>
            </a:pPr>
            <a:r>
              <a:rPr lang="en-US" b="1">
                <a:solidFill>
                  <a:schemeClr val="bg2"/>
                </a:solidFill>
              </a:rPr>
              <a:t>Step 4</a:t>
            </a:r>
            <a:endParaRPr lang="en-US">
              <a:solidFill>
                <a:schemeClr val="bg2"/>
              </a:solidFill>
            </a:endParaRPr>
          </a:p>
        </p:txBody>
      </p:sp>
      <p:sp>
        <p:nvSpPr>
          <p:cNvPr id="40" name="Shape 3">
            <a:extLst>
              <a:ext uri="{FF2B5EF4-FFF2-40B4-BE49-F238E27FC236}">
                <a16:creationId xmlns:a16="http://schemas.microsoft.com/office/drawing/2014/main" id="{551F4566-26A0-7AAE-2C0A-C746AE72A80E}"/>
              </a:ext>
            </a:extLst>
          </p:cNvPr>
          <p:cNvSpPr/>
          <p:nvPr/>
        </p:nvSpPr>
        <p:spPr>
          <a:xfrm>
            <a:off x="9686718" y="1662775"/>
            <a:ext cx="2274204" cy="2977441"/>
          </a:xfrm>
          <a:prstGeom prst="roundRect">
            <a:avLst>
              <a:gd name="adj" fmla="val 3396"/>
            </a:avLst>
          </a:prstGeom>
          <a:solidFill>
            <a:schemeClr val="accent4"/>
          </a:solidFill>
          <a:ln w="12700">
            <a:solidFill>
              <a:schemeClr val="accent4"/>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a:ea typeface="+mn-ea"/>
              <a:cs typeface="+mn-cs"/>
            </a:endParaRPr>
          </a:p>
        </p:txBody>
      </p:sp>
      <p:sp>
        <p:nvSpPr>
          <p:cNvPr id="41" name="Text 4">
            <a:extLst>
              <a:ext uri="{FF2B5EF4-FFF2-40B4-BE49-F238E27FC236}">
                <a16:creationId xmlns:a16="http://schemas.microsoft.com/office/drawing/2014/main" id="{80404F2E-796F-5D14-0B97-0B8C7BCBB466}"/>
              </a:ext>
            </a:extLst>
          </p:cNvPr>
          <p:cNvSpPr/>
          <p:nvPr/>
        </p:nvSpPr>
        <p:spPr>
          <a:xfrm>
            <a:off x="9682521" y="1897745"/>
            <a:ext cx="2274204" cy="320040"/>
          </a:xfrm>
          <a:prstGeom prst="rect">
            <a:avLst/>
          </a:prstGeom>
          <a:noFill/>
          <a:ln/>
        </p:spPr>
        <p:txBody>
          <a:bodyPr wrap="square" lIns="0" tIns="0" rIns="0" bIns="0" rtlCol="0" anchor="ctr"/>
          <a:lstStyle/>
          <a:p>
            <a:pPr lvl="0" algn="ctr">
              <a:defRPr/>
            </a:pPr>
            <a:r>
              <a:rPr lang="en-US" b="1">
                <a:solidFill>
                  <a:schemeClr val="bg2"/>
                </a:solidFill>
              </a:rPr>
              <a:t>Step 5</a:t>
            </a:r>
            <a:endParaRPr lang="en-US">
              <a:solidFill>
                <a:schemeClr val="bg2"/>
              </a:solidFill>
            </a:endParaRPr>
          </a:p>
        </p:txBody>
      </p:sp>
      <p:sp>
        <p:nvSpPr>
          <p:cNvPr id="42" name="Text 5">
            <a:extLst>
              <a:ext uri="{FF2B5EF4-FFF2-40B4-BE49-F238E27FC236}">
                <a16:creationId xmlns:a16="http://schemas.microsoft.com/office/drawing/2014/main" id="{00DE229D-08A2-4AF9-B063-3C9F299754CD}"/>
              </a:ext>
            </a:extLst>
          </p:cNvPr>
          <p:cNvSpPr/>
          <p:nvPr/>
        </p:nvSpPr>
        <p:spPr>
          <a:xfrm>
            <a:off x="2672549" y="2341296"/>
            <a:ext cx="2102515" cy="225954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a:ln>
                  <a:noFill/>
                </a:ln>
                <a:solidFill>
                  <a:schemeClr val="bg2"/>
                </a:solidFill>
                <a:effectLst/>
                <a:uLnTx/>
                <a:uFillTx/>
                <a:ea typeface="Aptos" pitchFamily="34" charset="-122"/>
                <a:cs typeface="Aptos" pitchFamily="34" charset="-120"/>
              </a:rPr>
              <a:t>Differentiate MOAs and impact on comorbidities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500">
                <a:solidFill>
                  <a:schemeClr val="bg2"/>
                </a:solidFill>
                <a:ea typeface="Aptos" pitchFamily="34" charset="-122"/>
                <a:cs typeface="Aptos" pitchFamily="34" charset="-120"/>
              </a:rPr>
              <a:t>Match GLP-1 RA vs dual GIP/GLP-1 RA; oral vs injectable; and emerging therapies to clinical fit</a:t>
            </a:r>
            <a:endParaRPr kumimoji="0" lang="en-US" sz="1500" b="0" i="0" u="none" strike="noStrike" kern="1200" cap="none" spc="0" normalizeH="0" baseline="0" noProof="0">
              <a:ln>
                <a:noFill/>
              </a:ln>
              <a:solidFill>
                <a:schemeClr val="bg2"/>
              </a:solidFill>
              <a:effectLst/>
              <a:uLnTx/>
              <a:uFillTx/>
              <a:ea typeface="Aptos" pitchFamily="34" charset="-122"/>
              <a:cs typeface="Aptos" pitchFamily="34" charset="-120"/>
            </a:endParaRPr>
          </a:p>
        </p:txBody>
      </p:sp>
      <p:sp>
        <p:nvSpPr>
          <p:cNvPr id="43" name="Text 5">
            <a:extLst>
              <a:ext uri="{FF2B5EF4-FFF2-40B4-BE49-F238E27FC236}">
                <a16:creationId xmlns:a16="http://schemas.microsoft.com/office/drawing/2014/main" id="{8DF4DA9B-CF52-6D2F-01CC-CB2443948129}"/>
              </a:ext>
            </a:extLst>
          </p:cNvPr>
          <p:cNvSpPr/>
          <p:nvPr/>
        </p:nvSpPr>
        <p:spPr>
          <a:xfrm>
            <a:off x="5024045" y="2341296"/>
            <a:ext cx="2153617" cy="2250984"/>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Use safety rigor</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a:solidFill>
                  <a:schemeClr val="bg2"/>
                </a:solidFill>
                <a:ea typeface="Aptos" pitchFamily="34" charset="-122"/>
                <a:cs typeface="Aptos" pitchFamily="34" charset="-120"/>
              </a:rPr>
              <a:t>Screen for contraindications and counsel on tolerability, titration, warnings, and OM-specific logistics</a:t>
            </a:r>
            <a:endPar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endParaRPr>
          </a:p>
        </p:txBody>
      </p:sp>
      <p:sp>
        <p:nvSpPr>
          <p:cNvPr id="44" name="Text 5">
            <a:extLst>
              <a:ext uri="{FF2B5EF4-FFF2-40B4-BE49-F238E27FC236}">
                <a16:creationId xmlns:a16="http://schemas.microsoft.com/office/drawing/2014/main" id="{A04D6876-5139-7031-2914-0DCE191C511B}"/>
              </a:ext>
            </a:extLst>
          </p:cNvPr>
          <p:cNvSpPr/>
          <p:nvPr/>
        </p:nvSpPr>
        <p:spPr>
          <a:xfrm>
            <a:off x="7400106" y="2341296"/>
            <a:ext cx="2012409" cy="2249178"/>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Plan for persistence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a:solidFill>
                  <a:schemeClr val="bg2"/>
                </a:solidFill>
                <a:ea typeface="Aptos" pitchFamily="34" charset="-122"/>
                <a:cs typeface="Aptos" pitchFamily="34" charset="-120"/>
              </a:rPr>
              <a:t>Address coverage, routine, adherence, and follow-up before prescribing</a:t>
            </a:r>
            <a:endPar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endParaRPr>
          </a:p>
        </p:txBody>
      </p:sp>
      <p:sp>
        <p:nvSpPr>
          <p:cNvPr id="45" name="Text 5">
            <a:extLst>
              <a:ext uri="{FF2B5EF4-FFF2-40B4-BE49-F238E27FC236}">
                <a16:creationId xmlns:a16="http://schemas.microsoft.com/office/drawing/2014/main" id="{778AF2D7-8487-C0BF-B100-6D04868910B2}"/>
              </a:ext>
            </a:extLst>
          </p:cNvPr>
          <p:cNvSpPr/>
          <p:nvPr/>
        </p:nvSpPr>
        <p:spPr>
          <a:xfrm>
            <a:off x="9772293" y="2341296"/>
            <a:ext cx="2012409" cy="2253621"/>
          </a:xfrm>
          <a:prstGeom prst="rect">
            <a:avLst/>
          </a:prstGeom>
          <a:noFill/>
          <a:ln/>
        </p:spPr>
        <p:txBody>
          <a:bodyPr wrap="square" lIns="254" tIns="254" rIns="254" bIns="254" rtlCol="0" anchor="t">
            <a:no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Treat chronically</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a:solidFill>
                  <a:schemeClr val="bg2"/>
                </a:solidFill>
                <a:ea typeface="Aptos" pitchFamily="34" charset="-122"/>
                <a:cs typeface="Aptos" pitchFamily="34" charset="-120"/>
              </a:rPr>
              <a:t>Expect reassessment and course correction are needed</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chemeClr val="bg2"/>
                </a:solidFill>
                <a:effectLst/>
                <a:uLnTx/>
                <a:uFillTx/>
                <a:ea typeface="Aptos" pitchFamily="34" charset="-122"/>
                <a:cs typeface="Aptos" pitchFamily="34" charset="-120"/>
              </a:rPr>
              <a:t>Maintenance is part of the plan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32399-86F0-9B85-BD6D-04FF73F8E8A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C3D3913-95FD-D4CF-CC5D-FDB67EC447D9}"/>
              </a:ext>
            </a:extLst>
          </p:cNvPr>
          <p:cNvSpPr>
            <a:spLocks noGrp="1"/>
          </p:cNvSpPr>
          <p:nvPr>
            <p:ph type="title"/>
          </p:nvPr>
        </p:nvSpPr>
        <p:spPr>
          <a:xfrm>
            <a:off x="225870" y="559581"/>
            <a:ext cx="11740260" cy="502445"/>
          </a:xfrm>
        </p:spPr>
        <p:txBody>
          <a:bodyPr/>
          <a:lstStyle/>
          <a:p>
            <a:r>
              <a:rPr lang="en-US"/>
              <a:t>Patient Case Takeaway: Individualizing Obesity Therapy Selection </a:t>
            </a:r>
          </a:p>
        </p:txBody>
      </p:sp>
      <p:pic>
        <p:nvPicPr>
          <p:cNvPr id="2" name="Picture 1">
            <a:extLst>
              <a:ext uri="{FF2B5EF4-FFF2-40B4-BE49-F238E27FC236}">
                <a16:creationId xmlns:a16="http://schemas.microsoft.com/office/drawing/2014/main" id="{C0236CB8-7E8D-DF14-E0E1-2C43B7B932AA}"/>
              </a:ext>
            </a:extLst>
          </p:cNvPr>
          <p:cNvPicPr>
            <a:picLocks noChangeAspect="1"/>
          </p:cNvPicPr>
          <p:nvPr/>
        </p:nvPicPr>
        <p:blipFill>
          <a:blip r:embed="rId3"/>
          <a:srcRect/>
          <a:stretch/>
        </p:blipFill>
        <p:spPr>
          <a:xfrm>
            <a:off x="4674525" y="1458012"/>
            <a:ext cx="2861577" cy="2861577"/>
          </a:xfrm>
          <a:prstGeom prst="ellipse">
            <a:avLst/>
          </a:prstGeom>
          <a:solidFill>
            <a:schemeClr val="tx2"/>
          </a:solidFill>
          <a:ln w="28575">
            <a:solidFill>
              <a:schemeClr val="tx2"/>
            </a:solidFill>
          </a:ln>
        </p:spPr>
      </p:pic>
      <p:grpSp>
        <p:nvGrpSpPr>
          <p:cNvPr id="10" name="Group 9">
            <a:extLst>
              <a:ext uri="{FF2B5EF4-FFF2-40B4-BE49-F238E27FC236}">
                <a16:creationId xmlns:a16="http://schemas.microsoft.com/office/drawing/2014/main" id="{E4C59F93-E2E7-84DD-BC32-6DAB3C68EE21}"/>
              </a:ext>
            </a:extLst>
          </p:cNvPr>
          <p:cNvGrpSpPr/>
          <p:nvPr/>
        </p:nvGrpSpPr>
        <p:grpSpPr>
          <a:xfrm>
            <a:off x="516637" y="1338973"/>
            <a:ext cx="3750996" cy="1400907"/>
            <a:chOff x="550503" y="1328429"/>
            <a:chExt cx="3750996" cy="1400907"/>
          </a:xfrm>
        </p:grpSpPr>
        <p:sp>
          <p:nvSpPr>
            <p:cNvPr id="11" name="Rounded Rectangle 26">
              <a:extLst>
                <a:ext uri="{FF2B5EF4-FFF2-40B4-BE49-F238E27FC236}">
                  <a16:creationId xmlns:a16="http://schemas.microsoft.com/office/drawing/2014/main" id="{F03A5721-08E9-CEC9-86BA-E606BC923AC6}"/>
                </a:ext>
              </a:extLst>
            </p:cNvPr>
            <p:cNvSpPr/>
            <p:nvPr/>
          </p:nvSpPr>
          <p:spPr>
            <a:xfrm>
              <a:off x="824659" y="1586336"/>
              <a:ext cx="3476840" cy="1143000"/>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2" name="TextBox 11">
              <a:extLst>
                <a:ext uri="{FF2B5EF4-FFF2-40B4-BE49-F238E27FC236}">
                  <a16:creationId xmlns:a16="http://schemas.microsoft.com/office/drawing/2014/main" id="{8578AC0E-F57B-0787-F25A-FAE88A027636}"/>
                </a:ext>
              </a:extLst>
            </p:cNvPr>
            <p:cNvSpPr txBox="1"/>
            <p:nvPr/>
          </p:nvSpPr>
          <p:spPr>
            <a:xfrm>
              <a:off x="999845" y="1586336"/>
              <a:ext cx="3094114" cy="1130245"/>
            </a:xfrm>
            <a:prstGeom prst="rect">
              <a:avLst/>
            </a:prstGeom>
          </p:spPr>
          <p:txBody>
            <a:bodyPr vert="horz" wrap="square" lIns="0" tIns="0" rIns="0" bIns="0" rtlCol="0" anchor="ctr">
              <a:noAutofit/>
            </a:bodyPr>
            <a:lstStyle/>
            <a:p>
              <a:pPr algn="ctr"/>
              <a:r>
                <a:rPr lang="en-US">
                  <a:solidFill>
                    <a:schemeClr val="bg2"/>
                  </a:solidFill>
                </a:rPr>
                <a:t> Start with the clinical target, not the administration route</a:t>
              </a:r>
            </a:p>
          </p:txBody>
        </p:sp>
        <p:sp>
          <p:nvSpPr>
            <p:cNvPr id="13" name="Oval 12">
              <a:extLst>
                <a:ext uri="{FF2B5EF4-FFF2-40B4-BE49-F238E27FC236}">
                  <a16:creationId xmlns:a16="http://schemas.microsoft.com/office/drawing/2014/main" id="{F4C0F1D8-10C3-72F3-DBB0-574DE302D297}"/>
                </a:ext>
              </a:extLst>
            </p:cNvPr>
            <p:cNvSpPr/>
            <p:nvPr/>
          </p:nvSpPr>
          <p:spPr>
            <a:xfrm>
              <a:off x="550503" y="1328429"/>
              <a:ext cx="710998" cy="710998"/>
            </a:xfrm>
            <a:prstGeom prst="ellipse">
              <a:avLst/>
            </a:prstGeom>
            <a:solidFill>
              <a:schemeClr val="accent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14" name="Graphic 13" descr="Users with solid fill">
              <a:extLst>
                <a:ext uri="{FF2B5EF4-FFF2-40B4-BE49-F238E27FC236}">
                  <a16:creationId xmlns:a16="http://schemas.microsoft.com/office/drawing/2014/main" id="{0E811418-30C4-BD01-7DD9-AFC5DA40341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6488" y="1386080"/>
              <a:ext cx="579028" cy="579028"/>
            </a:xfrm>
            <a:prstGeom prst="rect">
              <a:avLst/>
            </a:prstGeom>
          </p:spPr>
        </p:pic>
      </p:grpSp>
      <p:grpSp>
        <p:nvGrpSpPr>
          <p:cNvPr id="15" name="Group 14">
            <a:extLst>
              <a:ext uri="{FF2B5EF4-FFF2-40B4-BE49-F238E27FC236}">
                <a16:creationId xmlns:a16="http://schemas.microsoft.com/office/drawing/2014/main" id="{2DDD5F1F-A0DC-8DDC-77CE-3D39F9CD0B35}"/>
              </a:ext>
            </a:extLst>
          </p:cNvPr>
          <p:cNvGrpSpPr/>
          <p:nvPr/>
        </p:nvGrpSpPr>
        <p:grpSpPr>
          <a:xfrm>
            <a:off x="516637" y="2940136"/>
            <a:ext cx="3750996" cy="1400907"/>
            <a:chOff x="550503" y="3000155"/>
            <a:chExt cx="3750996" cy="1400907"/>
          </a:xfrm>
        </p:grpSpPr>
        <p:grpSp>
          <p:nvGrpSpPr>
            <p:cNvPr id="20" name="Group 19">
              <a:extLst>
                <a:ext uri="{FF2B5EF4-FFF2-40B4-BE49-F238E27FC236}">
                  <a16:creationId xmlns:a16="http://schemas.microsoft.com/office/drawing/2014/main" id="{E88F4816-124A-2B09-39D8-3211F05261A5}"/>
                </a:ext>
              </a:extLst>
            </p:cNvPr>
            <p:cNvGrpSpPr/>
            <p:nvPr/>
          </p:nvGrpSpPr>
          <p:grpSpPr>
            <a:xfrm>
              <a:off x="550503" y="3000155"/>
              <a:ext cx="3750996" cy="1400907"/>
              <a:chOff x="234896" y="1516768"/>
              <a:chExt cx="3750996" cy="1400907"/>
            </a:xfrm>
          </p:grpSpPr>
          <p:sp>
            <p:nvSpPr>
              <p:cNvPr id="22" name="Rounded Rectangle 16">
                <a:extLst>
                  <a:ext uri="{FF2B5EF4-FFF2-40B4-BE49-F238E27FC236}">
                    <a16:creationId xmlns:a16="http://schemas.microsoft.com/office/drawing/2014/main" id="{63446AB4-C486-E664-7EE0-16208B9CCD2E}"/>
                  </a:ext>
                </a:extLst>
              </p:cNvPr>
              <p:cNvSpPr/>
              <p:nvPr/>
            </p:nvSpPr>
            <p:spPr>
              <a:xfrm>
                <a:off x="509052" y="1774675"/>
                <a:ext cx="3476840" cy="114300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23" name="TextBox 22">
                <a:extLst>
                  <a:ext uri="{FF2B5EF4-FFF2-40B4-BE49-F238E27FC236}">
                    <a16:creationId xmlns:a16="http://schemas.microsoft.com/office/drawing/2014/main" id="{A2E0943F-1F2D-82A3-0804-E95D91342C92}"/>
                  </a:ext>
                </a:extLst>
              </p:cNvPr>
              <p:cNvSpPr txBox="1"/>
              <p:nvPr/>
            </p:nvSpPr>
            <p:spPr>
              <a:xfrm>
                <a:off x="684238" y="1774675"/>
                <a:ext cx="3094114" cy="1143000"/>
              </a:xfrm>
              <a:prstGeom prst="rect">
                <a:avLst/>
              </a:prstGeom>
            </p:spPr>
            <p:txBody>
              <a:bodyPr vert="horz" wrap="square" lIns="0" tIns="0" rIns="0" bIns="0" rtlCol="0" anchor="ctr">
                <a:noAutofit/>
              </a:bodyPr>
              <a:lstStyle/>
              <a:p>
                <a:pPr algn="ctr"/>
                <a:r>
                  <a:rPr lang="en-US">
                    <a:solidFill>
                      <a:schemeClr val="bg2"/>
                    </a:solidFill>
                  </a:rPr>
                  <a:t> Which option best fits </a:t>
                </a:r>
                <a:br>
                  <a:rPr lang="en-US">
                    <a:solidFill>
                      <a:schemeClr val="bg2"/>
                    </a:solidFill>
                  </a:rPr>
                </a:br>
                <a:r>
                  <a:rPr lang="en-US">
                    <a:solidFill>
                      <a:schemeClr val="bg2"/>
                    </a:solidFill>
                  </a:rPr>
                  <a:t>the patient’s comorbidities, safety, dosing, and goals? </a:t>
                </a:r>
              </a:p>
            </p:txBody>
          </p:sp>
          <p:sp>
            <p:nvSpPr>
              <p:cNvPr id="24" name="Oval 23">
                <a:extLst>
                  <a:ext uri="{FF2B5EF4-FFF2-40B4-BE49-F238E27FC236}">
                    <a16:creationId xmlns:a16="http://schemas.microsoft.com/office/drawing/2014/main" id="{8B6DCF10-3A0E-B61D-84E8-112320E13A4D}"/>
                  </a:ext>
                </a:extLst>
              </p:cNvPr>
              <p:cNvSpPr/>
              <p:nvPr/>
            </p:nvSpPr>
            <p:spPr>
              <a:xfrm>
                <a:off x="234896" y="1516768"/>
                <a:ext cx="710998" cy="710998"/>
              </a:xfrm>
              <a:prstGeom prst="ellipse">
                <a:avLst/>
              </a:prstGeom>
              <a:solidFill>
                <a:schemeClr val="accent3"/>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21" name="Graphic 20" descr="Magnifying glass with solid fill">
              <a:extLst>
                <a:ext uri="{FF2B5EF4-FFF2-40B4-BE49-F238E27FC236}">
                  <a16:creationId xmlns:a16="http://schemas.microsoft.com/office/drawing/2014/main" id="{C08E58D8-C72A-94AB-DD7F-82AAFCA22CD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63115" y="3106029"/>
              <a:ext cx="457200" cy="457200"/>
            </a:xfrm>
            <a:prstGeom prst="rect">
              <a:avLst/>
            </a:prstGeom>
          </p:spPr>
        </p:pic>
      </p:grpSp>
      <p:grpSp>
        <p:nvGrpSpPr>
          <p:cNvPr id="25" name="Group 24">
            <a:extLst>
              <a:ext uri="{FF2B5EF4-FFF2-40B4-BE49-F238E27FC236}">
                <a16:creationId xmlns:a16="http://schemas.microsoft.com/office/drawing/2014/main" id="{BC01938F-1E81-B831-0FE8-4A289867D346}"/>
              </a:ext>
            </a:extLst>
          </p:cNvPr>
          <p:cNvGrpSpPr/>
          <p:nvPr/>
        </p:nvGrpSpPr>
        <p:grpSpPr>
          <a:xfrm>
            <a:off x="7924366" y="1338973"/>
            <a:ext cx="3728569" cy="1400907"/>
            <a:chOff x="288292" y="1516768"/>
            <a:chExt cx="3728569" cy="1400907"/>
          </a:xfrm>
        </p:grpSpPr>
        <p:sp>
          <p:nvSpPr>
            <p:cNvPr id="26" name="Rounded Rectangle 31">
              <a:extLst>
                <a:ext uri="{FF2B5EF4-FFF2-40B4-BE49-F238E27FC236}">
                  <a16:creationId xmlns:a16="http://schemas.microsoft.com/office/drawing/2014/main" id="{9C64B1E1-30D9-5F7A-23C5-F1869D16C901}"/>
                </a:ext>
              </a:extLst>
            </p:cNvPr>
            <p:cNvSpPr/>
            <p:nvPr/>
          </p:nvSpPr>
          <p:spPr>
            <a:xfrm>
              <a:off x="288292" y="1774675"/>
              <a:ext cx="3476840" cy="1143000"/>
            </a:xfrm>
            <a:prstGeom prst="round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0" name="TextBox 29">
              <a:extLst>
                <a:ext uri="{FF2B5EF4-FFF2-40B4-BE49-F238E27FC236}">
                  <a16:creationId xmlns:a16="http://schemas.microsoft.com/office/drawing/2014/main" id="{8A87E86C-1082-150A-69DA-D3F92B293DAE}"/>
                </a:ext>
              </a:extLst>
            </p:cNvPr>
            <p:cNvSpPr txBox="1"/>
            <p:nvPr/>
          </p:nvSpPr>
          <p:spPr>
            <a:xfrm>
              <a:off x="463478" y="1774675"/>
              <a:ext cx="3094114" cy="1143000"/>
            </a:xfrm>
            <a:prstGeom prst="rect">
              <a:avLst/>
            </a:prstGeom>
          </p:spPr>
          <p:txBody>
            <a:bodyPr vert="horz" wrap="square" lIns="0" tIns="0" rIns="0" bIns="0" rtlCol="0" anchor="ctr">
              <a:noAutofit/>
            </a:bodyPr>
            <a:lstStyle/>
            <a:p>
              <a:pPr algn="ctr"/>
              <a:r>
                <a:rPr lang="en-US">
                  <a:solidFill>
                    <a:schemeClr val="bg2"/>
                  </a:solidFill>
                </a:rPr>
                <a:t>Does the plan compare oral vs injectable without overprioritizing route?</a:t>
              </a:r>
            </a:p>
          </p:txBody>
        </p:sp>
        <p:sp>
          <p:nvSpPr>
            <p:cNvPr id="36" name="Oval 35">
              <a:extLst>
                <a:ext uri="{FF2B5EF4-FFF2-40B4-BE49-F238E27FC236}">
                  <a16:creationId xmlns:a16="http://schemas.microsoft.com/office/drawing/2014/main" id="{68B4EAB0-1DF2-F6B6-4F34-6FEF965CF022}"/>
                </a:ext>
              </a:extLst>
            </p:cNvPr>
            <p:cNvSpPr/>
            <p:nvPr/>
          </p:nvSpPr>
          <p:spPr>
            <a:xfrm>
              <a:off x="3305863" y="1516768"/>
              <a:ext cx="710998" cy="710998"/>
            </a:xfrm>
            <a:prstGeom prst="ellipse">
              <a:avLst/>
            </a:prstGeom>
            <a:solidFill>
              <a:schemeClr val="accent6"/>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37" name="Graphic 36" descr="Chat bubble with solid fill">
              <a:extLst>
                <a:ext uri="{FF2B5EF4-FFF2-40B4-BE49-F238E27FC236}">
                  <a16:creationId xmlns:a16="http://schemas.microsoft.com/office/drawing/2014/main" id="{CA81DA10-15D8-A4CF-48C3-21668C86100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413992" y="1646351"/>
              <a:ext cx="494739" cy="494739"/>
            </a:xfrm>
            <a:prstGeom prst="rect">
              <a:avLst/>
            </a:prstGeom>
          </p:spPr>
        </p:pic>
      </p:grpSp>
      <p:grpSp>
        <p:nvGrpSpPr>
          <p:cNvPr id="38" name="Group 37">
            <a:extLst>
              <a:ext uri="{FF2B5EF4-FFF2-40B4-BE49-F238E27FC236}">
                <a16:creationId xmlns:a16="http://schemas.microsoft.com/office/drawing/2014/main" id="{8A85DF52-BB86-E3D8-0AFF-C5E34EC47CE0}"/>
              </a:ext>
            </a:extLst>
          </p:cNvPr>
          <p:cNvGrpSpPr/>
          <p:nvPr/>
        </p:nvGrpSpPr>
        <p:grpSpPr>
          <a:xfrm>
            <a:off x="7924366" y="2940136"/>
            <a:ext cx="3728569" cy="1401078"/>
            <a:chOff x="7960675" y="3000155"/>
            <a:chExt cx="3728569" cy="1401078"/>
          </a:xfrm>
        </p:grpSpPr>
        <p:grpSp>
          <p:nvGrpSpPr>
            <p:cNvPr id="39" name="Group 38">
              <a:extLst>
                <a:ext uri="{FF2B5EF4-FFF2-40B4-BE49-F238E27FC236}">
                  <a16:creationId xmlns:a16="http://schemas.microsoft.com/office/drawing/2014/main" id="{8F8D52BF-0F6D-15BE-8CDA-481229D82BF2}"/>
                </a:ext>
              </a:extLst>
            </p:cNvPr>
            <p:cNvGrpSpPr/>
            <p:nvPr/>
          </p:nvGrpSpPr>
          <p:grpSpPr>
            <a:xfrm>
              <a:off x="7960675" y="3000155"/>
              <a:ext cx="3728569" cy="1401078"/>
              <a:chOff x="288292" y="1516768"/>
              <a:chExt cx="3728569" cy="1401078"/>
            </a:xfrm>
          </p:grpSpPr>
          <p:sp>
            <p:nvSpPr>
              <p:cNvPr id="45" name="Rounded Rectangle 41">
                <a:extLst>
                  <a:ext uri="{FF2B5EF4-FFF2-40B4-BE49-F238E27FC236}">
                    <a16:creationId xmlns:a16="http://schemas.microsoft.com/office/drawing/2014/main" id="{A03E6B4B-518C-D5F0-7175-FE7FD57550A4}"/>
                  </a:ext>
                </a:extLst>
              </p:cNvPr>
              <p:cNvSpPr/>
              <p:nvPr/>
            </p:nvSpPr>
            <p:spPr>
              <a:xfrm>
                <a:off x="288292" y="1774675"/>
                <a:ext cx="3476840" cy="1143171"/>
              </a:xfrm>
              <a:prstGeom prst="round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46" name="TextBox 45">
                <a:extLst>
                  <a:ext uri="{FF2B5EF4-FFF2-40B4-BE49-F238E27FC236}">
                    <a16:creationId xmlns:a16="http://schemas.microsoft.com/office/drawing/2014/main" id="{AEF3D770-4116-242E-104E-3C384C65A6B9}"/>
                  </a:ext>
                </a:extLst>
              </p:cNvPr>
              <p:cNvSpPr txBox="1"/>
              <p:nvPr/>
            </p:nvSpPr>
            <p:spPr>
              <a:xfrm>
                <a:off x="463478" y="1774675"/>
                <a:ext cx="3094114" cy="1143171"/>
              </a:xfrm>
              <a:prstGeom prst="rect">
                <a:avLst/>
              </a:prstGeom>
            </p:spPr>
            <p:txBody>
              <a:bodyPr vert="horz" wrap="square" lIns="0" tIns="0" rIns="0" bIns="0" rtlCol="0" anchor="ctr">
                <a:noAutofit/>
              </a:bodyPr>
              <a:lstStyle/>
              <a:p>
                <a:pPr algn="ctr"/>
                <a:r>
                  <a:rPr lang="en-US">
                    <a:solidFill>
                      <a:schemeClr val="bg2"/>
                    </a:solidFill>
                  </a:rPr>
                  <a:t>What monitoring </a:t>
                </a:r>
                <a:br>
                  <a:rPr lang="en-US">
                    <a:solidFill>
                      <a:schemeClr val="bg2"/>
                    </a:solidFill>
                  </a:rPr>
                </a:br>
                <a:r>
                  <a:rPr lang="en-US">
                    <a:solidFill>
                      <a:schemeClr val="bg2"/>
                    </a:solidFill>
                  </a:rPr>
                  <a:t>will support response, tolerability, adherence, and access?</a:t>
                </a:r>
              </a:p>
            </p:txBody>
          </p:sp>
          <p:sp>
            <p:nvSpPr>
              <p:cNvPr id="47" name="Oval 46">
                <a:extLst>
                  <a:ext uri="{FF2B5EF4-FFF2-40B4-BE49-F238E27FC236}">
                    <a16:creationId xmlns:a16="http://schemas.microsoft.com/office/drawing/2014/main" id="{D2B1AFA8-FE03-4DAF-3B2B-F1FF510E401E}"/>
                  </a:ext>
                </a:extLst>
              </p:cNvPr>
              <p:cNvSpPr/>
              <p:nvPr/>
            </p:nvSpPr>
            <p:spPr>
              <a:xfrm>
                <a:off x="3305863" y="1516768"/>
                <a:ext cx="710998" cy="710998"/>
              </a:xfrm>
              <a:prstGeom prst="ellipse">
                <a:avLst/>
              </a:prstGeom>
              <a:solidFill>
                <a:schemeClr val="tx1"/>
              </a:solid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pic>
          <p:nvPicPr>
            <p:cNvPr id="40" name="Graphic 39" descr="Bar graph with upward trend with solid fill">
              <a:extLst>
                <a:ext uri="{FF2B5EF4-FFF2-40B4-BE49-F238E27FC236}">
                  <a16:creationId xmlns:a16="http://schemas.microsoft.com/office/drawing/2014/main" id="{0EF0669D-F231-7932-8256-7A9FEA918622}"/>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086375" y="3126077"/>
              <a:ext cx="459490" cy="459490"/>
            </a:xfrm>
            <a:prstGeom prst="rect">
              <a:avLst/>
            </a:prstGeom>
          </p:spPr>
        </p:pic>
      </p:grpSp>
      <p:grpSp>
        <p:nvGrpSpPr>
          <p:cNvPr id="48" name="Group 47">
            <a:extLst>
              <a:ext uri="{FF2B5EF4-FFF2-40B4-BE49-F238E27FC236}">
                <a16:creationId xmlns:a16="http://schemas.microsoft.com/office/drawing/2014/main" id="{21BAE022-516F-806D-6E1C-158ABC7EA6AA}"/>
              </a:ext>
            </a:extLst>
          </p:cNvPr>
          <p:cNvGrpSpPr/>
          <p:nvPr/>
        </p:nvGrpSpPr>
        <p:grpSpPr>
          <a:xfrm>
            <a:off x="2771335" y="4204769"/>
            <a:ext cx="6649327" cy="2388385"/>
            <a:chOff x="2479176" y="5886720"/>
            <a:chExt cx="6592824" cy="2368090"/>
          </a:xfrm>
        </p:grpSpPr>
        <p:sp>
          <p:nvSpPr>
            <p:cNvPr id="49" name="Rectangle: Rounded Corners 48">
              <a:extLst>
                <a:ext uri="{FF2B5EF4-FFF2-40B4-BE49-F238E27FC236}">
                  <a16:creationId xmlns:a16="http://schemas.microsoft.com/office/drawing/2014/main" id="{9E01B371-5683-FC3F-3A6F-96113677B5E4}"/>
                </a:ext>
              </a:extLst>
            </p:cNvPr>
            <p:cNvSpPr/>
            <p:nvPr/>
          </p:nvSpPr>
          <p:spPr>
            <a:xfrm>
              <a:off x="2479176" y="6270562"/>
              <a:ext cx="6592824" cy="1984248"/>
            </a:xfrm>
            <a:prstGeom prst="roundRect">
              <a:avLst/>
            </a:prstGeom>
            <a:solidFill>
              <a:schemeClr val="accent4"/>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r>
                <a:rPr lang="en-US" b="1">
                  <a:solidFill>
                    <a:schemeClr val="bg2"/>
                  </a:solidFill>
                  <a:latin typeface="Poppins" pitchFamily="2" charset="77"/>
                  <a:cs typeface="Poppins" pitchFamily="2" charset="77"/>
                </a:rPr>
              </a:br>
              <a:r>
                <a:rPr lang="en-US" b="1">
                  <a:solidFill>
                    <a:schemeClr val="bg2"/>
                  </a:solidFill>
                  <a:latin typeface="Poppins" pitchFamily="2" charset="77"/>
                  <a:cs typeface="Poppins" pitchFamily="2" charset="77"/>
                </a:rPr>
                <a:t>Teaching Point:</a:t>
              </a:r>
            </a:p>
            <a:p>
              <a:pPr algn="ctr"/>
              <a:r>
                <a:rPr lang="en-US">
                  <a:solidFill>
                    <a:schemeClr val="bg2"/>
                  </a:solidFill>
                  <a:latin typeface="Poppins" pitchFamily="2" charset="77"/>
                  <a:cs typeface="Poppins" pitchFamily="2" charset="77"/>
                </a:rPr>
                <a:t>Obesity is a chronic, treatable medical condition. Therapy selection should integrate patients’ goals, cardiometabolic risk, administration route and dosing feasibility, safety and tolerability, cost and coverage, as well as a longitudinal monitoring plan.</a:t>
              </a:r>
            </a:p>
          </p:txBody>
        </p:sp>
        <p:grpSp>
          <p:nvGrpSpPr>
            <p:cNvPr id="50" name="Group 49">
              <a:extLst>
                <a:ext uri="{FF2B5EF4-FFF2-40B4-BE49-F238E27FC236}">
                  <a16:creationId xmlns:a16="http://schemas.microsoft.com/office/drawing/2014/main" id="{0989D0F7-FE0A-2CC6-80C3-67F55103BA67}"/>
                </a:ext>
              </a:extLst>
            </p:cNvPr>
            <p:cNvGrpSpPr/>
            <p:nvPr/>
          </p:nvGrpSpPr>
          <p:grpSpPr>
            <a:xfrm>
              <a:off x="5420088" y="5886720"/>
              <a:ext cx="710998" cy="710998"/>
              <a:chOff x="5775587" y="6921993"/>
              <a:chExt cx="710998" cy="710998"/>
            </a:xfrm>
          </p:grpSpPr>
          <p:sp>
            <p:nvSpPr>
              <p:cNvPr id="51" name="Oval 50">
                <a:extLst>
                  <a:ext uri="{FF2B5EF4-FFF2-40B4-BE49-F238E27FC236}">
                    <a16:creationId xmlns:a16="http://schemas.microsoft.com/office/drawing/2014/main" id="{662BE213-F424-1D0F-CA03-8A8B046C2E15}"/>
                  </a:ext>
                </a:extLst>
              </p:cNvPr>
              <p:cNvSpPr/>
              <p:nvPr/>
            </p:nvSpPr>
            <p:spPr>
              <a:xfrm>
                <a:off x="5775587" y="6921993"/>
                <a:ext cx="710998" cy="710998"/>
              </a:xfrm>
              <a:prstGeom prst="ellipse">
                <a:avLst/>
              </a:prstGeom>
              <a:solidFill>
                <a:schemeClr val="bg1"/>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pic>
            <p:nvPicPr>
              <p:cNvPr id="52" name="Graphic 51" descr="Lightbulb with solid fill">
                <a:extLst>
                  <a:ext uri="{FF2B5EF4-FFF2-40B4-BE49-F238E27FC236}">
                    <a16:creationId xmlns:a16="http://schemas.microsoft.com/office/drawing/2014/main" id="{EFA559F6-8E14-3B2D-DA34-8EDD1374C99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2076" y="7018481"/>
                <a:ext cx="518020" cy="518020"/>
              </a:xfrm>
              <a:prstGeom prst="rect">
                <a:avLst/>
              </a:prstGeom>
            </p:spPr>
          </p:pic>
        </p:grpSp>
      </p:grpSp>
    </p:spTree>
    <p:extLst>
      <p:ext uri="{BB962C8B-B14F-4D97-AF65-F5344CB8AC3E}">
        <p14:creationId xmlns:p14="http://schemas.microsoft.com/office/powerpoint/2010/main" val="339151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417287"/>
            <a:ext cx="11740260" cy="1892826"/>
          </a:xfrm>
        </p:spPr>
        <p:txBody>
          <a:bodyPr rtlCol="0">
            <a:normAutofit/>
          </a:bodyPr>
          <a:lstStyle/>
          <a:p>
            <a:r>
              <a:rPr lang="en-US">
                <a:solidFill>
                  <a:schemeClr val="accent1"/>
                </a:solidFill>
              </a:rPr>
              <a:t>Downloadable slides</a:t>
            </a:r>
            <a:r>
              <a:rPr lang="en-US"/>
              <a:t> of all the key data discussed today</a:t>
            </a:r>
          </a:p>
          <a:p>
            <a:r>
              <a:rPr lang="en-US">
                <a:solidFill>
                  <a:schemeClr val="accent1"/>
                </a:solidFill>
              </a:rPr>
              <a:t>On-demand webcast</a:t>
            </a:r>
            <a:r>
              <a:rPr lang="en-US"/>
              <a:t> to revisit today’s expert-led discussion and learnings</a:t>
            </a:r>
          </a:p>
          <a:p>
            <a:pPr lvl="0"/>
            <a:r>
              <a:rPr lang="en-US" noProof="0" err="1">
                <a:solidFill>
                  <a:schemeClr val="accent1"/>
                </a:solidFill>
              </a:rPr>
              <a:t>ClinicalThought</a:t>
            </a:r>
            <a:r>
              <a:rPr lang="en-US" noProof="0">
                <a:solidFill>
                  <a:schemeClr val="accent1"/>
                </a:solidFill>
              </a:rPr>
              <a:t> commentaries </a:t>
            </a:r>
            <a:r>
              <a:rPr lang="en-US" noProof="0"/>
              <a:t>with new perspectives in patient care</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a:xfrm>
            <a:off x="231775" y="1599831"/>
            <a:ext cx="11739563" cy="529376"/>
          </a:xfrm>
        </p:spPr>
        <p:txBody>
          <a:bodyPr/>
          <a:lstStyle/>
          <a:p>
            <a:r>
              <a:rPr lang="en-US" altLang="en-US"/>
              <a:t>Go Online for More Coverage of Obesity!</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228861"/>
            <a:ext cx="11740260" cy="369332"/>
          </a:xfrm>
        </p:spPr>
        <p:txBody>
          <a:bodyPr/>
          <a:lstStyle/>
          <a:p>
            <a:r>
              <a:rPr lang="en-US">
                <a:hlinkClick r:id="rId3"/>
              </a:rPr>
              <a:t>deceraclinical.com/education</a:t>
            </a:r>
            <a:endParaRPr lang="en-US"/>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3715956109"/>
      </p:ext>
    </p:extLst>
  </p:cSld>
  <p:clrMapOvr>
    <a:masterClrMapping/>
  </p:clrMapOvr>
</p:sld>
</file>

<file path=ppt/theme/theme1.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901D6D608AB8142800BEC04C26F6FE8" ma:contentTypeVersion="11" ma:contentTypeDescription="Create a new document." ma:contentTypeScope="" ma:versionID="02dedb0ae0e889e41c96228cc3e657c4">
  <xsd:schema xmlns:xsd="http://www.w3.org/2001/XMLSchema" xmlns:xs="http://www.w3.org/2001/XMLSchema" xmlns:p="http://schemas.microsoft.com/office/2006/metadata/properties" xmlns:ns2="43c052d3-959a-4068-b369-fde1739e6b8a" xmlns:ns3="22fd6914-46d4-4c7e-bbad-46e82841b69d" targetNamespace="http://schemas.microsoft.com/office/2006/metadata/properties" ma:root="true" ma:fieldsID="5ff931f1f307fb70112979c33a613242" ns2:_="" ns3:_="">
    <xsd:import namespace="43c052d3-959a-4068-b369-fde1739e6b8a"/>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c052d3-959a-4068-b369-fde1739e6b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43c052d3-959a-4068-b369-fde1739e6b8a">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BD8963-A825-42B6-AE44-2CF08FEFFAA9}">
  <ds:schemaRefs>
    <ds:schemaRef ds:uri="22fd6914-46d4-4c7e-bbad-46e82841b69d"/>
    <ds:schemaRef ds:uri="43c052d3-959a-4068-b369-fde1739e6b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92BF528-79E7-49C7-8398-55B164A86230}">
  <ds:schemaRefs>
    <ds:schemaRef ds:uri="http://schemas.microsoft.com/office/2006/metadata/properties"/>
    <ds:schemaRef ds:uri="http://schemas.microsoft.com/office/2006/documentManagement/types"/>
    <ds:schemaRef ds:uri="22fd6914-46d4-4c7e-bbad-46e82841b69d"/>
    <ds:schemaRef ds:uri="http://schemas.microsoft.com/office/infopath/2007/PartnerControls"/>
    <ds:schemaRef ds:uri="http://purl.org/dc/elements/1.1/"/>
    <ds:schemaRef ds:uri="http://schemas.openxmlformats.org/package/2006/metadata/core-properties"/>
    <ds:schemaRef ds:uri="43c052d3-959a-4068-b369-fde1739e6b8a"/>
    <ds:schemaRef ds:uri="http://www.w3.org/XML/1998/namespace"/>
    <ds:schemaRef ds:uri="http://purl.org/dc/dcmitype/"/>
    <ds:schemaRef ds:uri="http://purl.org/dc/terms/"/>
  </ds:schemaRefs>
</ds:datastoreItem>
</file>

<file path=customXml/itemProps3.xml><?xml version="1.0" encoding="utf-8"?>
<ds:datastoreItem xmlns:ds="http://schemas.openxmlformats.org/officeDocument/2006/customXml" ds:itemID="{8F0A32BC-8972-4892-8D70-AD9F473B37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Template>
  <TotalTime>17</TotalTime>
  <Words>2003</Words>
  <Application>Microsoft Office PowerPoint</Application>
  <PresentationFormat>Widescreen</PresentationFormat>
  <Paragraphs>276</Paragraphs>
  <Slides>17</Slides>
  <Notes>15</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17</vt:i4>
      </vt:variant>
    </vt:vector>
  </HeadingPairs>
  <TitlesOfParts>
    <vt:vector size="31" baseType="lpstr">
      <vt:lpstr>Aptos</vt:lpstr>
      <vt:lpstr>Arial</vt:lpstr>
      <vt:lpstr>Calibri</vt:lpstr>
      <vt:lpstr>Cambria</vt:lpstr>
      <vt:lpstr>Georgia</vt:lpstr>
      <vt:lpstr>Newsreader ExtraBold</vt:lpstr>
      <vt:lpstr>Poppins</vt:lpstr>
      <vt:lpstr>Poppins Light</vt:lpstr>
      <vt:lpstr>Times</vt:lpstr>
      <vt:lpstr>Times New Roman</vt:lpstr>
      <vt:lpstr>3_Office</vt:lpstr>
      <vt:lpstr>4_Office</vt:lpstr>
      <vt:lpstr>2_Office</vt:lpstr>
      <vt:lpstr>5_Office</vt:lpstr>
      <vt:lpstr>Clinical Compass BriefCASE 2: Individualizing Incretin-Based Therapy for Obesity Management</vt:lpstr>
      <vt:lpstr>About These Slides</vt:lpstr>
      <vt:lpstr>Faculty</vt:lpstr>
      <vt:lpstr>Disclosures</vt:lpstr>
      <vt:lpstr>Learning Objective</vt:lpstr>
      <vt:lpstr>FDA-Approved Obesity Management Medications</vt:lpstr>
      <vt:lpstr>Clinical Roadmap for Individualized Therapy Selection</vt:lpstr>
      <vt:lpstr>Patient Case: Choosing the Right Therapy for the Right Patient </vt:lpstr>
      <vt:lpstr>Patient Case: Choosing the Right Therapy for the Right Patient </vt:lpstr>
      <vt:lpstr>Evidence Snapshot: Current and Emerging Incretin-Based OMs</vt:lpstr>
      <vt:lpstr>Using the 5 C’s: OM Selection Framework</vt:lpstr>
      <vt:lpstr>Safety Screening Before Prescribing an OM</vt:lpstr>
      <vt:lpstr>Apply the Clinical Compass to Our Patient Case</vt:lpstr>
      <vt:lpstr>Build Your Monitoring Plan Before Prescribing an OM</vt:lpstr>
      <vt:lpstr>Expert Takeaways for Therapy Selection</vt:lpstr>
      <vt:lpstr>Patient Case Takeaway: Individualizing Obesity Therapy Selection </vt:lpstr>
      <vt:lpstr>Go Online for More Coverage of Obesity!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Clinical Compass BriefCASE 2: Individualizing Incretin-Based Therapy for Obesity Management</dc:title>
  <dc:creator>Davidson, El (NYC-FUB)</dc:creator>
  <cp:lastModifiedBy>Natalia Kolenko</cp:lastModifiedBy>
  <cp:revision>7</cp:revision>
  <dcterms:created xsi:type="dcterms:W3CDTF">2025-10-10T13:11:02Z</dcterms:created>
  <dcterms:modified xsi:type="dcterms:W3CDTF">2026-07-12T04:37:45Z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0x0101000901D6D608AB8142800BEC04C26F6FE8</vt:lpwstr>
  </property>
  <property fmtid="{D5CDD505-2E9C-101B-9397-08002B2CF9AE}" pid="3" name="MediaServiceImageTags">
    <vt:lpwstr/>
  </property>
</Properties>
</file>