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532" r:id="rId9"/>
    <p:sldId id="2141411963" r:id="rId10"/>
    <p:sldId id="2141411965" r:id="rId11"/>
    <p:sldId id="548" r:id="rId12"/>
    <p:sldId id="2141411968" r:id="rId13"/>
    <p:sldId id="2141411969" r:id="rId14"/>
    <p:sldId id="551" r:id="rId15"/>
    <p:sldId id="2141411966"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Rachael Andrie" initials="RA" lastIdx="23" clrIdx="15">
    <p:extLst>
      <p:ext uri="{19B8F6BF-5375-455C-9EA6-DF929625EA0E}">
        <p15:presenceInfo xmlns:p15="http://schemas.microsoft.com/office/powerpoint/2012/main" userId="S::randrie@clinicaloptions.com::311027c1-cf79-416d-b346-5f38dcd95c11" providerId="AD"/>
      </p:ext>
    </p:extLst>
  </p:cmAuthor>
  <p:cmAuthor id="17" name="Nathan Beach" initials="NB" lastIdx="1" clrIdx="16">
    <p:extLst>
      <p:ext uri="{19B8F6BF-5375-455C-9EA6-DF929625EA0E}">
        <p15:presenceInfo xmlns:p15="http://schemas.microsoft.com/office/powerpoint/2012/main" userId="d1799f50d9fd7357" providerId="Windows Live"/>
      </p:ext>
    </p:extLst>
  </p:cmAuthor>
  <p:cmAuthor id="18" name="Vanessa Carter" initials="VC" lastIdx="14" clrIdx="17">
    <p:extLst>
      <p:ext uri="{19B8F6BF-5375-455C-9EA6-DF929625EA0E}">
        <p15:presenceInfo xmlns:p15="http://schemas.microsoft.com/office/powerpoint/2012/main" userId="S::vcarter@clinicaloptions.com::9ce73b1e-6b1e-4cab-b34f-91637f33dd50" providerId="AD"/>
      </p:ext>
    </p:extLst>
  </p:cmAuthor>
  <p:cmAuthor id="19" name="clinicaloptions\randrie" initials="c" lastIdx="2" clrIdx="18">
    <p:extLst>
      <p:ext uri="{19B8F6BF-5375-455C-9EA6-DF929625EA0E}">
        <p15:presenceInfo xmlns:p15="http://schemas.microsoft.com/office/powerpoint/2012/main" userId="clinicaloptions\randrie" providerId="None"/>
      </p:ext>
    </p:extLst>
  </p:cmAuthor>
  <p:cmAuthor id="20" name="mbecker@clinicaloptions.com" initials="m" lastIdx="5" clrIdx="19">
    <p:extLst>
      <p:ext uri="{19B8F6BF-5375-455C-9EA6-DF929625EA0E}">
        <p15:presenceInfo xmlns:p15="http://schemas.microsoft.com/office/powerpoint/2012/main" userId="mbecker@clinicaloptions.com" providerId="None"/>
      </p:ext>
    </p:extLst>
  </p:cmAuthor>
  <p:cmAuthor id="21" name="CLINICALOPTIONS\tquill" initials="C" lastIdx="3" clrIdx="20">
    <p:extLst>
      <p:ext uri="{19B8F6BF-5375-455C-9EA6-DF929625EA0E}">
        <p15:presenceInfo xmlns:p15="http://schemas.microsoft.com/office/powerpoint/2012/main" userId="CLINICALOPTIONS\tquill" providerId="None"/>
      </p:ext>
    </p:extLst>
  </p:cmAuthor>
  <p:cmAuthor id="22" name="aboecler@clinicaloptions.com" initials="a" lastIdx="4" clrIdx="21">
    <p:extLst>
      <p:ext uri="{19B8F6BF-5375-455C-9EA6-DF929625EA0E}">
        <p15:presenceInfo xmlns:p15="http://schemas.microsoft.com/office/powerpoint/2012/main" userId="aboecler@clinicaloptions.com" providerId="None"/>
      </p:ext>
    </p:extLst>
  </p:cmAuthor>
  <p:cmAuthor id="23" name="Dussadee Royal" initials="DR" lastIdx="2" clrIdx="2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099CF4-2A82-4BED-B1CC-AB89FB9D7D42}" v="2" dt="2023-09-20T12:52:54.28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011005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975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EFS, event-free survival; NSCLC, non-small-cell lung cancer; SABR, stereotactic ablative radiotherapy.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015552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ECOG, Eastern Cooperative Oncology Group; EFS, event-free survival; f/u, follow-up; fx, fraction; IO, immunotherapy; </a:t>
            </a:r>
            <a:r>
              <a:rPr lang="en-US" i="1" dirty="0"/>
              <a:t>NSCLC, non-small-cell lung cancer; OS, overall survival;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PS, performance status;</a:t>
            </a:r>
            <a:r>
              <a:rPr lang="en-US" i="1" dirty="0"/>
              <a:t> SABR, stereotactic ablative radiotherapy.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49670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srgbClr val="000000"/>
                </a:solidFill>
                <a:effectLst/>
                <a:uLnTx/>
                <a:uFillTx/>
                <a:latin typeface="Arial" charset="0"/>
                <a:ea typeface="+mn-ea"/>
                <a:cs typeface="+mn-cs"/>
              </a:rPr>
              <a:t>ECOG, Eastern Cooperative Oncology Group;</a:t>
            </a:r>
            <a:r>
              <a:rPr lang="en-US" i="1" dirty="0"/>
              <a:t>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PS, performance status; </a:t>
            </a:r>
            <a:r>
              <a:rPr lang="en-US" i="1" dirty="0"/>
              <a:t>SABR, stereotactic ablative radiotherapy;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TPS, tumor proportion score.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48228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fx, fraction; IO, immunotherapy; ITT, intention-to-treat; SABR, stereotactic ablative radiotherapy.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713275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ITT, intention-to-treat; Nivo, nivolumab; SABR, stereotactic ablative radiotherapy.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658700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ECOG, Eastern Cooperative Oncology Group;</a:t>
            </a:r>
            <a:r>
              <a:rPr lang="en-US" i="1" dirty="0"/>
              <a:t> EFS, event-free survival; fx, fraction; </a:t>
            </a:r>
            <a:r>
              <a:rPr lang="en-US" i="1" dirty="0" err="1"/>
              <a:t>hx</a:t>
            </a:r>
            <a:r>
              <a:rPr lang="en-US" i="1"/>
              <a:t>, history; Nivo</a:t>
            </a:r>
            <a:r>
              <a:rPr lang="en-US" i="1" dirty="0"/>
              <a:t>, nivolumab;</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PS, performance status; </a:t>
            </a:r>
            <a:r>
              <a:rPr lang="en-US" i="1" dirty="0"/>
              <a:t>SABR, stereotactic ablative radiotherapy;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TPS, tumor proportion score.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942744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Gr, grade; Nivo, nivolumab;</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a:t>
            </a:r>
            <a:r>
              <a:rPr lang="en-US" i="1" dirty="0"/>
              <a:t>SABR, stereotactic ablative radiotherapy.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762969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Nivo, nivolumab;</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a:t>
            </a:r>
            <a:r>
              <a:rPr lang="en-US" i="1" dirty="0"/>
              <a:t>SABR, stereotactic ablative radiotherapy.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156500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SABR, stereotactic ablative radiotherapy;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995209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I-SABR: Stereotactic Ablative Radiotherapy ± Nivolumab for Untreated Early-Stage or Isolated Lung Parenchymal Recurrent Node-Negative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84690"/>
            <a:ext cx="4780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9999009"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IASLC WCLC 2023 Conference</a:t>
            </a:r>
            <a:r>
              <a:rPr lang="en-US" sz="1600" i="1" kern="0" dirty="0">
                <a:solidFill>
                  <a:schemeClr val="bg2"/>
                </a:solidFill>
                <a:latin typeface="Calibri"/>
                <a:ea typeface="+mj-ea"/>
                <a:cs typeface="Calibri"/>
              </a:rPr>
              <a:t>, September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19687"/>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3901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I-SABR: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SABR is the standard treatment for inoperable early-stage NSCLC, but regional and/or distant relapse is common</a:t>
            </a:r>
            <a:r>
              <a:rPr lang="en-US" altLang="en-US" sz="2200" baseline="30000" dirty="0"/>
              <a:t>1,2</a:t>
            </a:r>
          </a:p>
          <a:p>
            <a:r>
              <a:rPr lang="en-US" altLang="en-US" sz="2200" dirty="0"/>
              <a:t>In long-term survival analysis of prospective revised STARS trial, SABR was shown to be noninferior to surgery in operable stage IA NSCLC</a:t>
            </a:r>
            <a:r>
              <a:rPr lang="en-US" altLang="en-US" sz="2200" baseline="30000" dirty="0"/>
              <a:t>3</a:t>
            </a:r>
          </a:p>
          <a:p>
            <a:r>
              <a:rPr lang="en-US" altLang="en-US" sz="2200" dirty="0"/>
              <a:t>Immunotherapy significantly improves clinical outcomes in patients with stage III NSCLC after chemoradiotherapy, but its value in earlier-stage disease is unclear</a:t>
            </a:r>
            <a:r>
              <a:rPr lang="en-US" altLang="en-US" sz="2200" baseline="30000" dirty="0"/>
              <a:t>4</a:t>
            </a:r>
          </a:p>
          <a:p>
            <a:r>
              <a:rPr lang="en-US" sz="2200" dirty="0">
                <a:ea typeface="Times New Roman" panose="02020603050405020304" pitchFamily="18" charset="0"/>
                <a:cs typeface="Times New Roman" panose="02020603050405020304" pitchFamily="18" charset="0"/>
              </a:rPr>
              <a:t>Interaction between tumors and the immune system can be promoted by exposure </a:t>
            </a:r>
            <a:r>
              <a:rPr lang="en-US" sz="2200" dirty="0">
                <a:effectLst/>
                <a:ea typeface="Times New Roman" panose="02020603050405020304" pitchFamily="18" charset="0"/>
                <a:cs typeface="Times New Roman" panose="02020603050405020304" pitchFamily="18" charset="0"/>
              </a:rPr>
              <a:t>of tumor cells to high doses of radiation divided into a limited number of fractions, which can be further enhanced by addition of active immunotherapy</a:t>
            </a:r>
            <a:r>
              <a:rPr lang="en-US" sz="2200" baseline="30000" dirty="0">
                <a:effectLst/>
                <a:ea typeface="Times New Roman" panose="02020603050405020304" pitchFamily="18" charset="0"/>
                <a:cs typeface="Times New Roman" panose="02020603050405020304" pitchFamily="18" charset="0"/>
              </a:rPr>
              <a:t>5,6</a:t>
            </a:r>
          </a:p>
          <a:p>
            <a:r>
              <a:rPr lang="en-US" sz="2200" dirty="0">
                <a:effectLst/>
                <a:ea typeface="Times New Roman" panose="02020603050405020304" pitchFamily="18" charset="0"/>
                <a:cs typeface="Times New Roman" panose="02020603050405020304" pitchFamily="18" charset="0"/>
              </a:rPr>
              <a:t>Current analysis of phase II I-SABR trial examined efficacy and safety with SABR + nivolumab vs SABR alone in patients with early-stage or isolated </a:t>
            </a:r>
            <a:r>
              <a:rPr lang="en-US" sz="2200" dirty="0">
                <a:ea typeface="Times New Roman" panose="02020603050405020304" pitchFamily="18" charset="0"/>
                <a:cs typeface="Times New Roman" panose="02020603050405020304" pitchFamily="18" charset="0"/>
              </a:rPr>
              <a:t>l</a:t>
            </a:r>
            <a:r>
              <a:rPr lang="en-US" sz="2200" dirty="0">
                <a:effectLst/>
                <a:ea typeface="Times New Roman" panose="02020603050405020304" pitchFamily="18" charset="0"/>
                <a:cs typeface="Times New Roman" panose="02020603050405020304" pitchFamily="18" charset="0"/>
              </a:rPr>
              <a:t>ung </a:t>
            </a:r>
            <a:r>
              <a:rPr lang="en-US" sz="2200" dirty="0">
                <a:ea typeface="Times New Roman" panose="02020603050405020304" pitchFamily="18" charset="0"/>
                <a:cs typeface="Times New Roman" panose="02020603050405020304" pitchFamily="18" charset="0"/>
              </a:rPr>
              <a:t>p</a:t>
            </a:r>
            <a:r>
              <a:rPr lang="en-US" sz="2200" dirty="0">
                <a:effectLst/>
                <a:ea typeface="Times New Roman" panose="02020603050405020304" pitchFamily="18" charset="0"/>
                <a:cs typeface="Times New Roman" panose="02020603050405020304" pitchFamily="18" charset="0"/>
              </a:rPr>
              <a:t>arenchymal </a:t>
            </a:r>
            <a:r>
              <a:rPr lang="en-US" sz="2200" dirty="0">
                <a:ea typeface="Times New Roman" panose="02020603050405020304" pitchFamily="18" charset="0"/>
                <a:cs typeface="Times New Roman" panose="02020603050405020304" pitchFamily="18" charset="0"/>
              </a:rPr>
              <a:t>r</a:t>
            </a:r>
            <a:r>
              <a:rPr lang="en-US" sz="2200" dirty="0">
                <a:effectLst/>
                <a:ea typeface="Times New Roman" panose="02020603050405020304" pitchFamily="18" charset="0"/>
                <a:cs typeface="Times New Roman" panose="02020603050405020304" pitchFamily="18" charset="0"/>
              </a:rPr>
              <a:t>ecurrent </a:t>
            </a:r>
            <a:r>
              <a:rPr lang="en-US" sz="2200" dirty="0">
                <a:ea typeface="Times New Roman" panose="02020603050405020304" pitchFamily="18" charset="0"/>
                <a:cs typeface="Times New Roman" panose="02020603050405020304" pitchFamily="18" charset="0"/>
              </a:rPr>
              <a:t>n</a:t>
            </a:r>
            <a:r>
              <a:rPr lang="en-US" sz="2200" dirty="0">
                <a:effectLst/>
                <a:ea typeface="Times New Roman" panose="02020603050405020304" pitchFamily="18" charset="0"/>
                <a:cs typeface="Times New Roman" panose="02020603050405020304" pitchFamily="18" charset="0"/>
              </a:rPr>
              <a:t>ode-</a:t>
            </a:r>
            <a:r>
              <a:rPr lang="en-US" sz="2200" dirty="0">
                <a:ea typeface="Times New Roman" panose="02020603050405020304" pitchFamily="18" charset="0"/>
                <a:cs typeface="Times New Roman" panose="02020603050405020304" pitchFamily="18" charset="0"/>
              </a:rPr>
              <a:t>n</a:t>
            </a:r>
            <a:r>
              <a:rPr lang="en-US" sz="2200" dirty="0">
                <a:effectLst/>
                <a:ea typeface="Times New Roman" panose="02020603050405020304" pitchFamily="18" charset="0"/>
                <a:cs typeface="Times New Roman" panose="02020603050405020304" pitchFamily="18" charset="0"/>
              </a:rPr>
              <a:t>egative NSCLC</a:t>
            </a:r>
            <a:r>
              <a:rPr lang="en-US" sz="2200" baseline="30000" dirty="0">
                <a:effectLst/>
                <a:ea typeface="Times New Roman" panose="02020603050405020304" pitchFamily="18" charset="0"/>
                <a:cs typeface="Times New Roman" panose="02020603050405020304" pitchFamily="18" charset="0"/>
              </a:rPr>
              <a:t>7</a:t>
            </a:r>
            <a:endParaRPr lang="en-US" sz="2200" baseline="30000" dirty="0">
              <a:effectLst/>
              <a:ea typeface="Calibri" panose="020F0502020204030204" pitchFamily="34" charset="0"/>
              <a:cs typeface="Times New Roman" panose="02020603050405020304" pitchFamily="18" charset="0"/>
            </a:endParaRPr>
          </a:p>
          <a:p>
            <a:endParaRPr lang="en-US" alt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Baumann. JCO. 2009;27:3290. 2.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NSCLC. v.3.2023. </a:t>
            </a:r>
            <a:r>
              <a:rPr lang="en-US" altLang="en-US" sz="1200" b="0" dirty="0">
                <a:solidFill>
                  <a:schemeClr val="bg2"/>
                </a:solidFill>
                <a:latin typeface="Calibri" panose="020F0502020204030204" pitchFamily="34" charset="0"/>
              </a:rPr>
              <a:t>3. Chang. Lancet Oncol. 2021;22:1448. 4. Spigel. JCO. 2022;40:1301. 5. Bernstein. Nat Rev Clin Oncol. 2016;13:516. 6. Miljanic. Cancers. 2022;14:4530. 7. Chang. WCLC 2023. Abstr OA12.04.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I-SABR: Study Design</a:t>
            </a:r>
            <a:endParaRPr lang="en-US" altLang="en-US" dirty="0"/>
          </a:p>
        </p:txBody>
      </p:sp>
      <p:sp>
        <p:nvSpPr>
          <p:cNvPr id="2" name="Content Placeholder 2">
            <a:extLst>
              <a:ext uri="{FF2B5EF4-FFF2-40B4-BE49-F238E27FC236}">
                <a16:creationId xmlns:a16="http://schemas.microsoft.com/office/drawing/2014/main" id="{4F6851ED-ABC1-FC0F-6B64-3F2C1FEA82C8}"/>
              </a:ext>
            </a:extLst>
          </p:cNvPr>
          <p:cNvSpPr txBox="1">
            <a:spLocks/>
          </p:cNvSpPr>
          <p:nvPr/>
        </p:nvSpPr>
        <p:spPr bwMode="auto">
          <a:xfrm>
            <a:off x="604674" y="5202391"/>
            <a:ext cx="10877529" cy="128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lang="en-US" sz="2000" b="0" kern="0" dirty="0">
                <a:solidFill>
                  <a:srgbClr val="000000"/>
                </a:solidFill>
              </a:rPr>
              <a:t>4-yr EFS</a:t>
            </a:r>
            <a:r>
              <a:rPr lang="en-US" sz="2000" b="0" baseline="30000" dirty="0">
                <a:solidFill>
                  <a:srgbClr val="000000"/>
                </a:solidFill>
                <a:cs typeface="Arial" panose="020B0604020202020204" pitchFamily="34" charset="0"/>
              </a:rPr>
              <a:t> </a:t>
            </a:r>
            <a:r>
              <a:rPr lang="en-US" sz="2000" b="0" dirty="0">
                <a:solidFill>
                  <a:srgbClr val="000000"/>
                </a:solidFill>
                <a:cs typeface="Arial" panose="020B0604020202020204" pitchFamily="34" charset="0"/>
              </a:rPr>
              <a:t>(events defined as local or regional recurrence, distant metastasis, secondary lung malignancy, and death)</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lang="en-US" sz="2000" b="0" kern="0" dirty="0">
                <a:solidFill>
                  <a:srgbClr val="000000"/>
                </a:solidFill>
              </a:rPr>
              <a:t>OS, toxicity related to SABR and IO, exploratory analysis of predictive</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biological/radiomic markers</a:t>
            </a:r>
          </a:p>
        </p:txBody>
      </p:sp>
      <p:sp>
        <p:nvSpPr>
          <p:cNvPr id="3" name="Content Placeholder 2">
            <a:extLst>
              <a:ext uri="{FF2B5EF4-FFF2-40B4-BE49-F238E27FC236}">
                <a16:creationId xmlns:a16="http://schemas.microsoft.com/office/drawing/2014/main" id="{9EB9B6F4-B79B-0EB8-C1B8-F8B0C5B7B0FE}"/>
              </a:ext>
            </a:extLst>
          </p:cNvPr>
          <p:cNvSpPr txBox="1">
            <a:spLocks/>
          </p:cNvSpPr>
          <p:nvPr/>
        </p:nvSpPr>
        <p:spPr bwMode="auto">
          <a:xfrm>
            <a:off x="604674" y="1417862"/>
            <a:ext cx="10877529" cy="668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rgbClr val="000000"/>
              </a:buClr>
              <a:defRPr/>
            </a:pPr>
            <a:r>
              <a:rPr kumimoji="0" lang="en-US" sz="2000" b="0" u="none" strike="noStrike" kern="0" cap="none" spc="0" normalizeH="0" baseline="0" noProof="0" dirty="0">
                <a:ln>
                  <a:noFill/>
                </a:ln>
                <a:solidFill>
                  <a:srgbClr val="000000"/>
                </a:solidFill>
                <a:effectLst/>
                <a:uLnTx/>
                <a:uFillTx/>
              </a:rPr>
              <a:t>Randomized, open-label phase II study comparing SABR ± nivolumab in untreated NSCLC         (m</a:t>
            </a:r>
            <a:r>
              <a:rPr kumimoji="0" lang="en-US" altLang="en-US" sz="2000" b="0" u="none" strike="noStrike" kern="1200" cap="none" spc="0" normalizeH="0" baseline="0" noProof="0" dirty="0">
                <a:ln>
                  <a:noFill/>
                </a:ln>
                <a:solidFill>
                  <a:srgbClr val="000000"/>
                </a:solidFill>
                <a:effectLst/>
                <a:uLnTx/>
                <a:uFillTx/>
                <a:cs typeface="Arial" panose="020B0604020202020204" pitchFamily="34" charset="0"/>
              </a:rPr>
              <a:t>edian follow-up: 33 </a:t>
            </a:r>
            <a:r>
              <a:rPr kumimoji="0" lang="en-US" altLang="en-US" sz="2000" b="0" u="none" strike="noStrike" kern="1200" cap="none" spc="0" normalizeH="0" baseline="0" noProof="0" dirty="0" err="1">
                <a:ln>
                  <a:noFill/>
                </a:ln>
                <a:solidFill>
                  <a:srgbClr val="000000"/>
                </a:solidFill>
                <a:effectLst/>
                <a:uLnTx/>
                <a:uFillTx/>
                <a:cs typeface="Arial" panose="020B0604020202020204" pitchFamily="34" charset="0"/>
              </a:rPr>
              <a:t>mo</a:t>
            </a:r>
            <a:r>
              <a:rPr lang="en-US" altLang="en-US" sz="2000" b="0" dirty="0">
                <a:solidFill>
                  <a:srgbClr val="000000"/>
                </a:solidFill>
                <a:cs typeface="Arial" panose="020B0604020202020204" pitchFamily="34" charset="0"/>
              </a:rPr>
              <a:t>)</a:t>
            </a:r>
            <a:endParaRPr kumimoji="0" lang="en-US" sz="2000" b="0" u="none" strike="noStrike" kern="0" cap="none" spc="0" normalizeH="0" baseline="0" noProof="0" dirty="0">
              <a:ln>
                <a:noFill/>
              </a:ln>
              <a:solidFill>
                <a:srgbClr val="000000"/>
              </a:solidFill>
              <a:effectLst/>
              <a:uLnTx/>
              <a:uFillTx/>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u="none" strike="noStrike" kern="0" cap="none" spc="0" normalizeH="0" baseline="0" noProof="0" dirty="0">
              <a:ln>
                <a:noFill/>
              </a:ln>
              <a:solidFill>
                <a:srgbClr val="000000"/>
              </a:solidFill>
              <a:effectLst/>
              <a:uLnTx/>
              <a:uFillTx/>
            </a:endParaRPr>
          </a:p>
        </p:txBody>
      </p:sp>
      <p:sp>
        <p:nvSpPr>
          <p:cNvPr id="4" name="Text Box 45">
            <a:extLst>
              <a:ext uri="{FF2B5EF4-FFF2-40B4-BE49-F238E27FC236}">
                <a16:creationId xmlns:a16="http://schemas.microsoft.com/office/drawing/2014/main" id="{C63F5047-4AF2-F42F-620D-1378EB866370}"/>
              </a:ext>
            </a:extLst>
          </p:cNvPr>
          <p:cNvSpPr txBox="1">
            <a:spLocks noChangeArrowheads="1"/>
          </p:cNvSpPr>
          <p:nvPr/>
        </p:nvSpPr>
        <p:spPr bwMode="auto">
          <a:xfrm>
            <a:off x="317507" y="2480837"/>
            <a:ext cx="317065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aged ≥18 yr with biopsy-confirmed stage IA/IB/IIA/IIB (N0M0) NSCLC including multiple primary tumors or isolated lung-parenchymal recurrent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node-negative NSCLC,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previous IO,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US" altLang="en-US" sz="1600" b="0" dirty="0">
                <a:solidFill>
                  <a:srgbClr val="000000"/>
                </a:solidFill>
                <a:latin typeface="Calibri" panose="020F0502020204030204" pitchFamily="34" charset="0"/>
              </a:rPr>
              <a:t>156*</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Rectangle 49">
            <a:extLst>
              <a:ext uri="{FF2B5EF4-FFF2-40B4-BE49-F238E27FC236}">
                <a16:creationId xmlns:a16="http://schemas.microsoft.com/office/drawing/2014/main" id="{C8F540DF-A9F9-D14C-8A6C-0190BC21DA4B}"/>
              </a:ext>
            </a:extLst>
          </p:cNvPr>
          <p:cNvSpPr>
            <a:spLocks noChangeArrowheads="1"/>
          </p:cNvSpPr>
          <p:nvPr/>
        </p:nvSpPr>
        <p:spPr bwMode="auto">
          <a:xfrm>
            <a:off x="4556692" y="2559775"/>
            <a:ext cx="3840480" cy="106087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SABR  </a:t>
            </a: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50 </a:t>
            </a:r>
            <a:r>
              <a:rPr kumimoji="0" lang="en-US" altLang="en-US" sz="1600" b="0" i="0" u="none" strike="noStrike" kern="1200" cap="none" spc="0" normalizeH="0" baseline="0" noProof="0" dirty="0" err="1">
                <a:ln>
                  <a:noFill/>
                </a:ln>
                <a:solidFill>
                  <a:schemeClr val="tx1"/>
                </a:solidFill>
                <a:effectLst/>
                <a:uLnTx/>
                <a:uFillTx/>
                <a:latin typeface="Calibri" panose="020F0502020204030204" pitchFamily="34" charset="0"/>
                <a:ea typeface="+mn-ea"/>
                <a:cs typeface="Arial" panose="020B0604020202020204" pitchFamily="34" charset="0"/>
              </a:rPr>
              <a:t>Gy</a:t>
            </a: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 in 4 </a:t>
            </a:r>
            <a:r>
              <a:rPr kumimoji="0" lang="en-US" altLang="en-US" sz="1600" b="0" i="0" u="none" strike="noStrike" kern="1200" cap="none" spc="0" normalizeH="0" baseline="0" noProof="0" dirty="0" err="1">
                <a:ln>
                  <a:noFill/>
                </a:ln>
                <a:solidFill>
                  <a:schemeClr val="tx1"/>
                </a:solidFill>
                <a:effectLst/>
                <a:uLnTx/>
                <a:uFillTx/>
                <a:latin typeface="Calibri" panose="020F0502020204030204" pitchFamily="34" charset="0"/>
                <a:ea typeface="+mn-ea"/>
                <a:cs typeface="Arial" panose="020B0604020202020204" pitchFamily="34" charset="0"/>
              </a:rPr>
              <a:t>fx</a:t>
            </a: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 or 70 </a:t>
            </a:r>
            <a:r>
              <a:rPr kumimoji="0" lang="en-US" altLang="en-US" sz="1600" b="0" i="0" u="none" strike="noStrike" kern="1200" cap="none" spc="0" normalizeH="0" baseline="0" noProof="0" dirty="0" err="1">
                <a:ln>
                  <a:noFill/>
                </a:ln>
                <a:solidFill>
                  <a:schemeClr val="tx1"/>
                </a:solidFill>
                <a:effectLst/>
                <a:uLnTx/>
                <a:uFillTx/>
                <a:latin typeface="Calibri" panose="020F0502020204030204" pitchFamily="34" charset="0"/>
                <a:ea typeface="+mn-ea"/>
                <a:cs typeface="Arial" panose="020B0604020202020204" pitchFamily="34" charset="0"/>
              </a:rPr>
              <a:t>Gy</a:t>
            </a: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 in 10 </a:t>
            </a:r>
            <a:r>
              <a:rPr kumimoji="0" lang="en-US" altLang="en-US" sz="1600" b="0" i="0" u="none" strike="noStrike" kern="1200" cap="none" spc="0" normalizeH="0" baseline="0" noProof="0" dirty="0" err="1">
                <a:ln>
                  <a:noFill/>
                </a:ln>
                <a:solidFill>
                  <a:schemeClr val="tx1"/>
                </a:solidFill>
                <a:effectLst/>
                <a:uLnTx/>
                <a:uFillTx/>
                <a:latin typeface="Calibri" panose="020F0502020204030204" pitchFamily="34" charset="0"/>
                <a:ea typeface="+mn-ea"/>
                <a:cs typeface="Arial" panose="020B0604020202020204" pitchFamily="34" charset="0"/>
              </a:rPr>
              <a:t>fx</a:t>
            </a:r>
            <a:endParaRPr lang="en-US" altLang="en-US" sz="1600" b="0" dirty="0">
              <a:solidFill>
                <a:schemeClr val="tx1"/>
              </a:solidFill>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Nivolumab</a:t>
            </a:r>
            <a:r>
              <a:rPr kumimoji="0" lang="en-US" sz="1600" b="0" i="0" u="none" strike="noStrike" kern="1200" cap="none" spc="0" normalizeH="0" baseline="30000" noProof="0" dirty="0">
                <a:ln>
                  <a:noFill/>
                </a:ln>
                <a:solidFill>
                  <a:schemeClr val="tx1"/>
                </a:solidFill>
                <a:effectLst/>
                <a:uLnTx/>
                <a:uFillTx/>
                <a:latin typeface="Calibri" panose="020F0502020204030204" pitchFamily="34" charset="0"/>
                <a:ea typeface="+mn-ea"/>
                <a:cs typeface="Arial" panose="020B0604020202020204" pitchFamily="34" charset="0"/>
              </a:rPr>
              <a:t>†</a:t>
            </a:r>
            <a:r>
              <a:rPr kumimoji="0" lang="en-US"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480 mg Q4W (4 cycles)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dirty="0">
                <a:solidFill>
                  <a:schemeClr val="tx1"/>
                </a:solidFill>
                <a:latin typeface="Calibri" panose="020F0502020204030204" pitchFamily="34" charset="0"/>
              </a:rPr>
              <a:t>(n = 78*)</a:t>
            </a:r>
            <a:endPar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endParaRPr>
          </a:p>
        </p:txBody>
      </p:sp>
      <p:sp>
        <p:nvSpPr>
          <p:cNvPr id="6" name="Rectangle 50">
            <a:extLst>
              <a:ext uri="{FF2B5EF4-FFF2-40B4-BE49-F238E27FC236}">
                <a16:creationId xmlns:a16="http://schemas.microsoft.com/office/drawing/2014/main" id="{94FB27EC-C06B-32A7-983C-6937F07BD6FA}"/>
              </a:ext>
            </a:extLst>
          </p:cNvPr>
          <p:cNvSpPr>
            <a:spLocks noChangeArrowheads="1"/>
          </p:cNvSpPr>
          <p:nvPr/>
        </p:nvSpPr>
        <p:spPr bwMode="auto">
          <a:xfrm>
            <a:off x="4556692" y="3779566"/>
            <a:ext cx="3840480" cy="106087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SABR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 </a:t>
            </a:r>
            <a:r>
              <a:rPr kumimoji="0" lang="en-US" altLang="en-US" sz="16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Gy</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in 4 </a:t>
            </a:r>
            <a:r>
              <a:rPr kumimoji="0" lang="en-US" altLang="en-US" sz="16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fx</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or 70 </a:t>
            </a:r>
            <a:r>
              <a:rPr kumimoji="0" lang="en-US" altLang="en-US" sz="16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Gy</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in 10 </a:t>
            </a:r>
            <a:r>
              <a:rPr kumimoji="0" lang="en-US" altLang="en-US" sz="16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fx</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(n = 78*)</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Line 53">
            <a:extLst>
              <a:ext uri="{FF2B5EF4-FFF2-40B4-BE49-F238E27FC236}">
                <a16:creationId xmlns:a16="http://schemas.microsoft.com/office/drawing/2014/main" id="{829E0DF4-60C3-07FE-5AA0-9B524AD074EA}"/>
              </a:ext>
            </a:extLst>
          </p:cNvPr>
          <p:cNvSpPr>
            <a:spLocks noChangeShapeType="1"/>
          </p:cNvSpPr>
          <p:nvPr/>
        </p:nvSpPr>
        <p:spPr bwMode="auto">
          <a:xfrm>
            <a:off x="3543836" y="393240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Line 54">
            <a:extLst>
              <a:ext uri="{FF2B5EF4-FFF2-40B4-BE49-F238E27FC236}">
                <a16:creationId xmlns:a16="http://schemas.microsoft.com/office/drawing/2014/main" id="{9E60A16C-93D7-F580-BC43-ADAF809A8114}"/>
              </a:ext>
            </a:extLst>
          </p:cNvPr>
          <p:cNvSpPr>
            <a:spLocks noChangeShapeType="1"/>
          </p:cNvSpPr>
          <p:nvPr/>
        </p:nvSpPr>
        <p:spPr bwMode="auto">
          <a:xfrm flipV="1">
            <a:off x="3543836" y="307810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6">
            <a:extLst>
              <a:ext uri="{FF2B5EF4-FFF2-40B4-BE49-F238E27FC236}">
                <a16:creationId xmlns:a16="http://schemas.microsoft.com/office/drawing/2014/main" id="{8806638D-F839-358C-1107-704815B42F89}"/>
              </a:ext>
            </a:extLst>
          </p:cNvPr>
          <p:cNvSpPr>
            <a:spLocks noChangeArrowheads="1"/>
          </p:cNvSpPr>
          <p:nvPr/>
        </p:nvSpPr>
        <p:spPr bwMode="auto">
          <a:xfrm>
            <a:off x="2770555" y="1992903"/>
            <a:ext cx="61072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PS (0-1 vs 2), tumor size (≤3 cm vs 3.1-5.0 cm vs 5.1-7.0 cm), histology (squamous vs nonsquamous), and lung cancer history (stage I vs recurrence)</a:t>
            </a:r>
          </a:p>
        </p:txBody>
      </p:sp>
      <p:sp>
        <p:nvSpPr>
          <p:cNvPr id="12" name="TextBox 11">
            <a:extLst>
              <a:ext uri="{FF2B5EF4-FFF2-40B4-BE49-F238E27FC236}">
                <a16:creationId xmlns:a16="http://schemas.microsoft.com/office/drawing/2014/main" id="{CF255203-4672-7984-B76F-204560D125E7}"/>
              </a:ext>
            </a:extLst>
          </p:cNvPr>
          <p:cNvSpPr txBox="1"/>
          <p:nvPr/>
        </p:nvSpPr>
        <p:spPr bwMode="auto">
          <a:xfrm>
            <a:off x="9575019" y="3914312"/>
            <a:ext cx="220520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141 received therapy (n = 66 SABR + nivolumab; n = 75 SABR). </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lang="en-US" sz="1400" b="0" dirty="0">
                <a:solidFill>
                  <a:srgbClr val="000000"/>
                </a:solidFill>
                <a:latin typeface="Calibri" panose="020F0502020204030204" pitchFamily="34" charset="0"/>
              </a:rPr>
              <a:t>F</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irst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dose given same day or ≤36 hr after first SABR fx. </a:t>
            </a:r>
          </a:p>
        </p:txBody>
      </p:sp>
      <p:cxnSp>
        <p:nvCxnSpPr>
          <p:cNvPr id="13" name="Straight Arrow Connector 12">
            <a:extLst>
              <a:ext uri="{FF2B5EF4-FFF2-40B4-BE49-F238E27FC236}">
                <a16:creationId xmlns:a16="http://schemas.microsoft.com/office/drawing/2014/main" id="{A216382C-2B8E-DD41-6F1A-7FDECE2D88B3}"/>
              </a:ext>
            </a:extLst>
          </p:cNvPr>
          <p:cNvCxnSpPr/>
          <p:nvPr/>
        </p:nvCxnSpPr>
        <p:spPr bwMode="auto">
          <a:xfrm>
            <a:off x="3834380" y="2459294"/>
            <a:ext cx="0" cy="467319"/>
          </a:xfrm>
          <a:prstGeom prst="straightConnector1">
            <a:avLst/>
          </a:prstGeom>
          <a:noFill/>
          <a:ln w="28575" cap="flat" cmpd="sng" algn="ctr">
            <a:solidFill>
              <a:schemeClr val="bg1"/>
            </a:solidFill>
            <a:prstDash val="sysDot"/>
            <a:round/>
            <a:headEnd type="none" w="med" len="med"/>
            <a:tailEnd type="triangle"/>
          </a:ln>
          <a:effectLst/>
        </p:spPr>
      </p:cxnSp>
      <p:sp>
        <p:nvSpPr>
          <p:cNvPr id="14" name="Text Box 11">
            <a:extLst>
              <a:ext uri="{FF2B5EF4-FFF2-40B4-BE49-F238E27FC236}">
                <a16:creationId xmlns:a16="http://schemas.microsoft.com/office/drawing/2014/main" id="{8FE01784-FB94-CDE3-24D6-9C0DA4B396B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Chang. Lancet. 2023;402:871. Chang. WCLC 2023. Abstr OA12.04.</a:t>
            </a:r>
          </a:p>
        </p:txBody>
      </p:sp>
    </p:spTree>
    <p:extLst>
      <p:ext uri="{BB962C8B-B14F-4D97-AF65-F5344CB8AC3E}">
        <p14:creationId xmlns:p14="http://schemas.microsoft.com/office/powerpoint/2010/main" val="3830347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I-SABR: Baseline Characteristics</a:t>
            </a:r>
            <a:endParaRPr lang="en-US" altLang="en-US" dirty="0"/>
          </a:p>
        </p:txBody>
      </p:sp>
      <p:graphicFrame>
        <p:nvGraphicFramePr>
          <p:cNvPr id="6" name="Group 3">
            <a:extLst>
              <a:ext uri="{FF2B5EF4-FFF2-40B4-BE49-F238E27FC236}">
                <a16:creationId xmlns:a16="http://schemas.microsoft.com/office/drawing/2014/main" id="{038409D6-C9CF-66B1-450F-A7BEF909494F}"/>
              </a:ext>
            </a:extLst>
          </p:cNvPr>
          <p:cNvGraphicFramePr>
            <a:graphicFrameLocks/>
          </p:cNvGraphicFramePr>
          <p:nvPr>
            <p:extLst>
              <p:ext uri="{D42A27DB-BD31-4B8C-83A1-F6EECF244321}">
                <p14:modId xmlns:p14="http://schemas.microsoft.com/office/powerpoint/2010/main" val="2628627017"/>
              </p:ext>
            </p:extLst>
          </p:nvPr>
        </p:nvGraphicFramePr>
        <p:xfrm>
          <a:off x="709797" y="1290563"/>
          <a:ext cx="5166360" cy="4053952"/>
        </p:xfrm>
        <a:graphic>
          <a:graphicData uri="http://schemas.openxmlformats.org/drawingml/2006/table">
            <a:tbl>
              <a:tblPr/>
              <a:tblGrid>
                <a:gridCol w="1993646">
                  <a:extLst>
                    <a:ext uri="{9D8B030D-6E8A-4147-A177-3AD203B41FA5}">
                      <a16:colId xmlns:a16="http://schemas.microsoft.com/office/drawing/2014/main" val="20000"/>
                    </a:ext>
                  </a:extLst>
                </a:gridCol>
                <a:gridCol w="1670594">
                  <a:extLst>
                    <a:ext uri="{9D8B030D-6E8A-4147-A177-3AD203B41FA5}">
                      <a16:colId xmlns:a16="http://schemas.microsoft.com/office/drawing/2014/main" val="20001"/>
                    </a:ext>
                  </a:extLst>
                </a:gridCol>
                <a:gridCol w="1502120">
                  <a:extLst>
                    <a:ext uri="{9D8B030D-6E8A-4147-A177-3AD203B41FA5}">
                      <a16:colId xmlns:a16="http://schemas.microsoft.com/office/drawing/2014/main" val="20002"/>
                    </a:ext>
                  </a:extLst>
                </a:gridCol>
              </a:tblGrid>
              <a:tr h="352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SABR + Nivolumab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(66-75)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(66-78)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906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456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Smoking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Current or previous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282872"/>
                  </a:ext>
                </a:extLst>
              </a:tr>
              <a:tr h="44564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3615933"/>
                  </a:ext>
                </a:extLst>
              </a:tr>
              <a:tr h="4456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Nonsquamous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Squamous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6753948"/>
                  </a:ext>
                </a:extLst>
              </a:tr>
            </a:tbl>
          </a:graphicData>
        </a:graphic>
      </p:graphicFrame>
      <p:graphicFrame>
        <p:nvGraphicFramePr>
          <p:cNvPr id="7" name="Group 3">
            <a:extLst>
              <a:ext uri="{FF2B5EF4-FFF2-40B4-BE49-F238E27FC236}">
                <a16:creationId xmlns:a16="http://schemas.microsoft.com/office/drawing/2014/main" id="{55B20A53-E8B5-90B4-3898-4ED41E6BC9C6}"/>
              </a:ext>
            </a:extLst>
          </p:cNvPr>
          <p:cNvGraphicFramePr>
            <a:graphicFrameLocks/>
          </p:cNvGraphicFramePr>
          <p:nvPr>
            <p:extLst>
              <p:ext uri="{D42A27DB-BD31-4B8C-83A1-F6EECF244321}">
                <p14:modId xmlns:p14="http://schemas.microsoft.com/office/powerpoint/2010/main" val="295539437"/>
              </p:ext>
            </p:extLst>
          </p:nvPr>
        </p:nvGraphicFramePr>
        <p:xfrm>
          <a:off x="6315843" y="1290563"/>
          <a:ext cx="5357997" cy="4937840"/>
        </p:xfrm>
        <a:graphic>
          <a:graphicData uri="http://schemas.openxmlformats.org/drawingml/2006/table">
            <a:tbl>
              <a:tblPr/>
              <a:tblGrid>
                <a:gridCol w="2523357">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tblGrid>
              <a:tr h="352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SABR + Nivolumab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569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tumor size, cm (range)</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cm, n (%)</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&gt;2 to ≤3, n (%)</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&gt;3 to ≤5, n (%)</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gross tumor volume, mL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(1.4-2.6)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(2.5-15.1)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(1.3-2.2)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(2.4-9.1)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12080782"/>
                  </a:ext>
                </a:extLst>
              </a:tr>
              <a:tr h="18569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Lung cancer history, n (%)</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Newly diagnosed</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Recurrent</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Single lesion</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Two lesions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7703134"/>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TPS, n (%)</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173736"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EGFR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status, n (%)</a:t>
                      </a:r>
                    </a:p>
                    <a:p>
                      <a:pPr marL="173736" marR="0" lvl="0" indent="-173736"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Wild type</a:t>
                      </a:r>
                    </a:p>
                    <a:p>
                      <a:pPr marL="173736" marR="0" lvl="0" indent="-173736"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Mutated</a:t>
                      </a:r>
                    </a:p>
                    <a:p>
                      <a:pPr marL="173736" marR="0" lvl="0" indent="-173736"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3" name="Text Box 11">
            <a:extLst>
              <a:ext uri="{FF2B5EF4-FFF2-40B4-BE49-F238E27FC236}">
                <a16:creationId xmlns:a16="http://schemas.microsoft.com/office/drawing/2014/main" id="{E08EF43C-25D3-9B98-9635-8ADD2F64D7C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Chang. Lancet. 2023;402:871. Chang. WCLC 2023. Abstr OA12.04.</a:t>
            </a:r>
          </a:p>
        </p:txBody>
      </p:sp>
    </p:spTree>
    <p:extLst>
      <p:ext uri="{BB962C8B-B14F-4D97-AF65-F5344CB8AC3E}">
        <p14:creationId xmlns:p14="http://schemas.microsoft.com/office/powerpoint/2010/main" val="2539628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I-SABR: Patient Disposition</a:t>
            </a:r>
            <a:endParaRPr lang="en-US" altLang="en-US" dirty="0"/>
          </a:p>
        </p:txBody>
      </p:sp>
      <p:graphicFrame>
        <p:nvGraphicFramePr>
          <p:cNvPr id="3" name="Group 3">
            <a:extLst>
              <a:ext uri="{FF2B5EF4-FFF2-40B4-BE49-F238E27FC236}">
                <a16:creationId xmlns:a16="http://schemas.microsoft.com/office/drawing/2014/main" id="{5DFD4634-9806-47F5-2250-A615384E55B5}"/>
              </a:ext>
            </a:extLst>
          </p:cNvPr>
          <p:cNvGraphicFramePr>
            <a:graphicFrameLocks/>
          </p:cNvGraphicFramePr>
          <p:nvPr>
            <p:extLst>
              <p:ext uri="{D42A27DB-BD31-4B8C-83A1-F6EECF244321}">
                <p14:modId xmlns:p14="http://schemas.microsoft.com/office/powerpoint/2010/main" val="495204698"/>
              </p:ext>
            </p:extLst>
          </p:nvPr>
        </p:nvGraphicFramePr>
        <p:xfrm>
          <a:off x="659778" y="1516464"/>
          <a:ext cx="10872444" cy="3993024"/>
        </p:xfrm>
        <a:graphic>
          <a:graphicData uri="http://schemas.openxmlformats.org/drawingml/2006/table">
            <a:tbl>
              <a:tblPr/>
              <a:tblGrid>
                <a:gridCol w="5690222">
                  <a:extLst>
                    <a:ext uri="{9D8B030D-6E8A-4147-A177-3AD203B41FA5}">
                      <a16:colId xmlns:a16="http://schemas.microsoft.com/office/drawing/2014/main" val="176060550"/>
                    </a:ext>
                  </a:extLst>
                </a:gridCol>
                <a:gridCol w="2945908">
                  <a:extLst>
                    <a:ext uri="{9D8B030D-6E8A-4147-A177-3AD203B41FA5}">
                      <a16:colId xmlns:a16="http://schemas.microsoft.com/office/drawing/2014/main" val="20001"/>
                    </a:ext>
                  </a:extLst>
                </a:gridCol>
                <a:gridCol w="2236314">
                  <a:extLst>
                    <a:ext uri="{9D8B030D-6E8A-4147-A177-3AD203B41FA5}">
                      <a16:colId xmlns:a16="http://schemas.microsoft.com/office/drawing/2014/main" val="1541063369"/>
                    </a:ext>
                  </a:extLst>
                </a:gridCol>
              </a:tblGrid>
              <a:tr h="2148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SABR + Nivolumab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SABR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52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Total patients screened,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lnT w="12700" cmpd="sng">
                      <a:noFill/>
                      <a:prstDash val="solid"/>
                    </a:lnT>
                  </a:tcPr>
                </a:tc>
                <a:extLst>
                  <a:ext uri="{0D108BD9-81ED-4DB2-BD59-A6C34878D82A}">
                    <a16:rowId xmlns:a16="http://schemas.microsoft.com/office/drawing/2014/main" val="10002"/>
                  </a:ext>
                </a:extLst>
              </a:tr>
              <a:tr h="1952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randomized (ITT population),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93261282"/>
                  </a:ext>
                </a:extLst>
              </a:tr>
              <a:tr h="1952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Did not pass screening,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55371996"/>
                  </a:ext>
                </a:extLst>
              </a:tr>
              <a:tr h="1952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Received allocated intervention (per protocol population),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5422459"/>
                  </a:ext>
                </a:extLst>
              </a:tr>
              <a:tr h="1952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SABR regimen, n (%)</a:t>
                      </a:r>
                    </a:p>
                    <a:p>
                      <a:pPr marL="173736" marR="0" lvl="0" indent="-173736"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Received 50 Gy in 4 fx</a:t>
                      </a:r>
                    </a:p>
                    <a:p>
                      <a:pPr marL="173736" marR="0" lvl="0" indent="-173736"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Received 70 Gy in 10 fx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57281770"/>
                  </a:ext>
                </a:extLst>
              </a:tr>
              <a:tr h="7315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no. of nivolumab cycles</a:t>
                      </a:r>
                    </a:p>
                    <a:p>
                      <a:pPr marL="17145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Received ≤2 cycles, n (%)</a:t>
                      </a:r>
                    </a:p>
                    <a:p>
                      <a:pPr marL="17145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Received &gt;2 cycles,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53511193"/>
                  </a:ext>
                </a:extLst>
              </a:tr>
              <a:tr h="1952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Underwent endobronchial ultrasound, n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(65)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(67)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95283">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Received brain MRI,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93615933"/>
                  </a:ext>
                </a:extLst>
              </a:tr>
            </a:tbl>
          </a:graphicData>
        </a:graphic>
      </p:graphicFrame>
      <p:sp>
        <p:nvSpPr>
          <p:cNvPr id="5" name="TextBox 4">
            <a:extLst>
              <a:ext uri="{FF2B5EF4-FFF2-40B4-BE49-F238E27FC236}">
                <a16:creationId xmlns:a16="http://schemas.microsoft.com/office/drawing/2014/main" id="{98DEB940-8FEF-FEE4-85B3-0740E6F8A1F5}"/>
              </a:ext>
            </a:extLst>
          </p:cNvPr>
          <p:cNvSpPr txBox="1"/>
          <p:nvPr/>
        </p:nvSpPr>
        <p:spPr bwMode="auto">
          <a:xfrm>
            <a:off x="609758" y="5502197"/>
            <a:ext cx="80105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 declined IO but still received SABR, n = 1 declined SABR + IO and received surgery. </a:t>
            </a:r>
          </a:p>
        </p:txBody>
      </p:sp>
      <p:sp>
        <p:nvSpPr>
          <p:cNvPr id="6" name="Text Box 11">
            <a:extLst>
              <a:ext uri="{FF2B5EF4-FFF2-40B4-BE49-F238E27FC236}">
                <a16:creationId xmlns:a16="http://schemas.microsoft.com/office/drawing/2014/main" id="{062DF060-DB22-EC50-32CC-CE3D5C81ACA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Chang. Lancet. 2023;402:871. Chang. WCLC 2023. Abstr OA12.04.</a:t>
            </a:r>
          </a:p>
        </p:txBody>
      </p:sp>
    </p:spTree>
    <p:extLst>
      <p:ext uri="{BB962C8B-B14F-4D97-AF65-F5344CB8AC3E}">
        <p14:creationId xmlns:p14="http://schemas.microsoft.com/office/powerpoint/2010/main" val="3717249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I-SABR: 4-Yr EFS (Primary Endpoint)</a:t>
            </a:r>
            <a:endParaRPr lang="en-US" altLang="en-US" dirty="0"/>
          </a:p>
        </p:txBody>
      </p:sp>
      <p:sp>
        <p:nvSpPr>
          <p:cNvPr id="8" name="Text Box 11">
            <a:extLst>
              <a:ext uri="{FF2B5EF4-FFF2-40B4-BE49-F238E27FC236}">
                <a16:creationId xmlns:a16="http://schemas.microsoft.com/office/drawing/2014/main" id="{F203164B-70F0-997D-6C65-D9B077C3869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Chang. Lancet. 2023;402:871. Chang. WCLC 2023. Abstr OA12.04.</a:t>
            </a:r>
          </a:p>
        </p:txBody>
      </p:sp>
      <p:graphicFrame>
        <p:nvGraphicFramePr>
          <p:cNvPr id="11" name="Table 11">
            <a:extLst>
              <a:ext uri="{FF2B5EF4-FFF2-40B4-BE49-F238E27FC236}">
                <a16:creationId xmlns:a16="http://schemas.microsoft.com/office/drawing/2014/main" id="{1C24151B-E0E3-F185-AA69-698DBB9B825F}"/>
              </a:ext>
            </a:extLst>
          </p:cNvPr>
          <p:cNvGraphicFramePr>
            <a:graphicFrameLocks noGrp="1"/>
          </p:cNvGraphicFramePr>
          <p:nvPr>
            <p:extLst>
              <p:ext uri="{D42A27DB-BD31-4B8C-83A1-F6EECF244321}">
                <p14:modId xmlns:p14="http://schemas.microsoft.com/office/powerpoint/2010/main" val="3860355950"/>
              </p:ext>
            </p:extLst>
          </p:nvPr>
        </p:nvGraphicFramePr>
        <p:xfrm>
          <a:off x="1455888" y="3587235"/>
          <a:ext cx="4779422" cy="999744"/>
        </p:xfrm>
        <a:graphic>
          <a:graphicData uri="http://schemas.openxmlformats.org/drawingml/2006/table">
            <a:tbl>
              <a:tblPr firstRow="1" bandRow="1">
                <a:tableStyleId>{93296810-A885-4BE3-A3E7-6D5BEEA58F35}</a:tableStyleId>
              </a:tblPr>
              <a:tblGrid>
                <a:gridCol w="1874259">
                  <a:extLst>
                    <a:ext uri="{9D8B030D-6E8A-4147-A177-3AD203B41FA5}">
                      <a16:colId xmlns:a16="http://schemas.microsoft.com/office/drawing/2014/main" val="2511417402"/>
                    </a:ext>
                  </a:extLst>
                </a:gridCol>
                <a:gridCol w="1618588">
                  <a:extLst>
                    <a:ext uri="{9D8B030D-6E8A-4147-A177-3AD203B41FA5}">
                      <a16:colId xmlns:a16="http://schemas.microsoft.com/office/drawing/2014/main" val="1829974925"/>
                    </a:ext>
                  </a:extLst>
                </a:gridCol>
                <a:gridCol w="1286575">
                  <a:extLst>
                    <a:ext uri="{9D8B030D-6E8A-4147-A177-3AD203B41FA5}">
                      <a16:colId xmlns:a16="http://schemas.microsoft.com/office/drawing/2014/main" val="977892903"/>
                    </a:ext>
                  </a:extLst>
                </a:gridCol>
              </a:tblGrid>
              <a:tr h="182880">
                <a:tc>
                  <a:txBody>
                    <a:bodyPr/>
                    <a:lstStyle/>
                    <a:p>
                      <a:endParaRPr lang="en-US" sz="1400" dirty="0">
                        <a:latin typeface="+mn-lt"/>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accent1"/>
                          </a:solidFill>
                          <a:latin typeface="+mn-lt"/>
                        </a:rPr>
                        <a:t>SABR + </a:t>
                      </a:r>
                      <a:r>
                        <a:rPr lang="en-US" sz="1400" dirty="0" err="1">
                          <a:solidFill>
                            <a:schemeClr val="accent1"/>
                          </a:solidFill>
                          <a:latin typeface="+mn-lt"/>
                        </a:rPr>
                        <a:t>Nivo</a:t>
                      </a:r>
                      <a:endParaRPr lang="en-US" sz="1400" dirty="0">
                        <a:solidFill>
                          <a:schemeClr val="accent1"/>
                        </a:solidFill>
                        <a:latin typeface="+mn-lt"/>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accent3"/>
                          </a:solidFill>
                          <a:latin typeface="+mn-lt"/>
                        </a:rPr>
                        <a:t>SABR</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373171456"/>
                  </a:ext>
                </a:extLst>
              </a:tr>
              <a:tr h="182880">
                <a:tc>
                  <a:txBody>
                    <a:bodyPr/>
                    <a:lstStyle/>
                    <a:p>
                      <a:pPr algn="l"/>
                      <a:r>
                        <a:rPr lang="en-US" sz="1400" b="1" dirty="0">
                          <a:solidFill>
                            <a:schemeClr val="bg1"/>
                          </a:solidFill>
                          <a:latin typeface="+mn-lt"/>
                        </a:rPr>
                        <a:t>EFS events, n/N</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latin typeface="+mn-lt"/>
                        </a:rPr>
                        <a:t>11/66</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latin typeface="+mn-lt"/>
                        </a:rPr>
                        <a:t>30/75</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58022076"/>
                  </a:ext>
                </a:extLst>
              </a:tr>
              <a:tr h="182880">
                <a:tc>
                  <a:txBody>
                    <a:bodyPr/>
                    <a:lstStyle/>
                    <a:p>
                      <a:r>
                        <a:rPr lang="en-US" sz="1400" b="1" dirty="0">
                          <a:solidFill>
                            <a:schemeClr val="bg1"/>
                          </a:solidFill>
                          <a:latin typeface="+mn-lt"/>
                        </a:rPr>
                        <a:t>4-yr EFS rate,  %</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latin typeface="+mn-lt"/>
                        </a:rPr>
                        <a:t>77</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latin typeface="+mn-lt"/>
                        </a:rPr>
                        <a:t>53</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66495623"/>
                  </a:ext>
                </a:extLst>
              </a:tr>
              <a:tr h="18288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n-lt"/>
                        </a:rPr>
                        <a:t>HR: 0.38 (95% CI: 0.19-0.75; </a:t>
                      </a:r>
                      <a:r>
                        <a:rPr lang="en-US" sz="1400" i="1" dirty="0">
                          <a:solidFill>
                            <a:schemeClr val="bg1"/>
                          </a:solidFill>
                          <a:latin typeface="+mn-lt"/>
                        </a:rPr>
                        <a:t>P</a:t>
                      </a:r>
                      <a:r>
                        <a:rPr lang="en-US" sz="1400" dirty="0">
                          <a:solidFill>
                            <a:schemeClr val="bg1"/>
                          </a:solidFill>
                          <a:latin typeface="+mn-lt"/>
                        </a:rPr>
                        <a:t> = .0056)*; </a:t>
                      </a:r>
                      <a:r>
                        <a:rPr lang="en-US" sz="1400" b="0" dirty="0">
                          <a:solidFill>
                            <a:schemeClr val="bg1"/>
                          </a:solidFill>
                          <a:latin typeface="+mn-lt"/>
                        </a:rPr>
                        <a:t>Log-rank </a:t>
                      </a:r>
                      <a:r>
                        <a:rPr lang="en-US" sz="1400" b="0" i="1" dirty="0">
                          <a:solidFill>
                            <a:schemeClr val="bg1"/>
                          </a:solidFill>
                          <a:latin typeface="+mn-lt"/>
                        </a:rPr>
                        <a:t>P</a:t>
                      </a:r>
                      <a:r>
                        <a:rPr lang="en-US" sz="1400" b="0" dirty="0">
                          <a:solidFill>
                            <a:schemeClr val="bg1"/>
                          </a:solidFill>
                          <a:latin typeface="+mn-lt"/>
                        </a:rPr>
                        <a:t> = .004</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r>
                        <a:rPr lang="en-US" sz="1200" dirty="0">
                          <a:solidFill>
                            <a:schemeClr val="bg1"/>
                          </a:solidFill>
                        </a:rPr>
                        <a:t>HR 0.38 (95% CI: 0.19–0.75; </a:t>
                      </a:r>
                      <a:r>
                        <a:rPr lang="en-US" sz="1200" i="1" dirty="0">
                          <a:solidFill>
                            <a:schemeClr val="bg1"/>
                          </a:solidFill>
                        </a:rPr>
                        <a:t>P</a:t>
                      </a:r>
                      <a:r>
                        <a:rPr lang="en-US" sz="1200" dirty="0">
                          <a:solidFill>
                            <a:schemeClr val="bg1"/>
                          </a:solidFill>
                        </a:rPr>
                        <a:t> = .0056)*</a:t>
                      </a:r>
                    </a:p>
                  </a:txBody>
                  <a:tcPr>
                    <a:solidFill>
                      <a:schemeClr val="tx1"/>
                    </a:solidFill>
                  </a:tcPr>
                </a:tc>
                <a:tc hMerge="1">
                  <a:txBody>
                    <a:bodyPr/>
                    <a:lstStyle/>
                    <a:p>
                      <a:pPr algn="ctr"/>
                      <a:endParaRPr lang="en-US" dirty="0"/>
                    </a:p>
                  </a:txBody>
                  <a:tcPr/>
                </a:tc>
                <a:extLst>
                  <a:ext uri="{0D108BD9-81ED-4DB2-BD59-A6C34878D82A}">
                    <a16:rowId xmlns:a16="http://schemas.microsoft.com/office/drawing/2014/main" val="4104762439"/>
                  </a:ext>
                </a:extLst>
              </a:tr>
            </a:tbl>
          </a:graphicData>
        </a:graphic>
      </p:graphicFrame>
      <p:graphicFrame>
        <p:nvGraphicFramePr>
          <p:cNvPr id="12" name="Table 11">
            <a:extLst>
              <a:ext uri="{FF2B5EF4-FFF2-40B4-BE49-F238E27FC236}">
                <a16:creationId xmlns:a16="http://schemas.microsoft.com/office/drawing/2014/main" id="{2CEAB218-D208-38D1-25A1-B65D61A9BF75}"/>
              </a:ext>
            </a:extLst>
          </p:cNvPr>
          <p:cNvGraphicFramePr>
            <a:graphicFrameLocks noGrp="1"/>
          </p:cNvGraphicFramePr>
          <p:nvPr>
            <p:extLst>
              <p:ext uri="{D42A27DB-BD31-4B8C-83A1-F6EECF244321}">
                <p14:modId xmlns:p14="http://schemas.microsoft.com/office/powerpoint/2010/main" val="2640050979"/>
              </p:ext>
            </p:extLst>
          </p:nvPr>
        </p:nvGraphicFramePr>
        <p:xfrm>
          <a:off x="7371073" y="3825980"/>
          <a:ext cx="4510749" cy="749808"/>
        </p:xfrm>
        <a:graphic>
          <a:graphicData uri="http://schemas.openxmlformats.org/drawingml/2006/table">
            <a:tbl>
              <a:tblPr firstRow="1" bandRow="1">
                <a:tableStyleId>{93296810-A885-4BE3-A3E7-6D5BEEA58F35}</a:tableStyleId>
              </a:tblPr>
              <a:tblGrid>
                <a:gridCol w="1503583">
                  <a:extLst>
                    <a:ext uri="{9D8B030D-6E8A-4147-A177-3AD203B41FA5}">
                      <a16:colId xmlns:a16="http://schemas.microsoft.com/office/drawing/2014/main" val="2511417402"/>
                    </a:ext>
                  </a:extLst>
                </a:gridCol>
                <a:gridCol w="1503583">
                  <a:extLst>
                    <a:ext uri="{9D8B030D-6E8A-4147-A177-3AD203B41FA5}">
                      <a16:colId xmlns:a16="http://schemas.microsoft.com/office/drawing/2014/main" val="1829974925"/>
                    </a:ext>
                  </a:extLst>
                </a:gridCol>
                <a:gridCol w="1503583">
                  <a:extLst>
                    <a:ext uri="{9D8B030D-6E8A-4147-A177-3AD203B41FA5}">
                      <a16:colId xmlns:a16="http://schemas.microsoft.com/office/drawing/2014/main" val="977892903"/>
                    </a:ext>
                  </a:extLst>
                </a:gridCol>
              </a:tblGrid>
              <a:tr h="0">
                <a:tc>
                  <a:txBody>
                    <a:bodyPr/>
                    <a:lstStyle/>
                    <a:p>
                      <a:endParaRPr lang="en-US" sz="1400" dirty="0">
                        <a:latin typeface="+mn-lt"/>
                      </a:endParaRPr>
                    </a:p>
                  </a:txBody>
                  <a:tcPr marT="18288" marB="18288">
                    <a:solidFill>
                      <a:schemeClr val="tx1"/>
                    </a:solidFill>
                  </a:tcPr>
                </a:tc>
                <a:tc>
                  <a:txBody>
                    <a:bodyPr/>
                    <a:lstStyle/>
                    <a:p>
                      <a:pPr algn="ctr"/>
                      <a:r>
                        <a:rPr lang="en-US" sz="1400" dirty="0">
                          <a:solidFill>
                            <a:schemeClr val="accent1"/>
                          </a:solidFill>
                          <a:latin typeface="+mn-lt"/>
                        </a:rPr>
                        <a:t>SABR + </a:t>
                      </a:r>
                      <a:r>
                        <a:rPr lang="en-US" sz="1400" dirty="0" err="1">
                          <a:solidFill>
                            <a:schemeClr val="accent1"/>
                          </a:solidFill>
                          <a:latin typeface="+mn-lt"/>
                        </a:rPr>
                        <a:t>Nivo</a:t>
                      </a:r>
                      <a:endParaRPr lang="en-US" sz="1400" dirty="0">
                        <a:solidFill>
                          <a:schemeClr val="accent1"/>
                        </a:solidFill>
                        <a:latin typeface="+mn-lt"/>
                      </a:endParaRPr>
                    </a:p>
                  </a:txBody>
                  <a:tcPr marT="18288" marB="18288">
                    <a:solidFill>
                      <a:schemeClr val="tx1"/>
                    </a:solidFill>
                  </a:tcPr>
                </a:tc>
                <a:tc>
                  <a:txBody>
                    <a:bodyPr/>
                    <a:lstStyle/>
                    <a:p>
                      <a:pPr algn="ctr"/>
                      <a:r>
                        <a:rPr lang="en-US" sz="1400" dirty="0">
                          <a:solidFill>
                            <a:schemeClr val="accent3"/>
                          </a:solidFill>
                          <a:latin typeface="+mn-lt"/>
                        </a:rPr>
                        <a:t>SABR</a:t>
                      </a:r>
                    </a:p>
                  </a:txBody>
                  <a:tcPr marT="18288" marB="18288">
                    <a:solidFill>
                      <a:schemeClr val="tx1"/>
                    </a:solidFill>
                  </a:tcPr>
                </a:tc>
                <a:extLst>
                  <a:ext uri="{0D108BD9-81ED-4DB2-BD59-A6C34878D82A}">
                    <a16:rowId xmlns:a16="http://schemas.microsoft.com/office/drawing/2014/main" val="2373171456"/>
                  </a:ext>
                </a:extLst>
              </a:tr>
              <a:tr h="0">
                <a:tc>
                  <a:txBody>
                    <a:bodyPr/>
                    <a:lstStyle/>
                    <a:p>
                      <a:pPr algn="l"/>
                      <a:r>
                        <a:rPr lang="en-US" sz="1400" b="1" dirty="0">
                          <a:solidFill>
                            <a:schemeClr val="bg1"/>
                          </a:solidFill>
                          <a:latin typeface="+mn-lt"/>
                        </a:rPr>
                        <a:t>EFS events n/N</a:t>
                      </a:r>
                    </a:p>
                  </a:txBody>
                  <a:tcPr marT="18288" marB="18288">
                    <a:solidFill>
                      <a:schemeClr val="tx1"/>
                    </a:solidFill>
                  </a:tcPr>
                </a:tc>
                <a:tc>
                  <a:txBody>
                    <a:bodyPr/>
                    <a:lstStyle/>
                    <a:p>
                      <a:pPr algn="ctr"/>
                      <a:r>
                        <a:rPr lang="en-US" sz="1400" dirty="0">
                          <a:solidFill>
                            <a:schemeClr val="bg1"/>
                          </a:solidFill>
                          <a:latin typeface="+mn-lt"/>
                        </a:rPr>
                        <a:t>14/75</a:t>
                      </a:r>
                    </a:p>
                  </a:txBody>
                  <a:tcPr marT="18288" marB="18288">
                    <a:solidFill>
                      <a:schemeClr val="tx1"/>
                    </a:solidFill>
                  </a:tcPr>
                </a:tc>
                <a:tc>
                  <a:txBody>
                    <a:bodyPr/>
                    <a:lstStyle/>
                    <a:p>
                      <a:pPr algn="ctr"/>
                      <a:r>
                        <a:rPr lang="en-US" sz="1400" dirty="0">
                          <a:solidFill>
                            <a:schemeClr val="bg1"/>
                          </a:solidFill>
                          <a:latin typeface="+mn-lt"/>
                        </a:rPr>
                        <a:t>30/75</a:t>
                      </a:r>
                    </a:p>
                  </a:txBody>
                  <a:tcPr marT="18288" marB="18288">
                    <a:solidFill>
                      <a:schemeClr val="tx1"/>
                    </a:solidFill>
                  </a:tcPr>
                </a:tc>
                <a:extLst>
                  <a:ext uri="{0D108BD9-81ED-4DB2-BD59-A6C34878D82A}">
                    <a16:rowId xmlns:a16="http://schemas.microsoft.com/office/drawing/2014/main" val="4158022076"/>
                  </a:ext>
                </a:extLst>
              </a:tr>
              <a:tr h="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solidFill>
                            <a:schemeClr val="bg1"/>
                          </a:solidFill>
                          <a:latin typeface="+mn-lt"/>
                        </a:rPr>
                        <a:t>HR: 0.42 (95% CI: 0.22-0.80; </a:t>
                      </a:r>
                      <a:r>
                        <a:rPr lang="de-DE" sz="1400" i="1" dirty="0">
                          <a:solidFill>
                            <a:schemeClr val="bg1"/>
                          </a:solidFill>
                          <a:latin typeface="+mn-lt"/>
                        </a:rPr>
                        <a:t>P</a:t>
                      </a:r>
                      <a:r>
                        <a:rPr lang="de-DE" sz="1400" dirty="0">
                          <a:solidFill>
                            <a:schemeClr val="bg1"/>
                          </a:solidFill>
                          <a:latin typeface="+mn-lt"/>
                        </a:rPr>
                        <a:t> = .0080)*; </a:t>
                      </a:r>
                      <a:r>
                        <a:rPr lang="en-US" sz="1400" b="0" dirty="0">
                          <a:solidFill>
                            <a:schemeClr val="bg1"/>
                          </a:solidFill>
                          <a:latin typeface="+mn-lt"/>
                        </a:rPr>
                        <a:t>Log-rank </a:t>
                      </a:r>
                      <a:r>
                        <a:rPr lang="en-US" sz="1400" b="0" i="1" dirty="0">
                          <a:solidFill>
                            <a:schemeClr val="bg1"/>
                          </a:solidFill>
                          <a:latin typeface="+mn-lt"/>
                        </a:rPr>
                        <a:t>P</a:t>
                      </a:r>
                      <a:r>
                        <a:rPr lang="en-US" sz="1400" b="0" dirty="0">
                          <a:solidFill>
                            <a:schemeClr val="bg1"/>
                          </a:solidFill>
                          <a:latin typeface="+mn-lt"/>
                        </a:rPr>
                        <a:t> = .006</a:t>
                      </a:r>
                    </a:p>
                  </a:txBody>
                  <a:tcPr marT="18288" marB="18288">
                    <a:solidFill>
                      <a:schemeClr val="tx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solidFill>
                          <a:schemeClr val="bg1"/>
                        </a:solidFill>
                        <a:latin typeface="+mn-lt"/>
                      </a:endParaRPr>
                    </a:p>
                  </a:txBody>
                  <a:tcPr marT="18288" marB="18288">
                    <a:solidFill>
                      <a:schemeClr val="tx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solidFill>
                          <a:schemeClr val="bg1"/>
                        </a:solidFill>
                        <a:latin typeface="+mn-lt"/>
                      </a:endParaRPr>
                    </a:p>
                  </a:txBody>
                  <a:tcPr marT="18288" marB="18288">
                    <a:solidFill>
                      <a:schemeClr val="tx1"/>
                    </a:solidFill>
                  </a:tcPr>
                </a:tc>
                <a:extLst>
                  <a:ext uri="{0D108BD9-81ED-4DB2-BD59-A6C34878D82A}">
                    <a16:rowId xmlns:a16="http://schemas.microsoft.com/office/drawing/2014/main" val="4104762439"/>
                  </a:ext>
                </a:extLst>
              </a:tr>
            </a:tbl>
          </a:graphicData>
        </a:graphic>
      </p:graphicFrame>
      <p:sp>
        <p:nvSpPr>
          <p:cNvPr id="2" name="TextBox 1">
            <a:extLst>
              <a:ext uri="{FF2B5EF4-FFF2-40B4-BE49-F238E27FC236}">
                <a16:creationId xmlns:a16="http://schemas.microsoft.com/office/drawing/2014/main" id="{4CF838BB-C146-CBCE-A185-ED7342782D17}"/>
              </a:ext>
            </a:extLst>
          </p:cNvPr>
          <p:cNvSpPr txBox="1"/>
          <p:nvPr/>
        </p:nvSpPr>
        <p:spPr bwMode="auto">
          <a:xfrm>
            <a:off x="8559225" y="1706188"/>
            <a:ext cx="1726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ITT Population</a:t>
            </a:r>
          </a:p>
        </p:txBody>
      </p:sp>
      <p:sp>
        <p:nvSpPr>
          <p:cNvPr id="3" name="TextBox 2">
            <a:extLst>
              <a:ext uri="{FF2B5EF4-FFF2-40B4-BE49-F238E27FC236}">
                <a16:creationId xmlns:a16="http://schemas.microsoft.com/office/drawing/2014/main" id="{F646BEF9-EE7B-638A-7D3C-0C7D2C9FF8AA}"/>
              </a:ext>
            </a:extLst>
          </p:cNvPr>
          <p:cNvSpPr txBox="1"/>
          <p:nvPr/>
        </p:nvSpPr>
        <p:spPr bwMode="auto">
          <a:xfrm>
            <a:off x="2356946" y="1706188"/>
            <a:ext cx="27047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Per Protocol Population</a:t>
            </a:r>
          </a:p>
        </p:txBody>
      </p:sp>
      <p:sp>
        <p:nvSpPr>
          <p:cNvPr id="5" name="TextBox 4">
            <a:extLst>
              <a:ext uri="{FF2B5EF4-FFF2-40B4-BE49-F238E27FC236}">
                <a16:creationId xmlns:a16="http://schemas.microsoft.com/office/drawing/2014/main" id="{2FE0CB6E-2B6F-9368-C68D-7F1CD33D9BAF}"/>
              </a:ext>
            </a:extLst>
          </p:cNvPr>
          <p:cNvSpPr txBox="1"/>
          <p:nvPr/>
        </p:nvSpPr>
        <p:spPr bwMode="auto">
          <a:xfrm>
            <a:off x="414339" y="6118395"/>
            <a:ext cx="10884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*Cox model.</a:t>
            </a:r>
          </a:p>
        </p:txBody>
      </p:sp>
      <p:sp>
        <p:nvSpPr>
          <p:cNvPr id="10" name="TextBox 9">
            <a:extLst>
              <a:ext uri="{FF2B5EF4-FFF2-40B4-BE49-F238E27FC236}">
                <a16:creationId xmlns:a16="http://schemas.microsoft.com/office/drawing/2014/main" id="{83512C4B-A1FF-EC1A-6968-FA9445E82056}"/>
              </a:ext>
            </a:extLst>
          </p:cNvPr>
          <p:cNvSpPr txBox="1"/>
          <p:nvPr/>
        </p:nvSpPr>
        <p:spPr bwMode="auto">
          <a:xfrm rot="16200000">
            <a:off x="5846121" y="3350841"/>
            <a:ext cx="1855573"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EFS</a:t>
            </a:r>
          </a:p>
        </p:txBody>
      </p:sp>
      <p:sp>
        <p:nvSpPr>
          <p:cNvPr id="13" name="TextBox 12">
            <a:extLst>
              <a:ext uri="{FF2B5EF4-FFF2-40B4-BE49-F238E27FC236}">
                <a16:creationId xmlns:a16="http://schemas.microsoft.com/office/drawing/2014/main" id="{6796C895-9AF1-BB71-7218-6FBA54559450}"/>
              </a:ext>
            </a:extLst>
          </p:cNvPr>
          <p:cNvSpPr txBox="1"/>
          <p:nvPr/>
        </p:nvSpPr>
        <p:spPr bwMode="auto">
          <a:xfrm rot="16200000">
            <a:off x="-332867" y="3237850"/>
            <a:ext cx="2389763"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EFS</a:t>
            </a:r>
          </a:p>
        </p:txBody>
      </p:sp>
      <p:sp>
        <p:nvSpPr>
          <p:cNvPr id="15" name="TextBox 14">
            <a:extLst>
              <a:ext uri="{FF2B5EF4-FFF2-40B4-BE49-F238E27FC236}">
                <a16:creationId xmlns:a16="http://schemas.microsoft.com/office/drawing/2014/main" id="{A2F1F1AE-3ABD-013E-1BFD-5F41BB32C303}"/>
              </a:ext>
            </a:extLst>
          </p:cNvPr>
          <p:cNvSpPr txBox="1"/>
          <p:nvPr/>
        </p:nvSpPr>
        <p:spPr bwMode="auto">
          <a:xfrm>
            <a:off x="8253336" y="4803346"/>
            <a:ext cx="2502072"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7" name="TextBox 16">
            <a:extLst>
              <a:ext uri="{FF2B5EF4-FFF2-40B4-BE49-F238E27FC236}">
                <a16:creationId xmlns:a16="http://schemas.microsoft.com/office/drawing/2014/main" id="{338F24DE-41D9-88B9-D129-C996DC3DE174}"/>
              </a:ext>
            </a:extLst>
          </p:cNvPr>
          <p:cNvSpPr txBox="1"/>
          <p:nvPr/>
        </p:nvSpPr>
        <p:spPr bwMode="auto">
          <a:xfrm>
            <a:off x="1020894" y="5129921"/>
            <a:ext cx="184730" cy="307777"/>
          </a:xfrm>
          <a:prstGeom prst="rect">
            <a:avLst/>
          </a:prstGeom>
          <a:solidFill>
            <a:schemeClr val="tx1"/>
          </a:solidFill>
          <a:ln>
            <a:noFill/>
          </a:ln>
        </p:spPr>
        <p:txBody>
          <a:bodyPr wrap="none" rtlCol="0">
            <a:spAutoFit/>
          </a:bodyPr>
          <a:lstStyle/>
          <a:p>
            <a:pPr algn="r">
              <a:lnSpc>
                <a:spcPct val="100000"/>
              </a:lnSpc>
              <a:spcBef>
                <a:spcPts val="0"/>
              </a:spcBef>
              <a:spcAft>
                <a:spcPct val="0"/>
              </a:spcAft>
              <a:buClrTx/>
              <a:buFontTx/>
              <a:buNone/>
            </a:pPr>
            <a:endParaRPr lang="en-US" sz="1400" dirty="0">
              <a:solidFill>
                <a:schemeClr val="accent3"/>
              </a:solidFill>
              <a:latin typeface="Calibri" panose="020F0502020204030204" pitchFamily="34" charset="0"/>
            </a:endParaRPr>
          </a:p>
        </p:txBody>
      </p:sp>
      <p:sp>
        <p:nvSpPr>
          <p:cNvPr id="45" name="TextBox 44">
            <a:extLst>
              <a:ext uri="{FF2B5EF4-FFF2-40B4-BE49-F238E27FC236}">
                <a16:creationId xmlns:a16="http://schemas.microsoft.com/office/drawing/2014/main" id="{12E6DAB7-1E79-8C05-D3D9-B2B722B34704}"/>
              </a:ext>
            </a:extLst>
          </p:cNvPr>
          <p:cNvSpPr txBox="1"/>
          <p:nvPr/>
        </p:nvSpPr>
        <p:spPr bwMode="auto">
          <a:xfrm>
            <a:off x="959034" y="4034341"/>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46" name="TextBox 45">
            <a:extLst>
              <a:ext uri="{FF2B5EF4-FFF2-40B4-BE49-F238E27FC236}">
                <a16:creationId xmlns:a16="http://schemas.microsoft.com/office/drawing/2014/main" id="{9BB6EE83-A32A-B1C1-FCC8-923CD66E54D4}"/>
              </a:ext>
            </a:extLst>
          </p:cNvPr>
          <p:cNvSpPr txBox="1"/>
          <p:nvPr/>
        </p:nvSpPr>
        <p:spPr bwMode="auto">
          <a:xfrm>
            <a:off x="959034" y="4502244"/>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9435" name="Group 9434">
            <a:extLst>
              <a:ext uri="{FF2B5EF4-FFF2-40B4-BE49-F238E27FC236}">
                <a16:creationId xmlns:a16="http://schemas.microsoft.com/office/drawing/2014/main" id="{8A41A235-64F3-F929-5E9B-909AF081A8F3}"/>
              </a:ext>
            </a:extLst>
          </p:cNvPr>
          <p:cNvGrpSpPr/>
          <p:nvPr/>
        </p:nvGrpSpPr>
        <p:grpSpPr>
          <a:xfrm>
            <a:off x="959034" y="2119912"/>
            <a:ext cx="4947615" cy="3119525"/>
            <a:chOff x="959034" y="2119912"/>
            <a:chExt cx="4947615" cy="3119525"/>
          </a:xfrm>
        </p:grpSpPr>
        <p:sp>
          <p:nvSpPr>
            <p:cNvPr id="14" name="TextBox 13">
              <a:extLst>
                <a:ext uri="{FF2B5EF4-FFF2-40B4-BE49-F238E27FC236}">
                  <a16:creationId xmlns:a16="http://schemas.microsoft.com/office/drawing/2014/main" id="{E432502A-58D5-3348-BA81-7CECD4533163}"/>
                </a:ext>
              </a:extLst>
            </p:cNvPr>
            <p:cNvSpPr txBox="1"/>
            <p:nvPr/>
          </p:nvSpPr>
          <p:spPr bwMode="auto">
            <a:xfrm>
              <a:off x="2226817" y="4870105"/>
              <a:ext cx="25020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cxnSp>
          <p:nvCxnSpPr>
            <p:cNvPr id="19" name="Straight Connector 18">
              <a:extLst>
                <a:ext uri="{FF2B5EF4-FFF2-40B4-BE49-F238E27FC236}">
                  <a16:creationId xmlns:a16="http://schemas.microsoft.com/office/drawing/2014/main" id="{82714D86-C935-6BB8-52AE-2A56A0727CF0}"/>
                </a:ext>
              </a:extLst>
            </p:cNvPr>
            <p:cNvCxnSpPr>
              <a:cxnSpLocks/>
            </p:cNvCxnSpPr>
            <p:nvPr/>
          </p:nvCxnSpPr>
          <p:spPr bwMode="auto">
            <a:xfrm>
              <a:off x="1382607" y="2227634"/>
              <a:ext cx="0" cy="2389762"/>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843C0E7-B192-D637-2FF0-127DF8C5BE8B}"/>
                </a:ext>
              </a:extLst>
            </p:cNvPr>
            <p:cNvCxnSpPr>
              <a:cxnSpLocks/>
            </p:cNvCxnSpPr>
            <p:nvPr/>
          </p:nvCxnSpPr>
          <p:spPr bwMode="auto">
            <a:xfrm>
              <a:off x="1304786" y="2227634"/>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444DFC2-5904-B557-CABD-49CE0EFA1BEB}"/>
                </a:ext>
              </a:extLst>
            </p:cNvPr>
            <p:cNvCxnSpPr>
              <a:cxnSpLocks/>
            </p:cNvCxnSpPr>
            <p:nvPr/>
          </p:nvCxnSpPr>
          <p:spPr bwMode="auto">
            <a:xfrm>
              <a:off x="1304786" y="2707532"/>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C7D9696-7DE9-9070-E54E-B775A0B8F467}"/>
                </a:ext>
              </a:extLst>
            </p:cNvPr>
            <p:cNvCxnSpPr>
              <a:cxnSpLocks/>
            </p:cNvCxnSpPr>
            <p:nvPr/>
          </p:nvCxnSpPr>
          <p:spPr bwMode="auto">
            <a:xfrm>
              <a:off x="1304786" y="3184188"/>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109B3C0-49E1-A640-CA9B-D59BEA91812E}"/>
                </a:ext>
              </a:extLst>
            </p:cNvPr>
            <p:cNvCxnSpPr>
              <a:cxnSpLocks/>
            </p:cNvCxnSpPr>
            <p:nvPr/>
          </p:nvCxnSpPr>
          <p:spPr bwMode="auto">
            <a:xfrm>
              <a:off x="1304786" y="3664086"/>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7A9287C-E367-A8AA-314E-1DB6BE3A0481}"/>
                </a:ext>
              </a:extLst>
            </p:cNvPr>
            <p:cNvCxnSpPr>
              <a:cxnSpLocks/>
            </p:cNvCxnSpPr>
            <p:nvPr/>
          </p:nvCxnSpPr>
          <p:spPr bwMode="auto">
            <a:xfrm>
              <a:off x="1304786" y="4134256"/>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ECE0AF5-D2E2-3D43-A88B-521828349B84}"/>
                </a:ext>
              </a:extLst>
            </p:cNvPr>
            <p:cNvCxnSpPr>
              <a:cxnSpLocks/>
            </p:cNvCxnSpPr>
            <p:nvPr/>
          </p:nvCxnSpPr>
          <p:spPr bwMode="auto">
            <a:xfrm>
              <a:off x="1304786" y="4607668"/>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D0DF255-63B9-F969-EB44-3208FA330BD6}"/>
                </a:ext>
              </a:extLst>
            </p:cNvPr>
            <p:cNvCxnSpPr>
              <a:cxnSpLocks/>
            </p:cNvCxnSpPr>
            <p:nvPr/>
          </p:nvCxnSpPr>
          <p:spPr bwMode="auto">
            <a:xfrm>
              <a:off x="1389093" y="4607668"/>
              <a:ext cx="4345171"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11B1DB2-AA36-5D44-FC10-21E18D21AA6C}"/>
                </a:ext>
              </a:extLst>
            </p:cNvPr>
            <p:cNvCxnSpPr>
              <a:cxnSpLocks/>
            </p:cNvCxnSpPr>
            <p:nvPr/>
          </p:nvCxnSpPr>
          <p:spPr bwMode="auto">
            <a:xfrm rot="16200000">
              <a:off x="1340454" y="4648791"/>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198647D-DC75-C42B-84A3-8E971E3DCC43}"/>
                </a:ext>
              </a:extLst>
            </p:cNvPr>
            <p:cNvCxnSpPr>
              <a:cxnSpLocks/>
            </p:cNvCxnSpPr>
            <p:nvPr/>
          </p:nvCxnSpPr>
          <p:spPr bwMode="auto">
            <a:xfrm rot="16200000">
              <a:off x="1893988" y="4648791"/>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525E667-BA63-479A-923E-E3EE163631D6}"/>
                </a:ext>
              </a:extLst>
            </p:cNvPr>
            <p:cNvCxnSpPr>
              <a:cxnSpLocks/>
            </p:cNvCxnSpPr>
            <p:nvPr/>
          </p:nvCxnSpPr>
          <p:spPr bwMode="auto">
            <a:xfrm rot="16200000">
              <a:off x="2429173" y="4648791"/>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D161DEE-6EB3-EF72-3CA4-5271CF125CEC}"/>
                </a:ext>
              </a:extLst>
            </p:cNvPr>
            <p:cNvCxnSpPr>
              <a:cxnSpLocks/>
            </p:cNvCxnSpPr>
            <p:nvPr/>
          </p:nvCxnSpPr>
          <p:spPr bwMode="auto">
            <a:xfrm rot="16200000">
              <a:off x="2976591" y="4648792"/>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1DBE89B-2732-8DAE-4E75-7E8F564D9D68}"/>
                </a:ext>
              </a:extLst>
            </p:cNvPr>
            <p:cNvCxnSpPr>
              <a:cxnSpLocks/>
            </p:cNvCxnSpPr>
            <p:nvPr/>
          </p:nvCxnSpPr>
          <p:spPr bwMode="auto">
            <a:xfrm rot="16200000">
              <a:off x="3517892" y="4648792"/>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BBDBB1E-65C3-1086-C5E4-577C0939C8E5}"/>
                </a:ext>
              </a:extLst>
            </p:cNvPr>
            <p:cNvCxnSpPr>
              <a:cxnSpLocks/>
            </p:cNvCxnSpPr>
            <p:nvPr/>
          </p:nvCxnSpPr>
          <p:spPr bwMode="auto">
            <a:xfrm rot="16200000">
              <a:off x="4062251" y="4648792"/>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3C703F6-9C21-24C6-7EFB-D5DDEC55BFBA}"/>
                </a:ext>
              </a:extLst>
            </p:cNvPr>
            <p:cNvCxnSpPr>
              <a:cxnSpLocks/>
            </p:cNvCxnSpPr>
            <p:nvPr/>
          </p:nvCxnSpPr>
          <p:spPr bwMode="auto">
            <a:xfrm rot="16200000">
              <a:off x="4606610" y="4648792"/>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E9E65B0-57C9-71B1-27FC-3FEF272FE174}"/>
                </a:ext>
              </a:extLst>
            </p:cNvPr>
            <p:cNvCxnSpPr>
              <a:cxnSpLocks/>
            </p:cNvCxnSpPr>
            <p:nvPr/>
          </p:nvCxnSpPr>
          <p:spPr bwMode="auto">
            <a:xfrm rot="16200000">
              <a:off x="5150970" y="4648792"/>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8DB3C0B-FB49-3378-E315-9647F41E8BF7}"/>
                </a:ext>
              </a:extLst>
            </p:cNvPr>
            <p:cNvCxnSpPr>
              <a:cxnSpLocks/>
            </p:cNvCxnSpPr>
            <p:nvPr/>
          </p:nvCxnSpPr>
          <p:spPr bwMode="auto">
            <a:xfrm rot="16200000">
              <a:off x="5677199" y="4638744"/>
              <a:ext cx="84307" cy="0"/>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12026677-6306-1175-2286-A1EDBD6024B3}"/>
                </a:ext>
              </a:extLst>
            </p:cNvPr>
            <p:cNvSpPr txBox="1"/>
            <p:nvPr/>
          </p:nvSpPr>
          <p:spPr bwMode="auto">
            <a:xfrm>
              <a:off x="959034" y="2119912"/>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2" name="TextBox 41">
              <a:extLst>
                <a:ext uri="{FF2B5EF4-FFF2-40B4-BE49-F238E27FC236}">
                  <a16:creationId xmlns:a16="http://schemas.microsoft.com/office/drawing/2014/main" id="{BF20C155-0161-95CD-8304-A4956BB7C1F7}"/>
                </a:ext>
              </a:extLst>
            </p:cNvPr>
            <p:cNvSpPr txBox="1"/>
            <p:nvPr/>
          </p:nvSpPr>
          <p:spPr bwMode="auto">
            <a:xfrm>
              <a:off x="959034" y="2600049"/>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43" name="TextBox 42">
              <a:extLst>
                <a:ext uri="{FF2B5EF4-FFF2-40B4-BE49-F238E27FC236}">
                  <a16:creationId xmlns:a16="http://schemas.microsoft.com/office/drawing/2014/main" id="{7EC284B7-4281-F829-2A89-BBEA04A022E6}"/>
                </a:ext>
              </a:extLst>
            </p:cNvPr>
            <p:cNvSpPr txBox="1"/>
            <p:nvPr/>
          </p:nvSpPr>
          <p:spPr bwMode="auto">
            <a:xfrm>
              <a:off x="959034" y="3077127"/>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44" name="TextBox 43">
              <a:extLst>
                <a:ext uri="{FF2B5EF4-FFF2-40B4-BE49-F238E27FC236}">
                  <a16:creationId xmlns:a16="http://schemas.microsoft.com/office/drawing/2014/main" id="{7774A048-00B0-B7B8-16E1-1A27DBA30BE6}"/>
                </a:ext>
              </a:extLst>
            </p:cNvPr>
            <p:cNvSpPr txBox="1"/>
            <p:nvPr/>
          </p:nvSpPr>
          <p:spPr bwMode="auto">
            <a:xfrm>
              <a:off x="959034" y="3545030"/>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47" name="TextBox 46">
              <a:extLst>
                <a:ext uri="{FF2B5EF4-FFF2-40B4-BE49-F238E27FC236}">
                  <a16:creationId xmlns:a16="http://schemas.microsoft.com/office/drawing/2014/main" id="{0C01924C-3C33-94E9-16D3-7A91582AD928}"/>
                </a:ext>
              </a:extLst>
            </p:cNvPr>
            <p:cNvSpPr txBox="1"/>
            <p:nvPr/>
          </p:nvSpPr>
          <p:spPr bwMode="auto">
            <a:xfrm>
              <a:off x="1216350"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3465700B-539D-F8BD-9AA9-7F83C70527D7}"/>
                </a:ext>
              </a:extLst>
            </p:cNvPr>
            <p:cNvSpPr txBox="1"/>
            <p:nvPr/>
          </p:nvSpPr>
          <p:spPr bwMode="auto">
            <a:xfrm>
              <a:off x="1772067"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9" name="TextBox 48">
              <a:extLst>
                <a:ext uri="{FF2B5EF4-FFF2-40B4-BE49-F238E27FC236}">
                  <a16:creationId xmlns:a16="http://schemas.microsoft.com/office/drawing/2014/main" id="{70CF0983-5D31-BFD6-FE6C-D367ADF85615}"/>
                </a:ext>
              </a:extLst>
            </p:cNvPr>
            <p:cNvSpPr txBox="1"/>
            <p:nvPr/>
          </p:nvSpPr>
          <p:spPr bwMode="auto">
            <a:xfrm>
              <a:off x="2319483"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0" name="TextBox 49">
              <a:extLst>
                <a:ext uri="{FF2B5EF4-FFF2-40B4-BE49-F238E27FC236}">
                  <a16:creationId xmlns:a16="http://schemas.microsoft.com/office/drawing/2014/main" id="{709BB7DF-4A04-4B6E-6775-1A9962E1ECAB}"/>
                </a:ext>
              </a:extLst>
            </p:cNvPr>
            <p:cNvSpPr txBox="1"/>
            <p:nvPr/>
          </p:nvSpPr>
          <p:spPr bwMode="auto">
            <a:xfrm>
              <a:off x="2851609"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1" name="TextBox 50">
              <a:extLst>
                <a:ext uri="{FF2B5EF4-FFF2-40B4-BE49-F238E27FC236}">
                  <a16:creationId xmlns:a16="http://schemas.microsoft.com/office/drawing/2014/main" id="{331B3270-2AAB-EADD-E53A-2057119CA58F}"/>
                </a:ext>
              </a:extLst>
            </p:cNvPr>
            <p:cNvSpPr txBox="1"/>
            <p:nvPr/>
          </p:nvSpPr>
          <p:spPr bwMode="auto">
            <a:xfrm>
              <a:off x="3383735"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2" name="TextBox 51">
              <a:extLst>
                <a:ext uri="{FF2B5EF4-FFF2-40B4-BE49-F238E27FC236}">
                  <a16:creationId xmlns:a16="http://schemas.microsoft.com/office/drawing/2014/main" id="{72186AE6-0CB3-9A5D-B2F1-3CB46728328B}"/>
                </a:ext>
              </a:extLst>
            </p:cNvPr>
            <p:cNvSpPr txBox="1"/>
            <p:nvPr/>
          </p:nvSpPr>
          <p:spPr bwMode="auto">
            <a:xfrm>
              <a:off x="3934210"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3" name="TextBox 52">
              <a:extLst>
                <a:ext uri="{FF2B5EF4-FFF2-40B4-BE49-F238E27FC236}">
                  <a16:creationId xmlns:a16="http://schemas.microsoft.com/office/drawing/2014/main" id="{5B10607F-79CC-A08A-58E2-DB5201BA76BF}"/>
                </a:ext>
              </a:extLst>
            </p:cNvPr>
            <p:cNvSpPr txBox="1"/>
            <p:nvPr/>
          </p:nvSpPr>
          <p:spPr bwMode="auto">
            <a:xfrm>
              <a:off x="4490802"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4" name="TextBox 53">
              <a:extLst>
                <a:ext uri="{FF2B5EF4-FFF2-40B4-BE49-F238E27FC236}">
                  <a16:creationId xmlns:a16="http://schemas.microsoft.com/office/drawing/2014/main" id="{A9709D60-F9A0-3326-38F2-3A9FBB0A5A87}"/>
                </a:ext>
              </a:extLst>
            </p:cNvPr>
            <p:cNvSpPr txBox="1"/>
            <p:nvPr/>
          </p:nvSpPr>
          <p:spPr bwMode="auto">
            <a:xfrm>
              <a:off x="5013753"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55" name="TextBox 54">
              <a:extLst>
                <a:ext uri="{FF2B5EF4-FFF2-40B4-BE49-F238E27FC236}">
                  <a16:creationId xmlns:a16="http://schemas.microsoft.com/office/drawing/2014/main" id="{5838E2C9-8B11-F834-943E-E38F2A72F8BF}"/>
                </a:ext>
              </a:extLst>
            </p:cNvPr>
            <p:cNvSpPr txBox="1"/>
            <p:nvPr/>
          </p:nvSpPr>
          <p:spPr bwMode="auto">
            <a:xfrm>
              <a:off x="5573402"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grpSp>
      <p:grpSp>
        <p:nvGrpSpPr>
          <p:cNvPr id="9347" name="Group 9346">
            <a:extLst>
              <a:ext uri="{FF2B5EF4-FFF2-40B4-BE49-F238E27FC236}">
                <a16:creationId xmlns:a16="http://schemas.microsoft.com/office/drawing/2014/main" id="{026322D1-B1E3-DA39-AD64-6F451A10BDCC}"/>
              </a:ext>
            </a:extLst>
          </p:cNvPr>
          <p:cNvGrpSpPr/>
          <p:nvPr/>
        </p:nvGrpSpPr>
        <p:grpSpPr>
          <a:xfrm>
            <a:off x="1398730" y="2179161"/>
            <a:ext cx="4372827" cy="626037"/>
            <a:chOff x="1284430" y="2179161"/>
            <a:chExt cx="4372827" cy="626037"/>
          </a:xfrm>
        </p:grpSpPr>
        <p:grpSp>
          <p:nvGrpSpPr>
            <p:cNvPr id="59" name="Group 58">
              <a:extLst>
                <a:ext uri="{FF2B5EF4-FFF2-40B4-BE49-F238E27FC236}">
                  <a16:creationId xmlns:a16="http://schemas.microsoft.com/office/drawing/2014/main" id="{9C17593D-F217-8C29-9239-6E3AA226C20E}"/>
                </a:ext>
              </a:extLst>
            </p:cNvPr>
            <p:cNvGrpSpPr/>
            <p:nvPr/>
          </p:nvGrpSpPr>
          <p:grpSpPr>
            <a:xfrm>
              <a:off x="1340569" y="2179161"/>
              <a:ext cx="77948" cy="77948"/>
              <a:chOff x="1880715" y="1801258"/>
              <a:chExt cx="77948" cy="77948"/>
            </a:xfrm>
          </p:grpSpPr>
          <p:cxnSp>
            <p:nvCxnSpPr>
              <p:cNvPr id="57" name="Straight Connector 56">
                <a:extLst>
                  <a:ext uri="{FF2B5EF4-FFF2-40B4-BE49-F238E27FC236}">
                    <a16:creationId xmlns:a16="http://schemas.microsoft.com/office/drawing/2014/main" id="{FA0F5F78-48EF-550A-EE9C-1B2D32F6133C}"/>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13C9907-29EE-68D4-08C2-FAA0A3D510D3}"/>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1985462B-44EA-ADA6-2E33-A05D508EB190}"/>
                </a:ext>
              </a:extLst>
            </p:cNvPr>
            <p:cNvGrpSpPr/>
            <p:nvPr/>
          </p:nvGrpSpPr>
          <p:grpSpPr>
            <a:xfrm>
              <a:off x="1891413" y="2336152"/>
              <a:ext cx="77948" cy="77948"/>
              <a:chOff x="1880715" y="1801258"/>
              <a:chExt cx="77948" cy="77948"/>
            </a:xfrm>
          </p:grpSpPr>
          <p:cxnSp>
            <p:nvCxnSpPr>
              <p:cNvPr id="61" name="Straight Connector 60">
                <a:extLst>
                  <a:ext uri="{FF2B5EF4-FFF2-40B4-BE49-F238E27FC236}">
                    <a16:creationId xmlns:a16="http://schemas.microsoft.com/office/drawing/2014/main" id="{EFD1342F-53AC-C020-AA84-EC99F22748FC}"/>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4D35A86-DFA8-C355-3565-5321F37A7146}"/>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88F78A3E-D323-5122-78CD-193A79664B73}"/>
                </a:ext>
              </a:extLst>
            </p:cNvPr>
            <p:cNvGrpSpPr/>
            <p:nvPr/>
          </p:nvGrpSpPr>
          <p:grpSpPr>
            <a:xfrm>
              <a:off x="1998827" y="2336152"/>
              <a:ext cx="77948" cy="77948"/>
              <a:chOff x="1880715" y="1801258"/>
              <a:chExt cx="77948" cy="77948"/>
            </a:xfrm>
          </p:grpSpPr>
          <p:cxnSp>
            <p:nvCxnSpPr>
              <p:cNvPr id="9216" name="Straight Connector 9215">
                <a:extLst>
                  <a:ext uri="{FF2B5EF4-FFF2-40B4-BE49-F238E27FC236}">
                    <a16:creationId xmlns:a16="http://schemas.microsoft.com/office/drawing/2014/main" id="{19E8FF76-C3AD-5E26-DBAD-A2D2D184D49C}"/>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0A12BBCD-02C2-C908-804F-EE08047A3731}"/>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19" name="Group 9218">
              <a:extLst>
                <a:ext uri="{FF2B5EF4-FFF2-40B4-BE49-F238E27FC236}">
                  <a16:creationId xmlns:a16="http://schemas.microsoft.com/office/drawing/2014/main" id="{7868AB22-E2A2-7D92-212C-493331884A0C}"/>
                </a:ext>
              </a:extLst>
            </p:cNvPr>
            <p:cNvGrpSpPr/>
            <p:nvPr/>
          </p:nvGrpSpPr>
          <p:grpSpPr>
            <a:xfrm>
              <a:off x="2103487" y="2336152"/>
              <a:ext cx="77948" cy="77948"/>
              <a:chOff x="1880715" y="1801258"/>
              <a:chExt cx="77948" cy="77948"/>
            </a:xfrm>
          </p:grpSpPr>
          <p:cxnSp>
            <p:nvCxnSpPr>
              <p:cNvPr id="9220" name="Straight Connector 9219">
                <a:extLst>
                  <a:ext uri="{FF2B5EF4-FFF2-40B4-BE49-F238E27FC236}">
                    <a16:creationId xmlns:a16="http://schemas.microsoft.com/office/drawing/2014/main" id="{147F13FB-EAF7-57A3-3FC6-69601945E3D6}"/>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21" name="Straight Connector 9220">
                <a:extLst>
                  <a:ext uri="{FF2B5EF4-FFF2-40B4-BE49-F238E27FC236}">
                    <a16:creationId xmlns:a16="http://schemas.microsoft.com/office/drawing/2014/main" id="{807366FA-4AC8-52CD-68B3-4C5CFD824D67}"/>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22" name="Group 9221">
              <a:extLst>
                <a:ext uri="{FF2B5EF4-FFF2-40B4-BE49-F238E27FC236}">
                  <a16:creationId xmlns:a16="http://schemas.microsoft.com/office/drawing/2014/main" id="{6A6D93A2-F4FB-0FD8-501D-4EED399769E9}"/>
                </a:ext>
              </a:extLst>
            </p:cNvPr>
            <p:cNvGrpSpPr/>
            <p:nvPr/>
          </p:nvGrpSpPr>
          <p:grpSpPr>
            <a:xfrm>
              <a:off x="2133783" y="2336152"/>
              <a:ext cx="77948" cy="77948"/>
              <a:chOff x="1880715" y="1801258"/>
              <a:chExt cx="77948" cy="77948"/>
            </a:xfrm>
          </p:grpSpPr>
          <p:cxnSp>
            <p:nvCxnSpPr>
              <p:cNvPr id="9223" name="Straight Connector 9222">
                <a:extLst>
                  <a:ext uri="{FF2B5EF4-FFF2-40B4-BE49-F238E27FC236}">
                    <a16:creationId xmlns:a16="http://schemas.microsoft.com/office/drawing/2014/main" id="{94B2F079-4AA6-1673-BF56-7D44B09D1A89}"/>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31EBF8BC-D6C6-5211-2C06-AD1A8138E039}"/>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25" name="Group 9224">
              <a:extLst>
                <a:ext uri="{FF2B5EF4-FFF2-40B4-BE49-F238E27FC236}">
                  <a16:creationId xmlns:a16="http://schemas.microsoft.com/office/drawing/2014/main" id="{16D23E18-0659-0AE1-9964-46F15A434FD4}"/>
                </a:ext>
              </a:extLst>
            </p:cNvPr>
            <p:cNvGrpSpPr/>
            <p:nvPr/>
          </p:nvGrpSpPr>
          <p:grpSpPr>
            <a:xfrm>
              <a:off x="2164079" y="2336152"/>
              <a:ext cx="77948" cy="77948"/>
              <a:chOff x="1880715" y="1801258"/>
              <a:chExt cx="77948" cy="77948"/>
            </a:xfrm>
          </p:grpSpPr>
          <p:cxnSp>
            <p:nvCxnSpPr>
              <p:cNvPr id="9226" name="Straight Connector 9225">
                <a:extLst>
                  <a:ext uri="{FF2B5EF4-FFF2-40B4-BE49-F238E27FC236}">
                    <a16:creationId xmlns:a16="http://schemas.microsoft.com/office/drawing/2014/main" id="{64D59F05-287D-D6A5-1AA0-2AEFBDB0F4AF}"/>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D749F59D-3700-23A2-69AE-FADB1D260AFE}"/>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28" name="Group 9227">
              <a:extLst>
                <a:ext uri="{FF2B5EF4-FFF2-40B4-BE49-F238E27FC236}">
                  <a16:creationId xmlns:a16="http://schemas.microsoft.com/office/drawing/2014/main" id="{2EE30C52-9DCF-4DA6-B18B-80FD222F0BA9}"/>
                </a:ext>
              </a:extLst>
            </p:cNvPr>
            <p:cNvGrpSpPr/>
            <p:nvPr/>
          </p:nvGrpSpPr>
          <p:grpSpPr>
            <a:xfrm>
              <a:off x="2208146" y="2336152"/>
              <a:ext cx="77948" cy="77948"/>
              <a:chOff x="1880715" y="1801258"/>
              <a:chExt cx="77948" cy="77948"/>
            </a:xfrm>
          </p:grpSpPr>
          <p:cxnSp>
            <p:nvCxnSpPr>
              <p:cNvPr id="9229" name="Straight Connector 9228">
                <a:extLst>
                  <a:ext uri="{FF2B5EF4-FFF2-40B4-BE49-F238E27FC236}">
                    <a16:creationId xmlns:a16="http://schemas.microsoft.com/office/drawing/2014/main" id="{15BE08BF-6661-990A-8667-478837364C34}"/>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7E1FFB97-6E2C-B225-D01E-B22D2C99E8A1}"/>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31" name="Group 9230">
              <a:extLst>
                <a:ext uri="{FF2B5EF4-FFF2-40B4-BE49-F238E27FC236}">
                  <a16:creationId xmlns:a16="http://schemas.microsoft.com/office/drawing/2014/main" id="{F22D1D75-0C60-FFD4-0746-1BCF03D38738}"/>
                </a:ext>
              </a:extLst>
            </p:cNvPr>
            <p:cNvGrpSpPr/>
            <p:nvPr/>
          </p:nvGrpSpPr>
          <p:grpSpPr>
            <a:xfrm>
              <a:off x="2235688" y="2336152"/>
              <a:ext cx="77948" cy="77948"/>
              <a:chOff x="1880715" y="1801258"/>
              <a:chExt cx="77948" cy="77948"/>
            </a:xfrm>
          </p:grpSpPr>
          <p:cxnSp>
            <p:nvCxnSpPr>
              <p:cNvPr id="9232" name="Straight Connector 9231">
                <a:extLst>
                  <a:ext uri="{FF2B5EF4-FFF2-40B4-BE49-F238E27FC236}">
                    <a16:creationId xmlns:a16="http://schemas.microsoft.com/office/drawing/2014/main" id="{C70A5B6F-8967-27E8-FBAF-DB0F54DF5354}"/>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79790D2F-649E-9442-1975-B2318FCAB291}"/>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34" name="Group 9233">
              <a:extLst>
                <a:ext uri="{FF2B5EF4-FFF2-40B4-BE49-F238E27FC236}">
                  <a16:creationId xmlns:a16="http://schemas.microsoft.com/office/drawing/2014/main" id="{1469373E-B5A9-75A1-963D-E433E3EF38FA}"/>
                </a:ext>
              </a:extLst>
            </p:cNvPr>
            <p:cNvGrpSpPr/>
            <p:nvPr/>
          </p:nvGrpSpPr>
          <p:grpSpPr>
            <a:xfrm>
              <a:off x="2566194" y="2336152"/>
              <a:ext cx="77948" cy="77948"/>
              <a:chOff x="1880715" y="1801258"/>
              <a:chExt cx="77948" cy="77948"/>
            </a:xfrm>
          </p:grpSpPr>
          <p:cxnSp>
            <p:nvCxnSpPr>
              <p:cNvPr id="9235" name="Straight Connector 9234">
                <a:extLst>
                  <a:ext uri="{FF2B5EF4-FFF2-40B4-BE49-F238E27FC236}">
                    <a16:creationId xmlns:a16="http://schemas.microsoft.com/office/drawing/2014/main" id="{9495F98B-E62C-1FB2-42FE-406C502E312A}"/>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10577A91-2497-653D-9B35-9AF979B6A88E}"/>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37" name="Group 9236">
              <a:extLst>
                <a:ext uri="{FF2B5EF4-FFF2-40B4-BE49-F238E27FC236}">
                  <a16:creationId xmlns:a16="http://schemas.microsoft.com/office/drawing/2014/main" id="{AC5E58CC-322B-40DE-8D1A-6AC9628ADB9F}"/>
                </a:ext>
              </a:extLst>
            </p:cNvPr>
            <p:cNvGrpSpPr/>
            <p:nvPr/>
          </p:nvGrpSpPr>
          <p:grpSpPr>
            <a:xfrm>
              <a:off x="2590982" y="2336152"/>
              <a:ext cx="77948" cy="77948"/>
              <a:chOff x="1880715" y="1801258"/>
              <a:chExt cx="77948" cy="77948"/>
            </a:xfrm>
          </p:grpSpPr>
          <p:cxnSp>
            <p:nvCxnSpPr>
              <p:cNvPr id="9238" name="Straight Connector 9237">
                <a:extLst>
                  <a:ext uri="{FF2B5EF4-FFF2-40B4-BE49-F238E27FC236}">
                    <a16:creationId xmlns:a16="http://schemas.microsoft.com/office/drawing/2014/main" id="{B2D142AB-A691-9C06-263D-B01142CBFB2E}"/>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33FF179B-AC0F-DDC0-72C2-3518B5059D8A}"/>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40" name="Group 9239">
              <a:extLst>
                <a:ext uri="{FF2B5EF4-FFF2-40B4-BE49-F238E27FC236}">
                  <a16:creationId xmlns:a16="http://schemas.microsoft.com/office/drawing/2014/main" id="{70623AAA-055E-35C7-A139-A7FDD40E6397}"/>
                </a:ext>
              </a:extLst>
            </p:cNvPr>
            <p:cNvGrpSpPr/>
            <p:nvPr/>
          </p:nvGrpSpPr>
          <p:grpSpPr>
            <a:xfrm>
              <a:off x="2604753" y="2336152"/>
              <a:ext cx="77948" cy="77948"/>
              <a:chOff x="1880715" y="1801258"/>
              <a:chExt cx="77948" cy="77948"/>
            </a:xfrm>
          </p:grpSpPr>
          <p:cxnSp>
            <p:nvCxnSpPr>
              <p:cNvPr id="9241" name="Straight Connector 9240">
                <a:extLst>
                  <a:ext uri="{FF2B5EF4-FFF2-40B4-BE49-F238E27FC236}">
                    <a16:creationId xmlns:a16="http://schemas.microsoft.com/office/drawing/2014/main" id="{23D3FB62-4DE8-7623-76E1-7E7E5DB13916}"/>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611D239E-DB59-1E53-8FC8-60622DB07647}"/>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43" name="Group 9242">
              <a:extLst>
                <a:ext uri="{FF2B5EF4-FFF2-40B4-BE49-F238E27FC236}">
                  <a16:creationId xmlns:a16="http://schemas.microsoft.com/office/drawing/2014/main" id="{548595B9-577F-B4C3-1C01-9F1E912FC399}"/>
                </a:ext>
              </a:extLst>
            </p:cNvPr>
            <p:cNvGrpSpPr/>
            <p:nvPr/>
          </p:nvGrpSpPr>
          <p:grpSpPr>
            <a:xfrm>
              <a:off x="2706659" y="2380219"/>
              <a:ext cx="77948" cy="77948"/>
              <a:chOff x="1880715" y="1801258"/>
              <a:chExt cx="77948" cy="77948"/>
            </a:xfrm>
          </p:grpSpPr>
          <p:cxnSp>
            <p:nvCxnSpPr>
              <p:cNvPr id="9244" name="Straight Connector 9243">
                <a:extLst>
                  <a:ext uri="{FF2B5EF4-FFF2-40B4-BE49-F238E27FC236}">
                    <a16:creationId xmlns:a16="http://schemas.microsoft.com/office/drawing/2014/main" id="{CF482B7C-0D9E-C17E-550E-1261A06A4AC7}"/>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3BB827F6-9819-0DA7-6898-BD37A5EEA085}"/>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46" name="Group 9245">
              <a:extLst>
                <a:ext uri="{FF2B5EF4-FFF2-40B4-BE49-F238E27FC236}">
                  <a16:creationId xmlns:a16="http://schemas.microsoft.com/office/drawing/2014/main" id="{E66F5351-B561-86DE-8C1F-43E9B42B9214}"/>
                </a:ext>
              </a:extLst>
            </p:cNvPr>
            <p:cNvGrpSpPr/>
            <p:nvPr/>
          </p:nvGrpSpPr>
          <p:grpSpPr>
            <a:xfrm>
              <a:off x="2745218" y="2380219"/>
              <a:ext cx="77948" cy="77948"/>
              <a:chOff x="1880715" y="1801258"/>
              <a:chExt cx="77948" cy="77948"/>
            </a:xfrm>
          </p:grpSpPr>
          <p:cxnSp>
            <p:nvCxnSpPr>
              <p:cNvPr id="9247" name="Straight Connector 9246">
                <a:extLst>
                  <a:ext uri="{FF2B5EF4-FFF2-40B4-BE49-F238E27FC236}">
                    <a16:creationId xmlns:a16="http://schemas.microsoft.com/office/drawing/2014/main" id="{40175A39-EB24-27D5-0515-D8E3490EE55D}"/>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6400F3CF-8665-7CA8-51BB-6A29D47B4E49}"/>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49" name="Group 9248">
              <a:extLst>
                <a:ext uri="{FF2B5EF4-FFF2-40B4-BE49-F238E27FC236}">
                  <a16:creationId xmlns:a16="http://schemas.microsoft.com/office/drawing/2014/main" id="{B45C8D74-5971-D958-0CCA-4174419D70E9}"/>
                </a:ext>
              </a:extLst>
            </p:cNvPr>
            <p:cNvGrpSpPr/>
            <p:nvPr/>
          </p:nvGrpSpPr>
          <p:grpSpPr>
            <a:xfrm>
              <a:off x="2808565" y="2380219"/>
              <a:ext cx="77948" cy="77948"/>
              <a:chOff x="1880715" y="1801258"/>
              <a:chExt cx="77948" cy="77948"/>
            </a:xfrm>
          </p:grpSpPr>
          <p:cxnSp>
            <p:nvCxnSpPr>
              <p:cNvPr id="9250" name="Straight Connector 9249">
                <a:extLst>
                  <a:ext uri="{FF2B5EF4-FFF2-40B4-BE49-F238E27FC236}">
                    <a16:creationId xmlns:a16="http://schemas.microsoft.com/office/drawing/2014/main" id="{78E4FF85-742B-7C5E-59B8-D04F6C012383}"/>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BE27D099-9390-2330-B9B9-07638AD61EB9}"/>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52" name="Group 9251">
              <a:extLst>
                <a:ext uri="{FF2B5EF4-FFF2-40B4-BE49-F238E27FC236}">
                  <a16:creationId xmlns:a16="http://schemas.microsoft.com/office/drawing/2014/main" id="{FDF7F1A0-1D4D-02DA-8E2A-C4DD70CD6366}"/>
                </a:ext>
              </a:extLst>
            </p:cNvPr>
            <p:cNvGrpSpPr/>
            <p:nvPr/>
          </p:nvGrpSpPr>
          <p:grpSpPr>
            <a:xfrm>
              <a:off x="2874667" y="2380219"/>
              <a:ext cx="77948" cy="77948"/>
              <a:chOff x="1880715" y="1801258"/>
              <a:chExt cx="77948" cy="77948"/>
            </a:xfrm>
          </p:grpSpPr>
          <p:cxnSp>
            <p:nvCxnSpPr>
              <p:cNvPr id="9253" name="Straight Connector 9252">
                <a:extLst>
                  <a:ext uri="{FF2B5EF4-FFF2-40B4-BE49-F238E27FC236}">
                    <a16:creationId xmlns:a16="http://schemas.microsoft.com/office/drawing/2014/main" id="{0ECF40F1-BFE2-2866-12E4-449E0BEB66D9}"/>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CE9BA3BC-11EA-D11B-5AEC-EFF01714DF29}"/>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55" name="Group 9254">
              <a:extLst>
                <a:ext uri="{FF2B5EF4-FFF2-40B4-BE49-F238E27FC236}">
                  <a16:creationId xmlns:a16="http://schemas.microsoft.com/office/drawing/2014/main" id="{3E0B42AD-A9A5-5D1A-21CE-C1F02FEF3138}"/>
                </a:ext>
              </a:extLst>
            </p:cNvPr>
            <p:cNvGrpSpPr/>
            <p:nvPr/>
          </p:nvGrpSpPr>
          <p:grpSpPr>
            <a:xfrm>
              <a:off x="2899455" y="2380219"/>
              <a:ext cx="77948" cy="77948"/>
              <a:chOff x="1880715" y="1801258"/>
              <a:chExt cx="77948" cy="77948"/>
            </a:xfrm>
          </p:grpSpPr>
          <p:cxnSp>
            <p:nvCxnSpPr>
              <p:cNvPr id="9256" name="Straight Connector 9255">
                <a:extLst>
                  <a:ext uri="{FF2B5EF4-FFF2-40B4-BE49-F238E27FC236}">
                    <a16:creationId xmlns:a16="http://schemas.microsoft.com/office/drawing/2014/main" id="{9EE2EBEB-1C9B-051C-648C-996B25BB9693}"/>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E63309DB-A01E-89A5-7643-A7DF189B9367}"/>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58" name="Group 9257">
              <a:extLst>
                <a:ext uri="{FF2B5EF4-FFF2-40B4-BE49-F238E27FC236}">
                  <a16:creationId xmlns:a16="http://schemas.microsoft.com/office/drawing/2014/main" id="{814DB7B1-33AD-E594-7220-0B1592425949}"/>
                </a:ext>
              </a:extLst>
            </p:cNvPr>
            <p:cNvGrpSpPr/>
            <p:nvPr/>
          </p:nvGrpSpPr>
          <p:grpSpPr>
            <a:xfrm>
              <a:off x="3042674" y="2380219"/>
              <a:ext cx="77948" cy="77948"/>
              <a:chOff x="1880715" y="1801258"/>
              <a:chExt cx="77948" cy="77948"/>
            </a:xfrm>
          </p:grpSpPr>
          <p:cxnSp>
            <p:nvCxnSpPr>
              <p:cNvPr id="9259" name="Straight Connector 9258">
                <a:extLst>
                  <a:ext uri="{FF2B5EF4-FFF2-40B4-BE49-F238E27FC236}">
                    <a16:creationId xmlns:a16="http://schemas.microsoft.com/office/drawing/2014/main" id="{D997EACE-1E05-81BC-CBC8-39BD1074A601}"/>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362A7C58-2B5B-88B2-B823-F1D92D847A80}"/>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61" name="Group 9260">
              <a:extLst>
                <a:ext uri="{FF2B5EF4-FFF2-40B4-BE49-F238E27FC236}">
                  <a16:creationId xmlns:a16="http://schemas.microsoft.com/office/drawing/2014/main" id="{D3AFDAA6-993C-7767-4C87-69AEA01E4773}"/>
                </a:ext>
              </a:extLst>
            </p:cNvPr>
            <p:cNvGrpSpPr/>
            <p:nvPr/>
          </p:nvGrpSpPr>
          <p:grpSpPr>
            <a:xfrm>
              <a:off x="3315341" y="2534455"/>
              <a:ext cx="77948" cy="77948"/>
              <a:chOff x="1880715" y="1801258"/>
              <a:chExt cx="77948" cy="77948"/>
            </a:xfrm>
          </p:grpSpPr>
          <p:cxnSp>
            <p:nvCxnSpPr>
              <p:cNvPr id="9262" name="Straight Connector 9261">
                <a:extLst>
                  <a:ext uri="{FF2B5EF4-FFF2-40B4-BE49-F238E27FC236}">
                    <a16:creationId xmlns:a16="http://schemas.microsoft.com/office/drawing/2014/main" id="{A701511F-0055-3DD7-5750-D660F1BE348D}"/>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63E178DA-62EB-B165-AC5E-D7753213F941}"/>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64" name="Group 9263">
              <a:extLst>
                <a:ext uri="{FF2B5EF4-FFF2-40B4-BE49-F238E27FC236}">
                  <a16:creationId xmlns:a16="http://schemas.microsoft.com/office/drawing/2014/main" id="{27134A90-C159-8917-FD75-280E6205338A}"/>
                </a:ext>
              </a:extLst>
            </p:cNvPr>
            <p:cNvGrpSpPr/>
            <p:nvPr/>
          </p:nvGrpSpPr>
          <p:grpSpPr>
            <a:xfrm>
              <a:off x="3356655" y="2534455"/>
              <a:ext cx="77948" cy="77948"/>
              <a:chOff x="1880715" y="1801258"/>
              <a:chExt cx="77948" cy="77948"/>
            </a:xfrm>
          </p:grpSpPr>
          <p:cxnSp>
            <p:nvCxnSpPr>
              <p:cNvPr id="9265" name="Straight Connector 9264">
                <a:extLst>
                  <a:ext uri="{FF2B5EF4-FFF2-40B4-BE49-F238E27FC236}">
                    <a16:creationId xmlns:a16="http://schemas.microsoft.com/office/drawing/2014/main" id="{026AC35B-ED61-4A1B-34EC-3FBA738E4726}"/>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5767F544-7926-FF42-F85D-A0DD2A0930AD}"/>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67" name="Group 9266">
              <a:extLst>
                <a:ext uri="{FF2B5EF4-FFF2-40B4-BE49-F238E27FC236}">
                  <a16:creationId xmlns:a16="http://schemas.microsoft.com/office/drawing/2014/main" id="{70CC2744-6994-7087-23B4-DF37F724B287}"/>
                </a:ext>
              </a:extLst>
            </p:cNvPr>
            <p:cNvGrpSpPr/>
            <p:nvPr/>
          </p:nvGrpSpPr>
          <p:grpSpPr>
            <a:xfrm>
              <a:off x="3411740" y="2534455"/>
              <a:ext cx="77948" cy="77948"/>
              <a:chOff x="1880715" y="1801258"/>
              <a:chExt cx="77948" cy="77948"/>
            </a:xfrm>
          </p:grpSpPr>
          <p:cxnSp>
            <p:nvCxnSpPr>
              <p:cNvPr id="9268" name="Straight Connector 9267">
                <a:extLst>
                  <a:ext uri="{FF2B5EF4-FFF2-40B4-BE49-F238E27FC236}">
                    <a16:creationId xmlns:a16="http://schemas.microsoft.com/office/drawing/2014/main" id="{4F126882-E91C-0DBC-13A5-286B8B3DD2CA}"/>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9F7A7EC9-37CA-5BDC-29E2-FFC0B18A8D44}"/>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70" name="Group 9269">
              <a:extLst>
                <a:ext uri="{FF2B5EF4-FFF2-40B4-BE49-F238E27FC236}">
                  <a16:creationId xmlns:a16="http://schemas.microsoft.com/office/drawing/2014/main" id="{7BEB0713-63B6-4A5D-CC08-11C431BB89C1}"/>
                </a:ext>
              </a:extLst>
            </p:cNvPr>
            <p:cNvGrpSpPr/>
            <p:nvPr/>
          </p:nvGrpSpPr>
          <p:grpSpPr>
            <a:xfrm>
              <a:off x="3444790" y="2534455"/>
              <a:ext cx="77948" cy="77948"/>
              <a:chOff x="1880715" y="1801258"/>
              <a:chExt cx="77948" cy="77948"/>
            </a:xfrm>
          </p:grpSpPr>
          <p:cxnSp>
            <p:nvCxnSpPr>
              <p:cNvPr id="9271" name="Straight Connector 9270">
                <a:extLst>
                  <a:ext uri="{FF2B5EF4-FFF2-40B4-BE49-F238E27FC236}">
                    <a16:creationId xmlns:a16="http://schemas.microsoft.com/office/drawing/2014/main" id="{137483CB-EE43-5073-9D2B-CC73E10CE61C}"/>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F903BA7A-09DB-CBA3-F9DD-17A3EA3E1E86}"/>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73" name="Group 9272">
              <a:extLst>
                <a:ext uri="{FF2B5EF4-FFF2-40B4-BE49-F238E27FC236}">
                  <a16:creationId xmlns:a16="http://schemas.microsoft.com/office/drawing/2014/main" id="{EA8A7AB2-2A16-549D-DAB0-2FBD1E649444}"/>
                </a:ext>
              </a:extLst>
            </p:cNvPr>
            <p:cNvGrpSpPr/>
            <p:nvPr/>
          </p:nvGrpSpPr>
          <p:grpSpPr>
            <a:xfrm>
              <a:off x="3549451" y="2534455"/>
              <a:ext cx="77948" cy="77948"/>
              <a:chOff x="1880715" y="1801258"/>
              <a:chExt cx="77948" cy="77948"/>
            </a:xfrm>
          </p:grpSpPr>
          <p:cxnSp>
            <p:nvCxnSpPr>
              <p:cNvPr id="9274" name="Straight Connector 9273">
                <a:extLst>
                  <a:ext uri="{FF2B5EF4-FFF2-40B4-BE49-F238E27FC236}">
                    <a16:creationId xmlns:a16="http://schemas.microsoft.com/office/drawing/2014/main" id="{6828F96B-919A-1CFF-760E-03F7A3032B97}"/>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13125D81-27D3-6A22-7AA1-0860DF535316}"/>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76" name="Group 9275">
              <a:extLst>
                <a:ext uri="{FF2B5EF4-FFF2-40B4-BE49-F238E27FC236}">
                  <a16:creationId xmlns:a16="http://schemas.microsoft.com/office/drawing/2014/main" id="{1AA5C5AB-64DC-E5A4-4610-CCA3F537481E}"/>
                </a:ext>
              </a:extLst>
            </p:cNvPr>
            <p:cNvGrpSpPr/>
            <p:nvPr/>
          </p:nvGrpSpPr>
          <p:grpSpPr>
            <a:xfrm>
              <a:off x="3720213" y="2592294"/>
              <a:ext cx="77948" cy="77948"/>
              <a:chOff x="1880715" y="1801258"/>
              <a:chExt cx="77948" cy="77948"/>
            </a:xfrm>
          </p:grpSpPr>
          <p:cxnSp>
            <p:nvCxnSpPr>
              <p:cNvPr id="9277" name="Straight Connector 9276">
                <a:extLst>
                  <a:ext uri="{FF2B5EF4-FFF2-40B4-BE49-F238E27FC236}">
                    <a16:creationId xmlns:a16="http://schemas.microsoft.com/office/drawing/2014/main" id="{FFC642E7-58EA-06E5-EC1D-F448525634A9}"/>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45B8DB9E-72DF-77E8-0553-8650DE6259F1}"/>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79" name="Group 9278">
              <a:extLst>
                <a:ext uri="{FF2B5EF4-FFF2-40B4-BE49-F238E27FC236}">
                  <a16:creationId xmlns:a16="http://schemas.microsoft.com/office/drawing/2014/main" id="{39F3E678-1EC3-DFEA-CCF5-2560DC89DC06}"/>
                </a:ext>
              </a:extLst>
            </p:cNvPr>
            <p:cNvGrpSpPr/>
            <p:nvPr/>
          </p:nvGrpSpPr>
          <p:grpSpPr>
            <a:xfrm>
              <a:off x="3805593" y="2592294"/>
              <a:ext cx="77948" cy="77948"/>
              <a:chOff x="1880715" y="1801258"/>
              <a:chExt cx="77948" cy="77948"/>
            </a:xfrm>
          </p:grpSpPr>
          <p:cxnSp>
            <p:nvCxnSpPr>
              <p:cNvPr id="9280" name="Straight Connector 9279">
                <a:extLst>
                  <a:ext uri="{FF2B5EF4-FFF2-40B4-BE49-F238E27FC236}">
                    <a16:creationId xmlns:a16="http://schemas.microsoft.com/office/drawing/2014/main" id="{5EBDA367-3FB4-77CB-B2B4-DFB4D12013C4}"/>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A953A327-09D1-DD1F-C1DC-89D58F90D481}"/>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82" name="Group 9281">
              <a:extLst>
                <a:ext uri="{FF2B5EF4-FFF2-40B4-BE49-F238E27FC236}">
                  <a16:creationId xmlns:a16="http://schemas.microsoft.com/office/drawing/2014/main" id="{E3FDFA2E-707A-5355-DEAD-F9B74E8D5767}"/>
                </a:ext>
              </a:extLst>
            </p:cNvPr>
            <p:cNvGrpSpPr/>
            <p:nvPr/>
          </p:nvGrpSpPr>
          <p:grpSpPr>
            <a:xfrm>
              <a:off x="3835890" y="2592294"/>
              <a:ext cx="77948" cy="77948"/>
              <a:chOff x="1880715" y="1801258"/>
              <a:chExt cx="77948" cy="77948"/>
            </a:xfrm>
          </p:grpSpPr>
          <p:cxnSp>
            <p:nvCxnSpPr>
              <p:cNvPr id="9283" name="Straight Connector 9282">
                <a:extLst>
                  <a:ext uri="{FF2B5EF4-FFF2-40B4-BE49-F238E27FC236}">
                    <a16:creationId xmlns:a16="http://schemas.microsoft.com/office/drawing/2014/main" id="{946A49AB-16AC-C449-D231-9DF73D21217A}"/>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31968BE2-0D49-6CDB-2848-EFB65436EBDD}"/>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85" name="Group 9284">
              <a:extLst>
                <a:ext uri="{FF2B5EF4-FFF2-40B4-BE49-F238E27FC236}">
                  <a16:creationId xmlns:a16="http://schemas.microsoft.com/office/drawing/2014/main" id="{CCA576FE-AE83-2E0E-85C1-BF52F67DB899}"/>
                </a:ext>
              </a:extLst>
            </p:cNvPr>
            <p:cNvGrpSpPr/>
            <p:nvPr/>
          </p:nvGrpSpPr>
          <p:grpSpPr>
            <a:xfrm>
              <a:off x="3899237" y="2661149"/>
              <a:ext cx="77948" cy="77948"/>
              <a:chOff x="1880715" y="1801258"/>
              <a:chExt cx="77948" cy="77948"/>
            </a:xfrm>
          </p:grpSpPr>
          <p:cxnSp>
            <p:nvCxnSpPr>
              <p:cNvPr id="9286" name="Straight Connector 9285">
                <a:extLst>
                  <a:ext uri="{FF2B5EF4-FFF2-40B4-BE49-F238E27FC236}">
                    <a16:creationId xmlns:a16="http://schemas.microsoft.com/office/drawing/2014/main" id="{5D80E386-8EC9-C43E-95D4-5EC30F88176D}"/>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D5E8D4BC-8547-924E-3795-300D70386D0F}"/>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88" name="Group 9287">
              <a:extLst>
                <a:ext uri="{FF2B5EF4-FFF2-40B4-BE49-F238E27FC236}">
                  <a16:creationId xmlns:a16="http://schemas.microsoft.com/office/drawing/2014/main" id="{B510A8D2-17D0-118A-FD5D-8BC858A7BD62}"/>
                </a:ext>
              </a:extLst>
            </p:cNvPr>
            <p:cNvGrpSpPr/>
            <p:nvPr/>
          </p:nvGrpSpPr>
          <p:grpSpPr>
            <a:xfrm>
              <a:off x="3965339" y="2661149"/>
              <a:ext cx="77948" cy="77948"/>
              <a:chOff x="1880715" y="1801258"/>
              <a:chExt cx="77948" cy="77948"/>
            </a:xfrm>
          </p:grpSpPr>
          <p:cxnSp>
            <p:nvCxnSpPr>
              <p:cNvPr id="9289" name="Straight Connector 9288">
                <a:extLst>
                  <a:ext uri="{FF2B5EF4-FFF2-40B4-BE49-F238E27FC236}">
                    <a16:creationId xmlns:a16="http://schemas.microsoft.com/office/drawing/2014/main" id="{CF4105CE-3A0A-9E1D-D8F1-1A4D9BC966F8}"/>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BB576FA4-01D0-FDBC-6C0D-2739B234925B}"/>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91" name="Group 9290">
              <a:extLst>
                <a:ext uri="{FF2B5EF4-FFF2-40B4-BE49-F238E27FC236}">
                  <a16:creationId xmlns:a16="http://schemas.microsoft.com/office/drawing/2014/main" id="{D2440B8F-6ED2-9FA8-0CB8-64CF83584B92}"/>
                </a:ext>
              </a:extLst>
            </p:cNvPr>
            <p:cNvGrpSpPr/>
            <p:nvPr/>
          </p:nvGrpSpPr>
          <p:grpSpPr>
            <a:xfrm>
              <a:off x="4067245" y="2727250"/>
              <a:ext cx="77948" cy="77948"/>
              <a:chOff x="1880715" y="1801258"/>
              <a:chExt cx="77948" cy="77948"/>
            </a:xfrm>
          </p:grpSpPr>
          <p:cxnSp>
            <p:nvCxnSpPr>
              <p:cNvPr id="9292" name="Straight Connector 9291">
                <a:extLst>
                  <a:ext uri="{FF2B5EF4-FFF2-40B4-BE49-F238E27FC236}">
                    <a16:creationId xmlns:a16="http://schemas.microsoft.com/office/drawing/2014/main" id="{3522B9D9-EB80-F72E-B267-0BC8FCA11B69}"/>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9F7E523B-E6CB-855E-4CFB-43B5F3042E19}"/>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94" name="Group 9293">
              <a:extLst>
                <a:ext uri="{FF2B5EF4-FFF2-40B4-BE49-F238E27FC236}">
                  <a16:creationId xmlns:a16="http://schemas.microsoft.com/office/drawing/2014/main" id="{3FCEDEF3-C1A8-0921-3DCC-15EDEED6907C}"/>
                </a:ext>
              </a:extLst>
            </p:cNvPr>
            <p:cNvGrpSpPr/>
            <p:nvPr/>
          </p:nvGrpSpPr>
          <p:grpSpPr>
            <a:xfrm>
              <a:off x="4116820" y="2727250"/>
              <a:ext cx="77948" cy="77948"/>
              <a:chOff x="1880715" y="1801258"/>
              <a:chExt cx="77948" cy="77948"/>
            </a:xfrm>
          </p:grpSpPr>
          <p:cxnSp>
            <p:nvCxnSpPr>
              <p:cNvPr id="9295" name="Straight Connector 9294">
                <a:extLst>
                  <a:ext uri="{FF2B5EF4-FFF2-40B4-BE49-F238E27FC236}">
                    <a16:creationId xmlns:a16="http://schemas.microsoft.com/office/drawing/2014/main" id="{D833110A-12D0-C786-7DFD-815D6C2BDBF3}"/>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A134F5C2-35DB-FF38-4AA3-90434E5F8313}"/>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297" name="Group 9296">
              <a:extLst>
                <a:ext uri="{FF2B5EF4-FFF2-40B4-BE49-F238E27FC236}">
                  <a16:creationId xmlns:a16="http://schemas.microsoft.com/office/drawing/2014/main" id="{B1BEF103-13BE-219D-D877-34E37B4458E8}"/>
                </a:ext>
              </a:extLst>
            </p:cNvPr>
            <p:cNvGrpSpPr/>
            <p:nvPr/>
          </p:nvGrpSpPr>
          <p:grpSpPr>
            <a:xfrm>
              <a:off x="4271056" y="2727250"/>
              <a:ext cx="77948" cy="77948"/>
              <a:chOff x="1880715" y="1801258"/>
              <a:chExt cx="77948" cy="77948"/>
            </a:xfrm>
          </p:grpSpPr>
          <p:cxnSp>
            <p:nvCxnSpPr>
              <p:cNvPr id="9298" name="Straight Connector 9297">
                <a:extLst>
                  <a:ext uri="{FF2B5EF4-FFF2-40B4-BE49-F238E27FC236}">
                    <a16:creationId xmlns:a16="http://schemas.microsoft.com/office/drawing/2014/main" id="{C1313C47-C18A-06B4-1D4E-117E43CC9AFB}"/>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234FAF21-88B2-F49F-28CF-3C30FEB847E7}"/>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00" name="Group 9299">
              <a:extLst>
                <a:ext uri="{FF2B5EF4-FFF2-40B4-BE49-F238E27FC236}">
                  <a16:creationId xmlns:a16="http://schemas.microsoft.com/office/drawing/2014/main" id="{4D118119-DD1C-070E-8172-75BC307BA5BC}"/>
                </a:ext>
              </a:extLst>
            </p:cNvPr>
            <p:cNvGrpSpPr/>
            <p:nvPr/>
          </p:nvGrpSpPr>
          <p:grpSpPr>
            <a:xfrm>
              <a:off x="4356437" y="2727250"/>
              <a:ext cx="77948" cy="77948"/>
              <a:chOff x="1880715" y="1801258"/>
              <a:chExt cx="77948" cy="77948"/>
            </a:xfrm>
          </p:grpSpPr>
          <p:cxnSp>
            <p:nvCxnSpPr>
              <p:cNvPr id="9301" name="Straight Connector 9300">
                <a:extLst>
                  <a:ext uri="{FF2B5EF4-FFF2-40B4-BE49-F238E27FC236}">
                    <a16:creationId xmlns:a16="http://schemas.microsoft.com/office/drawing/2014/main" id="{1B4F6D71-9A76-DE29-2DB1-6DA7243F8401}"/>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77157103-6387-D73A-A74B-F001AE1751C6}"/>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03" name="Group 9302">
              <a:extLst>
                <a:ext uri="{FF2B5EF4-FFF2-40B4-BE49-F238E27FC236}">
                  <a16:creationId xmlns:a16="http://schemas.microsoft.com/office/drawing/2014/main" id="{72D5FAFD-6CA0-5807-D521-A9A927503199}"/>
                </a:ext>
              </a:extLst>
            </p:cNvPr>
            <p:cNvGrpSpPr/>
            <p:nvPr/>
          </p:nvGrpSpPr>
          <p:grpSpPr>
            <a:xfrm>
              <a:off x="4383979" y="2727250"/>
              <a:ext cx="77948" cy="77948"/>
              <a:chOff x="1880715" y="1801258"/>
              <a:chExt cx="77948" cy="77948"/>
            </a:xfrm>
          </p:grpSpPr>
          <p:cxnSp>
            <p:nvCxnSpPr>
              <p:cNvPr id="9304" name="Straight Connector 9303">
                <a:extLst>
                  <a:ext uri="{FF2B5EF4-FFF2-40B4-BE49-F238E27FC236}">
                    <a16:creationId xmlns:a16="http://schemas.microsoft.com/office/drawing/2014/main" id="{4EF3F7CD-9AF2-94FE-CD6E-19585E5E8215}"/>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40561F1C-E736-9A83-7955-427C5531DFEC}"/>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06" name="Group 9305">
              <a:extLst>
                <a:ext uri="{FF2B5EF4-FFF2-40B4-BE49-F238E27FC236}">
                  <a16:creationId xmlns:a16="http://schemas.microsoft.com/office/drawing/2014/main" id="{2462B3DB-1EB2-F338-9672-A44A9E8F184F}"/>
                </a:ext>
              </a:extLst>
            </p:cNvPr>
            <p:cNvGrpSpPr/>
            <p:nvPr/>
          </p:nvGrpSpPr>
          <p:grpSpPr>
            <a:xfrm>
              <a:off x="4406013" y="2727250"/>
              <a:ext cx="77948" cy="77948"/>
              <a:chOff x="1880715" y="1801258"/>
              <a:chExt cx="77948" cy="77948"/>
            </a:xfrm>
          </p:grpSpPr>
          <p:cxnSp>
            <p:nvCxnSpPr>
              <p:cNvPr id="9307" name="Straight Connector 9306">
                <a:extLst>
                  <a:ext uri="{FF2B5EF4-FFF2-40B4-BE49-F238E27FC236}">
                    <a16:creationId xmlns:a16="http://schemas.microsoft.com/office/drawing/2014/main" id="{57FA5F32-955B-D224-9A6E-F8773DAE0C05}"/>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0961D3CA-8B70-010D-FD72-D10E61789FC3}"/>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09" name="Group 9308">
              <a:extLst>
                <a:ext uri="{FF2B5EF4-FFF2-40B4-BE49-F238E27FC236}">
                  <a16:creationId xmlns:a16="http://schemas.microsoft.com/office/drawing/2014/main" id="{7F8951B9-BB07-FC07-35B1-69FA6240F6C6}"/>
                </a:ext>
              </a:extLst>
            </p:cNvPr>
            <p:cNvGrpSpPr/>
            <p:nvPr/>
          </p:nvGrpSpPr>
          <p:grpSpPr>
            <a:xfrm>
              <a:off x="4466606" y="2727250"/>
              <a:ext cx="77948" cy="77948"/>
              <a:chOff x="1880715" y="1801258"/>
              <a:chExt cx="77948" cy="77948"/>
            </a:xfrm>
          </p:grpSpPr>
          <p:cxnSp>
            <p:nvCxnSpPr>
              <p:cNvPr id="9310" name="Straight Connector 9309">
                <a:extLst>
                  <a:ext uri="{FF2B5EF4-FFF2-40B4-BE49-F238E27FC236}">
                    <a16:creationId xmlns:a16="http://schemas.microsoft.com/office/drawing/2014/main" id="{2A27C9E6-5624-C340-F1FE-290AA5D94312}"/>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5B162990-9D31-03A1-4D54-BC10BA7ACC95}"/>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12" name="Group 9311">
              <a:extLst>
                <a:ext uri="{FF2B5EF4-FFF2-40B4-BE49-F238E27FC236}">
                  <a16:creationId xmlns:a16="http://schemas.microsoft.com/office/drawing/2014/main" id="{1D00B5A4-16EA-8963-67FB-3FE77ABDEDFE}"/>
                </a:ext>
              </a:extLst>
            </p:cNvPr>
            <p:cNvGrpSpPr/>
            <p:nvPr/>
          </p:nvGrpSpPr>
          <p:grpSpPr>
            <a:xfrm>
              <a:off x="4708977" y="2727250"/>
              <a:ext cx="77948" cy="77948"/>
              <a:chOff x="1880715" y="1801258"/>
              <a:chExt cx="77948" cy="77948"/>
            </a:xfrm>
          </p:grpSpPr>
          <p:cxnSp>
            <p:nvCxnSpPr>
              <p:cNvPr id="9313" name="Straight Connector 9312">
                <a:extLst>
                  <a:ext uri="{FF2B5EF4-FFF2-40B4-BE49-F238E27FC236}">
                    <a16:creationId xmlns:a16="http://schemas.microsoft.com/office/drawing/2014/main" id="{7F2A9663-8631-31C5-4DAC-EDBD4F9DDBC5}"/>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EE0079D5-8E0D-224B-AB83-CB74D27690BA}"/>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15" name="Group 9314">
              <a:extLst>
                <a:ext uri="{FF2B5EF4-FFF2-40B4-BE49-F238E27FC236}">
                  <a16:creationId xmlns:a16="http://schemas.microsoft.com/office/drawing/2014/main" id="{5869C0E5-66D2-8E03-91EE-33D4095B5F40}"/>
                </a:ext>
              </a:extLst>
            </p:cNvPr>
            <p:cNvGrpSpPr/>
            <p:nvPr/>
          </p:nvGrpSpPr>
          <p:grpSpPr>
            <a:xfrm>
              <a:off x="4890755" y="2727250"/>
              <a:ext cx="77948" cy="77948"/>
              <a:chOff x="1880715" y="1801258"/>
              <a:chExt cx="77948" cy="77948"/>
            </a:xfrm>
          </p:grpSpPr>
          <p:cxnSp>
            <p:nvCxnSpPr>
              <p:cNvPr id="9316" name="Straight Connector 9315">
                <a:extLst>
                  <a:ext uri="{FF2B5EF4-FFF2-40B4-BE49-F238E27FC236}">
                    <a16:creationId xmlns:a16="http://schemas.microsoft.com/office/drawing/2014/main" id="{DC431D9D-831D-2103-8B22-6C592FC030DF}"/>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CB7E710E-6F9E-383A-D890-2B7FE54D002A}"/>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18" name="Group 9317">
              <a:extLst>
                <a:ext uri="{FF2B5EF4-FFF2-40B4-BE49-F238E27FC236}">
                  <a16:creationId xmlns:a16="http://schemas.microsoft.com/office/drawing/2014/main" id="{D22291B9-D775-AC98-3A51-E4B666004B47}"/>
                </a:ext>
              </a:extLst>
            </p:cNvPr>
            <p:cNvGrpSpPr/>
            <p:nvPr/>
          </p:nvGrpSpPr>
          <p:grpSpPr>
            <a:xfrm>
              <a:off x="4956856" y="2727250"/>
              <a:ext cx="77948" cy="77948"/>
              <a:chOff x="1880715" y="1801258"/>
              <a:chExt cx="77948" cy="77948"/>
            </a:xfrm>
          </p:grpSpPr>
          <p:cxnSp>
            <p:nvCxnSpPr>
              <p:cNvPr id="9319" name="Straight Connector 9318">
                <a:extLst>
                  <a:ext uri="{FF2B5EF4-FFF2-40B4-BE49-F238E27FC236}">
                    <a16:creationId xmlns:a16="http://schemas.microsoft.com/office/drawing/2014/main" id="{723DE765-DD81-C7C6-CFC6-E55B343646B1}"/>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7C5D4918-953C-6495-0A14-9D9A7E35C57D}"/>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21" name="Group 9320">
              <a:extLst>
                <a:ext uri="{FF2B5EF4-FFF2-40B4-BE49-F238E27FC236}">
                  <a16:creationId xmlns:a16="http://schemas.microsoft.com/office/drawing/2014/main" id="{081A3684-ACD7-C458-332D-4633E210578B}"/>
                </a:ext>
              </a:extLst>
            </p:cNvPr>
            <p:cNvGrpSpPr/>
            <p:nvPr/>
          </p:nvGrpSpPr>
          <p:grpSpPr>
            <a:xfrm>
              <a:off x="4989906" y="2727250"/>
              <a:ext cx="77948" cy="77948"/>
              <a:chOff x="1880715" y="1801258"/>
              <a:chExt cx="77948" cy="77948"/>
            </a:xfrm>
          </p:grpSpPr>
          <p:cxnSp>
            <p:nvCxnSpPr>
              <p:cNvPr id="9322" name="Straight Connector 9321">
                <a:extLst>
                  <a:ext uri="{FF2B5EF4-FFF2-40B4-BE49-F238E27FC236}">
                    <a16:creationId xmlns:a16="http://schemas.microsoft.com/office/drawing/2014/main" id="{2AEB391D-F016-4606-A20B-24429568FA45}"/>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1D169949-DC87-E765-812B-DF78EEC3E09F}"/>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24" name="Group 9323">
              <a:extLst>
                <a:ext uri="{FF2B5EF4-FFF2-40B4-BE49-F238E27FC236}">
                  <a16:creationId xmlns:a16="http://schemas.microsoft.com/office/drawing/2014/main" id="{85E09075-EF49-8162-446E-C76657EC642D}"/>
                </a:ext>
              </a:extLst>
            </p:cNvPr>
            <p:cNvGrpSpPr/>
            <p:nvPr/>
          </p:nvGrpSpPr>
          <p:grpSpPr>
            <a:xfrm>
              <a:off x="5257065" y="2727250"/>
              <a:ext cx="77948" cy="77948"/>
              <a:chOff x="1880715" y="1801258"/>
              <a:chExt cx="77948" cy="77948"/>
            </a:xfrm>
          </p:grpSpPr>
          <p:cxnSp>
            <p:nvCxnSpPr>
              <p:cNvPr id="9325" name="Straight Connector 9324">
                <a:extLst>
                  <a:ext uri="{FF2B5EF4-FFF2-40B4-BE49-F238E27FC236}">
                    <a16:creationId xmlns:a16="http://schemas.microsoft.com/office/drawing/2014/main" id="{EFE4E5F9-A377-872A-B5FE-8C7FC6EB35A6}"/>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F8BFA22B-27F1-5E5A-D909-75DFBA06A62B}"/>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27" name="Group 9326">
              <a:extLst>
                <a:ext uri="{FF2B5EF4-FFF2-40B4-BE49-F238E27FC236}">
                  <a16:creationId xmlns:a16="http://schemas.microsoft.com/office/drawing/2014/main" id="{7F9F36A7-415A-0A87-659E-D59DBE9E4625}"/>
                </a:ext>
              </a:extLst>
            </p:cNvPr>
            <p:cNvGrpSpPr/>
            <p:nvPr/>
          </p:nvGrpSpPr>
          <p:grpSpPr>
            <a:xfrm>
              <a:off x="5350708" y="2727250"/>
              <a:ext cx="77948" cy="77948"/>
              <a:chOff x="1880715" y="1801258"/>
              <a:chExt cx="77948" cy="77948"/>
            </a:xfrm>
          </p:grpSpPr>
          <p:cxnSp>
            <p:nvCxnSpPr>
              <p:cNvPr id="9328" name="Straight Connector 9327">
                <a:extLst>
                  <a:ext uri="{FF2B5EF4-FFF2-40B4-BE49-F238E27FC236}">
                    <a16:creationId xmlns:a16="http://schemas.microsoft.com/office/drawing/2014/main" id="{B1F344DF-8AE9-AC26-8569-D409105117C8}"/>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70C1DD5E-8D3E-15F9-9984-80BD34DDD780}"/>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30" name="Group 9329">
              <a:extLst>
                <a:ext uri="{FF2B5EF4-FFF2-40B4-BE49-F238E27FC236}">
                  <a16:creationId xmlns:a16="http://schemas.microsoft.com/office/drawing/2014/main" id="{34F393CC-2234-2454-6969-6EFBFD567C2D}"/>
                </a:ext>
              </a:extLst>
            </p:cNvPr>
            <p:cNvGrpSpPr/>
            <p:nvPr/>
          </p:nvGrpSpPr>
          <p:grpSpPr>
            <a:xfrm>
              <a:off x="5400284" y="2727250"/>
              <a:ext cx="77948" cy="77948"/>
              <a:chOff x="1880715" y="1801258"/>
              <a:chExt cx="77948" cy="77948"/>
            </a:xfrm>
          </p:grpSpPr>
          <p:cxnSp>
            <p:nvCxnSpPr>
              <p:cNvPr id="9331" name="Straight Connector 9330">
                <a:extLst>
                  <a:ext uri="{FF2B5EF4-FFF2-40B4-BE49-F238E27FC236}">
                    <a16:creationId xmlns:a16="http://schemas.microsoft.com/office/drawing/2014/main" id="{42A83539-BBDC-751A-7025-8E880BADDC63}"/>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36A0B702-421B-7C5B-569C-49368E14BBB6}"/>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33" name="Group 9332">
              <a:extLst>
                <a:ext uri="{FF2B5EF4-FFF2-40B4-BE49-F238E27FC236}">
                  <a16:creationId xmlns:a16="http://schemas.microsoft.com/office/drawing/2014/main" id="{C7B80546-C900-E0FC-D3FB-575117A41353}"/>
                </a:ext>
              </a:extLst>
            </p:cNvPr>
            <p:cNvGrpSpPr/>
            <p:nvPr/>
          </p:nvGrpSpPr>
          <p:grpSpPr>
            <a:xfrm>
              <a:off x="5549012" y="2727250"/>
              <a:ext cx="77948" cy="77948"/>
              <a:chOff x="1880715" y="1801258"/>
              <a:chExt cx="77948" cy="77948"/>
            </a:xfrm>
          </p:grpSpPr>
          <p:cxnSp>
            <p:nvCxnSpPr>
              <p:cNvPr id="9334" name="Straight Connector 9333">
                <a:extLst>
                  <a:ext uri="{FF2B5EF4-FFF2-40B4-BE49-F238E27FC236}">
                    <a16:creationId xmlns:a16="http://schemas.microsoft.com/office/drawing/2014/main" id="{914A4D5B-BE2F-992A-9A55-9EBD122764D8}"/>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D9B86AE8-14C4-57C9-FB22-D825188FAF97}"/>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36" name="Group 9335">
              <a:extLst>
                <a:ext uri="{FF2B5EF4-FFF2-40B4-BE49-F238E27FC236}">
                  <a16:creationId xmlns:a16="http://schemas.microsoft.com/office/drawing/2014/main" id="{3BCABA57-DEE3-1092-0465-43C038C75D5D}"/>
                </a:ext>
              </a:extLst>
            </p:cNvPr>
            <p:cNvGrpSpPr/>
            <p:nvPr/>
          </p:nvGrpSpPr>
          <p:grpSpPr>
            <a:xfrm>
              <a:off x="5565538" y="2727250"/>
              <a:ext cx="77948" cy="77948"/>
              <a:chOff x="1880715" y="1801258"/>
              <a:chExt cx="77948" cy="77948"/>
            </a:xfrm>
          </p:grpSpPr>
          <p:cxnSp>
            <p:nvCxnSpPr>
              <p:cNvPr id="9337" name="Straight Connector 9336">
                <a:extLst>
                  <a:ext uri="{FF2B5EF4-FFF2-40B4-BE49-F238E27FC236}">
                    <a16:creationId xmlns:a16="http://schemas.microsoft.com/office/drawing/2014/main" id="{60E21B14-E7D3-339B-A606-9E284526968A}"/>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4E3F4BEC-D459-ADDF-783F-FEB31F2BA209}"/>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39" name="Group 9338">
              <a:extLst>
                <a:ext uri="{FF2B5EF4-FFF2-40B4-BE49-F238E27FC236}">
                  <a16:creationId xmlns:a16="http://schemas.microsoft.com/office/drawing/2014/main" id="{B35691F3-A3C4-DAEC-8FE0-5F1DBFC31EF5}"/>
                </a:ext>
              </a:extLst>
            </p:cNvPr>
            <p:cNvGrpSpPr/>
            <p:nvPr/>
          </p:nvGrpSpPr>
          <p:grpSpPr>
            <a:xfrm>
              <a:off x="5579309" y="2727250"/>
              <a:ext cx="77948" cy="77948"/>
              <a:chOff x="1880715" y="1801258"/>
              <a:chExt cx="77948" cy="77948"/>
            </a:xfrm>
          </p:grpSpPr>
          <p:cxnSp>
            <p:nvCxnSpPr>
              <p:cNvPr id="9340" name="Straight Connector 9339">
                <a:extLst>
                  <a:ext uri="{FF2B5EF4-FFF2-40B4-BE49-F238E27FC236}">
                    <a16:creationId xmlns:a16="http://schemas.microsoft.com/office/drawing/2014/main" id="{C0F26E6B-BFF5-1390-909B-5F5B6C3B148F}"/>
                  </a:ext>
                </a:extLst>
              </p:cNvPr>
              <p:cNvCxnSpPr/>
              <p:nvPr/>
            </p:nvCxnSpPr>
            <p:spPr bwMode="auto">
              <a:xfrm>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BE3605B4-08E3-8AB5-D696-F1AAF69CD21F}"/>
                  </a:ext>
                </a:extLst>
              </p:cNvPr>
              <p:cNvCxnSpPr>
                <a:cxnSpLocks/>
              </p:cNvCxnSpPr>
              <p:nvPr/>
            </p:nvCxnSpPr>
            <p:spPr bwMode="auto">
              <a:xfrm rot="16200000">
                <a:off x="1919689" y="1801258"/>
                <a:ext cx="0" cy="77948"/>
              </a:xfrm>
              <a:prstGeom prst="line">
                <a:avLst/>
              </a:prstGeom>
              <a:noFill/>
              <a:ln w="19050" cap="flat" cmpd="sng" algn="ctr">
                <a:solidFill>
                  <a:schemeClr val="accent1"/>
                </a:solidFill>
                <a:prstDash val="solid"/>
                <a:round/>
                <a:headEnd type="none" w="med" len="med"/>
                <a:tailEnd type="none" w="med" len="med"/>
              </a:ln>
              <a:effectLst/>
            </p:spPr>
          </p:cxnSp>
        </p:grpSp>
        <p:sp>
          <p:nvSpPr>
            <p:cNvPr id="9342" name="Freeform: Shape 9341">
              <a:extLst>
                <a:ext uri="{FF2B5EF4-FFF2-40B4-BE49-F238E27FC236}">
                  <a16:creationId xmlns:a16="http://schemas.microsoft.com/office/drawing/2014/main" id="{F5197059-3D26-2F88-0833-AAE28E1A2DCD}"/>
                </a:ext>
              </a:extLst>
            </p:cNvPr>
            <p:cNvSpPr/>
            <p:nvPr/>
          </p:nvSpPr>
          <p:spPr bwMode="auto">
            <a:xfrm>
              <a:off x="1284430" y="2216619"/>
              <a:ext cx="4322941" cy="551487"/>
            </a:xfrm>
            <a:custGeom>
              <a:avLst/>
              <a:gdLst>
                <a:gd name="connsiteX0" fmla="*/ 0 w 4322941"/>
                <a:gd name="connsiteY0" fmla="*/ 0 h 551487"/>
                <a:gd name="connsiteX1" fmla="*/ 309544 w 4322941"/>
                <a:gd name="connsiteY1" fmla="*/ 0 h 551487"/>
                <a:gd name="connsiteX2" fmla="*/ 309544 w 4322941"/>
                <a:gd name="connsiteY2" fmla="*/ 46254 h 551487"/>
                <a:gd name="connsiteX3" fmla="*/ 473210 w 4322941"/>
                <a:gd name="connsiteY3" fmla="*/ 42696 h 551487"/>
                <a:gd name="connsiteX4" fmla="*/ 473210 w 4322941"/>
                <a:gd name="connsiteY4" fmla="*/ 85392 h 551487"/>
                <a:gd name="connsiteX5" fmla="*/ 579950 w 4322941"/>
                <a:gd name="connsiteY5" fmla="*/ 85392 h 551487"/>
                <a:gd name="connsiteX6" fmla="*/ 579950 w 4322941"/>
                <a:gd name="connsiteY6" fmla="*/ 117414 h 551487"/>
                <a:gd name="connsiteX7" fmla="*/ 626203 w 4322941"/>
                <a:gd name="connsiteY7" fmla="*/ 117414 h 551487"/>
                <a:gd name="connsiteX8" fmla="*/ 626203 w 4322941"/>
                <a:gd name="connsiteY8" fmla="*/ 156551 h 551487"/>
                <a:gd name="connsiteX9" fmla="*/ 1384052 w 4322941"/>
                <a:gd name="connsiteY9" fmla="*/ 156551 h 551487"/>
                <a:gd name="connsiteX10" fmla="*/ 1391168 w 4322941"/>
                <a:gd name="connsiteY10" fmla="*/ 199247 h 551487"/>
                <a:gd name="connsiteX11" fmla="*/ 1825242 w 4322941"/>
                <a:gd name="connsiteY11" fmla="*/ 199247 h 551487"/>
                <a:gd name="connsiteX12" fmla="*/ 1825242 w 4322941"/>
                <a:gd name="connsiteY12" fmla="*/ 252617 h 551487"/>
                <a:gd name="connsiteX13" fmla="*/ 1850147 w 4322941"/>
                <a:gd name="connsiteY13" fmla="*/ 252617 h 551487"/>
                <a:gd name="connsiteX14" fmla="*/ 1850147 w 4322941"/>
                <a:gd name="connsiteY14" fmla="*/ 309544 h 551487"/>
                <a:gd name="connsiteX15" fmla="*/ 1889285 w 4322941"/>
                <a:gd name="connsiteY15" fmla="*/ 309544 h 551487"/>
                <a:gd name="connsiteX16" fmla="*/ 1889285 w 4322941"/>
                <a:gd name="connsiteY16" fmla="*/ 355798 h 551487"/>
                <a:gd name="connsiteX17" fmla="*/ 2369612 w 4322941"/>
                <a:gd name="connsiteY17" fmla="*/ 355798 h 551487"/>
                <a:gd name="connsiteX18" fmla="*/ 2369612 w 4322941"/>
                <a:gd name="connsiteY18" fmla="*/ 412726 h 551487"/>
                <a:gd name="connsiteX19" fmla="*/ 2640018 w 4322941"/>
                <a:gd name="connsiteY19" fmla="*/ 412726 h 551487"/>
                <a:gd name="connsiteX20" fmla="*/ 2640018 w 4322941"/>
                <a:gd name="connsiteY20" fmla="*/ 483885 h 551487"/>
                <a:gd name="connsiteX21" fmla="*/ 2807243 w 4322941"/>
                <a:gd name="connsiteY21" fmla="*/ 483885 h 551487"/>
                <a:gd name="connsiteX22" fmla="*/ 2807243 w 4322941"/>
                <a:gd name="connsiteY22" fmla="*/ 551487 h 551487"/>
                <a:gd name="connsiteX23" fmla="*/ 4322941 w 4322941"/>
                <a:gd name="connsiteY23" fmla="*/ 551487 h 55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22941" h="551487">
                  <a:moveTo>
                    <a:pt x="0" y="0"/>
                  </a:moveTo>
                  <a:lnTo>
                    <a:pt x="309544" y="0"/>
                  </a:lnTo>
                  <a:lnTo>
                    <a:pt x="309544" y="46254"/>
                  </a:lnTo>
                  <a:lnTo>
                    <a:pt x="473210" y="42696"/>
                  </a:lnTo>
                  <a:lnTo>
                    <a:pt x="473210" y="85392"/>
                  </a:lnTo>
                  <a:lnTo>
                    <a:pt x="579950" y="85392"/>
                  </a:lnTo>
                  <a:lnTo>
                    <a:pt x="579950" y="117414"/>
                  </a:lnTo>
                  <a:lnTo>
                    <a:pt x="626203" y="117414"/>
                  </a:lnTo>
                  <a:lnTo>
                    <a:pt x="626203" y="156551"/>
                  </a:lnTo>
                  <a:lnTo>
                    <a:pt x="1384052" y="156551"/>
                  </a:lnTo>
                  <a:lnTo>
                    <a:pt x="1391168" y="199247"/>
                  </a:lnTo>
                  <a:lnTo>
                    <a:pt x="1825242" y="199247"/>
                  </a:lnTo>
                  <a:lnTo>
                    <a:pt x="1825242" y="252617"/>
                  </a:lnTo>
                  <a:lnTo>
                    <a:pt x="1850147" y="252617"/>
                  </a:lnTo>
                  <a:lnTo>
                    <a:pt x="1850147" y="309544"/>
                  </a:lnTo>
                  <a:lnTo>
                    <a:pt x="1889285" y="309544"/>
                  </a:lnTo>
                  <a:lnTo>
                    <a:pt x="1889285" y="355798"/>
                  </a:lnTo>
                  <a:lnTo>
                    <a:pt x="2369612" y="355798"/>
                  </a:lnTo>
                  <a:lnTo>
                    <a:pt x="2369612" y="412726"/>
                  </a:lnTo>
                  <a:lnTo>
                    <a:pt x="2640018" y="412726"/>
                  </a:lnTo>
                  <a:lnTo>
                    <a:pt x="2640018" y="483885"/>
                  </a:lnTo>
                  <a:lnTo>
                    <a:pt x="2807243" y="483885"/>
                  </a:lnTo>
                  <a:lnTo>
                    <a:pt x="2807243" y="551487"/>
                  </a:lnTo>
                  <a:lnTo>
                    <a:pt x="4322941" y="551487"/>
                  </a:lnTo>
                </a:path>
              </a:pathLst>
            </a:custGeom>
            <a:noFill/>
            <a:ln w="28575">
              <a:solidFill>
                <a:schemeClr val="accent1"/>
              </a:solidFill>
              <a:miter lim="800000"/>
              <a:headEnd/>
              <a:tailEnd/>
            </a:ln>
          </p:spPr>
          <p:txBody>
            <a:bodyPr rtlCol="0" anchor="ctr"/>
            <a:lstStyle/>
            <a:p>
              <a:pPr algn="ctr"/>
              <a:endParaRPr lang="en-US"/>
            </a:p>
          </p:txBody>
        </p:sp>
      </p:grpSp>
      <p:grpSp>
        <p:nvGrpSpPr>
          <p:cNvPr id="9433" name="Group 9432">
            <a:extLst>
              <a:ext uri="{FF2B5EF4-FFF2-40B4-BE49-F238E27FC236}">
                <a16:creationId xmlns:a16="http://schemas.microsoft.com/office/drawing/2014/main" id="{8BBABA90-7936-B5D9-BD5D-03ACBB6B5EC0}"/>
              </a:ext>
            </a:extLst>
          </p:cNvPr>
          <p:cNvGrpSpPr/>
          <p:nvPr/>
        </p:nvGrpSpPr>
        <p:grpSpPr>
          <a:xfrm>
            <a:off x="1391614" y="2223735"/>
            <a:ext cx="4371136" cy="1165321"/>
            <a:chOff x="1277314" y="2223735"/>
            <a:chExt cx="4371136" cy="1165321"/>
          </a:xfrm>
        </p:grpSpPr>
        <p:grpSp>
          <p:nvGrpSpPr>
            <p:cNvPr id="9344" name="Group 9343">
              <a:extLst>
                <a:ext uri="{FF2B5EF4-FFF2-40B4-BE49-F238E27FC236}">
                  <a16:creationId xmlns:a16="http://schemas.microsoft.com/office/drawing/2014/main" id="{1A45302D-6B9C-1345-D79F-B1C69087A8B4}"/>
                </a:ext>
              </a:extLst>
            </p:cNvPr>
            <p:cNvGrpSpPr/>
            <p:nvPr/>
          </p:nvGrpSpPr>
          <p:grpSpPr>
            <a:xfrm>
              <a:off x="1952040" y="2482099"/>
              <a:ext cx="77948" cy="77948"/>
              <a:chOff x="1880715" y="1801258"/>
              <a:chExt cx="77948" cy="77948"/>
            </a:xfrm>
          </p:grpSpPr>
          <p:cxnSp>
            <p:nvCxnSpPr>
              <p:cNvPr id="9345" name="Straight Connector 9344">
                <a:extLst>
                  <a:ext uri="{FF2B5EF4-FFF2-40B4-BE49-F238E27FC236}">
                    <a16:creationId xmlns:a16="http://schemas.microsoft.com/office/drawing/2014/main" id="{13B0F0A9-196A-C09A-CFF6-D966FAB74C9C}"/>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68534423-4C6B-DE35-220E-B9737D29C84A}"/>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48" name="Group 9347">
              <a:extLst>
                <a:ext uri="{FF2B5EF4-FFF2-40B4-BE49-F238E27FC236}">
                  <a16:creationId xmlns:a16="http://schemas.microsoft.com/office/drawing/2014/main" id="{77327D03-68DA-7341-4150-5AC93E0DF57F}"/>
                </a:ext>
              </a:extLst>
            </p:cNvPr>
            <p:cNvGrpSpPr/>
            <p:nvPr/>
          </p:nvGrpSpPr>
          <p:grpSpPr>
            <a:xfrm>
              <a:off x="2105033" y="2482099"/>
              <a:ext cx="77948" cy="77948"/>
              <a:chOff x="1880715" y="1801258"/>
              <a:chExt cx="77948" cy="77948"/>
            </a:xfrm>
          </p:grpSpPr>
          <p:cxnSp>
            <p:nvCxnSpPr>
              <p:cNvPr id="9349" name="Straight Connector 9348">
                <a:extLst>
                  <a:ext uri="{FF2B5EF4-FFF2-40B4-BE49-F238E27FC236}">
                    <a16:creationId xmlns:a16="http://schemas.microsoft.com/office/drawing/2014/main" id="{F9FC27EC-8303-879D-09FE-968B899495A4}"/>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CC241480-499D-FFAB-A90C-B0E0C81AD4A4}"/>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51" name="Group 9350">
              <a:extLst>
                <a:ext uri="{FF2B5EF4-FFF2-40B4-BE49-F238E27FC236}">
                  <a16:creationId xmlns:a16="http://schemas.microsoft.com/office/drawing/2014/main" id="{FBE51FB9-B4AB-0C06-4272-3AF9EF010168}"/>
                </a:ext>
              </a:extLst>
            </p:cNvPr>
            <p:cNvGrpSpPr/>
            <p:nvPr/>
          </p:nvGrpSpPr>
          <p:grpSpPr>
            <a:xfrm>
              <a:off x="2229562" y="2507005"/>
              <a:ext cx="77948" cy="77948"/>
              <a:chOff x="1880715" y="1801258"/>
              <a:chExt cx="77948" cy="77948"/>
            </a:xfrm>
          </p:grpSpPr>
          <p:cxnSp>
            <p:nvCxnSpPr>
              <p:cNvPr id="9352" name="Straight Connector 9351">
                <a:extLst>
                  <a:ext uri="{FF2B5EF4-FFF2-40B4-BE49-F238E27FC236}">
                    <a16:creationId xmlns:a16="http://schemas.microsoft.com/office/drawing/2014/main" id="{DEA0A7B4-6207-0769-AF6A-FD86ADDDDD77}"/>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92682F13-73FB-CF0E-A239-9F592F74BB3F}"/>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54" name="Group 9353">
              <a:extLst>
                <a:ext uri="{FF2B5EF4-FFF2-40B4-BE49-F238E27FC236}">
                  <a16:creationId xmlns:a16="http://schemas.microsoft.com/office/drawing/2014/main" id="{4DB3D29F-7522-993F-EB7B-6B06C2468DB6}"/>
                </a:ext>
              </a:extLst>
            </p:cNvPr>
            <p:cNvGrpSpPr/>
            <p:nvPr/>
          </p:nvGrpSpPr>
          <p:grpSpPr>
            <a:xfrm>
              <a:off x="2282932" y="2546143"/>
              <a:ext cx="77948" cy="77948"/>
              <a:chOff x="1880715" y="1801258"/>
              <a:chExt cx="77948" cy="77948"/>
            </a:xfrm>
          </p:grpSpPr>
          <p:cxnSp>
            <p:nvCxnSpPr>
              <p:cNvPr id="9355" name="Straight Connector 9354">
                <a:extLst>
                  <a:ext uri="{FF2B5EF4-FFF2-40B4-BE49-F238E27FC236}">
                    <a16:creationId xmlns:a16="http://schemas.microsoft.com/office/drawing/2014/main" id="{F459AF0F-10EE-A1AA-52C0-2B66A951019A}"/>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F6732E85-DBFE-CE94-7A4B-9B60D2FC6919}"/>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57" name="Group 9356">
              <a:extLst>
                <a:ext uri="{FF2B5EF4-FFF2-40B4-BE49-F238E27FC236}">
                  <a16:creationId xmlns:a16="http://schemas.microsoft.com/office/drawing/2014/main" id="{08258BD5-3F68-7B8C-AD6C-0FFC86F44060}"/>
                </a:ext>
              </a:extLst>
            </p:cNvPr>
            <p:cNvGrpSpPr/>
            <p:nvPr/>
          </p:nvGrpSpPr>
          <p:grpSpPr>
            <a:xfrm>
              <a:off x="2460831" y="2645766"/>
              <a:ext cx="77948" cy="77948"/>
              <a:chOff x="1880715" y="1801258"/>
              <a:chExt cx="77948" cy="77948"/>
            </a:xfrm>
          </p:grpSpPr>
          <p:cxnSp>
            <p:nvCxnSpPr>
              <p:cNvPr id="9358" name="Straight Connector 9357">
                <a:extLst>
                  <a:ext uri="{FF2B5EF4-FFF2-40B4-BE49-F238E27FC236}">
                    <a16:creationId xmlns:a16="http://schemas.microsoft.com/office/drawing/2014/main" id="{EA1737F0-4BAF-D9D1-08F7-A537BC69E291}"/>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95D04E20-C045-A5B6-4A26-2491917380B9}"/>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60" name="Group 9359">
              <a:extLst>
                <a:ext uri="{FF2B5EF4-FFF2-40B4-BE49-F238E27FC236}">
                  <a16:creationId xmlns:a16="http://schemas.microsoft.com/office/drawing/2014/main" id="{DF98C047-CD3F-C913-E3C9-834496B4CA79}"/>
                </a:ext>
              </a:extLst>
            </p:cNvPr>
            <p:cNvGrpSpPr/>
            <p:nvPr/>
          </p:nvGrpSpPr>
          <p:grpSpPr>
            <a:xfrm>
              <a:off x="2482178" y="2645766"/>
              <a:ext cx="77948" cy="77948"/>
              <a:chOff x="1880715" y="1801258"/>
              <a:chExt cx="77948" cy="77948"/>
            </a:xfrm>
          </p:grpSpPr>
          <p:cxnSp>
            <p:nvCxnSpPr>
              <p:cNvPr id="9361" name="Straight Connector 9360">
                <a:extLst>
                  <a:ext uri="{FF2B5EF4-FFF2-40B4-BE49-F238E27FC236}">
                    <a16:creationId xmlns:a16="http://schemas.microsoft.com/office/drawing/2014/main" id="{59C53619-80FA-6514-FBEC-F337B8845081}"/>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6571329D-B8B9-68D4-26D2-6D8E96186C94}"/>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63" name="Group 9362">
              <a:extLst>
                <a:ext uri="{FF2B5EF4-FFF2-40B4-BE49-F238E27FC236}">
                  <a16:creationId xmlns:a16="http://schemas.microsoft.com/office/drawing/2014/main" id="{4E1DF414-3B5B-65CB-281B-8F34C1C25CDD}"/>
                </a:ext>
              </a:extLst>
            </p:cNvPr>
            <p:cNvGrpSpPr/>
            <p:nvPr/>
          </p:nvGrpSpPr>
          <p:grpSpPr>
            <a:xfrm>
              <a:off x="2564012" y="2645766"/>
              <a:ext cx="77948" cy="77948"/>
              <a:chOff x="1880715" y="1801258"/>
              <a:chExt cx="77948" cy="77948"/>
            </a:xfrm>
          </p:grpSpPr>
          <p:cxnSp>
            <p:nvCxnSpPr>
              <p:cNvPr id="9364" name="Straight Connector 9363">
                <a:extLst>
                  <a:ext uri="{FF2B5EF4-FFF2-40B4-BE49-F238E27FC236}">
                    <a16:creationId xmlns:a16="http://schemas.microsoft.com/office/drawing/2014/main" id="{0787FC29-C6EB-4A7C-34AB-6B2ED01E89BF}"/>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6F974DCA-1798-1918-D0DA-84394D95FE62}"/>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66" name="Group 9365">
              <a:extLst>
                <a:ext uri="{FF2B5EF4-FFF2-40B4-BE49-F238E27FC236}">
                  <a16:creationId xmlns:a16="http://schemas.microsoft.com/office/drawing/2014/main" id="{1DD9AA70-D522-D32A-CB9B-7FA174B2C5FC}"/>
                </a:ext>
              </a:extLst>
            </p:cNvPr>
            <p:cNvGrpSpPr/>
            <p:nvPr/>
          </p:nvGrpSpPr>
          <p:grpSpPr>
            <a:xfrm>
              <a:off x="2880672" y="2859245"/>
              <a:ext cx="77948" cy="77948"/>
              <a:chOff x="1880715" y="1801258"/>
              <a:chExt cx="77948" cy="77948"/>
            </a:xfrm>
          </p:grpSpPr>
          <p:cxnSp>
            <p:nvCxnSpPr>
              <p:cNvPr id="9367" name="Straight Connector 9366">
                <a:extLst>
                  <a:ext uri="{FF2B5EF4-FFF2-40B4-BE49-F238E27FC236}">
                    <a16:creationId xmlns:a16="http://schemas.microsoft.com/office/drawing/2014/main" id="{634B8D06-6063-430C-B5ED-12C5EE582547}"/>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36E1C3A9-EA60-5E67-80C5-419189E87ECA}"/>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69" name="Group 9368">
              <a:extLst>
                <a:ext uri="{FF2B5EF4-FFF2-40B4-BE49-F238E27FC236}">
                  <a16:creationId xmlns:a16="http://schemas.microsoft.com/office/drawing/2014/main" id="{65628E35-B5E9-C86A-72F4-44F8085A92C4}"/>
                </a:ext>
              </a:extLst>
            </p:cNvPr>
            <p:cNvGrpSpPr/>
            <p:nvPr/>
          </p:nvGrpSpPr>
          <p:grpSpPr>
            <a:xfrm>
              <a:off x="2966063" y="2912615"/>
              <a:ext cx="77948" cy="77948"/>
              <a:chOff x="1880715" y="1801258"/>
              <a:chExt cx="77948" cy="77948"/>
            </a:xfrm>
          </p:grpSpPr>
          <p:cxnSp>
            <p:nvCxnSpPr>
              <p:cNvPr id="9370" name="Straight Connector 9369">
                <a:extLst>
                  <a:ext uri="{FF2B5EF4-FFF2-40B4-BE49-F238E27FC236}">
                    <a16:creationId xmlns:a16="http://schemas.microsoft.com/office/drawing/2014/main" id="{ECEC9A93-C5F1-2B23-2AB9-C46FFA5B5AE9}"/>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4DA0FBA6-CD8B-5249-47F3-2CC3D5C79599}"/>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72" name="Group 9371">
              <a:extLst>
                <a:ext uri="{FF2B5EF4-FFF2-40B4-BE49-F238E27FC236}">
                  <a16:creationId xmlns:a16="http://schemas.microsoft.com/office/drawing/2014/main" id="{5E8989B5-01AF-CACD-F6E9-9D69FBA4E6AC}"/>
                </a:ext>
              </a:extLst>
            </p:cNvPr>
            <p:cNvGrpSpPr/>
            <p:nvPr/>
          </p:nvGrpSpPr>
          <p:grpSpPr>
            <a:xfrm>
              <a:off x="3129730" y="2987332"/>
              <a:ext cx="77948" cy="77948"/>
              <a:chOff x="1880715" y="1801258"/>
              <a:chExt cx="77948" cy="77948"/>
            </a:xfrm>
          </p:grpSpPr>
          <p:cxnSp>
            <p:nvCxnSpPr>
              <p:cNvPr id="9373" name="Straight Connector 9372">
                <a:extLst>
                  <a:ext uri="{FF2B5EF4-FFF2-40B4-BE49-F238E27FC236}">
                    <a16:creationId xmlns:a16="http://schemas.microsoft.com/office/drawing/2014/main" id="{BF0FEF64-22D7-3693-C98D-D3E16A289445}"/>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850CD5D8-D15B-E989-9423-16A219024C63}"/>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75" name="Group 9374">
              <a:extLst>
                <a:ext uri="{FF2B5EF4-FFF2-40B4-BE49-F238E27FC236}">
                  <a16:creationId xmlns:a16="http://schemas.microsoft.com/office/drawing/2014/main" id="{007A15FE-2424-6736-F3F1-B17BAF27A183}"/>
                </a:ext>
              </a:extLst>
            </p:cNvPr>
            <p:cNvGrpSpPr/>
            <p:nvPr/>
          </p:nvGrpSpPr>
          <p:grpSpPr>
            <a:xfrm>
              <a:off x="3243585" y="3026470"/>
              <a:ext cx="77948" cy="77948"/>
              <a:chOff x="1880715" y="1801258"/>
              <a:chExt cx="77948" cy="77948"/>
            </a:xfrm>
          </p:grpSpPr>
          <p:cxnSp>
            <p:nvCxnSpPr>
              <p:cNvPr id="9376" name="Straight Connector 9375">
                <a:extLst>
                  <a:ext uri="{FF2B5EF4-FFF2-40B4-BE49-F238E27FC236}">
                    <a16:creationId xmlns:a16="http://schemas.microsoft.com/office/drawing/2014/main" id="{EBA708BC-7255-6DCA-7D24-653BE1A25212}"/>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B1B5EE3F-B363-7B3E-0553-64031364888A}"/>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78" name="Group 9377">
              <a:extLst>
                <a:ext uri="{FF2B5EF4-FFF2-40B4-BE49-F238E27FC236}">
                  <a16:creationId xmlns:a16="http://schemas.microsoft.com/office/drawing/2014/main" id="{26A7EF1E-18C3-359F-9685-74C22B93256A}"/>
                </a:ext>
              </a:extLst>
            </p:cNvPr>
            <p:cNvGrpSpPr/>
            <p:nvPr/>
          </p:nvGrpSpPr>
          <p:grpSpPr>
            <a:xfrm>
              <a:off x="3336093" y="3076282"/>
              <a:ext cx="77948" cy="77948"/>
              <a:chOff x="1880715" y="1801258"/>
              <a:chExt cx="77948" cy="77948"/>
            </a:xfrm>
          </p:grpSpPr>
          <p:cxnSp>
            <p:nvCxnSpPr>
              <p:cNvPr id="9379" name="Straight Connector 9378">
                <a:extLst>
                  <a:ext uri="{FF2B5EF4-FFF2-40B4-BE49-F238E27FC236}">
                    <a16:creationId xmlns:a16="http://schemas.microsoft.com/office/drawing/2014/main" id="{B8985DF3-DB8A-6F39-2F6F-780EAC94DBBC}"/>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9A73D290-36BA-DA0C-53EB-7DA94DE549F6}"/>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81" name="Group 9380">
              <a:extLst>
                <a:ext uri="{FF2B5EF4-FFF2-40B4-BE49-F238E27FC236}">
                  <a16:creationId xmlns:a16="http://schemas.microsoft.com/office/drawing/2014/main" id="{6EAAADA7-3AA2-66EB-BC54-AF96F7AD1A25}"/>
                </a:ext>
              </a:extLst>
            </p:cNvPr>
            <p:cNvGrpSpPr/>
            <p:nvPr/>
          </p:nvGrpSpPr>
          <p:grpSpPr>
            <a:xfrm>
              <a:off x="3567361" y="3204369"/>
              <a:ext cx="77948" cy="77948"/>
              <a:chOff x="1880715" y="1801258"/>
              <a:chExt cx="77948" cy="77948"/>
            </a:xfrm>
          </p:grpSpPr>
          <p:cxnSp>
            <p:nvCxnSpPr>
              <p:cNvPr id="9382" name="Straight Connector 9381">
                <a:extLst>
                  <a:ext uri="{FF2B5EF4-FFF2-40B4-BE49-F238E27FC236}">
                    <a16:creationId xmlns:a16="http://schemas.microsoft.com/office/drawing/2014/main" id="{BC2A9F52-7BD8-E3C0-83F5-2B56E10931A7}"/>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E694D810-DC5A-4854-5824-55C9F310078F}"/>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84" name="Group 9383">
              <a:extLst>
                <a:ext uri="{FF2B5EF4-FFF2-40B4-BE49-F238E27FC236}">
                  <a16:creationId xmlns:a16="http://schemas.microsoft.com/office/drawing/2014/main" id="{6B09DD41-D70B-B45B-C584-969C864E91C2}"/>
                </a:ext>
              </a:extLst>
            </p:cNvPr>
            <p:cNvGrpSpPr/>
            <p:nvPr/>
          </p:nvGrpSpPr>
          <p:grpSpPr>
            <a:xfrm>
              <a:off x="3602941" y="3204369"/>
              <a:ext cx="77948" cy="77948"/>
              <a:chOff x="1880715" y="1801258"/>
              <a:chExt cx="77948" cy="77948"/>
            </a:xfrm>
          </p:grpSpPr>
          <p:cxnSp>
            <p:nvCxnSpPr>
              <p:cNvPr id="9385" name="Straight Connector 9384">
                <a:extLst>
                  <a:ext uri="{FF2B5EF4-FFF2-40B4-BE49-F238E27FC236}">
                    <a16:creationId xmlns:a16="http://schemas.microsoft.com/office/drawing/2014/main" id="{BA05E33E-DBB5-E39A-E73D-F67D30B4211D}"/>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A1A5058E-EB33-1DCC-6CB1-EEFD37D5BF5F}"/>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87" name="Group 9386">
              <a:extLst>
                <a:ext uri="{FF2B5EF4-FFF2-40B4-BE49-F238E27FC236}">
                  <a16:creationId xmlns:a16="http://schemas.microsoft.com/office/drawing/2014/main" id="{0981E013-FFBC-F354-0B9B-BC3FD26C0196}"/>
                </a:ext>
              </a:extLst>
            </p:cNvPr>
            <p:cNvGrpSpPr/>
            <p:nvPr/>
          </p:nvGrpSpPr>
          <p:grpSpPr>
            <a:xfrm>
              <a:off x="3763050" y="3204369"/>
              <a:ext cx="77948" cy="77948"/>
              <a:chOff x="1880715" y="1801258"/>
              <a:chExt cx="77948" cy="77948"/>
            </a:xfrm>
          </p:grpSpPr>
          <p:cxnSp>
            <p:nvCxnSpPr>
              <p:cNvPr id="9388" name="Straight Connector 9387">
                <a:extLst>
                  <a:ext uri="{FF2B5EF4-FFF2-40B4-BE49-F238E27FC236}">
                    <a16:creationId xmlns:a16="http://schemas.microsoft.com/office/drawing/2014/main" id="{A7865D9B-030B-FB1D-2BC8-396DC82005EF}"/>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498E1F5D-0B25-5B0F-C095-0596EC96CF54}"/>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90" name="Group 9389">
              <a:extLst>
                <a:ext uri="{FF2B5EF4-FFF2-40B4-BE49-F238E27FC236}">
                  <a16:creationId xmlns:a16="http://schemas.microsoft.com/office/drawing/2014/main" id="{0CE21BBB-EC37-71B9-0B24-9F431084CB9E}"/>
                </a:ext>
              </a:extLst>
            </p:cNvPr>
            <p:cNvGrpSpPr/>
            <p:nvPr/>
          </p:nvGrpSpPr>
          <p:grpSpPr>
            <a:xfrm>
              <a:off x="3834210" y="3250622"/>
              <a:ext cx="77948" cy="77948"/>
              <a:chOff x="1880715" y="1801258"/>
              <a:chExt cx="77948" cy="77948"/>
            </a:xfrm>
          </p:grpSpPr>
          <p:cxnSp>
            <p:nvCxnSpPr>
              <p:cNvPr id="9391" name="Straight Connector 9390">
                <a:extLst>
                  <a:ext uri="{FF2B5EF4-FFF2-40B4-BE49-F238E27FC236}">
                    <a16:creationId xmlns:a16="http://schemas.microsoft.com/office/drawing/2014/main" id="{C4841796-614F-E30F-1314-6F67CA0119F6}"/>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D5F980FC-CBF7-4A1F-41CC-89ED29ED5CAC}"/>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93" name="Group 9392">
              <a:extLst>
                <a:ext uri="{FF2B5EF4-FFF2-40B4-BE49-F238E27FC236}">
                  <a16:creationId xmlns:a16="http://schemas.microsoft.com/office/drawing/2014/main" id="{6D51634E-BD1A-D027-DFAC-EA61D7015A39}"/>
                </a:ext>
              </a:extLst>
            </p:cNvPr>
            <p:cNvGrpSpPr/>
            <p:nvPr/>
          </p:nvGrpSpPr>
          <p:grpSpPr>
            <a:xfrm>
              <a:off x="4012108" y="3250622"/>
              <a:ext cx="77948" cy="77948"/>
              <a:chOff x="1880715" y="1801258"/>
              <a:chExt cx="77948" cy="77948"/>
            </a:xfrm>
          </p:grpSpPr>
          <p:cxnSp>
            <p:nvCxnSpPr>
              <p:cNvPr id="9394" name="Straight Connector 9393">
                <a:extLst>
                  <a:ext uri="{FF2B5EF4-FFF2-40B4-BE49-F238E27FC236}">
                    <a16:creationId xmlns:a16="http://schemas.microsoft.com/office/drawing/2014/main" id="{2BBB34EA-5133-7A11-2F22-E6F6CB84A5F4}"/>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9157A005-B4FD-2E08-7E47-B61400900D02}"/>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96" name="Group 9395">
              <a:extLst>
                <a:ext uri="{FF2B5EF4-FFF2-40B4-BE49-F238E27FC236}">
                  <a16:creationId xmlns:a16="http://schemas.microsoft.com/office/drawing/2014/main" id="{05F41530-F870-4D84-8E01-B02B7047CD42}"/>
                </a:ext>
              </a:extLst>
            </p:cNvPr>
            <p:cNvGrpSpPr/>
            <p:nvPr/>
          </p:nvGrpSpPr>
          <p:grpSpPr>
            <a:xfrm>
              <a:off x="4161543" y="3250622"/>
              <a:ext cx="77948" cy="77948"/>
              <a:chOff x="1880715" y="1801258"/>
              <a:chExt cx="77948" cy="77948"/>
            </a:xfrm>
          </p:grpSpPr>
          <p:cxnSp>
            <p:nvCxnSpPr>
              <p:cNvPr id="9397" name="Straight Connector 9396">
                <a:extLst>
                  <a:ext uri="{FF2B5EF4-FFF2-40B4-BE49-F238E27FC236}">
                    <a16:creationId xmlns:a16="http://schemas.microsoft.com/office/drawing/2014/main" id="{58907D99-5DA1-9DA4-8C10-EC91814A26DE}"/>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161B9C6D-2161-5FE0-7CEF-00A6EAF34F9D}"/>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99" name="Group 9398">
              <a:extLst>
                <a:ext uri="{FF2B5EF4-FFF2-40B4-BE49-F238E27FC236}">
                  <a16:creationId xmlns:a16="http://schemas.microsoft.com/office/drawing/2014/main" id="{E6AA0F6C-3EB5-910D-96D7-A14A8A6C0A07}"/>
                </a:ext>
              </a:extLst>
            </p:cNvPr>
            <p:cNvGrpSpPr/>
            <p:nvPr/>
          </p:nvGrpSpPr>
          <p:grpSpPr>
            <a:xfrm>
              <a:off x="4197123" y="3250622"/>
              <a:ext cx="77948" cy="77948"/>
              <a:chOff x="1880715" y="1801258"/>
              <a:chExt cx="77948" cy="77948"/>
            </a:xfrm>
          </p:grpSpPr>
          <p:cxnSp>
            <p:nvCxnSpPr>
              <p:cNvPr id="9400" name="Straight Connector 9399">
                <a:extLst>
                  <a:ext uri="{FF2B5EF4-FFF2-40B4-BE49-F238E27FC236}">
                    <a16:creationId xmlns:a16="http://schemas.microsoft.com/office/drawing/2014/main" id="{01088AC9-C87D-B423-76D6-C7201E723832}"/>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41CC8CFD-7C1D-9263-238C-5BAAFB5351AC}"/>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02" name="Group 9401">
              <a:extLst>
                <a:ext uri="{FF2B5EF4-FFF2-40B4-BE49-F238E27FC236}">
                  <a16:creationId xmlns:a16="http://schemas.microsoft.com/office/drawing/2014/main" id="{083F3AA3-BCBC-5630-4D65-6F5549E71210}"/>
                </a:ext>
              </a:extLst>
            </p:cNvPr>
            <p:cNvGrpSpPr/>
            <p:nvPr/>
          </p:nvGrpSpPr>
          <p:grpSpPr>
            <a:xfrm>
              <a:off x="4264725" y="3250622"/>
              <a:ext cx="77948" cy="77948"/>
              <a:chOff x="1880715" y="1801258"/>
              <a:chExt cx="77948" cy="77948"/>
            </a:xfrm>
          </p:grpSpPr>
          <p:cxnSp>
            <p:nvCxnSpPr>
              <p:cNvPr id="9403" name="Straight Connector 9402">
                <a:extLst>
                  <a:ext uri="{FF2B5EF4-FFF2-40B4-BE49-F238E27FC236}">
                    <a16:creationId xmlns:a16="http://schemas.microsoft.com/office/drawing/2014/main" id="{D9206D73-ACE6-680D-FB9C-971CD38E92B6}"/>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B602D17C-1169-51EF-856D-7D33EE55DC05}"/>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05" name="Group 9404">
              <a:extLst>
                <a:ext uri="{FF2B5EF4-FFF2-40B4-BE49-F238E27FC236}">
                  <a16:creationId xmlns:a16="http://schemas.microsoft.com/office/drawing/2014/main" id="{1BF180D0-D1F7-1B5A-5DF2-5218600309D2}"/>
                </a:ext>
              </a:extLst>
            </p:cNvPr>
            <p:cNvGrpSpPr/>
            <p:nvPr/>
          </p:nvGrpSpPr>
          <p:grpSpPr>
            <a:xfrm>
              <a:off x="4677450" y="3311108"/>
              <a:ext cx="77948" cy="77948"/>
              <a:chOff x="1880715" y="1801258"/>
              <a:chExt cx="77948" cy="77948"/>
            </a:xfrm>
          </p:grpSpPr>
          <p:cxnSp>
            <p:nvCxnSpPr>
              <p:cNvPr id="9406" name="Straight Connector 9405">
                <a:extLst>
                  <a:ext uri="{FF2B5EF4-FFF2-40B4-BE49-F238E27FC236}">
                    <a16:creationId xmlns:a16="http://schemas.microsoft.com/office/drawing/2014/main" id="{1871FF43-C701-4150-BAC9-17CFDB34A862}"/>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407" name="Straight Connector 9406">
                <a:extLst>
                  <a:ext uri="{FF2B5EF4-FFF2-40B4-BE49-F238E27FC236}">
                    <a16:creationId xmlns:a16="http://schemas.microsoft.com/office/drawing/2014/main" id="{8D460FE3-6E12-77CB-4270-AB0578B1A801}"/>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08" name="Group 9407">
              <a:extLst>
                <a:ext uri="{FF2B5EF4-FFF2-40B4-BE49-F238E27FC236}">
                  <a16:creationId xmlns:a16="http://schemas.microsoft.com/office/drawing/2014/main" id="{3DC36C21-1819-067A-F1E0-061835C95CC8}"/>
                </a:ext>
              </a:extLst>
            </p:cNvPr>
            <p:cNvGrpSpPr/>
            <p:nvPr/>
          </p:nvGrpSpPr>
          <p:grpSpPr>
            <a:xfrm>
              <a:off x="4741494" y="3311108"/>
              <a:ext cx="77948" cy="77948"/>
              <a:chOff x="1880715" y="1801258"/>
              <a:chExt cx="77948" cy="77948"/>
            </a:xfrm>
          </p:grpSpPr>
          <p:cxnSp>
            <p:nvCxnSpPr>
              <p:cNvPr id="9409" name="Straight Connector 9408">
                <a:extLst>
                  <a:ext uri="{FF2B5EF4-FFF2-40B4-BE49-F238E27FC236}">
                    <a16:creationId xmlns:a16="http://schemas.microsoft.com/office/drawing/2014/main" id="{1FB43D99-9833-6503-D39C-9693E0D895EC}"/>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62935B32-FD4C-4C2D-7915-5A58F861D1AD}"/>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11" name="Group 9410">
              <a:extLst>
                <a:ext uri="{FF2B5EF4-FFF2-40B4-BE49-F238E27FC236}">
                  <a16:creationId xmlns:a16="http://schemas.microsoft.com/office/drawing/2014/main" id="{29ECC661-CDAE-06A6-282E-8AB99271E8F4}"/>
                </a:ext>
              </a:extLst>
            </p:cNvPr>
            <p:cNvGrpSpPr/>
            <p:nvPr/>
          </p:nvGrpSpPr>
          <p:grpSpPr>
            <a:xfrm>
              <a:off x="5107965" y="3311108"/>
              <a:ext cx="77948" cy="77948"/>
              <a:chOff x="1880715" y="1801258"/>
              <a:chExt cx="77948" cy="77948"/>
            </a:xfrm>
          </p:grpSpPr>
          <p:cxnSp>
            <p:nvCxnSpPr>
              <p:cNvPr id="9412" name="Straight Connector 9411">
                <a:extLst>
                  <a:ext uri="{FF2B5EF4-FFF2-40B4-BE49-F238E27FC236}">
                    <a16:creationId xmlns:a16="http://schemas.microsoft.com/office/drawing/2014/main" id="{2A8C8C10-90A3-97FD-96E9-25F5FAD62DB1}"/>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297C8E3B-888F-7BE3-6491-8746EA2E45C4}"/>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14" name="Group 9413">
              <a:extLst>
                <a:ext uri="{FF2B5EF4-FFF2-40B4-BE49-F238E27FC236}">
                  <a16:creationId xmlns:a16="http://schemas.microsoft.com/office/drawing/2014/main" id="{F2E47C9A-4127-2A4A-51D1-4EC6727960DE}"/>
                </a:ext>
              </a:extLst>
            </p:cNvPr>
            <p:cNvGrpSpPr/>
            <p:nvPr/>
          </p:nvGrpSpPr>
          <p:grpSpPr>
            <a:xfrm>
              <a:off x="5147103" y="3311108"/>
              <a:ext cx="77948" cy="77948"/>
              <a:chOff x="1880715" y="1801258"/>
              <a:chExt cx="77948" cy="77948"/>
            </a:xfrm>
          </p:grpSpPr>
          <p:cxnSp>
            <p:nvCxnSpPr>
              <p:cNvPr id="9415" name="Straight Connector 9414">
                <a:extLst>
                  <a:ext uri="{FF2B5EF4-FFF2-40B4-BE49-F238E27FC236}">
                    <a16:creationId xmlns:a16="http://schemas.microsoft.com/office/drawing/2014/main" id="{22282C44-8DC6-0AC8-E49F-3988976AF89A}"/>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58CA59DD-1611-F98F-D639-F141192D23C4}"/>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17" name="Group 9416">
              <a:extLst>
                <a:ext uri="{FF2B5EF4-FFF2-40B4-BE49-F238E27FC236}">
                  <a16:creationId xmlns:a16="http://schemas.microsoft.com/office/drawing/2014/main" id="{54CA7CC8-6F73-DE46-DB22-8F9274A047D9}"/>
                </a:ext>
              </a:extLst>
            </p:cNvPr>
            <p:cNvGrpSpPr/>
            <p:nvPr/>
          </p:nvGrpSpPr>
          <p:grpSpPr>
            <a:xfrm>
              <a:off x="5200473" y="3311108"/>
              <a:ext cx="77948" cy="77948"/>
              <a:chOff x="1880715" y="1801258"/>
              <a:chExt cx="77948" cy="77948"/>
            </a:xfrm>
          </p:grpSpPr>
          <p:cxnSp>
            <p:nvCxnSpPr>
              <p:cNvPr id="9418" name="Straight Connector 9417">
                <a:extLst>
                  <a:ext uri="{FF2B5EF4-FFF2-40B4-BE49-F238E27FC236}">
                    <a16:creationId xmlns:a16="http://schemas.microsoft.com/office/drawing/2014/main" id="{B215BA80-5B05-D92E-6EED-F690FDBC0907}"/>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81A851B0-F593-C5E4-6A68-2BF576BECE92}"/>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20" name="Group 9419">
              <a:extLst>
                <a:ext uri="{FF2B5EF4-FFF2-40B4-BE49-F238E27FC236}">
                  <a16:creationId xmlns:a16="http://schemas.microsoft.com/office/drawing/2014/main" id="{73C16299-BDBE-C1FE-B27C-FC3764BBC804}"/>
                </a:ext>
              </a:extLst>
            </p:cNvPr>
            <p:cNvGrpSpPr/>
            <p:nvPr/>
          </p:nvGrpSpPr>
          <p:grpSpPr>
            <a:xfrm>
              <a:off x="5257400" y="3311108"/>
              <a:ext cx="77948" cy="77948"/>
              <a:chOff x="1880715" y="1801258"/>
              <a:chExt cx="77948" cy="77948"/>
            </a:xfrm>
          </p:grpSpPr>
          <p:cxnSp>
            <p:nvCxnSpPr>
              <p:cNvPr id="9421" name="Straight Connector 9420">
                <a:extLst>
                  <a:ext uri="{FF2B5EF4-FFF2-40B4-BE49-F238E27FC236}">
                    <a16:creationId xmlns:a16="http://schemas.microsoft.com/office/drawing/2014/main" id="{D02ECD06-7BB3-8AFC-52CC-0F6C1E249F16}"/>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422" name="Straight Connector 9421">
                <a:extLst>
                  <a:ext uri="{FF2B5EF4-FFF2-40B4-BE49-F238E27FC236}">
                    <a16:creationId xmlns:a16="http://schemas.microsoft.com/office/drawing/2014/main" id="{F442AA03-64B4-750E-BCCB-F684D152AC53}"/>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23" name="Group 9422">
              <a:extLst>
                <a:ext uri="{FF2B5EF4-FFF2-40B4-BE49-F238E27FC236}">
                  <a16:creationId xmlns:a16="http://schemas.microsoft.com/office/drawing/2014/main" id="{94F3D98A-FAB1-5138-7BF0-2BAD8B77C4A2}"/>
                </a:ext>
              </a:extLst>
            </p:cNvPr>
            <p:cNvGrpSpPr/>
            <p:nvPr/>
          </p:nvGrpSpPr>
          <p:grpSpPr>
            <a:xfrm>
              <a:off x="5502901" y="3311108"/>
              <a:ext cx="77948" cy="77948"/>
              <a:chOff x="1880715" y="1801258"/>
              <a:chExt cx="77948" cy="77948"/>
            </a:xfrm>
          </p:grpSpPr>
          <p:cxnSp>
            <p:nvCxnSpPr>
              <p:cNvPr id="9424" name="Straight Connector 9423">
                <a:extLst>
                  <a:ext uri="{FF2B5EF4-FFF2-40B4-BE49-F238E27FC236}">
                    <a16:creationId xmlns:a16="http://schemas.microsoft.com/office/drawing/2014/main" id="{ED6A5F29-324B-62BE-8E94-EB084B832596}"/>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C94D490F-88F3-7385-3427-F094AE500DED}"/>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26" name="Group 9425">
              <a:extLst>
                <a:ext uri="{FF2B5EF4-FFF2-40B4-BE49-F238E27FC236}">
                  <a16:creationId xmlns:a16="http://schemas.microsoft.com/office/drawing/2014/main" id="{63BB3CB1-B171-AE24-6A38-CD44DCA565A6}"/>
                </a:ext>
              </a:extLst>
            </p:cNvPr>
            <p:cNvGrpSpPr/>
            <p:nvPr/>
          </p:nvGrpSpPr>
          <p:grpSpPr>
            <a:xfrm>
              <a:off x="5524249" y="3311108"/>
              <a:ext cx="77948" cy="77948"/>
              <a:chOff x="1880715" y="1801258"/>
              <a:chExt cx="77948" cy="77948"/>
            </a:xfrm>
          </p:grpSpPr>
          <p:cxnSp>
            <p:nvCxnSpPr>
              <p:cNvPr id="9427" name="Straight Connector 9426">
                <a:extLst>
                  <a:ext uri="{FF2B5EF4-FFF2-40B4-BE49-F238E27FC236}">
                    <a16:creationId xmlns:a16="http://schemas.microsoft.com/office/drawing/2014/main" id="{5718E8F2-EC65-0019-8BFA-72B90ABF1AE9}"/>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428" name="Straight Connector 9427">
                <a:extLst>
                  <a:ext uri="{FF2B5EF4-FFF2-40B4-BE49-F238E27FC236}">
                    <a16:creationId xmlns:a16="http://schemas.microsoft.com/office/drawing/2014/main" id="{72EF96AA-894B-2526-189E-A7A772A176C4}"/>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29" name="Group 9428">
              <a:extLst>
                <a:ext uri="{FF2B5EF4-FFF2-40B4-BE49-F238E27FC236}">
                  <a16:creationId xmlns:a16="http://schemas.microsoft.com/office/drawing/2014/main" id="{79E8744F-81F9-29F2-9471-47BB8B146A77}"/>
                </a:ext>
              </a:extLst>
            </p:cNvPr>
            <p:cNvGrpSpPr/>
            <p:nvPr/>
          </p:nvGrpSpPr>
          <p:grpSpPr>
            <a:xfrm>
              <a:off x="5570502" y="3311108"/>
              <a:ext cx="77948" cy="77948"/>
              <a:chOff x="1880715" y="1801258"/>
              <a:chExt cx="77948" cy="77948"/>
            </a:xfrm>
          </p:grpSpPr>
          <p:cxnSp>
            <p:nvCxnSpPr>
              <p:cNvPr id="9430" name="Straight Connector 9429">
                <a:extLst>
                  <a:ext uri="{FF2B5EF4-FFF2-40B4-BE49-F238E27FC236}">
                    <a16:creationId xmlns:a16="http://schemas.microsoft.com/office/drawing/2014/main" id="{20B371FE-A449-3855-8B0F-5AF05EF23902}"/>
                  </a:ext>
                </a:extLst>
              </p:cNvPr>
              <p:cNvCxnSpPr/>
              <p:nvPr/>
            </p:nvCxnSpPr>
            <p:spPr bwMode="auto">
              <a:xfrm>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431" name="Straight Connector 9430">
                <a:extLst>
                  <a:ext uri="{FF2B5EF4-FFF2-40B4-BE49-F238E27FC236}">
                    <a16:creationId xmlns:a16="http://schemas.microsoft.com/office/drawing/2014/main" id="{15D60D9E-FE6C-BE51-AE6A-C8FEAD7EFFDC}"/>
                  </a:ext>
                </a:extLst>
              </p:cNvPr>
              <p:cNvCxnSpPr>
                <a:cxnSpLocks/>
              </p:cNvCxnSpPr>
              <p:nvPr/>
            </p:nvCxnSpPr>
            <p:spPr bwMode="auto">
              <a:xfrm rot="16200000">
                <a:off x="1919689" y="1801258"/>
                <a:ext cx="0" cy="77948"/>
              </a:xfrm>
              <a:prstGeom prst="line">
                <a:avLst/>
              </a:prstGeom>
              <a:noFill/>
              <a:ln w="19050" cap="flat" cmpd="sng" algn="ctr">
                <a:solidFill>
                  <a:schemeClr val="accent3"/>
                </a:solidFill>
                <a:prstDash val="solid"/>
                <a:round/>
                <a:headEnd type="none" w="med" len="med"/>
                <a:tailEnd type="none" w="med" len="med"/>
              </a:ln>
              <a:effectLst/>
            </p:spPr>
          </p:cxnSp>
        </p:grpSp>
        <p:sp>
          <p:nvSpPr>
            <p:cNvPr id="9432" name="Freeform: Shape 9431">
              <a:extLst>
                <a:ext uri="{FF2B5EF4-FFF2-40B4-BE49-F238E27FC236}">
                  <a16:creationId xmlns:a16="http://schemas.microsoft.com/office/drawing/2014/main" id="{56DB14BF-9659-6C47-8B89-881ECBD3F1D9}"/>
                </a:ext>
              </a:extLst>
            </p:cNvPr>
            <p:cNvSpPr/>
            <p:nvPr/>
          </p:nvSpPr>
          <p:spPr bwMode="auto">
            <a:xfrm>
              <a:off x="1277314" y="2223735"/>
              <a:ext cx="4344289" cy="1131437"/>
            </a:xfrm>
            <a:custGeom>
              <a:avLst/>
              <a:gdLst>
                <a:gd name="connsiteX0" fmla="*/ 0 w 4344289"/>
                <a:gd name="connsiteY0" fmla="*/ 0 h 1131437"/>
                <a:gd name="connsiteX1" fmla="*/ 199246 w 4344289"/>
                <a:gd name="connsiteY1" fmla="*/ 0 h 1131437"/>
                <a:gd name="connsiteX2" fmla="*/ 199246 w 4344289"/>
                <a:gd name="connsiteY2" fmla="*/ 28464 h 1131437"/>
                <a:gd name="connsiteX3" fmla="*/ 256174 w 4344289"/>
                <a:gd name="connsiteY3" fmla="*/ 28464 h 1131437"/>
                <a:gd name="connsiteX4" fmla="*/ 256174 w 4344289"/>
                <a:gd name="connsiteY4" fmla="*/ 64044 h 1131437"/>
                <a:gd name="connsiteX5" fmla="*/ 313102 w 4344289"/>
                <a:gd name="connsiteY5" fmla="*/ 64044 h 1131437"/>
                <a:gd name="connsiteX6" fmla="*/ 313102 w 4344289"/>
                <a:gd name="connsiteY6" fmla="*/ 99624 h 1131437"/>
                <a:gd name="connsiteX7" fmla="*/ 405609 w 4344289"/>
                <a:gd name="connsiteY7" fmla="*/ 99624 h 1131437"/>
                <a:gd name="connsiteX8" fmla="*/ 405609 w 4344289"/>
                <a:gd name="connsiteY8" fmla="*/ 135204 h 1131437"/>
                <a:gd name="connsiteX9" fmla="*/ 491000 w 4344289"/>
                <a:gd name="connsiteY9" fmla="*/ 135204 h 1131437"/>
                <a:gd name="connsiteX10" fmla="*/ 491000 w 4344289"/>
                <a:gd name="connsiteY10" fmla="*/ 167225 h 1131437"/>
                <a:gd name="connsiteX11" fmla="*/ 519464 w 4344289"/>
                <a:gd name="connsiteY11" fmla="*/ 167225 h 1131437"/>
                <a:gd name="connsiteX12" fmla="*/ 519464 w 4344289"/>
                <a:gd name="connsiteY12" fmla="*/ 231269 h 1131437"/>
                <a:gd name="connsiteX13" fmla="*/ 654667 w 4344289"/>
                <a:gd name="connsiteY13" fmla="*/ 231269 h 1131437"/>
                <a:gd name="connsiteX14" fmla="*/ 654667 w 4344289"/>
                <a:gd name="connsiteY14" fmla="*/ 295312 h 1131437"/>
                <a:gd name="connsiteX15" fmla="*/ 893052 w 4344289"/>
                <a:gd name="connsiteY15" fmla="*/ 295312 h 1131437"/>
                <a:gd name="connsiteX16" fmla="*/ 893052 w 4344289"/>
                <a:gd name="connsiteY16" fmla="*/ 327334 h 1131437"/>
                <a:gd name="connsiteX17" fmla="*/ 1049603 w 4344289"/>
                <a:gd name="connsiteY17" fmla="*/ 327334 h 1131437"/>
                <a:gd name="connsiteX18" fmla="*/ 1049603 w 4344289"/>
                <a:gd name="connsiteY18" fmla="*/ 366472 h 1131437"/>
                <a:gd name="connsiteX19" fmla="*/ 1088740 w 4344289"/>
                <a:gd name="connsiteY19" fmla="*/ 366472 h 1131437"/>
                <a:gd name="connsiteX20" fmla="*/ 1088740 w 4344289"/>
                <a:gd name="connsiteY20" fmla="*/ 387820 h 1131437"/>
                <a:gd name="connsiteX21" fmla="*/ 1110088 w 4344289"/>
                <a:gd name="connsiteY21" fmla="*/ 387820 h 1131437"/>
                <a:gd name="connsiteX22" fmla="*/ 1110088 w 4344289"/>
                <a:gd name="connsiteY22" fmla="*/ 423400 h 1131437"/>
                <a:gd name="connsiteX23" fmla="*/ 1184806 w 4344289"/>
                <a:gd name="connsiteY23" fmla="*/ 423400 h 1131437"/>
                <a:gd name="connsiteX24" fmla="*/ 1184806 w 4344289"/>
                <a:gd name="connsiteY24" fmla="*/ 462537 h 1131437"/>
                <a:gd name="connsiteX25" fmla="*/ 1408958 w 4344289"/>
                <a:gd name="connsiteY25" fmla="*/ 462537 h 1131437"/>
                <a:gd name="connsiteX26" fmla="*/ 1408958 w 4344289"/>
                <a:gd name="connsiteY26" fmla="*/ 491001 h 1131437"/>
                <a:gd name="connsiteX27" fmla="*/ 1440980 w 4344289"/>
                <a:gd name="connsiteY27" fmla="*/ 491001 h 1131437"/>
                <a:gd name="connsiteX28" fmla="*/ 1440980 w 4344289"/>
                <a:gd name="connsiteY28" fmla="*/ 572835 h 1131437"/>
                <a:gd name="connsiteX29" fmla="*/ 1497908 w 4344289"/>
                <a:gd name="connsiteY29" fmla="*/ 572835 h 1131437"/>
                <a:gd name="connsiteX30" fmla="*/ 1497908 w 4344289"/>
                <a:gd name="connsiteY30" fmla="*/ 608414 h 1131437"/>
                <a:gd name="connsiteX31" fmla="*/ 1537046 w 4344289"/>
                <a:gd name="connsiteY31" fmla="*/ 608414 h 1131437"/>
                <a:gd name="connsiteX32" fmla="*/ 1537046 w 4344289"/>
                <a:gd name="connsiteY32" fmla="*/ 640436 h 1131437"/>
                <a:gd name="connsiteX33" fmla="*/ 1654459 w 4344289"/>
                <a:gd name="connsiteY33" fmla="*/ 640436 h 1131437"/>
                <a:gd name="connsiteX34" fmla="*/ 1654459 w 4344289"/>
                <a:gd name="connsiteY34" fmla="*/ 722270 h 1131437"/>
                <a:gd name="connsiteX35" fmla="*/ 1743408 w 4344289"/>
                <a:gd name="connsiteY35" fmla="*/ 722270 h 1131437"/>
                <a:gd name="connsiteX36" fmla="*/ 1743408 w 4344289"/>
                <a:gd name="connsiteY36" fmla="*/ 757849 h 1131437"/>
                <a:gd name="connsiteX37" fmla="*/ 1771872 w 4344289"/>
                <a:gd name="connsiteY37" fmla="*/ 757849 h 1131437"/>
                <a:gd name="connsiteX38" fmla="*/ 1771872 w 4344289"/>
                <a:gd name="connsiteY38" fmla="*/ 804103 h 1131437"/>
                <a:gd name="connsiteX39" fmla="*/ 2017372 w 4344289"/>
                <a:gd name="connsiteY39" fmla="*/ 804103 h 1131437"/>
                <a:gd name="connsiteX40" fmla="*/ 2017372 w 4344289"/>
                <a:gd name="connsiteY40" fmla="*/ 846799 h 1131437"/>
                <a:gd name="connsiteX41" fmla="*/ 2056510 w 4344289"/>
                <a:gd name="connsiteY41" fmla="*/ 846799 h 1131437"/>
                <a:gd name="connsiteX42" fmla="*/ 2056510 w 4344289"/>
                <a:gd name="connsiteY42" fmla="*/ 889495 h 1131437"/>
                <a:gd name="connsiteX43" fmla="*/ 2277105 w 4344289"/>
                <a:gd name="connsiteY43" fmla="*/ 889495 h 1131437"/>
                <a:gd name="connsiteX44" fmla="*/ 2277105 w 4344289"/>
                <a:gd name="connsiteY44" fmla="*/ 928632 h 1131437"/>
                <a:gd name="connsiteX45" fmla="*/ 2302011 w 4344289"/>
                <a:gd name="connsiteY45" fmla="*/ 928632 h 1131437"/>
                <a:gd name="connsiteX46" fmla="*/ 2302011 w 4344289"/>
                <a:gd name="connsiteY46" fmla="*/ 982002 h 1131437"/>
                <a:gd name="connsiteX47" fmla="*/ 2319800 w 4344289"/>
                <a:gd name="connsiteY47" fmla="*/ 982002 h 1131437"/>
                <a:gd name="connsiteX48" fmla="*/ 2319800 w 4344289"/>
                <a:gd name="connsiteY48" fmla="*/ 1017582 h 1131437"/>
                <a:gd name="connsiteX49" fmla="*/ 2593765 w 4344289"/>
                <a:gd name="connsiteY49" fmla="*/ 1017582 h 1131437"/>
                <a:gd name="connsiteX50" fmla="*/ 2593765 w 4344289"/>
                <a:gd name="connsiteY50" fmla="*/ 1063835 h 1131437"/>
                <a:gd name="connsiteX51" fmla="*/ 3340940 w 4344289"/>
                <a:gd name="connsiteY51" fmla="*/ 1063835 h 1131437"/>
                <a:gd name="connsiteX52" fmla="*/ 3340940 w 4344289"/>
                <a:gd name="connsiteY52" fmla="*/ 1131437 h 1131437"/>
                <a:gd name="connsiteX53" fmla="*/ 4344289 w 4344289"/>
                <a:gd name="connsiteY53" fmla="*/ 1131437 h 113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344289" h="1131437">
                  <a:moveTo>
                    <a:pt x="0" y="0"/>
                  </a:moveTo>
                  <a:lnTo>
                    <a:pt x="199246" y="0"/>
                  </a:lnTo>
                  <a:lnTo>
                    <a:pt x="199246" y="28464"/>
                  </a:lnTo>
                  <a:lnTo>
                    <a:pt x="256174" y="28464"/>
                  </a:lnTo>
                  <a:lnTo>
                    <a:pt x="256174" y="64044"/>
                  </a:lnTo>
                  <a:lnTo>
                    <a:pt x="313102" y="64044"/>
                  </a:lnTo>
                  <a:lnTo>
                    <a:pt x="313102" y="99624"/>
                  </a:lnTo>
                  <a:lnTo>
                    <a:pt x="405609" y="99624"/>
                  </a:lnTo>
                  <a:lnTo>
                    <a:pt x="405609" y="135204"/>
                  </a:lnTo>
                  <a:lnTo>
                    <a:pt x="491000" y="135204"/>
                  </a:lnTo>
                  <a:lnTo>
                    <a:pt x="491000" y="167225"/>
                  </a:lnTo>
                  <a:lnTo>
                    <a:pt x="519464" y="167225"/>
                  </a:lnTo>
                  <a:lnTo>
                    <a:pt x="519464" y="231269"/>
                  </a:lnTo>
                  <a:lnTo>
                    <a:pt x="654667" y="231269"/>
                  </a:lnTo>
                  <a:lnTo>
                    <a:pt x="654667" y="295312"/>
                  </a:lnTo>
                  <a:lnTo>
                    <a:pt x="893052" y="295312"/>
                  </a:lnTo>
                  <a:lnTo>
                    <a:pt x="893052" y="327334"/>
                  </a:lnTo>
                  <a:lnTo>
                    <a:pt x="1049603" y="327334"/>
                  </a:lnTo>
                  <a:lnTo>
                    <a:pt x="1049603" y="366472"/>
                  </a:lnTo>
                  <a:lnTo>
                    <a:pt x="1088740" y="366472"/>
                  </a:lnTo>
                  <a:lnTo>
                    <a:pt x="1088740" y="387820"/>
                  </a:lnTo>
                  <a:lnTo>
                    <a:pt x="1110088" y="387820"/>
                  </a:lnTo>
                  <a:lnTo>
                    <a:pt x="1110088" y="423400"/>
                  </a:lnTo>
                  <a:lnTo>
                    <a:pt x="1184806" y="423400"/>
                  </a:lnTo>
                  <a:lnTo>
                    <a:pt x="1184806" y="462537"/>
                  </a:lnTo>
                  <a:lnTo>
                    <a:pt x="1408958" y="462537"/>
                  </a:lnTo>
                  <a:lnTo>
                    <a:pt x="1408958" y="491001"/>
                  </a:lnTo>
                  <a:lnTo>
                    <a:pt x="1440980" y="491001"/>
                  </a:lnTo>
                  <a:lnTo>
                    <a:pt x="1440980" y="572835"/>
                  </a:lnTo>
                  <a:lnTo>
                    <a:pt x="1497908" y="572835"/>
                  </a:lnTo>
                  <a:lnTo>
                    <a:pt x="1497908" y="608414"/>
                  </a:lnTo>
                  <a:lnTo>
                    <a:pt x="1537046" y="608414"/>
                  </a:lnTo>
                  <a:lnTo>
                    <a:pt x="1537046" y="640436"/>
                  </a:lnTo>
                  <a:lnTo>
                    <a:pt x="1654459" y="640436"/>
                  </a:lnTo>
                  <a:lnTo>
                    <a:pt x="1654459" y="722270"/>
                  </a:lnTo>
                  <a:lnTo>
                    <a:pt x="1743408" y="722270"/>
                  </a:lnTo>
                  <a:lnTo>
                    <a:pt x="1743408" y="757849"/>
                  </a:lnTo>
                  <a:lnTo>
                    <a:pt x="1771872" y="757849"/>
                  </a:lnTo>
                  <a:lnTo>
                    <a:pt x="1771872" y="804103"/>
                  </a:lnTo>
                  <a:lnTo>
                    <a:pt x="2017372" y="804103"/>
                  </a:lnTo>
                  <a:lnTo>
                    <a:pt x="2017372" y="846799"/>
                  </a:lnTo>
                  <a:lnTo>
                    <a:pt x="2056510" y="846799"/>
                  </a:lnTo>
                  <a:lnTo>
                    <a:pt x="2056510" y="889495"/>
                  </a:lnTo>
                  <a:lnTo>
                    <a:pt x="2277105" y="889495"/>
                  </a:lnTo>
                  <a:lnTo>
                    <a:pt x="2277105" y="928632"/>
                  </a:lnTo>
                  <a:lnTo>
                    <a:pt x="2302011" y="928632"/>
                  </a:lnTo>
                  <a:lnTo>
                    <a:pt x="2302011" y="982002"/>
                  </a:lnTo>
                  <a:lnTo>
                    <a:pt x="2319800" y="982002"/>
                  </a:lnTo>
                  <a:lnTo>
                    <a:pt x="2319800" y="1017582"/>
                  </a:lnTo>
                  <a:lnTo>
                    <a:pt x="2593765" y="1017582"/>
                  </a:lnTo>
                  <a:lnTo>
                    <a:pt x="2593765" y="1063835"/>
                  </a:lnTo>
                  <a:lnTo>
                    <a:pt x="3340940" y="1063835"/>
                  </a:lnTo>
                  <a:lnTo>
                    <a:pt x="3340940" y="1131437"/>
                  </a:lnTo>
                  <a:lnTo>
                    <a:pt x="4344289" y="1131437"/>
                  </a:lnTo>
                </a:path>
              </a:pathLst>
            </a:custGeom>
            <a:noFill/>
            <a:ln w="28575">
              <a:solidFill>
                <a:schemeClr val="accent3"/>
              </a:solidFill>
              <a:miter lim="800000"/>
              <a:headEnd/>
              <a:tailEnd/>
            </a:ln>
          </p:spPr>
          <p:txBody>
            <a:bodyPr rtlCol="0" anchor="ctr"/>
            <a:lstStyle/>
            <a:p>
              <a:pPr algn="ctr"/>
              <a:endParaRPr lang="en-US"/>
            </a:p>
          </p:txBody>
        </p:sp>
      </p:grpSp>
      <p:graphicFrame>
        <p:nvGraphicFramePr>
          <p:cNvPr id="9434" name="Table 9434">
            <a:extLst>
              <a:ext uri="{FF2B5EF4-FFF2-40B4-BE49-F238E27FC236}">
                <a16:creationId xmlns:a16="http://schemas.microsoft.com/office/drawing/2014/main" id="{7800369B-56EF-2E83-D895-42C68B10350D}"/>
              </a:ext>
            </a:extLst>
          </p:cNvPr>
          <p:cNvGraphicFramePr>
            <a:graphicFrameLocks noGrp="1"/>
          </p:cNvGraphicFramePr>
          <p:nvPr>
            <p:extLst>
              <p:ext uri="{D42A27DB-BD31-4B8C-83A1-F6EECF244321}">
                <p14:modId xmlns:p14="http://schemas.microsoft.com/office/powerpoint/2010/main" val="1388768689"/>
              </p:ext>
            </p:extLst>
          </p:nvPr>
        </p:nvGraphicFramePr>
        <p:xfrm>
          <a:off x="209550" y="5175339"/>
          <a:ext cx="5854561" cy="640080"/>
        </p:xfrm>
        <a:graphic>
          <a:graphicData uri="http://schemas.openxmlformats.org/drawingml/2006/table">
            <a:tbl>
              <a:tblPr firstRow="1" bandRow="1">
                <a:tableStyleId>{93296810-A885-4BE3-A3E7-6D5BEEA58F35}</a:tableStyleId>
              </a:tblPr>
              <a:tblGrid>
                <a:gridCol w="914488">
                  <a:extLst>
                    <a:ext uri="{9D8B030D-6E8A-4147-A177-3AD203B41FA5}">
                      <a16:colId xmlns:a16="http://schemas.microsoft.com/office/drawing/2014/main" val="838521399"/>
                    </a:ext>
                  </a:extLst>
                </a:gridCol>
                <a:gridCol w="548897">
                  <a:extLst>
                    <a:ext uri="{9D8B030D-6E8A-4147-A177-3AD203B41FA5}">
                      <a16:colId xmlns:a16="http://schemas.microsoft.com/office/drawing/2014/main" val="363434352"/>
                    </a:ext>
                  </a:extLst>
                </a:gridCol>
                <a:gridCol w="548897">
                  <a:extLst>
                    <a:ext uri="{9D8B030D-6E8A-4147-A177-3AD203B41FA5}">
                      <a16:colId xmlns:a16="http://schemas.microsoft.com/office/drawing/2014/main" val="184789234"/>
                    </a:ext>
                  </a:extLst>
                </a:gridCol>
                <a:gridCol w="548897">
                  <a:extLst>
                    <a:ext uri="{9D8B030D-6E8A-4147-A177-3AD203B41FA5}">
                      <a16:colId xmlns:a16="http://schemas.microsoft.com/office/drawing/2014/main" val="3360059121"/>
                    </a:ext>
                  </a:extLst>
                </a:gridCol>
                <a:gridCol w="548897">
                  <a:extLst>
                    <a:ext uri="{9D8B030D-6E8A-4147-A177-3AD203B41FA5}">
                      <a16:colId xmlns:a16="http://schemas.microsoft.com/office/drawing/2014/main" val="419451894"/>
                    </a:ext>
                  </a:extLst>
                </a:gridCol>
                <a:gridCol w="548897">
                  <a:extLst>
                    <a:ext uri="{9D8B030D-6E8A-4147-A177-3AD203B41FA5}">
                      <a16:colId xmlns:a16="http://schemas.microsoft.com/office/drawing/2014/main" val="1653017347"/>
                    </a:ext>
                  </a:extLst>
                </a:gridCol>
                <a:gridCol w="548897">
                  <a:extLst>
                    <a:ext uri="{9D8B030D-6E8A-4147-A177-3AD203B41FA5}">
                      <a16:colId xmlns:a16="http://schemas.microsoft.com/office/drawing/2014/main" val="1017826830"/>
                    </a:ext>
                  </a:extLst>
                </a:gridCol>
                <a:gridCol w="548897">
                  <a:extLst>
                    <a:ext uri="{9D8B030D-6E8A-4147-A177-3AD203B41FA5}">
                      <a16:colId xmlns:a16="http://schemas.microsoft.com/office/drawing/2014/main" val="2574572155"/>
                    </a:ext>
                  </a:extLst>
                </a:gridCol>
                <a:gridCol w="548897">
                  <a:extLst>
                    <a:ext uri="{9D8B030D-6E8A-4147-A177-3AD203B41FA5}">
                      <a16:colId xmlns:a16="http://schemas.microsoft.com/office/drawing/2014/main" val="1306368513"/>
                    </a:ext>
                  </a:extLst>
                </a:gridCol>
                <a:gridCol w="548897">
                  <a:extLst>
                    <a:ext uri="{9D8B030D-6E8A-4147-A177-3AD203B41FA5}">
                      <a16:colId xmlns:a16="http://schemas.microsoft.com/office/drawing/2014/main" val="1500951241"/>
                    </a:ext>
                  </a:extLst>
                </a:gridCol>
              </a:tblGrid>
              <a:tr h="168598">
                <a:tc gridSpan="10">
                  <a:txBody>
                    <a:bodyPr/>
                    <a:lstStyle/>
                    <a:p>
                      <a:pPr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 (events)</a:t>
                      </a:r>
                      <a:endParaRPr lang="en-US" sz="1400" b="0" dirty="0">
                        <a:solidFill>
                          <a:schemeClr val="bg1"/>
                        </a:solidFil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776430413"/>
                  </a:ext>
                </a:extLst>
              </a:tr>
              <a:tr h="16859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latin typeface="Calibri" panose="020F0502020204030204" pitchFamily="34" charset="0"/>
                        </a:rPr>
                        <a:t>SABR + </a:t>
                      </a:r>
                      <a:r>
                        <a:rPr lang="en-US" sz="1400" b="1" dirty="0" err="1">
                          <a:solidFill>
                            <a:schemeClr val="accent1"/>
                          </a:solidFill>
                          <a:latin typeface="Calibri" panose="020F0502020204030204" pitchFamily="34" charset="0"/>
                        </a:rPr>
                        <a:t>Nivo</a:t>
                      </a:r>
                      <a:endParaRPr lang="en-US" sz="1400" b="1" dirty="0">
                        <a:solidFill>
                          <a:schemeClr val="accent1"/>
                        </a:solidFill>
                        <a:latin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66 (0)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54 (4)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38 (4)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18 (3)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7 (0)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7375033"/>
                  </a:ext>
                </a:extLst>
              </a:tr>
              <a:tr h="16859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3"/>
                          </a:solidFill>
                          <a:latin typeface="Calibri" panose="020F0502020204030204" pitchFamily="34" charset="0"/>
                        </a:rPr>
                        <a:t>SABR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75 (0)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59 (11)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34 (14)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22 (4)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11 (1)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3876677"/>
                  </a:ext>
                </a:extLst>
              </a:tr>
            </a:tbl>
          </a:graphicData>
        </a:graphic>
      </p:graphicFrame>
      <p:grpSp>
        <p:nvGrpSpPr>
          <p:cNvPr id="9436" name="Group 9435">
            <a:extLst>
              <a:ext uri="{FF2B5EF4-FFF2-40B4-BE49-F238E27FC236}">
                <a16:creationId xmlns:a16="http://schemas.microsoft.com/office/drawing/2014/main" id="{50FD188B-9AC1-8C17-52AC-46F1102DD451}"/>
              </a:ext>
            </a:extLst>
          </p:cNvPr>
          <p:cNvGrpSpPr/>
          <p:nvPr/>
        </p:nvGrpSpPr>
        <p:grpSpPr>
          <a:xfrm>
            <a:off x="6883584" y="2119912"/>
            <a:ext cx="4947615" cy="2771675"/>
            <a:chOff x="959034" y="2119912"/>
            <a:chExt cx="4947615" cy="2771675"/>
          </a:xfrm>
        </p:grpSpPr>
        <p:cxnSp>
          <p:nvCxnSpPr>
            <p:cNvPr id="9438" name="Straight Connector 9437">
              <a:extLst>
                <a:ext uri="{FF2B5EF4-FFF2-40B4-BE49-F238E27FC236}">
                  <a16:creationId xmlns:a16="http://schemas.microsoft.com/office/drawing/2014/main" id="{8337CC71-619E-9B7B-2CA8-9B4AD73AF6A2}"/>
                </a:ext>
              </a:extLst>
            </p:cNvPr>
            <p:cNvCxnSpPr>
              <a:cxnSpLocks/>
            </p:cNvCxnSpPr>
            <p:nvPr/>
          </p:nvCxnSpPr>
          <p:spPr bwMode="auto">
            <a:xfrm>
              <a:off x="1382607" y="2227634"/>
              <a:ext cx="0" cy="2389762"/>
            </a:xfrm>
            <a:prstGeom prst="line">
              <a:avLst/>
            </a:prstGeom>
            <a:noFill/>
            <a:ln w="28575" cap="flat" cmpd="sng" algn="ctr">
              <a:solidFill>
                <a:schemeClr val="bg1"/>
              </a:solidFill>
              <a:prstDash val="solid"/>
              <a:round/>
              <a:headEnd type="none" w="med" len="med"/>
              <a:tailEnd type="none" w="med" len="med"/>
            </a:ln>
            <a:effectLst/>
          </p:spPr>
        </p:cxnSp>
        <p:cxnSp>
          <p:nvCxnSpPr>
            <p:cNvPr id="9439" name="Straight Connector 9438">
              <a:extLst>
                <a:ext uri="{FF2B5EF4-FFF2-40B4-BE49-F238E27FC236}">
                  <a16:creationId xmlns:a16="http://schemas.microsoft.com/office/drawing/2014/main" id="{704A8357-538F-AA60-BEC1-921E1FD7AB46}"/>
                </a:ext>
              </a:extLst>
            </p:cNvPr>
            <p:cNvCxnSpPr>
              <a:cxnSpLocks/>
            </p:cNvCxnSpPr>
            <p:nvPr/>
          </p:nvCxnSpPr>
          <p:spPr bwMode="auto">
            <a:xfrm>
              <a:off x="1304786" y="2227634"/>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3FCA35B0-36CA-9CF9-505E-94E599D35862}"/>
                </a:ext>
              </a:extLst>
            </p:cNvPr>
            <p:cNvCxnSpPr>
              <a:cxnSpLocks/>
            </p:cNvCxnSpPr>
            <p:nvPr/>
          </p:nvCxnSpPr>
          <p:spPr bwMode="auto">
            <a:xfrm>
              <a:off x="1304786" y="2707532"/>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3E865EFC-0E0C-835F-E6A7-B338B7FBA968}"/>
                </a:ext>
              </a:extLst>
            </p:cNvPr>
            <p:cNvCxnSpPr>
              <a:cxnSpLocks/>
            </p:cNvCxnSpPr>
            <p:nvPr/>
          </p:nvCxnSpPr>
          <p:spPr bwMode="auto">
            <a:xfrm>
              <a:off x="1304786" y="3184188"/>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9442" name="Straight Connector 9441">
              <a:extLst>
                <a:ext uri="{FF2B5EF4-FFF2-40B4-BE49-F238E27FC236}">
                  <a16:creationId xmlns:a16="http://schemas.microsoft.com/office/drawing/2014/main" id="{63B4CE60-2E40-44B4-0E81-CFA1509CAAC7}"/>
                </a:ext>
              </a:extLst>
            </p:cNvPr>
            <p:cNvCxnSpPr>
              <a:cxnSpLocks/>
            </p:cNvCxnSpPr>
            <p:nvPr/>
          </p:nvCxnSpPr>
          <p:spPr bwMode="auto">
            <a:xfrm>
              <a:off x="1304786" y="3664086"/>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9443" name="Straight Connector 9442">
              <a:extLst>
                <a:ext uri="{FF2B5EF4-FFF2-40B4-BE49-F238E27FC236}">
                  <a16:creationId xmlns:a16="http://schemas.microsoft.com/office/drawing/2014/main" id="{A98954A0-1388-9EC1-F506-B09A9015F502}"/>
                </a:ext>
              </a:extLst>
            </p:cNvPr>
            <p:cNvCxnSpPr>
              <a:cxnSpLocks/>
            </p:cNvCxnSpPr>
            <p:nvPr/>
          </p:nvCxnSpPr>
          <p:spPr bwMode="auto">
            <a:xfrm>
              <a:off x="1304786" y="4134256"/>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4F504B1E-0E15-4304-3040-2C86205FCEBD}"/>
                </a:ext>
              </a:extLst>
            </p:cNvPr>
            <p:cNvCxnSpPr>
              <a:cxnSpLocks/>
            </p:cNvCxnSpPr>
            <p:nvPr/>
          </p:nvCxnSpPr>
          <p:spPr bwMode="auto">
            <a:xfrm>
              <a:off x="1304786" y="4607668"/>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9445" name="Straight Connector 9444">
              <a:extLst>
                <a:ext uri="{FF2B5EF4-FFF2-40B4-BE49-F238E27FC236}">
                  <a16:creationId xmlns:a16="http://schemas.microsoft.com/office/drawing/2014/main" id="{0E681FB2-8BFA-2F6A-F0A0-C036D32739DD}"/>
                </a:ext>
              </a:extLst>
            </p:cNvPr>
            <p:cNvCxnSpPr>
              <a:cxnSpLocks/>
            </p:cNvCxnSpPr>
            <p:nvPr/>
          </p:nvCxnSpPr>
          <p:spPr bwMode="auto">
            <a:xfrm>
              <a:off x="1389093" y="4607668"/>
              <a:ext cx="4345171" cy="0"/>
            </a:xfrm>
            <a:prstGeom prst="line">
              <a:avLst/>
            </a:prstGeom>
            <a:noFill/>
            <a:ln w="28575" cap="flat" cmpd="sng" algn="ctr">
              <a:solidFill>
                <a:schemeClr val="bg1"/>
              </a:solidFill>
              <a:prstDash val="solid"/>
              <a:round/>
              <a:headEnd type="none" w="med" len="med"/>
              <a:tailEnd type="none" w="med" len="med"/>
            </a:ln>
            <a:effectLst/>
          </p:spPr>
        </p:cxnSp>
        <p:cxnSp>
          <p:nvCxnSpPr>
            <p:cNvPr id="9446" name="Straight Connector 9445">
              <a:extLst>
                <a:ext uri="{FF2B5EF4-FFF2-40B4-BE49-F238E27FC236}">
                  <a16:creationId xmlns:a16="http://schemas.microsoft.com/office/drawing/2014/main" id="{061F0E2A-22E1-8D3F-880B-0E23C1038292}"/>
                </a:ext>
              </a:extLst>
            </p:cNvPr>
            <p:cNvCxnSpPr>
              <a:cxnSpLocks/>
            </p:cNvCxnSpPr>
            <p:nvPr/>
          </p:nvCxnSpPr>
          <p:spPr bwMode="auto">
            <a:xfrm rot="16200000">
              <a:off x="1340454" y="4648791"/>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482AE48C-3BF5-95EE-15F8-60ACCD603B50}"/>
                </a:ext>
              </a:extLst>
            </p:cNvPr>
            <p:cNvCxnSpPr>
              <a:cxnSpLocks/>
            </p:cNvCxnSpPr>
            <p:nvPr/>
          </p:nvCxnSpPr>
          <p:spPr bwMode="auto">
            <a:xfrm rot="16200000">
              <a:off x="1893988" y="4648791"/>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9CD8E563-601B-8F38-E4CA-51114E6241BE}"/>
                </a:ext>
              </a:extLst>
            </p:cNvPr>
            <p:cNvCxnSpPr>
              <a:cxnSpLocks/>
            </p:cNvCxnSpPr>
            <p:nvPr/>
          </p:nvCxnSpPr>
          <p:spPr bwMode="auto">
            <a:xfrm rot="16200000">
              <a:off x="2429173" y="4648791"/>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9449" name="Straight Connector 9448">
              <a:extLst>
                <a:ext uri="{FF2B5EF4-FFF2-40B4-BE49-F238E27FC236}">
                  <a16:creationId xmlns:a16="http://schemas.microsoft.com/office/drawing/2014/main" id="{B8948F9E-0BB9-CA85-9280-C3BAFF3E7453}"/>
                </a:ext>
              </a:extLst>
            </p:cNvPr>
            <p:cNvCxnSpPr>
              <a:cxnSpLocks/>
            </p:cNvCxnSpPr>
            <p:nvPr/>
          </p:nvCxnSpPr>
          <p:spPr bwMode="auto">
            <a:xfrm rot="16200000">
              <a:off x="2976591" y="4648792"/>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9450" name="Straight Connector 9449">
              <a:extLst>
                <a:ext uri="{FF2B5EF4-FFF2-40B4-BE49-F238E27FC236}">
                  <a16:creationId xmlns:a16="http://schemas.microsoft.com/office/drawing/2014/main" id="{41E751FB-8E26-D9D3-6FB8-12F433388B4F}"/>
                </a:ext>
              </a:extLst>
            </p:cNvPr>
            <p:cNvCxnSpPr>
              <a:cxnSpLocks/>
            </p:cNvCxnSpPr>
            <p:nvPr/>
          </p:nvCxnSpPr>
          <p:spPr bwMode="auto">
            <a:xfrm rot="16200000">
              <a:off x="3517892" y="4648792"/>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9451" name="Straight Connector 9450">
              <a:extLst>
                <a:ext uri="{FF2B5EF4-FFF2-40B4-BE49-F238E27FC236}">
                  <a16:creationId xmlns:a16="http://schemas.microsoft.com/office/drawing/2014/main" id="{09B3CDE8-098A-F784-5085-64E5ECB0C7D7}"/>
                </a:ext>
              </a:extLst>
            </p:cNvPr>
            <p:cNvCxnSpPr>
              <a:cxnSpLocks/>
            </p:cNvCxnSpPr>
            <p:nvPr/>
          </p:nvCxnSpPr>
          <p:spPr bwMode="auto">
            <a:xfrm rot="16200000">
              <a:off x="4062251" y="4648792"/>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9452" name="Straight Connector 9451">
              <a:extLst>
                <a:ext uri="{FF2B5EF4-FFF2-40B4-BE49-F238E27FC236}">
                  <a16:creationId xmlns:a16="http://schemas.microsoft.com/office/drawing/2014/main" id="{85DA29CC-8357-20B6-EB6A-FF41AF74B228}"/>
                </a:ext>
              </a:extLst>
            </p:cNvPr>
            <p:cNvCxnSpPr>
              <a:cxnSpLocks/>
            </p:cNvCxnSpPr>
            <p:nvPr/>
          </p:nvCxnSpPr>
          <p:spPr bwMode="auto">
            <a:xfrm rot="16200000">
              <a:off x="4606610" y="4648792"/>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DB2590CD-9762-D0E9-0B5F-F5592492EE03}"/>
                </a:ext>
              </a:extLst>
            </p:cNvPr>
            <p:cNvCxnSpPr>
              <a:cxnSpLocks/>
            </p:cNvCxnSpPr>
            <p:nvPr/>
          </p:nvCxnSpPr>
          <p:spPr bwMode="auto">
            <a:xfrm rot="16200000">
              <a:off x="5150970" y="4648792"/>
              <a:ext cx="84307" cy="0"/>
            </a:xfrm>
            <a:prstGeom prst="line">
              <a:avLst/>
            </a:prstGeom>
            <a:noFill/>
            <a:ln w="28575" cap="flat" cmpd="sng" algn="ctr">
              <a:solidFill>
                <a:schemeClr val="bg1"/>
              </a:solidFill>
              <a:prstDash val="solid"/>
              <a:round/>
              <a:headEnd type="none" w="med" len="med"/>
              <a:tailEnd type="none" w="med" len="med"/>
            </a:ln>
            <a:effectLst/>
          </p:spPr>
        </p:cxnSp>
        <p:cxnSp>
          <p:nvCxnSpPr>
            <p:cNvPr id="9454" name="Straight Connector 9453">
              <a:extLst>
                <a:ext uri="{FF2B5EF4-FFF2-40B4-BE49-F238E27FC236}">
                  <a16:creationId xmlns:a16="http://schemas.microsoft.com/office/drawing/2014/main" id="{BF62F84B-49A6-658F-4B45-BA4C49209691}"/>
                </a:ext>
              </a:extLst>
            </p:cNvPr>
            <p:cNvCxnSpPr>
              <a:cxnSpLocks/>
            </p:cNvCxnSpPr>
            <p:nvPr/>
          </p:nvCxnSpPr>
          <p:spPr bwMode="auto">
            <a:xfrm rot="16200000">
              <a:off x="5692271" y="4648792"/>
              <a:ext cx="84307" cy="0"/>
            </a:xfrm>
            <a:prstGeom prst="line">
              <a:avLst/>
            </a:prstGeom>
            <a:noFill/>
            <a:ln w="28575" cap="flat" cmpd="sng" algn="ctr">
              <a:solidFill>
                <a:schemeClr val="bg1"/>
              </a:solidFill>
              <a:prstDash val="solid"/>
              <a:round/>
              <a:headEnd type="none" w="med" len="med"/>
              <a:tailEnd type="none" w="med" len="med"/>
            </a:ln>
            <a:effectLst/>
          </p:spPr>
        </p:cxnSp>
        <p:sp>
          <p:nvSpPr>
            <p:cNvPr id="9455" name="TextBox 9454">
              <a:extLst>
                <a:ext uri="{FF2B5EF4-FFF2-40B4-BE49-F238E27FC236}">
                  <a16:creationId xmlns:a16="http://schemas.microsoft.com/office/drawing/2014/main" id="{2DF7DEC7-7448-9D9F-DE11-864FEE66DC0E}"/>
                </a:ext>
              </a:extLst>
            </p:cNvPr>
            <p:cNvSpPr txBox="1"/>
            <p:nvPr/>
          </p:nvSpPr>
          <p:spPr bwMode="auto">
            <a:xfrm>
              <a:off x="959034" y="2119912"/>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9456" name="TextBox 9455">
              <a:extLst>
                <a:ext uri="{FF2B5EF4-FFF2-40B4-BE49-F238E27FC236}">
                  <a16:creationId xmlns:a16="http://schemas.microsoft.com/office/drawing/2014/main" id="{373D6AE4-4D1F-132C-BFF5-7B90534211D0}"/>
                </a:ext>
              </a:extLst>
            </p:cNvPr>
            <p:cNvSpPr txBox="1"/>
            <p:nvPr/>
          </p:nvSpPr>
          <p:spPr bwMode="auto">
            <a:xfrm>
              <a:off x="959034" y="2600049"/>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9457" name="TextBox 9456">
              <a:extLst>
                <a:ext uri="{FF2B5EF4-FFF2-40B4-BE49-F238E27FC236}">
                  <a16:creationId xmlns:a16="http://schemas.microsoft.com/office/drawing/2014/main" id="{959943E4-F0F9-9146-B19C-A51B1180DB4B}"/>
                </a:ext>
              </a:extLst>
            </p:cNvPr>
            <p:cNvSpPr txBox="1"/>
            <p:nvPr/>
          </p:nvSpPr>
          <p:spPr bwMode="auto">
            <a:xfrm>
              <a:off x="959034" y="3077127"/>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9458" name="TextBox 9457">
              <a:extLst>
                <a:ext uri="{FF2B5EF4-FFF2-40B4-BE49-F238E27FC236}">
                  <a16:creationId xmlns:a16="http://schemas.microsoft.com/office/drawing/2014/main" id="{77638F15-2E45-5ADF-5662-CA635C49BF96}"/>
                </a:ext>
              </a:extLst>
            </p:cNvPr>
            <p:cNvSpPr txBox="1"/>
            <p:nvPr/>
          </p:nvSpPr>
          <p:spPr bwMode="auto">
            <a:xfrm>
              <a:off x="959034" y="3545030"/>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9459" name="TextBox 9458">
              <a:extLst>
                <a:ext uri="{FF2B5EF4-FFF2-40B4-BE49-F238E27FC236}">
                  <a16:creationId xmlns:a16="http://schemas.microsoft.com/office/drawing/2014/main" id="{64ED8C12-0CF3-D22D-1F11-CF38CABC65D9}"/>
                </a:ext>
              </a:extLst>
            </p:cNvPr>
            <p:cNvSpPr txBox="1"/>
            <p:nvPr/>
          </p:nvSpPr>
          <p:spPr bwMode="auto">
            <a:xfrm>
              <a:off x="1216350"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460" name="TextBox 9459">
              <a:extLst>
                <a:ext uri="{FF2B5EF4-FFF2-40B4-BE49-F238E27FC236}">
                  <a16:creationId xmlns:a16="http://schemas.microsoft.com/office/drawing/2014/main" id="{ABC9714A-C12D-CC7B-94FF-6E3F3292C2F5}"/>
                </a:ext>
              </a:extLst>
            </p:cNvPr>
            <p:cNvSpPr txBox="1"/>
            <p:nvPr/>
          </p:nvSpPr>
          <p:spPr bwMode="auto">
            <a:xfrm>
              <a:off x="1772067"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461" name="TextBox 9460">
              <a:extLst>
                <a:ext uri="{FF2B5EF4-FFF2-40B4-BE49-F238E27FC236}">
                  <a16:creationId xmlns:a16="http://schemas.microsoft.com/office/drawing/2014/main" id="{2844EA5F-A9F4-82D9-D9BC-0D05BB469D89}"/>
                </a:ext>
              </a:extLst>
            </p:cNvPr>
            <p:cNvSpPr txBox="1"/>
            <p:nvPr/>
          </p:nvSpPr>
          <p:spPr bwMode="auto">
            <a:xfrm>
              <a:off x="2319483"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462" name="TextBox 9461">
              <a:extLst>
                <a:ext uri="{FF2B5EF4-FFF2-40B4-BE49-F238E27FC236}">
                  <a16:creationId xmlns:a16="http://schemas.microsoft.com/office/drawing/2014/main" id="{4EC7AC75-828F-7BF1-F547-4AA2518C9C18}"/>
                </a:ext>
              </a:extLst>
            </p:cNvPr>
            <p:cNvSpPr txBox="1"/>
            <p:nvPr/>
          </p:nvSpPr>
          <p:spPr bwMode="auto">
            <a:xfrm>
              <a:off x="2851609"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463" name="TextBox 9462">
              <a:extLst>
                <a:ext uri="{FF2B5EF4-FFF2-40B4-BE49-F238E27FC236}">
                  <a16:creationId xmlns:a16="http://schemas.microsoft.com/office/drawing/2014/main" id="{74AA795F-C9F9-B4EE-7C31-A78CF9B59EDE}"/>
                </a:ext>
              </a:extLst>
            </p:cNvPr>
            <p:cNvSpPr txBox="1"/>
            <p:nvPr/>
          </p:nvSpPr>
          <p:spPr bwMode="auto">
            <a:xfrm>
              <a:off x="3383735"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464" name="TextBox 9463">
              <a:extLst>
                <a:ext uri="{FF2B5EF4-FFF2-40B4-BE49-F238E27FC236}">
                  <a16:creationId xmlns:a16="http://schemas.microsoft.com/office/drawing/2014/main" id="{D1BDB44F-9A76-5699-6338-DDE34B712E3F}"/>
                </a:ext>
              </a:extLst>
            </p:cNvPr>
            <p:cNvSpPr txBox="1"/>
            <p:nvPr/>
          </p:nvSpPr>
          <p:spPr bwMode="auto">
            <a:xfrm>
              <a:off x="3934210"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465" name="TextBox 9464">
              <a:extLst>
                <a:ext uri="{FF2B5EF4-FFF2-40B4-BE49-F238E27FC236}">
                  <a16:creationId xmlns:a16="http://schemas.microsoft.com/office/drawing/2014/main" id="{3CC4E869-8283-AABD-6C76-C956A9433695}"/>
                </a:ext>
              </a:extLst>
            </p:cNvPr>
            <p:cNvSpPr txBox="1"/>
            <p:nvPr/>
          </p:nvSpPr>
          <p:spPr bwMode="auto">
            <a:xfrm>
              <a:off x="4490802"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466" name="TextBox 9465">
              <a:extLst>
                <a:ext uri="{FF2B5EF4-FFF2-40B4-BE49-F238E27FC236}">
                  <a16:creationId xmlns:a16="http://schemas.microsoft.com/office/drawing/2014/main" id="{79035E6B-54CA-9313-19CE-74C0C2D96BF1}"/>
                </a:ext>
              </a:extLst>
            </p:cNvPr>
            <p:cNvSpPr txBox="1"/>
            <p:nvPr/>
          </p:nvSpPr>
          <p:spPr bwMode="auto">
            <a:xfrm>
              <a:off x="5013753"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467" name="TextBox 9466">
              <a:extLst>
                <a:ext uri="{FF2B5EF4-FFF2-40B4-BE49-F238E27FC236}">
                  <a16:creationId xmlns:a16="http://schemas.microsoft.com/office/drawing/2014/main" id="{31247ED5-4A23-04E5-B5D2-B336DB7F8F90}"/>
                </a:ext>
              </a:extLst>
            </p:cNvPr>
            <p:cNvSpPr txBox="1"/>
            <p:nvPr/>
          </p:nvSpPr>
          <p:spPr bwMode="auto">
            <a:xfrm>
              <a:off x="5573402" y="4676143"/>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468" name="TextBox 9467">
              <a:extLst>
                <a:ext uri="{FF2B5EF4-FFF2-40B4-BE49-F238E27FC236}">
                  <a16:creationId xmlns:a16="http://schemas.microsoft.com/office/drawing/2014/main" id="{340E9E17-034D-8771-80F7-A34F9CD5E66A}"/>
                </a:ext>
              </a:extLst>
            </p:cNvPr>
            <p:cNvSpPr txBox="1"/>
            <p:nvPr/>
          </p:nvSpPr>
          <p:spPr bwMode="auto">
            <a:xfrm>
              <a:off x="959034" y="4027819"/>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9469" name="TextBox 9468">
              <a:extLst>
                <a:ext uri="{FF2B5EF4-FFF2-40B4-BE49-F238E27FC236}">
                  <a16:creationId xmlns:a16="http://schemas.microsoft.com/office/drawing/2014/main" id="{38199FF2-46A8-E034-4577-593527871E1F}"/>
                </a:ext>
              </a:extLst>
            </p:cNvPr>
            <p:cNvSpPr txBox="1"/>
            <p:nvPr/>
          </p:nvSpPr>
          <p:spPr bwMode="auto">
            <a:xfrm>
              <a:off x="959034" y="4506534"/>
              <a:ext cx="3332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9616" name="Group 9615">
            <a:extLst>
              <a:ext uri="{FF2B5EF4-FFF2-40B4-BE49-F238E27FC236}">
                <a16:creationId xmlns:a16="http://schemas.microsoft.com/office/drawing/2014/main" id="{87C3984E-CF87-D65B-5762-E921494B8E2E}"/>
              </a:ext>
            </a:extLst>
          </p:cNvPr>
          <p:cNvGrpSpPr/>
          <p:nvPr/>
        </p:nvGrpSpPr>
        <p:grpSpPr>
          <a:xfrm>
            <a:off x="7309610" y="2203645"/>
            <a:ext cx="4375531" cy="642618"/>
            <a:chOff x="7385810" y="2203645"/>
            <a:chExt cx="4375531" cy="642618"/>
          </a:xfrm>
        </p:grpSpPr>
        <p:grpSp>
          <p:nvGrpSpPr>
            <p:cNvPr id="9473" name="Group 9472">
              <a:extLst>
                <a:ext uri="{FF2B5EF4-FFF2-40B4-BE49-F238E27FC236}">
                  <a16:creationId xmlns:a16="http://schemas.microsoft.com/office/drawing/2014/main" id="{AEE4ADCB-C0A4-8426-8338-73728183C2BC}"/>
                </a:ext>
              </a:extLst>
            </p:cNvPr>
            <p:cNvGrpSpPr/>
            <p:nvPr/>
          </p:nvGrpSpPr>
          <p:grpSpPr>
            <a:xfrm>
              <a:off x="7453837" y="2203645"/>
              <a:ext cx="77948" cy="77948"/>
              <a:chOff x="7816879" y="1986765"/>
              <a:chExt cx="77948" cy="77948"/>
            </a:xfrm>
          </p:grpSpPr>
          <p:cxnSp>
            <p:nvCxnSpPr>
              <p:cNvPr id="9471" name="Straight Connector 9470">
                <a:extLst>
                  <a:ext uri="{FF2B5EF4-FFF2-40B4-BE49-F238E27FC236}">
                    <a16:creationId xmlns:a16="http://schemas.microsoft.com/office/drawing/2014/main" id="{E2708BF4-3FA9-47B6-E909-63C9AB33DA92}"/>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2B44382D-A470-5F3F-8F74-86BBDE13EC61}"/>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77" name="Group 9476">
              <a:extLst>
                <a:ext uri="{FF2B5EF4-FFF2-40B4-BE49-F238E27FC236}">
                  <a16:creationId xmlns:a16="http://schemas.microsoft.com/office/drawing/2014/main" id="{B613F233-E57B-139D-B976-3B472AF6B1D8}"/>
                </a:ext>
              </a:extLst>
            </p:cNvPr>
            <p:cNvGrpSpPr/>
            <p:nvPr/>
          </p:nvGrpSpPr>
          <p:grpSpPr>
            <a:xfrm>
              <a:off x="8003935" y="2360295"/>
              <a:ext cx="77948" cy="77948"/>
              <a:chOff x="7816879" y="1986765"/>
              <a:chExt cx="77948" cy="77948"/>
            </a:xfrm>
          </p:grpSpPr>
          <p:cxnSp>
            <p:nvCxnSpPr>
              <p:cNvPr id="9478" name="Straight Connector 9477">
                <a:extLst>
                  <a:ext uri="{FF2B5EF4-FFF2-40B4-BE49-F238E27FC236}">
                    <a16:creationId xmlns:a16="http://schemas.microsoft.com/office/drawing/2014/main" id="{67C3FE3C-E444-D854-D4C9-761C59A7D24E}"/>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479" name="Straight Connector 9478">
                <a:extLst>
                  <a:ext uri="{FF2B5EF4-FFF2-40B4-BE49-F238E27FC236}">
                    <a16:creationId xmlns:a16="http://schemas.microsoft.com/office/drawing/2014/main" id="{8EB36594-EC60-E5B6-64C2-8159B6F0EB73}"/>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80" name="Group 9479">
              <a:extLst>
                <a:ext uri="{FF2B5EF4-FFF2-40B4-BE49-F238E27FC236}">
                  <a16:creationId xmlns:a16="http://schemas.microsoft.com/office/drawing/2014/main" id="{35739D5B-2E4F-D22C-E271-E5E2359564C7}"/>
                </a:ext>
              </a:extLst>
            </p:cNvPr>
            <p:cNvGrpSpPr/>
            <p:nvPr/>
          </p:nvGrpSpPr>
          <p:grpSpPr>
            <a:xfrm>
              <a:off x="8109582" y="2360295"/>
              <a:ext cx="77948" cy="77948"/>
              <a:chOff x="7816879" y="1986765"/>
              <a:chExt cx="77948" cy="77948"/>
            </a:xfrm>
          </p:grpSpPr>
          <p:cxnSp>
            <p:nvCxnSpPr>
              <p:cNvPr id="9481" name="Straight Connector 9480">
                <a:extLst>
                  <a:ext uri="{FF2B5EF4-FFF2-40B4-BE49-F238E27FC236}">
                    <a16:creationId xmlns:a16="http://schemas.microsoft.com/office/drawing/2014/main" id="{E89D4107-DD12-C572-87BC-161C3E3C2C62}"/>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482" name="Straight Connector 9481">
                <a:extLst>
                  <a:ext uri="{FF2B5EF4-FFF2-40B4-BE49-F238E27FC236}">
                    <a16:creationId xmlns:a16="http://schemas.microsoft.com/office/drawing/2014/main" id="{5C5A864A-B72F-9CB2-C854-F4D4D6B133E5}"/>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83" name="Group 9482">
              <a:extLst>
                <a:ext uri="{FF2B5EF4-FFF2-40B4-BE49-F238E27FC236}">
                  <a16:creationId xmlns:a16="http://schemas.microsoft.com/office/drawing/2014/main" id="{C9DA6449-554A-1E05-F99B-18552A3CF25B}"/>
                </a:ext>
              </a:extLst>
            </p:cNvPr>
            <p:cNvGrpSpPr/>
            <p:nvPr/>
          </p:nvGrpSpPr>
          <p:grpSpPr>
            <a:xfrm>
              <a:off x="8222516" y="2360295"/>
              <a:ext cx="77948" cy="77948"/>
              <a:chOff x="7816879" y="1986765"/>
              <a:chExt cx="77948" cy="77948"/>
            </a:xfrm>
          </p:grpSpPr>
          <p:cxnSp>
            <p:nvCxnSpPr>
              <p:cNvPr id="9484" name="Straight Connector 9483">
                <a:extLst>
                  <a:ext uri="{FF2B5EF4-FFF2-40B4-BE49-F238E27FC236}">
                    <a16:creationId xmlns:a16="http://schemas.microsoft.com/office/drawing/2014/main" id="{E299B723-B32F-EAF0-5CA8-C926E4DB9839}"/>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7169716A-717D-33B1-362C-A35F60B18AEC}"/>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86" name="Group 9485">
              <a:extLst>
                <a:ext uri="{FF2B5EF4-FFF2-40B4-BE49-F238E27FC236}">
                  <a16:creationId xmlns:a16="http://schemas.microsoft.com/office/drawing/2014/main" id="{3C568F83-F3AA-2941-2F4A-2DC4A318B67E}"/>
                </a:ext>
              </a:extLst>
            </p:cNvPr>
            <p:cNvGrpSpPr/>
            <p:nvPr/>
          </p:nvGrpSpPr>
          <p:grpSpPr>
            <a:xfrm>
              <a:off x="8244374" y="2360295"/>
              <a:ext cx="77948" cy="77948"/>
              <a:chOff x="7816879" y="1986765"/>
              <a:chExt cx="77948" cy="77948"/>
            </a:xfrm>
          </p:grpSpPr>
          <p:cxnSp>
            <p:nvCxnSpPr>
              <p:cNvPr id="9487" name="Straight Connector 9486">
                <a:extLst>
                  <a:ext uri="{FF2B5EF4-FFF2-40B4-BE49-F238E27FC236}">
                    <a16:creationId xmlns:a16="http://schemas.microsoft.com/office/drawing/2014/main" id="{EA022593-6711-4D9E-7F55-9D589C8CC3D5}"/>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488" name="Straight Connector 9487">
                <a:extLst>
                  <a:ext uri="{FF2B5EF4-FFF2-40B4-BE49-F238E27FC236}">
                    <a16:creationId xmlns:a16="http://schemas.microsoft.com/office/drawing/2014/main" id="{8164D4C5-3CF8-995C-A313-0A0B634B3B1C}"/>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89" name="Group 9488">
              <a:extLst>
                <a:ext uri="{FF2B5EF4-FFF2-40B4-BE49-F238E27FC236}">
                  <a16:creationId xmlns:a16="http://schemas.microsoft.com/office/drawing/2014/main" id="{5F909CDA-D945-9533-6728-EC66E7E62137}"/>
                </a:ext>
              </a:extLst>
            </p:cNvPr>
            <p:cNvGrpSpPr/>
            <p:nvPr/>
          </p:nvGrpSpPr>
          <p:grpSpPr>
            <a:xfrm>
              <a:off x="8277162" y="2360295"/>
              <a:ext cx="77948" cy="77948"/>
              <a:chOff x="7816879" y="1986765"/>
              <a:chExt cx="77948" cy="77948"/>
            </a:xfrm>
          </p:grpSpPr>
          <p:cxnSp>
            <p:nvCxnSpPr>
              <p:cNvPr id="9490" name="Straight Connector 9489">
                <a:extLst>
                  <a:ext uri="{FF2B5EF4-FFF2-40B4-BE49-F238E27FC236}">
                    <a16:creationId xmlns:a16="http://schemas.microsoft.com/office/drawing/2014/main" id="{C96B10FF-45C1-BF50-01BE-B8B3CBFE722C}"/>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491" name="Straight Connector 9490">
                <a:extLst>
                  <a:ext uri="{FF2B5EF4-FFF2-40B4-BE49-F238E27FC236}">
                    <a16:creationId xmlns:a16="http://schemas.microsoft.com/office/drawing/2014/main" id="{EA010452-37B7-5F00-6749-113D8E85EEC5}"/>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92" name="Group 9491">
              <a:extLst>
                <a:ext uri="{FF2B5EF4-FFF2-40B4-BE49-F238E27FC236}">
                  <a16:creationId xmlns:a16="http://schemas.microsoft.com/office/drawing/2014/main" id="{24FD48F4-F98F-7385-E1F2-FA35B0032A2F}"/>
                </a:ext>
              </a:extLst>
            </p:cNvPr>
            <p:cNvGrpSpPr/>
            <p:nvPr/>
          </p:nvGrpSpPr>
          <p:grpSpPr>
            <a:xfrm>
              <a:off x="8328164" y="2360295"/>
              <a:ext cx="77948" cy="77948"/>
              <a:chOff x="7816879" y="1986765"/>
              <a:chExt cx="77948" cy="77948"/>
            </a:xfrm>
          </p:grpSpPr>
          <p:cxnSp>
            <p:nvCxnSpPr>
              <p:cNvPr id="9493" name="Straight Connector 9492">
                <a:extLst>
                  <a:ext uri="{FF2B5EF4-FFF2-40B4-BE49-F238E27FC236}">
                    <a16:creationId xmlns:a16="http://schemas.microsoft.com/office/drawing/2014/main" id="{1E2CB950-B993-2432-AD1E-BCACFF273CF8}"/>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494" name="Straight Connector 9493">
                <a:extLst>
                  <a:ext uri="{FF2B5EF4-FFF2-40B4-BE49-F238E27FC236}">
                    <a16:creationId xmlns:a16="http://schemas.microsoft.com/office/drawing/2014/main" id="{220B60DA-72CC-06EF-D66B-6819BD98E748}"/>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95" name="Group 9494">
              <a:extLst>
                <a:ext uri="{FF2B5EF4-FFF2-40B4-BE49-F238E27FC236}">
                  <a16:creationId xmlns:a16="http://schemas.microsoft.com/office/drawing/2014/main" id="{2D7490A5-5661-AA37-5CDA-08FA814C283D}"/>
                </a:ext>
              </a:extLst>
            </p:cNvPr>
            <p:cNvGrpSpPr/>
            <p:nvPr/>
          </p:nvGrpSpPr>
          <p:grpSpPr>
            <a:xfrm>
              <a:off x="8350022" y="2360295"/>
              <a:ext cx="77948" cy="77948"/>
              <a:chOff x="7816879" y="1986765"/>
              <a:chExt cx="77948" cy="77948"/>
            </a:xfrm>
          </p:grpSpPr>
          <p:cxnSp>
            <p:nvCxnSpPr>
              <p:cNvPr id="9496" name="Straight Connector 9495">
                <a:extLst>
                  <a:ext uri="{FF2B5EF4-FFF2-40B4-BE49-F238E27FC236}">
                    <a16:creationId xmlns:a16="http://schemas.microsoft.com/office/drawing/2014/main" id="{9ABCE39F-AE97-2E1F-BBC0-EFE83DB5BE75}"/>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497" name="Straight Connector 9496">
                <a:extLst>
                  <a:ext uri="{FF2B5EF4-FFF2-40B4-BE49-F238E27FC236}">
                    <a16:creationId xmlns:a16="http://schemas.microsoft.com/office/drawing/2014/main" id="{78F5555D-2D20-DFCB-8F64-F9D852CDDB53}"/>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98" name="Group 9497">
              <a:extLst>
                <a:ext uri="{FF2B5EF4-FFF2-40B4-BE49-F238E27FC236}">
                  <a16:creationId xmlns:a16="http://schemas.microsoft.com/office/drawing/2014/main" id="{E4EEC020-F732-877A-7507-5C901CCC5D04}"/>
                </a:ext>
              </a:extLst>
            </p:cNvPr>
            <p:cNvGrpSpPr/>
            <p:nvPr/>
          </p:nvGrpSpPr>
          <p:grpSpPr>
            <a:xfrm>
              <a:off x="8685181" y="2396726"/>
              <a:ext cx="77948" cy="77948"/>
              <a:chOff x="7816879" y="1986765"/>
              <a:chExt cx="77948" cy="77948"/>
            </a:xfrm>
          </p:grpSpPr>
          <p:cxnSp>
            <p:nvCxnSpPr>
              <p:cNvPr id="9499" name="Straight Connector 9498">
                <a:extLst>
                  <a:ext uri="{FF2B5EF4-FFF2-40B4-BE49-F238E27FC236}">
                    <a16:creationId xmlns:a16="http://schemas.microsoft.com/office/drawing/2014/main" id="{BC3A136B-3B71-4FE9-7D50-074A92014BC6}"/>
                  </a:ext>
                </a:extLst>
              </p:cNvPr>
              <p:cNvCxnSpPr/>
              <p:nvPr/>
            </p:nvCxnSpPr>
            <p:spPr bwMode="auto">
              <a:xfrm>
                <a:off x="7850259"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00" name="Straight Connector 9499">
                <a:extLst>
                  <a:ext uri="{FF2B5EF4-FFF2-40B4-BE49-F238E27FC236}">
                    <a16:creationId xmlns:a16="http://schemas.microsoft.com/office/drawing/2014/main" id="{6B5317F8-24CC-480D-93C7-EEF19A505F8A}"/>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01" name="Group 9500">
              <a:extLst>
                <a:ext uri="{FF2B5EF4-FFF2-40B4-BE49-F238E27FC236}">
                  <a16:creationId xmlns:a16="http://schemas.microsoft.com/office/drawing/2014/main" id="{2EBF09D9-AC62-08E2-FD90-A55DBD6FC81F}"/>
                </a:ext>
              </a:extLst>
            </p:cNvPr>
            <p:cNvGrpSpPr/>
            <p:nvPr/>
          </p:nvGrpSpPr>
          <p:grpSpPr>
            <a:xfrm>
              <a:off x="8696110" y="2396726"/>
              <a:ext cx="77948" cy="77948"/>
              <a:chOff x="7816879" y="1986765"/>
              <a:chExt cx="77948" cy="77948"/>
            </a:xfrm>
          </p:grpSpPr>
          <p:cxnSp>
            <p:nvCxnSpPr>
              <p:cNvPr id="9502" name="Straight Connector 9501">
                <a:extLst>
                  <a:ext uri="{FF2B5EF4-FFF2-40B4-BE49-F238E27FC236}">
                    <a16:creationId xmlns:a16="http://schemas.microsoft.com/office/drawing/2014/main" id="{8738C2FC-3363-049F-F192-CE6958DA9A93}"/>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03" name="Straight Connector 9502">
                <a:extLst>
                  <a:ext uri="{FF2B5EF4-FFF2-40B4-BE49-F238E27FC236}">
                    <a16:creationId xmlns:a16="http://schemas.microsoft.com/office/drawing/2014/main" id="{FD044DF3-14BF-09BF-2F19-583865DE459A}"/>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04" name="Group 9503">
              <a:extLst>
                <a:ext uri="{FF2B5EF4-FFF2-40B4-BE49-F238E27FC236}">
                  <a16:creationId xmlns:a16="http://schemas.microsoft.com/office/drawing/2014/main" id="{4081B014-E8B4-45D9-2388-FD8CD7A80AE2}"/>
                </a:ext>
              </a:extLst>
            </p:cNvPr>
            <p:cNvGrpSpPr/>
            <p:nvPr/>
          </p:nvGrpSpPr>
          <p:grpSpPr>
            <a:xfrm>
              <a:off x="8710682" y="2396726"/>
              <a:ext cx="77948" cy="77948"/>
              <a:chOff x="7816879" y="1986765"/>
              <a:chExt cx="77948" cy="77948"/>
            </a:xfrm>
          </p:grpSpPr>
          <p:cxnSp>
            <p:nvCxnSpPr>
              <p:cNvPr id="9505" name="Straight Connector 9504">
                <a:extLst>
                  <a:ext uri="{FF2B5EF4-FFF2-40B4-BE49-F238E27FC236}">
                    <a16:creationId xmlns:a16="http://schemas.microsoft.com/office/drawing/2014/main" id="{46BFC7FD-A0F4-023B-CF89-3877FC96EDB5}"/>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06" name="Straight Connector 9505">
                <a:extLst>
                  <a:ext uri="{FF2B5EF4-FFF2-40B4-BE49-F238E27FC236}">
                    <a16:creationId xmlns:a16="http://schemas.microsoft.com/office/drawing/2014/main" id="{0A025E64-D7A8-D60D-6F61-E641174BDBA6}"/>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07" name="Group 9506">
              <a:extLst>
                <a:ext uri="{FF2B5EF4-FFF2-40B4-BE49-F238E27FC236}">
                  <a16:creationId xmlns:a16="http://schemas.microsoft.com/office/drawing/2014/main" id="{83EAB712-D98A-7DA5-1E1F-3CB54ECAC4D7}"/>
                </a:ext>
              </a:extLst>
            </p:cNvPr>
            <p:cNvGrpSpPr/>
            <p:nvPr/>
          </p:nvGrpSpPr>
          <p:grpSpPr>
            <a:xfrm>
              <a:off x="8812687" y="2469586"/>
              <a:ext cx="77948" cy="77948"/>
              <a:chOff x="7816879" y="1986765"/>
              <a:chExt cx="77948" cy="77948"/>
            </a:xfrm>
          </p:grpSpPr>
          <p:cxnSp>
            <p:nvCxnSpPr>
              <p:cNvPr id="9508" name="Straight Connector 9507">
                <a:extLst>
                  <a:ext uri="{FF2B5EF4-FFF2-40B4-BE49-F238E27FC236}">
                    <a16:creationId xmlns:a16="http://schemas.microsoft.com/office/drawing/2014/main" id="{772BA27E-A310-7B26-ED64-CCF67B971389}"/>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09" name="Straight Connector 9508">
                <a:extLst>
                  <a:ext uri="{FF2B5EF4-FFF2-40B4-BE49-F238E27FC236}">
                    <a16:creationId xmlns:a16="http://schemas.microsoft.com/office/drawing/2014/main" id="{E0F4DA8C-3F33-6410-FB68-5BEFC4FAAA51}"/>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10" name="Group 9509">
              <a:extLst>
                <a:ext uri="{FF2B5EF4-FFF2-40B4-BE49-F238E27FC236}">
                  <a16:creationId xmlns:a16="http://schemas.microsoft.com/office/drawing/2014/main" id="{2959A306-5CE2-2912-AF29-2D06E999F8FC}"/>
                </a:ext>
              </a:extLst>
            </p:cNvPr>
            <p:cNvGrpSpPr/>
            <p:nvPr/>
          </p:nvGrpSpPr>
          <p:grpSpPr>
            <a:xfrm>
              <a:off x="8860046" y="2469586"/>
              <a:ext cx="77948" cy="77948"/>
              <a:chOff x="7816879" y="1986765"/>
              <a:chExt cx="77948" cy="77948"/>
            </a:xfrm>
          </p:grpSpPr>
          <p:cxnSp>
            <p:nvCxnSpPr>
              <p:cNvPr id="9511" name="Straight Connector 9510">
                <a:extLst>
                  <a:ext uri="{FF2B5EF4-FFF2-40B4-BE49-F238E27FC236}">
                    <a16:creationId xmlns:a16="http://schemas.microsoft.com/office/drawing/2014/main" id="{8C5310F7-87C0-6A41-0193-D346021C011E}"/>
                  </a:ext>
                </a:extLst>
              </p:cNvPr>
              <p:cNvCxnSpPr/>
              <p:nvPr/>
            </p:nvCxnSpPr>
            <p:spPr bwMode="auto">
              <a:xfrm>
                <a:off x="7851184"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12" name="Straight Connector 9511">
                <a:extLst>
                  <a:ext uri="{FF2B5EF4-FFF2-40B4-BE49-F238E27FC236}">
                    <a16:creationId xmlns:a16="http://schemas.microsoft.com/office/drawing/2014/main" id="{A41CC65F-9DB4-F448-633A-846BD16640E9}"/>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13" name="Group 9512">
              <a:extLst>
                <a:ext uri="{FF2B5EF4-FFF2-40B4-BE49-F238E27FC236}">
                  <a16:creationId xmlns:a16="http://schemas.microsoft.com/office/drawing/2014/main" id="{EEBEFE75-BDC6-D089-5967-DC1C3C85398B}"/>
                </a:ext>
              </a:extLst>
            </p:cNvPr>
            <p:cNvGrpSpPr/>
            <p:nvPr/>
          </p:nvGrpSpPr>
          <p:grpSpPr>
            <a:xfrm>
              <a:off x="8907406" y="2469586"/>
              <a:ext cx="77948" cy="77948"/>
              <a:chOff x="7816879" y="1986765"/>
              <a:chExt cx="77948" cy="77948"/>
            </a:xfrm>
          </p:grpSpPr>
          <p:cxnSp>
            <p:nvCxnSpPr>
              <p:cNvPr id="9514" name="Straight Connector 9513">
                <a:extLst>
                  <a:ext uri="{FF2B5EF4-FFF2-40B4-BE49-F238E27FC236}">
                    <a16:creationId xmlns:a16="http://schemas.microsoft.com/office/drawing/2014/main" id="{7F7374FB-3894-56CF-4C30-E2CE305CCCFC}"/>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15" name="Straight Connector 9514">
                <a:extLst>
                  <a:ext uri="{FF2B5EF4-FFF2-40B4-BE49-F238E27FC236}">
                    <a16:creationId xmlns:a16="http://schemas.microsoft.com/office/drawing/2014/main" id="{2ABB134E-33D9-1EE1-7491-CBD0B7563970}"/>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16" name="Group 9515">
              <a:extLst>
                <a:ext uri="{FF2B5EF4-FFF2-40B4-BE49-F238E27FC236}">
                  <a16:creationId xmlns:a16="http://schemas.microsoft.com/office/drawing/2014/main" id="{EEB17651-EA4C-B005-587A-D05459578CC8}"/>
                </a:ext>
              </a:extLst>
            </p:cNvPr>
            <p:cNvGrpSpPr/>
            <p:nvPr/>
          </p:nvGrpSpPr>
          <p:grpSpPr>
            <a:xfrm>
              <a:off x="8987552" y="2469586"/>
              <a:ext cx="77948" cy="77948"/>
              <a:chOff x="7816879" y="1986765"/>
              <a:chExt cx="77948" cy="77948"/>
            </a:xfrm>
          </p:grpSpPr>
          <p:cxnSp>
            <p:nvCxnSpPr>
              <p:cNvPr id="9517" name="Straight Connector 9516">
                <a:extLst>
                  <a:ext uri="{FF2B5EF4-FFF2-40B4-BE49-F238E27FC236}">
                    <a16:creationId xmlns:a16="http://schemas.microsoft.com/office/drawing/2014/main" id="{521BF802-686B-6C2C-9935-EA90AD9E95EC}"/>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D1DF45EC-AE28-9F70-CC10-06C82EFF0CFC}"/>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19" name="Group 9518">
              <a:extLst>
                <a:ext uri="{FF2B5EF4-FFF2-40B4-BE49-F238E27FC236}">
                  <a16:creationId xmlns:a16="http://schemas.microsoft.com/office/drawing/2014/main" id="{E69E1C7B-0838-1376-B598-B9B17479391B}"/>
                </a:ext>
              </a:extLst>
            </p:cNvPr>
            <p:cNvGrpSpPr/>
            <p:nvPr/>
          </p:nvGrpSpPr>
          <p:grpSpPr>
            <a:xfrm>
              <a:off x="9009410" y="2469586"/>
              <a:ext cx="77948" cy="77948"/>
              <a:chOff x="7816879" y="1986765"/>
              <a:chExt cx="77948" cy="77948"/>
            </a:xfrm>
          </p:grpSpPr>
          <p:cxnSp>
            <p:nvCxnSpPr>
              <p:cNvPr id="9520" name="Straight Connector 9519">
                <a:extLst>
                  <a:ext uri="{FF2B5EF4-FFF2-40B4-BE49-F238E27FC236}">
                    <a16:creationId xmlns:a16="http://schemas.microsoft.com/office/drawing/2014/main" id="{3627D045-4DA6-559A-C32E-C9E5D927E082}"/>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C385C596-9A98-F998-8C5D-D384081ADD7B}"/>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22" name="Group 9521">
              <a:extLst>
                <a:ext uri="{FF2B5EF4-FFF2-40B4-BE49-F238E27FC236}">
                  <a16:creationId xmlns:a16="http://schemas.microsoft.com/office/drawing/2014/main" id="{1BA1FC8B-FC3C-B7CD-5122-7542DD2292FB}"/>
                </a:ext>
              </a:extLst>
            </p:cNvPr>
            <p:cNvGrpSpPr/>
            <p:nvPr/>
          </p:nvGrpSpPr>
          <p:grpSpPr>
            <a:xfrm>
              <a:off x="9144202" y="2469586"/>
              <a:ext cx="77948" cy="77948"/>
              <a:chOff x="7816879" y="1986765"/>
              <a:chExt cx="77948" cy="77948"/>
            </a:xfrm>
          </p:grpSpPr>
          <p:cxnSp>
            <p:nvCxnSpPr>
              <p:cNvPr id="9523" name="Straight Connector 9522">
                <a:extLst>
                  <a:ext uri="{FF2B5EF4-FFF2-40B4-BE49-F238E27FC236}">
                    <a16:creationId xmlns:a16="http://schemas.microsoft.com/office/drawing/2014/main" id="{DD2169C3-F25E-9581-C763-0C4F148F2CE3}"/>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41EF5238-60A7-E0DD-55E2-CB8CB6B95A6D}"/>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25" name="Group 9524">
              <a:extLst>
                <a:ext uri="{FF2B5EF4-FFF2-40B4-BE49-F238E27FC236}">
                  <a16:creationId xmlns:a16="http://schemas.microsoft.com/office/drawing/2014/main" id="{B49BD378-3B9A-ED52-9F71-602B7965ECE2}"/>
                </a:ext>
              </a:extLst>
            </p:cNvPr>
            <p:cNvGrpSpPr/>
            <p:nvPr/>
          </p:nvGrpSpPr>
          <p:grpSpPr>
            <a:xfrm>
              <a:off x="9421072" y="2608021"/>
              <a:ext cx="77948" cy="77948"/>
              <a:chOff x="7816879" y="1986765"/>
              <a:chExt cx="77948" cy="77948"/>
            </a:xfrm>
          </p:grpSpPr>
          <p:cxnSp>
            <p:nvCxnSpPr>
              <p:cNvPr id="9526" name="Straight Connector 9525">
                <a:extLst>
                  <a:ext uri="{FF2B5EF4-FFF2-40B4-BE49-F238E27FC236}">
                    <a16:creationId xmlns:a16="http://schemas.microsoft.com/office/drawing/2014/main" id="{80611BAB-F779-FF24-E474-C2D6F9C9C573}"/>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27" name="Straight Connector 9526">
                <a:extLst>
                  <a:ext uri="{FF2B5EF4-FFF2-40B4-BE49-F238E27FC236}">
                    <a16:creationId xmlns:a16="http://schemas.microsoft.com/office/drawing/2014/main" id="{9970A368-43A5-D30D-C23C-8340FA717CA0}"/>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28" name="Group 9527">
              <a:extLst>
                <a:ext uri="{FF2B5EF4-FFF2-40B4-BE49-F238E27FC236}">
                  <a16:creationId xmlns:a16="http://schemas.microsoft.com/office/drawing/2014/main" id="{AE831A36-95EC-065A-9DD1-F1A4506838FA}"/>
                </a:ext>
              </a:extLst>
            </p:cNvPr>
            <p:cNvGrpSpPr/>
            <p:nvPr/>
          </p:nvGrpSpPr>
          <p:grpSpPr>
            <a:xfrm>
              <a:off x="9475718" y="2608021"/>
              <a:ext cx="77948" cy="77948"/>
              <a:chOff x="7816879" y="1986765"/>
              <a:chExt cx="77948" cy="77948"/>
            </a:xfrm>
          </p:grpSpPr>
          <p:cxnSp>
            <p:nvCxnSpPr>
              <p:cNvPr id="9529" name="Straight Connector 9528">
                <a:extLst>
                  <a:ext uri="{FF2B5EF4-FFF2-40B4-BE49-F238E27FC236}">
                    <a16:creationId xmlns:a16="http://schemas.microsoft.com/office/drawing/2014/main" id="{D723611F-0896-6051-9B54-EF5F8D199661}"/>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30" name="Straight Connector 9529">
                <a:extLst>
                  <a:ext uri="{FF2B5EF4-FFF2-40B4-BE49-F238E27FC236}">
                    <a16:creationId xmlns:a16="http://schemas.microsoft.com/office/drawing/2014/main" id="{D9685FB1-B9BD-9FCA-B415-F80DA4572E16}"/>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31" name="Group 9530">
              <a:extLst>
                <a:ext uri="{FF2B5EF4-FFF2-40B4-BE49-F238E27FC236}">
                  <a16:creationId xmlns:a16="http://schemas.microsoft.com/office/drawing/2014/main" id="{46379D43-C607-4889-03AE-0DDB0F8A90DC}"/>
                </a:ext>
              </a:extLst>
            </p:cNvPr>
            <p:cNvGrpSpPr/>
            <p:nvPr/>
          </p:nvGrpSpPr>
          <p:grpSpPr>
            <a:xfrm>
              <a:off x="9534006" y="2608021"/>
              <a:ext cx="77948" cy="77948"/>
              <a:chOff x="7816879" y="1986765"/>
              <a:chExt cx="77948" cy="77948"/>
            </a:xfrm>
          </p:grpSpPr>
          <p:cxnSp>
            <p:nvCxnSpPr>
              <p:cNvPr id="9532" name="Straight Connector 9531">
                <a:extLst>
                  <a:ext uri="{FF2B5EF4-FFF2-40B4-BE49-F238E27FC236}">
                    <a16:creationId xmlns:a16="http://schemas.microsoft.com/office/drawing/2014/main" id="{CC61A49F-86E6-E17F-75F5-A22CE367AFAA}"/>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33" name="Straight Connector 9532">
                <a:extLst>
                  <a:ext uri="{FF2B5EF4-FFF2-40B4-BE49-F238E27FC236}">
                    <a16:creationId xmlns:a16="http://schemas.microsoft.com/office/drawing/2014/main" id="{C7955F4D-1C98-8F48-5D84-B504BA02FC96}"/>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34" name="Group 9533">
              <a:extLst>
                <a:ext uri="{FF2B5EF4-FFF2-40B4-BE49-F238E27FC236}">
                  <a16:creationId xmlns:a16="http://schemas.microsoft.com/office/drawing/2014/main" id="{24AFACD0-0574-87F0-7554-996004B1FB4A}"/>
                </a:ext>
              </a:extLst>
            </p:cNvPr>
            <p:cNvGrpSpPr/>
            <p:nvPr/>
          </p:nvGrpSpPr>
          <p:grpSpPr>
            <a:xfrm>
              <a:off x="9552221" y="2608021"/>
              <a:ext cx="77948" cy="77948"/>
              <a:chOff x="7816879" y="1986765"/>
              <a:chExt cx="77948" cy="77948"/>
            </a:xfrm>
          </p:grpSpPr>
          <p:cxnSp>
            <p:nvCxnSpPr>
              <p:cNvPr id="9535" name="Straight Connector 9534">
                <a:extLst>
                  <a:ext uri="{FF2B5EF4-FFF2-40B4-BE49-F238E27FC236}">
                    <a16:creationId xmlns:a16="http://schemas.microsoft.com/office/drawing/2014/main" id="{93A19C01-F869-3F07-CB97-5A5EB4B4D4FC}"/>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36" name="Straight Connector 9535">
                <a:extLst>
                  <a:ext uri="{FF2B5EF4-FFF2-40B4-BE49-F238E27FC236}">
                    <a16:creationId xmlns:a16="http://schemas.microsoft.com/office/drawing/2014/main" id="{B0519C18-A58A-2E18-56FE-CD9CA0C3659D}"/>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37" name="Group 9536">
              <a:extLst>
                <a:ext uri="{FF2B5EF4-FFF2-40B4-BE49-F238E27FC236}">
                  <a16:creationId xmlns:a16="http://schemas.microsoft.com/office/drawing/2014/main" id="{13EE8E99-736B-DB2D-640E-4F977D31749E}"/>
                </a:ext>
              </a:extLst>
            </p:cNvPr>
            <p:cNvGrpSpPr/>
            <p:nvPr/>
          </p:nvGrpSpPr>
          <p:grpSpPr>
            <a:xfrm>
              <a:off x="9661512" y="2608021"/>
              <a:ext cx="77948" cy="77948"/>
              <a:chOff x="7816879" y="1986765"/>
              <a:chExt cx="77948" cy="77948"/>
            </a:xfrm>
          </p:grpSpPr>
          <p:cxnSp>
            <p:nvCxnSpPr>
              <p:cNvPr id="9538" name="Straight Connector 9537">
                <a:extLst>
                  <a:ext uri="{FF2B5EF4-FFF2-40B4-BE49-F238E27FC236}">
                    <a16:creationId xmlns:a16="http://schemas.microsoft.com/office/drawing/2014/main" id="{82069B5C-4E16-CC4E-F95C-850752CAB076}"/>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107A669C-52B8-7ECF-006D-30217F2F4806}"/>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40" name="Group 9539">
              <a:extLst>
                <a:ext uri="{FF2B5EF4-FFF2-40B4-BE49-F238E27FC236}">
                  <a16:creationId xmlns:a16="http://schemas.microsoft.com/office/drawing/2014/main" id="{F7C32456-BE3A-8F91-B5EB-E210CACFB579}"/>
                </a:ext>
              </a:extLst>
            </p:cNvPr>
            <p:cNvGrpSpPr/>
            <p:nvPr/>
          </p:nvGrpSpPr>
          <p:grpSpPr>
            <a:xfrm>
              <a:off x="9829091" y="2655381"/>
              <a:ext cx="77948" cy="77948"/>
              <a:chOff x="7816879" y="1986765"/>
              <a:chExt cx="77948" cy="77948"/>
            </a:xfrm>
          </p:grpSpPr>
          <p:cxnSp>
            <p:nvCxnSpPr>
              <p:cNvPr id="9541" name="Straight Connector 9540">
                <a:extLst>
                  <a:ext uri="{FF2B5EF4-FFF2-40B4-BE49-F238E27FC236}">
                    <a16:creationId xmlns:a16="http://schemas.microsoft.com/office/drawing/2014/main" id="{02B867E2-44FD-4422-C6AC-8C27027AF17E}"/>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42" name="Straight Connector 9541">
                <a:extLst>
                  <a:ext uri="{FF2B5EF4-FFF2-40B4-BE49-F238E27FC236}">
                    <a16:creationId xmlns:a16="http://schemas.microsoft.com/office/drawing/2014/main" id="{5D2F85CA-5D3C-7CCD-A1DB-15139C53E190}"/>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43" name="Group 9542">
              <a:extLst>
                <a:ext uri="{FF2B5EF4-FFF2-40B4-BE49-F238E27FC236}">
                  <a16:creationId xmlns:a16="http://schemas.microsoft.com/office/drawing/2014/main" id="{7DE2ACE8-742B-0645-3D57-A90CD2F93D53}"/>
                </a:ext>
              </a:extLst>
            </p:cNvPr>
            <p:cNvGrpSpPr/>
            <p:nvPr/>
          </p:nvGrpSpPr>
          <p:grpSpPr>
            <a:xfrm>
              <a:off x="9920167" y="2655381"/>
              <a:ext cx="77948" cy="77948"/>
              <a:chOff x="7816879" y="1986765"/>
              <a:chExt cx="77948" cy="77948"/>
            </a:xfrm>
          </p:grpSpPr>
          <p:cxnSp>
            <p:nvCxnSpPr>
              <p:cNvPr id="9544" name="Straight Connector 9543">
                <a:extLst>
                  <a:ext uri="{FF2B5EF4-FFF2-40B4-BE49-F238E27FC236}">
                    <a16:creationId xmlns:a16="http://schemas.microsoft.com/office/drawing/2014/main" id="{72583515-117D-8068-B08E-9489D396DAB1}"/>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45" name="Straight Connector 9544">
                <a:extLst>
                  <a:ext uri="{FF2B5EF4-FFF2-40B4-BE49-F238E27FC236}">
                    <a16:creationId xmlns:a16="http://schemas.microsoft.com/office/drawing/2014/main" id="{6645E96C-529F-2151-CE3B-4570812EDFBA}"/>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46" name="Group 9545">
              <a:extLst>
                <a:ext uri="{FF2B5EF4-FFF2-40B4-BE49-F238E27FC236}">
                  <a16:creationId xmlns:a16="http://schemas.microsoft.com/office/drawing/2014/main" id="{8B99FA0F-9C62-6044-B143-A1215FA3173B}"/>
                </a:ext>
              </a:extLst>
            </p:cNvPr>
            <p:cNvGrpSpPr/>
            <p:nvPr/>
          </p:nvGrpSpPr>
          <p:grpSpPr>
            <a:xfrm>
              <a:off x="9949311" y="2655381"/>
              <a:ext cx="77948" cy="77948"/>
              <a:chOff x="7816879" y="1986765"/>
              <a:chExt cx="77948" cy="77948"/>
            </a:xfrm>
          </p:grpSpPr>
          <p:cxnSp>
            <p:nvCxnSpPr>
              <p:cNvPr id="9547" name="Straight Connector 9546">
                <a:extLst>
                  <a:ext uri="{FF2B5EF4-FFF2-40B4-BE49-F238E27FC236}">
                    <a16:creationId xmlns:a16="http://schemas.microsoft.com/office/drawing/2014/main" id="{B5F8A6F8-DC56-DFA6-9AE4-DE83774D44FA}"/>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48" name="Straight Connector 9547">
                <a:extLst>
                  <a:ext uri="{FF2B5EF4-FFF2-40B4-BE49-F238E27FC236}">
                    <a16:creationId xmlns:a16="http://schemas.microsoft.com/office/drawing/2014/main" id="{7DD70206-C586-6412-3E52-90AF2E4372D5}"/>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49" name="Group 9548">
              <a:extLst>
                <a:ext uri="{FF2B5EF4-FFF2-40B4-BE49-F238E27FC236}">
                  <a16:creationId xmlns:a16="http://schemas.microsoft.com/office/drawing/2014/main" id="{CCB7ED6D-1621-6F88-3C73-2CC73C6D91F7}"/>
                </a:ext>
              </a:extLst>
            </p:cNvPr>
            <p:cNvGrpSpPr/>
            <p:nvPr/>
          </p:nvGrpSpPr>
          <p:grpSpPr>
            <a:xfrm>
              <a:off x="9996670" y="2706383"/>
              <a:ext cx="77948" cy="77948"/>
              <a:chOff x="7816879" y="1986765"/>
              <a:chExt cx="77948" cy="77948"/>
            </a:xfrm>
          </p:grpSpPr>
          <p:cxnSp>
            <p:nvCxnSpPr>
              <p:cNvPr id="9550" name="Straight Connector 9549">
                <a:extLst>
                  <a:ext uri="{FF2B5EF4-FFF2-40B4-BE49-F238E27FC236}">
                    <a16:creationId xmlns:a16="http://schemas.microsoft.com/office/drawing/2014/main" id="{D94E093E-1DCE-F6F2-BA7C-C0A9FD708549}"/>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51" name="Straight Connector 9550">
                <a:extLst>
                  <a:ext uri="{FF2B5EF4-FFF2-40B4-BE49-F238E27FC236}">
                    <a16:creationId xmlns:a16="http://schemas.microsoft.com/office/drawing/2014/main" id="{876178F6-8F28-F1A3-83A4-75B9C74A82C0}"/>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52" name="Group 9551">
              <a:extLst>
                <a:ext uri="{FF2B5EF4-FFF2-40B4-BE49-F238E27FC236}">
                  <a16:creationId xmlns:a16="http://schemas.microsoft.com/office/drawing/2014/main" id="{7ECEA16A-3FAE-6295-30E4-FA42F3133330}"/>
                </a:ext>
              </a:extLst>
            </p:cNvPr>
            <p:cNvGrpSpPr/>
            <p:nvPr/>
          </p:nvGrpSpPr>
          <p:grpSpPr>
            <a:xfrm>
              <a:off x="10025814" y="2706383"/>
              <a:ext cx="77948" cy="77948"/>
              <a:chOff x="7816879" y="1986765"/>
              <a:chExt cx="77948" cy="77948"/>
            </a:xfrm>
          </p:grpSpPr>
          <p:cxnSp>
            <p:nvCxnSpPr>
              <p:cNvPr id="9553" name="Straight Connector 9552">
                <a:extLst>
                  <a:ext uri="{FF2B5EF4-FFF2-40B4-BE49-F238E27FC236}">
                    <a16:creationId xmlns:a16="http://schemas.microsoft.com/office/drawing/2014/main" id="{ED4E828F-6074-FA65-B3C6-ABD8F4C0AE2F}"/>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54" name="Straight Connector 9553">
                <a:extLst>
                  <a:ext uri="{FF2B5EF4-FFF2-40B4-BE49-F238E27FC236}">
                    <a16:creationId xmlns:a16="http://schemas.microsoft.com/office/drawing/2014/main" id="{8AEAE02E-53AE-AB47-8CEA-055681F7327D}"/>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55" name="Group 9554">
              <a:extLst>
                <a:ext uri="{FF2B5EF4-FFF2-40B4-BE49-F238E27FC236}">
                  <a16:creationId xmlns:a16="http://schemas.microsoft.com/office/drawing/2014/main" id="{9FF22EAE-1635-8DD6-F384-6C544F835C0F}"/>
                </a:ext>
              </a:extLst>
            </p:cNvPr>
            <p:cNvGrpSpPr/>
            <p:nvPr/>
          </p:nvGrpSpPr>
          <p:grpSpPr>
            <a:xfrm>
              <a:off x="10062244" y="2706383"/>
              <a:ext cx="77948" cy="77948"/>
              <a:chOff x="7816879" y="1986765"/>
              <a:chExt cx="77948" cy="77948"/>
            </a:xfrm>
          </p:grpSpPr>
          <p:cxnSp>
            <p:nvCxnSpPr>
              <p:cNvPr id="9556" name="Straight Connector 9555">
                <a:extLst>
                  <a:ext uri="{FF2B5EF4-FFF2-40B4-BE49-F238E27FC236}">
                    <a16:creationId xmlns:a16="http://schemas.microsoft.com/office/drawing/2014/main" id="{520BAB32-2D33-0BC5-9550-E0096E8B659F}"/>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57" name="Straight Connector 9556">
                <a:extLst>
                  <a:ext uri="{FF2B5EF4-FFF2-40B4-BE49-F238E27FC236}">
                    <a16:creationId xmlns:a16="http://schemas.microsoft.com/office/drawing/2014/main" id="{A2D3A3AC-E643-6A76-8DEB-19CE4C370986}"/>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58" name="Group 9557">
              <a:extLst>
                <a:ext uri="{FF2B5EF4-FFF2-40B4-BE49-F238E27FC236}">
                  <a16:creationId xmlns:a16="http://schemas.microsoft.com/office/drawing/2014/main" id="{4194591E-294E-57DA-9707-07F56696442F}"/>
                </a:ext>
              </a:extLst>
            </p:cNvPr>
            <p:cNvGrpSpPr/>
            <p:nvPr/>
          </p:nvGrpSpPr>
          <p:grpSpPr>
            <a:xfrm>
              <a:off x="10182464" y="2768315"/>
              <a:ext cx="77948" cy="77948"/>
              <a:chOff x="7816879" y="1986765"/>
              <a:chExt cx="77948" cy="77948"/>
            </a:xfrm>
          </p:grpSpPr>
          <p:cxnSp>
            <p:nvCxnSpPr>
              <p:cNvPr id="9559" name="Straight Connector 9558">
                <a:extLst>
                  <a:ext uri="{FF2B5EF4-FFF2-40B4-BE49-F238E27FC236}">
                    <a16:creationId xmlns:a16="http://schemas.microsoft.com/office/drawing/2014/main" id="{2071A24F-33AC-3577-E10A-A0D5E2DC123A}"/>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60" name="Straight Connector 9559">
                <a:extLst>
                  <a:ext uri="{FF2B5EF4-FFF2-40B4-BE49-F238E27FC236}">
                    <a16:creationId xmlns:a16="http://schemas.microsoft.com/office/drawing/2014/main" id="{28B0E8ED-88DD-7369-9574-7078728F8DB0}"/>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61" name="Group 9560">
              <a:extLst>
                <a:ext uri="{FF2B5EF4-FFF2-40B4-BE49-F238E27FC236}">
                  <a16:creationId xmlns:a16="http://schemas.microsoft.com/office/drawing/2014/main" id="{297968FA-93F6-6236-03E5-A26505E9C753}"/>
                </a:ext>
              </a:extLst>
            </p:cNvPr>
            <p:cNvGrpSpPr/>
            <p:nvPr/>
          </p:nvGrpSpPr>
          <p:grpSpPr>
            <a:xfrm>
              <a:off x="10233467" y="2768315"/>
              <a:ext cx="77948" cy="77948"/>
              <a:chOff x="7816879" y="1986765"/>
              <a:chExt cx="77948" cy="77948"/>
            </a:xfrm>
          </p:grpSpPr>
          <p:cxnSp>
            <p:nvCxnSpPr>
              <p:cNvPr id="9562" name="Straight Connector 9561">
                <a:extLst>
                  <a:ext uri="{FF2B5EF4-FFF2-40B4-BE49-F238E27FC236}">
                    <a16:creationId xmlns:a16="http://schemas.microsoft.com/office/drawing/2014/main" id="{90E1FA1D-0253-76F3-A6A3-36F0278C8716}"/>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63" name="Straight Connector 9562">
                <a:extLst>
                  <a:ext uri="{FF2B5EF4-FFF2-40B4-BE49-F238E27FC236}">
                    <a16:creationId xmlns:a16="http://schemas.microsoft.com/office/drawing/2014/main" id="{CCCA5EA4-E8F0-6967-B260-3117FCB59CF9}"/>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64" name="Group 9563">
              <a:extLst>
                <a:ext uri="{FF2B5EF4-FFF2-40B4-BE49-F238E27FC236}">
                  <a16:creationId xmlns:a16="http://schemas.microsoft.com/office/drawing/2014/main" id="{76C4D22E-95DD-23E7-5C1E-921CB5563AC0}"/>
                </a:ext>
              </a:extLst>
            </p:cNvPr>
            <p:cNvGrpSpPr/>
            <p:nvPr/>
          </p:nvGrpSpPr>
          <p:grpSpPr>
            <a:xfrm>
              <a:off x="10390117" y="2768315"/>
              <a:ext cx="77948" cy="77948"/>
              <a:chOff x="7816879" y="1986765"/>
              <a:chExt cx="77948" cy="77948"/>
            </a:xfrm>
          </p:grpSpPr>
          <p:cxnSp>
            <p:nvCxnSpPr>
              <p:cNvPr id="9565" name="Straight Connector 9564">
                <a:extLst>
                  <a:ext uri="{FF2B5EF4-FFF2-40B4-BE49-F238E27FC236}">
                    <a16:creationId xmlns:a16="http://schemas.microsoft.com/office/drawing/2014/main" id="{864CE245-A65D-75D7-C84D-F46ECFDF8CAA}"/>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66" name="Straight Connector 9565">
                <a:extLst>
                  <a:ext uri="{FF2B5EF4-FFF2-40B4-BE49-F238E27FC236}">
                    <a16:creationId xmlns:a16="http://schemas.microsoft.com/office/drawing/2014/main" id="{4A6679F0-6CE4-5637-9E23-045185A6F689}"/>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67" name="Group 9566">
              <a:extLst>
                <a:ext uri="{FF2B5EF4-FFF2-40B4-BE49-F238E27FC236}">
                  <a16:creationId xmlns:a16="http://schemas.microsoft.com/office/drawing/2014/main" id="{B0004A31-D4EA-1EC2-285C-D088655272FB}"/>
                </a:ext>
              </a:extLst>
            </p:cNvPr>
            <p:cNvGrpSpPr/>
            <p:nvPr/>
          </p:nvGrpSpPr>
          <p:grpSpPr>
            <a:xfrm>
              <a:off x="10466620" y="2768315"/>
              <a:ext cx="77948" cy="77948"/>
              <a:chOff x="7816879" y="1986765"/>
              <a:chExt cx="77948" cy="77948"/>
            </a:xfrm>
          </p:grpSpPr>
          <p:cxnSp>
            <p:nvCxnSpPr>
              <p:cNvPr id="9568" name="Straight Connector 9567">
                <a:extLst>
                  <a:ext uri="{FF2B5EF4-FFF2-40B4-BE49-F238E27FC236}">
                    <a16:creationId xmlns:a16="http://schemas.microsoft.com/office/drawing/2014/main" id="{80902482-D743-65CC-AF63-BAC8DD7BC666}"/>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69" name="Straight Connector 9568">
                <a:extLst>
                  <a:ext uri="{FF2B5EF4-FFF2-40B4-BE49-F238E27FC236}">
                    <a16:creationId xmlns:a16="http://schemas.microsoft.com/office/drawing/2014/main" id="{A2948199-39C3-2431-3783-A92346C03C93}"/>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70" name="Group 9569">
              <a:extLst>
                <a:ext uri="{FF2B5EF4-FFF2-40B4-BE49-F238E27FC236}">
                  <a16:creationId xmlns:a16="http://schemas.microsoft.com/office/drawing/2014/main" id="{E547E44A-C10B-797B-69C7-AE3BF5477675}"/>
                </a:ext>
              </a:extLst>
            </p:cNvPr>
            <p:cNvGrpSpPr/>
            <p:nvPr/>
          </p:nvGrpSpPr>
          <p:grpSpPr>
            <a:xfrm>
              <a:off x="10506694" y="2768315"/>
              <a:ext cx="77948" cy="77948"/>
              <a:chOff x="7816879" y="1986765"/>
              <a:chExt cx="77948" cy="77948"/>
            </a:xfrm>
          </p:grpSpPr>
          <p:cxnSp>
            <p:nvCxnSpPr>
              <p:cNvPr id="9571" name="Straight Connector 9570">
                <a:extLst>
                  <a:ext uri="{FF2B5EF4-FFF2-40B4-BE49-F238E27FC236}">
                    <a16:creationId xmlns:a16="http://schemas.microsoft.com/office/drawing/2014/main" id="{226D76A4-BB51-C39E-DF33-A31C51594089}"/>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72" name="Straight Connector 9571">
                <a:extLst>
                  <a:ext uri="{FF2B5EF4-FFF2-40B4-BE49-F238E27FC236}">
                    <a16:creationId xmlns:a16="http://schemas.microsoft.com/office/drawing/2014/main" id="{E1DDBA94-491E-0A07-241C-E28885F21D62}"/>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73" name="Group 9572">
              <a:extLst>
                <a:ext uri="{FF2B5EF4-FFF2-40B4-BE49-F238E27FC236}">
                  <a16:creationId xmlns:a16="http://schemas.microsoft.com/office/drawing/2014/main" id="{C7D36DC3-0EE5-2901-660E-52D3F0AFEC8B}"/>
                </a:ext>
              </a:extLst>
            </p:cNvPr>
            <p:cNvGrpSpPr/>
            <p:nvPr/>
          </p:nvGrpSpPr>
          <p:grpSpPr>
            <a:xfrm>
              <a:off x="10521266" y="2768315"/>
              <a:ext cx="77948" cy="77948"/>
              <a:chOff x="7816879" y="1986765"/>
              <a:chExt cx="77948" cy="77948"/>
            </a:xfrm>
          </p:grpSpPr>
          <p:cxnSp>
            <p:nvCxnSpPr>
              <p:cNvPr id="9574" name="Straight Connector 9573">
                <a:extLst>
                  <a:ext uri="{FF2B5EF4-FFF2-40B4-BE49-F238E27FC236}">
                    <a16:creationId xmlns:a16="http://schemas.microsoft.com/office/drawing/2014/main" id="{F39309D5-0F08-948D-627C-04945A9E62DB}"/>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75" name="Straight Connector 9574">
                <a:extLst>
                  <a:ext uri="{FF2B5EF4-FFF2-40B4-BE49-F238E27FC236}">
                    <a16:creationId xmlns:a16="http://schemas.microsoft.com/office/drawing/2014/main" id="{5F7F263B-0AFE-DBE7-D28E-B9A205DD0D75}"/>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76" name="Group 9575">
              <a:extLst>
                <a:ext uri="{FF2B5EF4-FFF2-40B4-BE49-F238E27FC236}">
                  <a16:creationId xmlns:a16="http://schemas.microsoft.com/office/drawing/2014/main" id="{3CCDC37D-85EB-4084-0B9D-83A1CF82370F}"/>
                </a:ext>
              </a:extLst>
            </p:cNvPr>
            <p:cNvGrpSpPr/>
            <p:nvPr/>
          </p:nvGrpSpPr>
          <p:grpSpPr>
            <a:xfrm>
              <a:off x="10575911" y="2768315"/>
              <a:ext cx="77948" cy="77948"/>
              <a:chOff x="7816879" y="1986765"/>
              <a:chExt cx="77948" cy="77948"/>
            </a:xfrm>
          </p:grpSpPr>
          <p:cxnSp>
            <p:nvCxnSpPr>
              <p:cNvPr id="9577" name="Straight Connector 9576">
                <a:extLst>
                  <a:ext uri="{FF2B5EF4-FFF2-40B4-BE49-F238E27FC236}">
                    <a16:creationId xmlns:a16="http://schemas.microsoft.com/office/drawing/2014/main" id="{F4CB154D-2209-0C6D-E9A3-00BF22B63155}"/>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78" name="Straight Connector 9577">
                <a:extLst>
                  <a:ext uri="{FF2B5EF4-FFF2-40B4-BE49-F238E27FC236}">
                    <a16:creationId xmlns:a16="http://schemas.microsoft.com/office/drawing/2014/main" id="{45DB9218-3F87-46BC-41FD-43CA6D3A106B}"/>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79" name="Group 9578">
              <a:extLst>
                <a:ext uri="{FF2B5EF4-FFF2-40B4-BE49-F238E27FC236}">
                  <a16:creationId xmlns:a16="http://schemas.microsoft.com/office/drawing/2014/main" id="{370601B0-43EE-3338-D821-AC82A462B1F1}"/>
                </a:ext>
              </a:extLst>
            </p:cNvPr>
            <p:cNvGrpSpPr/>
            <p:nvPr/>
          </p:nvGrpSpPr>
          <p:grpSpPr>
            <a:xfrm>
              <a:off x="10819994" y="2768315"/>
              <a:ext cx="77948" cy="77948"/>
              <a:chOff x="7816879" y="1986765"/>
              <a:chExt cx="77948" cy="77948"/>
            </a:xfrm>
          </p:grpSpPr>
          <p:cxnSp>
            <p:nvCxnSpPr>
              <p:cNvPr id="9580" name="Straight Connector 9579">
                <a:extLst>
                  <a:ext uri="{FF2B5EF4-FFF2-40B4-BE49-F238E27FC236}">
                    <a16:creationId xmlns:a16="http://schemas.microsoft.com/office/drawing/2014/main" id="{1228D985-A6F7-9BA2-D6DA-B54F556C127C}"/>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81" name="Straight Connector 9580">
                <a:extLst>
                  <a:ext uri="{FF2B5EF4-FFF2-40B4-BE49-F238E27FC236}">
                    <a16:creationId xmlns:a16="http://schemas.microsoft.com/office/drawing/2014/main" id="{C5A132F1-2789-AC50-ADF9-12DFEBEF1AF2}"/>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82" name="Group 9581">
              <a:extLst>
                <a:ext uri="{FF2B5EF4-FFF2-40B4-BE49-F238E27FC236}">
                  <a16:creationId xmlns:a16="http://schemas.microsoft.com/office/drawing/2014/main" id="{E9FCFB44-0588-22D1-68CB-696F3AD7CB00}"/>
                </a:ext>
              </a:extLst>
            </p:cNvPr>
            <p:cNvGrpSpPr/>
            <p:nvPr/>
          </p:nvGrpSpPr>
          <p:grpSpPr>
            <a:xfrm>
              <a:off x="10973001" y="2768315"/>
              <a:ext cx="77948" cy="77948"/>
              <a:chOff x="7816879" y="1986765"/>
              <a:chExt cx="77948" cy="77948"/>
            </a:xfrm>
          </p:grpSpPr>
          <p:cxnSp>
            <p:nvCxnSpPr>
              <p:cNvPr id="9583" name="Straight Connector 9582">
                <a:extLst>
                  <a:ext uri="{FF2B5EF4-FFF2-40B4-BE49-F238E27FC236}">
                    <a16:creationId xmlns:a16="http://schemas.microsoft.com/office/drawing/2014/main" id="{87924B38-1F89-B905-4653-5483B1AE8F51}"/>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84" name="Straight Connector 9583">
                <a:extLst>
                  <a:ext uri="{FF2B5EF4-FFF2-40B4-BE49-F238E27FC236}">
                    <a16:creationId xmlns:a16="http://schemas.microsoft.com/office/drawing/2014/main" id="{717F47F4-69B7-3546-10F5-E1F63A90AA81}"/>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85" name="Group 9584">
              <a:extLst>
                <a:ext uri="{FF2B5EF4-FFF2-40B4-BE49-F238E27FC236}">
                  <a16:creationId xmlns:a16="http://schemas.microsoft.com/office/drawing/2014/main" id="{16C4F6E8-9045-5FBF-450F-A8CE60DC743A}"/>
                </a:ext>
              </a:extLst>
            </p:cNvPr>
            <p:cNvGrpSpPr/>
            <p:nvPr/>
          </p:nvGrpSpPr>
          <p:grpSpPr>
            <a:xfrm>
              <a:off x="11002146" y="2768315"/>
              <a:ext cx="77948" cy="77948"/>
              <a:chOff x="7816879" y="1986765"/>
              <a:chExt cx="77948" cy="77948"/>
            </a:xfrm>
          </p:grpSpPr>
          <p:cxnSp>
            <p:nvCxnSpPr>
              <p:cNvPr id="9586" name="Straight Connector 9585">
                <a:extLst>
                  <a:ext uri="{FF2B5EF4-FFF2-40B4-BE49-F238E27FC236}">
                    <a16:creationId xmlns:a16="http://schemas.microsoft.com/office/drawing/2014/main" id="{10B942F0-57CE-D410-F542-1A934C3B8BAD}"/>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87" name="Straight Connector 9586">
                <a:extLst>
                  <a:ext uri="{FF2B5EF4-FFF2-40B4-BE49-F238E27FC236}">
                    <a16:creationId xmlns:a16="http://schemas.microsoft.com/office/drawing/2014/main" id="{74566048-33E5-03F9-4685-5A5FA095C841}"/>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88" name="Group 9587">
              <a:extLst>
                <a:ext uri="{FF2B5EF4-FFF2-40B4-BE49-F238E27FC236}">
                  <a16:creationId xmlns:a16="http://schemas.microsoft.com/office/drawing/2014/main" id="{1B86EF1A-ABD5-906B-5A5A-7078279274FC}"/>
                </a:ext>
              </a:extLst>
            </p:cNvPr>
            <p:cNvGrpSpPr/>
            <p:nvPr/>
          </p:nvGrpSpPr>
          <p:grpSpPr>
            <a:xfrm>
              <a:off x="11027647" y="2768315"/>
              <a:ext cx="77948" cy="77948"/>
              <a:chOff x="7816879" y="1986765"/>
              <a:chExt cx="77948" cy="77948"/>
            </a:xfrm>
          </p:grpSpPr>
          <p:cxnSp>
            <p:nvCxnSpPr>
              <p:cNvPr id="9589" name="Straight Connector 9588">
                <a:extLst>
                  <a:ext uri="{FF2B5EF4-FFF2-40B4-BE49-F238E27FC236}">
                    <a16:creationId xmlns:a16="http://schemas.microsoft.com/office/drawing/2014/main" id="{33A410F8-B53F-A22D-B9FF-7060F08EC1CF}"/>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90" name="Straight Connector 9589">
                <a:extLst>
                  <a:ext uri="{FF2B5EF4-FFF2-40B4-BE49-F238E27FC236}">
                    <a16:creationId xmlns:a16="http://schemas.microsoft.com/office/drawing/2014/main" id="{64C73C8D-348A-B544-DD56-3C4B1FFEB4F3}"/>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91" name="Group 9590">
              <a:extLst>
                <a:ext uri="{FF2B5EF4-FFF2-40B4-BE49-F238E27FC236}">
                  <a16:creationId xmlns:a16="http://schemas.microsoft.com/office/drawing/2014/main" id="{494967E6-29B0-342E-ECD3-A64DBFF6D2A1}"/>
                </a:ext>
              </a:extLst>
            </p:cNvPr>
            <p:cNvGrpSpPr/>
            <p:nvPr/>
          </p:nvGrpSpPr>
          <p:grpSpPr>
            <a:xfrm>
              <a:off x="11064077" y="2768315"/>
              <a:ext cx="77948" cy="77948"/>
              <a:chOff x="7816879" y="1986765"/>
              <a:chExt cx="77948" cy="77948"/>
            </a:xfrm>
          </p:grpSpPr>
          <p:cxnSp>
            <p:nvCxnSpPr>
              <p:cNvPr id="9592" name="Straight Connector 9591">
                <a:extLst>
                  <a:ext uri="{FF2B5EF4-FFF2-40B4-BE49-F238E27FC236}">
                    <a16:creationId xmlns:a16="http://schemas.microsoft.com/office/drawing/2014/main" id="{CE0EE8A5-E90E-73E8-3C22-FA670694E866}"/>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93" name="Straight Connector 9592">
                <a:extLst>
                  <a:ext uri="{FF2B5EF4-FFF2-40B4-BE49-F238E27FC236}">
                    <a16:creationId xmlns:a16="http://schemas.microsoft.com/office/drawing/2014/main" id="{6621A8C8-2787-45EC-F3F4-D7E28170FD4B}"/>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94" name="Group 9593">
              <a:extLst>
                <a:ext uri="{FF2B5EF4-FFF2-40B4-BE49-F238E27FC236}">
                  <a16:creationId xmlns:a16="http://schemas.microsoft.com/office/drawing/2014/main" id="{B25C5BDF-E8BA-7080-18AA-A1E5D3A25E85}"/>
                </a:ext>
              </a:extLst>
            </p:cNvPr>
            <p:cNvGrpSpPr/>
            <p:nvPr/>
          </p:nvGrpSpPr>
          <p:grpSpPr>
            <a:xfrm>
              <a:off x="11104150" y="2768315"/>
              <a:ext cx="77948" cy="77948"/>
              <a:chOff x="7816879" y="1986765"/>
              <a:chExt cx="77948" cy="77948"/>
            </a:xfrm>
          </p:grpSpPr>
          <p:cxnSp>
            <p:nvCxnSpPr>
              <p:cNvPr id="9595" name="Straight Connector 9594">
                <a:extLst>
                  <a:ext uri="{FF2B5EF4-FFF2-40B4-BE49-F238E27FC236}">
                    <a16:creationId xmlns:a16="http://schemas.microsoft.com/office/drawing/2014/main" id="{59FA5B18-4615-5E17-A722-AE5F3F4EEC90}"/>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96" name="Straight Connector 9595">
                <a:extLst>
                  <a:ext uri="{FF2B5EF4-FFF2-40B4-BE49-F238E27FC236}">
                    <a16:creationId xmlns:a16="http://schemas.microsoft.com/office/drawing/2014/main" id="{B3F3291C-4579-6A4B-2181-35FE1EE99386}"/>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97" name="Group 9596">
              <a:extLst>
                <a:ext uri="{FF2B5EF4-FFF2-40B4-BE49-F238E27FC236}">
                  <a16:creationId xmlns:a16="http://schemas.microsoft.com/office/drawing/2014/main" id="{26971F8A-134D-DD25-5503-B31FE16812AD}"/>
                </a:ext>
              </a:extLst>
            </p:cNvPr>
            <p:cNvGrpSpPr/>
            <p:nvPr/>
          </p:nvGrpSpPr>
          <p:grpSpPr>
            <a:xfrm>
              <a:off x="11362805" y="2768315"/>
              <a:ext cx="77948" cy="77948"/>
              <a:chOff x="7816879" y="1986765"/>
              <a:chExt cx="77948" cy="77948"/>
            </a:xfrm>
          </p:grpSpPr>
          <p:cxnSp>
            <p:nvCxnSpPr>
              <p:cNvPr id="9598" name="Straight Connector 9597">
                <a:extLst>
                  <a:ext uri="{FF2B5EF4-FFF2-40B4-BE49-F238E27FC236}">
                    <a16:creationId xmlns:a16="http://schemas.microsoft.com/office/drawing/2014/main" id="{EF724CAF-FE86-FBC8-AE89-3D1C8B435F8D}"/>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599" name="Straight Connector 9598">
                <a:extLst>
                  <a:ext uri="{FF2B5EF4-FFF2-40B4-BE49-F238E27FC236}">
                    <a16:creationId xmlns:a16="http://schemas.microsoft.com/office/drawing/2014/main" id="{87586450-E985-DE0A-8A34-EDD2E63A964F}"/>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00" name="Group 9599">
              <a:extLst>
                <a:ext uri="{FF2B5EF4-FFF2-40B4-BE49-F238E27FC236}">
                  <a16:creationId xmlns:a16="http://schemas.microsoft.com/office/drawing/2014/main" id="{1AEF1055-FF57-C6DA-6E50-A3E109ACE25B}"/>
                </a:ext>
              </a:extLst>
            </p:cNvPr>
            <p:cNvGrpSpPr/>
            <p:nvPr/>
          </p:nvGrpSpPr>
          <p:grpSpPr>
            <a:xfrm>
              <a:off x="11453881" y="2768315"/>
              <a:ext cx="77948" cy="77948"/>
              <a:chOff x="7816879" y="1986765"/>
              <a:chExt cx="77948" cy="77948"/>
            </a:xfrm>
          </p:grpSpPr>
          <p:cxnSp>
            <p:nvCxnSpPr>
              <p:cNvPr id="9601" name="Straight Connector 9600">
                <a:extLst>
                  <a:ext uri="{FF2B5EF4-FFF2-40B4-BE49-F238E27FC236}">
                    <a16:creationId xmlns:a16="http://schemas.microsoft.com/office/drawing/2014/main" id="{F05A7EEA-4BF0-1DA4-335F-510473901EB7}"/>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602" name="Straight Connector 9601">
                <a:extLst>
                  <a:ext uri="{FF2B5EF4-FFF2-40B4-BE49-F238E27FC236}">
                    <a16:creationId xmlns:a16="http://schemas.microsoft.com/office/drawing/2014/main" id="{C9BE8E80-215C-D2BC-B461-A1E5CB89F3BE}"/>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03" name="Group 9602">
              <a:extLst>
                <a:ext uri="{FF2B5EF4-FFF2-40B4-BE49-F238E27FC236}">
                  <a16:creationId xmlns:a16="http://schemas.microsoft.com/office/drawing/2014/main" id="{6C184572-DB3F-DE56-D5C1-FD2181B34E72}"/>
                </a:ext>
              </a:extLst>
            </p:cNvPr>
            <p:cNvGrpSpPr/>
            <p:nvPr/>
          </p:nvGrpSpPr>
          <p:grpSpPr>
            <a:xfrm>
              <a:off x="11504884" y="2768315"/>
              <a:ext cx="77948" cy="77948"/>
              <a:chOff x="7816879" y="1986765"/>
              <a:chExt cx="77948" cy="77948"/>
            </a:xfrm>
          </p:grpSpPr>
          <p:cxnSp>
            <p:nvCxnSpPr>
              <p:cNvPr id="9604" name="Straight Connector 9603">
                <a:extLst>
                  <a:ext uri="{FF2B5EF4-FFF2-40B4-BE49-F238E27FC236}">
                    <a16:creationId xmlns:a16="http://schemas.microsoft.com/office/drawing/2014/main" id="{B18F1809-D440-642C-EE49-7714E4D80707}"/>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605" name="Straight Connector 9604">
                <a:extLst>
                  <a:ext uri="{FF2B5EF4-FFF2-40B4-BE49-F238E27FC236}">
                    <a16:creationId xmlns:a16="http://schemas.microsoft.com/office/drawing/2014/main" id="{64C1488E-5DC8-ADEB-EC4E-400E6E5BEDE6}"/>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06" name="Group 9605">
              <a:extLst>
                <a:ext uri="{FF2B5EF4-FFF2-40B4-BE49-F238E27FC236}">
                  <a16:creationId xmlns:a16="http://schemas.microsoft.com/office/drawing/2014/main" id="{2B321D27-FE62-26A1-1BF7-77D09C5EB745}"/>
                </a:ext>
              </a:extLst>
            </p:cNvPr>
            <p:cNvGrpSpPr/>
            <p:nvPr/>
          </p:nvGrpSpPr>
          <p:grpSpPr>
            <a:xfrm>
              <a:off x="11643320" y="2768315"/>
              <a:ext cx="77948" cy="77948"/>
              <a:chOff x="7816879" y="1986765"/>
              <a:chExt cx="77948" cy="77948"/>
            </a:xfrm>
          </p:grpSpPr>
          <p:cxnSp>
            <p:nvCxnSpPr>
              <p:cNvPr id="9607" name="Straight Connector 9606">
                <a:extLst>
                  <a:ext uri="{FF2B5EF4-FFF2-40B4-BE49-F238E27FC236}">
                    <a16:creationId xmlns:a16="http://schemas.microsoft.com/office/drawing/2014/main" id="{91ACF76D-9E09-5DAE-8566-F976FECE2218}"/>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608" name="Straight Connector 9607">
                <a:extLst>
                  <a:ext uri="{FF2B5EF4-FFF2-40B4-BE49-F238E27FC236}">
                    <a16:creationId xmlns:a16="http://schemas.microsoft.com/office/drawing/2014/main" id="{8F1A6A78-9F39-4251-D4CE-BF45FCFB95B2}"/>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09" name="Group 9608">
              <a:extLst>
                <a:ext uri="{FF2B5EF4-FFF2-40B4-BE49-F238E27FC236}">
                  <a16:creationId xmlns:a16="http://schemas.microsoft.com/office/drawing/2014/main" id="{66D7BEA0-16A2-DFE1-61BA-B9D8D2140BB9}"/>
                </a:ext>
              </a:extLst>
            </p:cNvPr>
            <p:cNvGrpSpPr/>
            <p:nvPr/>
          </p:nvGrpSpPr>
          <p:grpSpPr>
            <a:xfrm>
              <a:off x="11661535" y="2768315"/>
              <a:ext cx="77948" cy="77948"/>
              <a:chOff x="7816879" y="1986765"/>
              <a:chExt cx="77948" cy="77948"/>
            </a:xfrm>
          </p:grpSpPr>
          <p:cxnSp>
            <p:nvCxnSpPr>
              <p:cNvPr id="9610" name="Straight Connector 9609">
                <a:extLst>
                  <a:ext uri="{FF2B5EF4-FFF2-40B4-BE49-F238E27FC236}">
                    <a16:creationId xmlns:a16="http://schemas.microsoft.com/office/drawing/2014/main" id="{FDC204E0-25CE-2753-C5FA-B7BD5F2760FC}"/>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611" name="Straight Connector 9610">
                <a:extLst>
                  <a:ext uri="{FF2B5EF4-FFF2-40B4-BE49-F238E27FC236}">
                    <a16:creationId xmlns:a16="http://schemas.microsoft.com/office/drawing/2014/main" id="{6826A769-DB17-F8B3-6E7E-4115EA2AF373}"/>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12" name="Group 9611">
              <a:extLst>
                <a:ext uri="{FF2B5EF4-FFF2-40B4-BE49-F238E27FC236}">
                  <a16:creationId xmlns:a16="http://schemas.microsoft.com/office/drawing/2014/main" id="{E5487ACD-179D-BD6F-6582-FAD31217A519}"/>
                </a:ext>
              </a:extLst>
            </p:cNvPr>
            <p:cNvGrpSpPr/>
            <p:nvPr/>
          </p:nvGrpSpPr>
          <p:grpSpPr>
            <a:xfrm>
              <a:off x="11683393" y="2768315"/>
              <a:ext cx="77948" cy="77948"/>
              <a:chOff x="7816879" y="1986765"/>
              <a:chExt cx="77948" cy="77948"/>
            </a:xfrm>
          </p:grpSpPr>
          <p:cxnSp>
            <p:nvCxnSpPr>
              <p:cNvPr id="9613" name="Straight Connector 9612">
                <a:extLst>
                  <a:ext uri="{FF2B5EF4-FFF2-40B4-BE49-F238E27FC236}">
                    <a16:creationId xmlns:a16="http://schemas.microsoft.com/office/drawing/2014/main" id="{9CC46487-E5FC-1DA4-F785-0C171F92AD4E}"/>
                  </a:ext>
                </a:extLst>
              </p:cNvPr>
              <p:cNvCxnSpPr/>
              <p:nvPr/>
            </p:nvCxnSpPr>
            <p:spPr bwMode="auto">
              <a:xfrm>
                <a:off x="7859496" y="1986765"/>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614" name="Straight Connector 9613">
                <a:extLst>
                  <a:ext uri="{FF2B5EF4-FFF2-40B4-BE49-F238E27FC236}">
                    <a16:creationId xmlns:a16="http://schemas.microsoft.com/office/drawing/2014/main" id="{A0E5F18B-5567-420E-01ED-CCE25686A7A6}"/>
                  </a:ext>
                </a:extLst>
              </p:cNvPr>
              <p:cNvCxnSpPr>
                <a:cxnSpLocks/>
              </p:cNvCxnSpPr>
              <p:nvPr/>
            </p:nvCxnSpPr>
            <p:spPr bwMode="auto">
              <a:xfrm rot="16200000" flipV="1">
                <a:off x="7855853" y="1986765"/>
                <a:ext cx="0" cy="77948"/>
              </a:xfrm>
              <a:prstGeom prst="line">
                <a:avLst/>
              </a:prstGeom>
              <a:noFill/>
              <a:ln w="19050" cap="flat" cmpd="sng" algn="ctr">
                <a:solidFill>
                  <a:schemeClr val="accent1"/>
                </a:solidFill>
                <a:prstDash val="solid"/>
                <a:round/>
                <a:headEnd type="none" w="med" len="med"/>
                <a:tailEnd type="none" w="med" len="med"/>
              </a:ln>
              <a:effectLst/>
            </p:spPr>
          </p:cxnSp>
        </p:grpSp>
        <p:sp>
          <p:nvSpPr>
            <p:cNvPr id="9615" name="Freeform: Shape 9614">
              <a:extLst>
                <a:ext uri="{FF2B5EF4-FFF2-40B4-BE49-F238E27FC236}">
                  <a16:creationId xmlns:a16="http://schemas.microsoft.com/office/drawing/2014/main" id="{F83BFA77-495C-D9F9-446B-C5392E3B6F96}"/>
                </a:ext>
              </a:extLst>
            </p:cNvPr>
            <p:cNvSpPr/>
            <p:nvPr/>
          </p:nvSpPr>
          <p:spPr bwMode="auto">
            <a:xfrm>
              <a:off x="7385810" y="2234808"/>
              <a:ext cx="4349578" cy="564880"/>
            </a:xfrm>
            <a:custGeom>
              <a:avLst/>
              <a:gdLst>
                <a:gd name="connsiteX0" fmla="*/ 0 w 4349578"/>
                <a:gd name="connsiteY0" fmla="*/ 0 h 564880"/>
                <a:gd name="connsiteX1" fmla="*/ 328337 w 4349578"/>
                <a:gd name="connsiteY1" fmla="*/ 0 h 564880"/>
                <a:gd name="connsiteX2" fmla="*/ 328337 w 4349578"/>
                <a:gd name="connsiteY2" fmla="*/ 35305 h 564880"/>
                <a:gd name="connsiteX3" fmla="*/ 430721 w 4349578"/>
                <a:gd name="connsiteY3" fmla="*/ 35305 h 564880"/>
                <a:gd name="connsiteX4" fmla="*/ 430721 w 4349578"/>
                <a:gd name="connsiteY4" fmla="*/ 70610 h 564880"/>
                <a:gd name="connsiteX5" fmla="*/ 476618 w 4349578"/>
                <a:gd name="connsiteY5" fmla="*/ 70610 h 564880"/>
                <a:gd name="connsiteX6" fmla="*/ 476618 w 4349578"/>
                <a:gd name="connsiteY6" fmla="*/ 102384 h 564880"/>
                <a:gd name="connsiteX7" fmla="*/ 586063 w 4349578"/>
                <a:gd name="connsiteY7" fmla="*/ 102384 h 564880"/>
                <a:gd name="connsiteX8" fmla="*/ 586063 w 4349578"/>
                <a:gd name="connsiteY8" fmla="*/ 134159 h 564880"/>
                <a:gd name="connsiteX9" fmla="*/ 642551 w 4349578"/>
                <a:gd name="connsiteY9" fmla="*/ 134159 h 564880"/>
                <a:gd name="connsiteX10" fmla="*/ 642551 w 4349578"/>
                <a:gd name="connsiteY10" fmla="*/ 162403 h 564880"/>
                <a:gd name="connsiteX11" fmla="*/ 1122700 w 4349578"/>
                <a:gd name="connsiteY11" fmla="*/ 162403 h 564880"/>
                <a:gd name="connsiteX12" fmla="*/ 1122700 w 4349578"/>
                <a:gd name="connsiteY12" fmla="*/ 204769 h 564880"/>
                <a:gd name="connsiteX13" fmla="*/ 1401609 w 4349578"/>
                <a:gd name="connsiteY13" fmla="*/ 204769 h 564880"/>
                <a:gd name="connsiteX14" fmla="*/ 1401609 w 4349578"/>
                <a:gd name="connsiteY14" fmla="*/ 240074 h 564880"/>
                <a:gd name="connsiteX15" fmla="*/ 1433384 w 4349578"/>
                <a:gd name="connsiteY15" fmla="*/ 240074 h 564880"/>
                <a:gd name="connsiteX16" fmla="*/ 1436914 w 4349578"/>
                <a:gd name="connsiteY16" fmla="*/ 268318 h 564880"/>
                <a:gd name="connsiteX17" fmla="*/ 1832331 w 4349578"/>
                <a:gd name="connsiteY17" fmla="*/ 268318 h 564880"/>
                <a:gd name="connsiteX18" fmla="*/ 1832331 w 4349578"/>
                <a:gd name="connsiteY18" fmla="*/ 314214 h 564880"/>
                <a:gd name="connsiteX19" fmla="*/ 1857044 w 4349578"/>
                <a:gd name="connsiteY19" fmla="*/ 314214 h 564880"/>
                <a:gd name="connsiteX20" fmla="*/ 1857044 w 4349578"/>
                <a:gd name="connsiteY20" fmla="*/ 367172 h 564880"/>
                <a:gd name="connsiteX21" fmla="*/ 1895880 w 4349578"/>
                <a:gd name="connsiteY21" fmla="*/ 367172 h 564880"/>
                <a:gd name="connsiteX22" fmla="*/ 1895880 w 4349578"/>
                <a:gd name="connsiteY22" fmla="*/ 409538 h 564880"/>
                <a:gd name="connsiteX23" fmla="*/ 2376028 w 4349578"/>
                <a:gd name="connsiteY23" fmla="*/ 409538 h 564880"/>
                <a:gd name="connsiteX24" fmla="*/ 2376028 w 4349578"/>
                <a:gd name="connsiteY24" fmla="*/ 458965 h 564880"/>
                <a:gd name="connsiteX25" fmla="*/ 2654937 w 4349578"/>
                <a:gd name="connsiteY25" fmla="*/ 458965 h 564880"/>
                <a:gd name="connsiteX26" fmla="*/ 2654937 w 4349578"/>
                <a:gd name="connsiteY26" fmla="*/ 515453 h 564880"/>
                <a:gd name="connsiteX27" fmla="*/ 2817341 w 4349578"/>
                <a:gd name="connsiteY27" fmla="*/ 515453 h 564880"/>
                <a:gd name="connsiteX28" fmla="*/ 2817341 w 4349578"/>
                <a:gd name="connsiteY28" fmla="*/ 564880 h 564880"/>
                <a:gd name="connsiteX29" fmla="*/ 4349578 w 4349578"/>
                <a:gd name="connsiteY29" fmla="*/ 564880 h 56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349578" h="564880">
                  <a:moveTo>
                    <a:pt x="0" y="0"/>
                  </a:moveTo>
                  <a:lnTo>
                    <a:pt x="328337" y="0"/>
                  </a:lnTo>
                  <a:lnTo>
                    <a:pt x="328337" y="35305"/>
                  </a:lnTo>
                  <a:lnTo>
                    <a:pt x="430721" y="35305"/>
                  </a:lnTo>
                  <a:lnTo>
                    <a:pt x="430721" y="70610"/>
                  </a:lnTo>
                  <a:lnTo>
                    <a:pt x="476618" y="70610"/>
                  </a:lnTo>
                  <a:lnTo>
                    <a:pt x="476618" y="102384"/>
                  </a:lnTo>
                  <a:lnTo>
                    <a:pt x="586063" y="102384"/>
                  </a:lnTo>
                  <a:lnTo>
                    <a:pt x="586063" y="134159"/>
                  </a:lnTo>
                  <a:lnTo>
                    <a:pt x="642551" y="134159"/>
                  </a:lnTo>
                  <a:lnTo>
                    <a:pt x="642551" y="162403"/>
                  </a:lnTo>
                  <a:lnTo>
                    <a:pt x="1122700" y="162403"/>
                  </a:lnTo>
                  <a:lnTo>
                    <a:pt x="1122700" y="204769"/>
                  </a:lnTo>
                  <a:lnTo>
                    <a:pt x="1401609" y="204769"/>
                  </a:lnTo>
                  <a:lnTo>
                    <a:pt x="1401609" y="240074"/>
                  </a:lnTo>
                  <a:lnTo>
                    <a:pt x="1433384" y="240074"/>
                  </a:lnTo>
                  <a:lnTo>
                    <a:pt x="1436914" y="268318"/>
                  </a:lnTo>
                  <a:lnTo>
                    <a:pt x="1832331" y="268318"/>
                  </a:lnTo>
                  <a:lnTo>
                    <a:pt x="1832331" y="314214"/>
                  </a:lnTo>
                  <a:lnTo>
                    <a:pt x="1857044" y="314214"/>
                  </a:lnTo>
                  <a:lnTo>
                    <a:pt x="1857044" y="367172"/>
                  </a:lnTo>
                  <a:lnTo>
                    <a:pt x="1895880" y="367172"/>
                  </a:lnTo>
                  <a:lnTo>
                    <a:pt x="1895880" y="409538"/>
                  </a:lnTo>
                  <a:lnTo>
                    <a:pt x="2376028" y="409538"/>
                  </a:lnTo>
                  <a:lnTo>
                    <a:pt x="2376028" y="458965"/>
                  </a:lnTo>
                  <a:lnTo>
                    <a:pt x="2654937" y="458965"/>
                  </a:lnTo>
                  <a:lnTo>
                    <a:pt x="2654937" y="515453"/>
                  </a:lnTo>
                  <a:lnTo>
                    <a:pt x="2817341" y="515453"/>
                  </a:lnTo>
                  <a:lnTo>
                    <a:pt x="2817341" y="564880"/>
                  </a:lnTo>
                  <a:lnTo>
                    <a:pt x="4349578" y="564880"/>
                  </a:lnTo>
                </a:path>
              </a:pathLst>
            </a:custGeom>
            <a:noFill/>
            <a:ln w="28575">
              <a:solidFill>
                <a:schemeClr val="accent1"/>
              </a:solidFill>
              <a:miter lim="800000"/>
              <a:headEnd/>
              <a:tailEnd/>
            </a:ln>
          </p:spPr>
          <p:txBody>
            <a:bodyPr rtlCol="0" anchor="ctr"/>
            <a:lstStyle/>
            <a:p>
              <a:pPr algn="ctr"/>
              <a:endParaRPr lang="en-US" dirty="0"/>
            </a:p>
          </p:txBody>
        </p:sp>
      </p:grpSp>
      <p:grpSp>
        <p:nvGrpSpPr>
          <p:cNvPr id="9705" name="Group 9704">
            <a:extLst>
              <a:ext uri="{FF2B5EF4-FFF2-40B4-BE49-F238E27FC236}">
                <a16:creationId xmlns:a16="http://schemas.microsoft.com/office/drawing/2014/main" id="{33E570DB-1FB0-E497-007E-7AE7A1BBF70C}"/>
              </a:ext>
            </a:extLst>
          </p:cNvPr>
          <p:cNvGrpSpPr/>
          <p:nvPr/>
        </p:nvGrpSpPr>
        <p:grpSpPr>
          <a:xfrm>
            <a:off x="7313141" y="2238338"/>
            <a:ext cx="4377988" cy="1151049"/>
            <a:chOff x="7389341" y="2238338"/>
            <a:chExt cx="4377988" cy="1151049"/>
          </a:xfrm>
        </p:grpSpPr>
        <p:grpSp>
          <p:nvGrpSpPr>
            <p:cNvPr id="9474" name="Group 9473">
              <a:extLst>
                <a:ext uri="{FF2B5EF4-FFF2-40B4-BE49-F238E27FC236}">
                  <a16:creationId xmlns:a16="http://schemas.microsoft.com/office/drawing/2014/main" id="{5887A52B-ADAC-27FB-B874-30BA4A9733FD}"/>
                </a:ext>
              </a:extLst>
            </p:cNvPr>
            <p:cNvGrpSpPr/>
            <p:nvPr/>
          </p:nvGrpSpPr>
          <p:grpSpPr>
            <a:xfrm>
              <a:off x="8067090" y="2492362"/>
              <a:ext cx="77948" cy="77948"/>
              <a:chOff x="7820410" y="1986765"/>
              <a:chExt cx="77948" cy="77948"/>
            </a:xfrm>
          </p:grpSpPr>
          <p:cxnSp>
            <p:nvCxnSpPr>
              <p:cNvPr id="9475" name="Straight Connector 9474">
                <a:extLst>
                  <a:ext uri="{FF2B5EF4-FFF2-40B4-BE49-F238E27FC236}">
                    <a16:creationId xmlns:a16="http://schemas.microsoft.com/office/drawing/2014/main" id="{66775A35-78D6-D793-3879-DFBE6D09BD89}"/>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476" name="Straight Connector 9475">
                <a:extLst>
                  <a:ext uri="{FF2B5EF4-FFF2-40B4-BE49-F238E27FC236}">
                    <a16:creationId xmlns:a16="http://schemas.microsoft.com/office/drawing/2014/main" id="{D87C370B-0454-5400-59D3-D5C3924AE9A4}"/>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17" name="Group 9616">
              <a:extLst>
                <a:ext uri="{FF2B5EF4-FFF2-40B4-BE49-F238E27FC236}">
                  <a16:creationId xmlns:a16="http://schemas.microsoft.com/office/drawing/2014/main" id="{00A71E23-BB38-1FAE-BE09-F522F775FDB9}"/>
                </a:ext>
              </a:extLst>
            </p:cNvPr>
            <p:cNvGrpSpPr/>
            <p:nvPr/>
          </p:nvGrpSpPr>
          <p:grpSpPr>
            <a:xfrm>
              <a:off x="8084742" y="2492362"/>
              <a:ext cx="77948" cy="77948"/>
              <a:chOff x="7820410" y="1986765"/>
              <a:chExt cx="77948" cy="77948"/>
            </a:xfrm>
          </p:grpSpPr>
          <p:cxnSp>
            <p:nvCxnSpPr>
              <p:cNvPr id="9618" name="Straight Connector 9617">
                <a:extLst>
                  <a:ext uri="{FF2B5EF4-FFF2-40B4-BE49-F238E27FC236}">
                    <a16:creationId xmlns:a16="http://schemas.microsoft.com/office/drawing/2014/main" id="{3E462F27-70F9-65A2-6746-E5E8DDED4FAE}"/>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19" name="Straight Connector 9618">
                <a:extLst>
                  <a:ext uri="{FF2B5EF4-FFF2-40B4-BE49-F238E27FC236}">
                    <a16:creationId xmlns:a16="http://schemas.microsoft.com/office/drawing/2014/main" id="{8CEA8E4C-C3FD-C97B-F967-C4E851A1D14A}"/>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20" name="Group 9619">
              <a:extLst>
                <a:ext uri="{FF2B5EF4-FFF2-40B4-BE49-F238E27FC236}">
                  <a16:creationId xmlns:a16="http://schemas.microsoft.com/office/drawing/2014/main" id="{A7B359AF-D248-3954-2330-068176EC281A}"/>
                </a:ext>
              </a:extLst>
            </p:cNvPr>
            <p:cNvGrpSpPr/>
            <p:nvPr/>
          </p:nvGrpSpPr>
          <p:grpSpPr>
            <a:xfrm>
              <a:off x="8225962" y="2492362"/>
              <a:ext cx="77948" cy="77948"/>
              <a:chOff x="7820410" y="1986765"/>
              <a:chExt cx="77948" cy="77948"/>
            </a:xfrm>
          </p:grpSpPr>
          <p:cxnSp>
            <p:nvCxnSpPr>
              <p:cNvPr id="9621" name="Straight Connector 9620">
                <a:extLst>
                  <a:ext uri="{FF2B5EF4-FFF2-40B4-BE49-F238E27FC236}">
                    <a16:creationId xmlns:a16="http://schemas.microsoft.com/office/drawing/2014/main" id="{44FE45C2-3F07-9899-E206-CA293FAF7B4C}"/>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22" name="Straight Connector 9621">
                <a:extLst>
                  <a:ext uri="{FF2B5EF4-FFF2-40B4-BE49-F238E27FC236}">
                    <a16:creationId xmlns:a16="http://schemas.microsoft.com/office/drawing/2014/main" id="{A9B78640-4ACF-C546-6E16-BD714F72186B}"/>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23" name="Group 9622">
              <a:extLst>
                <a:ext uri="{FF2B5EF4-FFF2-40B4-BE49-F238E27FC236}">
                  <a16:creationId xmlns:a16="http://schemas.microsoft.com/office/drawing/2014/main" id="{D9E95103-3B8D-45B6-09CD-B2E7E5862A30}"/>
                </a:ext>
              </a:extLst>
            </p:cNvPr>
            <p:cNvGrpSpPr/>
            <p:nvPr/>
          </p:nvGrpSpPr>
          <p:grpSpPr>
            <a:xfrm>
              <a:off x="8356591" y="2513545"/>
              <a:ext cx="77948" cy="77948"/>
              <a:chOff x="7820410" y="1986765"/>
              <a:chExt cx="77948" cy="77948"/>
            </a:xfrm>
          </p:grpSpPr>
          <p:cxnSp>
            <p:nvCxnSpPr>
              <p:cNvPr id="9624" name="Straight Connector 9623">
                <a:extLst>
                  <a:ext uri="{FF2B5EF4-FFF2-40B4-BE49-F238E27FC236}">
                    <a16:creationId xmlns:a16="http://schemas.microsoft.com/office/drawing/2014/main" id="{21F0865E-D570-2A74-667B-347379DB9078}"/>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25" name="Straight Connector 9624">
                <a:extLst>
                  <a:ext uri="{FF2B5EF4-FFF2-40B4-BE49-F238E27FC236}">
                    <a16:creationId xmlns:a16="http://schemas.microsoft.com/office/drawing/2014/main" id="{07D7633D-8B87-C483-8100-144A27631D9B}"/>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26" name="Group 9625">
              <a:extLst>
                <a:ext uri="{FF2B5EF4-FFF2-40B4-BE49-F238E27FC236}">
                  <a16:creationId xmlns:a16="http://schemas.microsoft.com/office/drawing/2014/main" id="{4C10D817-8036-07C7-0BCA-D65ED6D678FE}"/>
                </a:ext>
              </a:extLst>
            </p:cNvPr>
            <p:cNvGrpSpPr/>
            <p:nvPr/>
          </p:nvGrpSpPr>
          <p:grpSpPr>
            <a:xfrm>
              <a:off x="8395426" y="2552381"/>
              <a:ext cx="77948" cy="77948"/>
              <a:chOff x="7820410" y="1986765"/>
              <a:chExt cx="77948" cy="77948"/>
            </a:xfrm>
          </p:grpSpPr>
          <p:cxnSp>
            <p:nvCxnSpPr>
              <p:cNvPr id="9627" name="Straight Connector 9626">
                <a:extLst>
                  <a:ext uri="{FF2B5EF4-FFF2-40B4-BE49-F238E27FC236}">
                    <a16:creationId xmlns:a16="http://schemas.microsoft.com/office/drawing/2014/main" id="{E7BE045D-C44D-F77F-81B5-7BAC0E04C264}"/>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28" name="Straight Connector 9627">
                <a:extLst>
                  <a:ext uri="{FF2B5EF4-FFF2-40B4-BE49-F238E27FC236}">
                    <a16:creationId xmlns:a16="http://schemas.microsoft.com/office/drawing/2014/main" id="{6F2E9191-4594-2FC0-1B70-100606901A24}"/>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29" name="Group 9628">
              <a:extLst>
                <a:ext uri="{FF2B5EF4-FFF2-40B4-BE49-F238E27FC236}">
                  <a16:creationId xmlns:a16="http://schemas.microsoft.com/office/drawing/2014/main" id="{2E3C6315-F2EA-EAC4-F611-CCAC1ABA5A5F}"/>
                </a:ext>
              </a:extLst>
            </p:cNvPr>
            <p:cNvGrpSpPr/>
            <p:nvPr/>
          </p:nvGrpSpPr>
          <p:grpSpPr>
            <a:xfrm>
              <a:off x="8575482" y="2661826"/>
              <a:ext cx="77948" cy="77948"/>
              <a:chOff x="7820410" y="1986765"/>
              <a:chExt cx="77948" cy="77948"/>
            </a:xfrm>
          </p:grpSpPr>
          <p:cxnSp>
            <p:nvCxnSpPr>
              <p:cNvPr id="9630" name="Straight Connector 9629">
                <a:extLst>
                  <a:ext uri="{FF2B5EF4-FFF2-40B4-BE49-F238E27FC236}">
                    <a16:creationId xmlns:a16="http://schemas.microsoft.com/office/drawing/2014/main" id="{3FB83B57-EBAD-6C55-4C13-D1BE49EF3914}"/>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31" name="Straight Connector 9630">
                <a:extLst>
                  <a:ext uri="{FF2B5EF4-FFF2-40B4-BE49-F238E27FC236}">
                    <a16:creationId xmlns:a16="http://schemas.microsoft.com/office/drawing/2014/main" id="{71FE51CE-0512-2214-E326-70ADE6944D1C}"/>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32" name="Group 9631">
              <a:extLst>
                <a:ext uri="{FF2B5EF4-FFF2-40B4-BE49-F238E27FC236}">
                  <a16:creationId xmlns:a16="http://schemas.microsoft.com/office/drawing/2014/main" id="{89DECBEC-2573-23D3-DDF3-2BC7AB8C6172}"/>
                </a:ext>
              </a:extLst>
            </p:cNvPr>
            <p:cNvGrpSpPr/>
            <p:nvPr/>
          </p:nvGrpSpPr>
          <p:grpSpPr>
            <a:xfrm>
              <a:off x="8600195" y="2661826"/>
              <a:ext cx="77948" cy="77948"/>
              <a:chOff x="7820410" y="1986765"/>
              <a:chExt cx="77948" cy="77948"/>
            </a:xfrm>
          </p:grpSpPr>
          <p:cxnSp>
            <p:nvCxnSpPr>
              <p:cNvPr id="9633" name="Straight Connector 9632">
                <a:extLst>
                  <a:ext uri="{FF2B5EF4-FFF2-40B4-BE49-F238E27FC236}">
                    <a16:creationId xmlns:a16="http://schemas.microsoft.com/office/drawing/2014/main" id="{77437E28-EEF0-4413-C536-858D36C196DA}"/>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34" name="Straight Connector 9633">
                <a:extLst>
                  <a:ext uri="{FF2B5EF4-FFF2-40B4-BE49-F238E27FC236}">
                    <a16:creationId xmlns:a16="http://schemas.microsoft.com/office/drawing/2014/main" id="{3E8DB797-432A-F3EA-5CF5-78B5EEC83AF6}"/>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35" name="Group 9634">
              <a:extLst>
                <a:ext uri="{FF2B5EF4-FFF2-40B4-BE49-F238E27FC236}">
                  <a16:creationId xmlns:a16="http://schemas.microsoft.com/office/drawing/2014/main" id="{772063DE-9EE9-B0F8-55AE-DC614BCD4EDA}"/>
                </a:ext>
              </a:extLst>
            </p:cNvPr>
            <p:cNvGrpSpPr/>
            <p:nvPr/>
          </p:nvGrpSpPr>
          <p:grpSpPr>
            <a:xfrm>
              <a:off x="8663744" y="2661826"/>
              <a:ext cx="77948" cy="77948"/>
              <a:chOff x="7820410" y="1986765"/>
              <a:chExt cx="77948" cy="77948"/>
            </a:xfrm>
          </p:grpSpPr>
          <p:cxnSp>
            <p:nvCxnSpPr>
              <p:cNvPr id="9636" name="Straight Connector 9635">
                <a:extLst>
                  <a:ext uri="{FF2B5EF4-FFF2-40B4-BE49-F238E27FC236}">
                    <a16:creationId xmlns:a16="http://schemas.microsoft.com/office/drawing/2014/main" id="{DBBF3D06-9807-B57B-3DBD-543774A3F2A0}"/>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37" name="Straight Connector 9636">
                <a:extLst>
                  <a:ext uri="{FF2B5EF4-FFF2-40B4-BE49-F238E27FC236}">
                    <a16:creationId xmlns:a16="http://schemas.microsoft.com/office/drawing/2014/main" id="{04D1569B-3B8B-8BD6-8CFC-11AB21484B24}"/>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38" name="Group 9637">
              <a:extLst>
                <a:ext uri="{FF2B5EF4-FFF2-40B4-BE49-F238E27FC236}">
                  <a16:creationId xmlns:a16="http://schemas.microsoft.com/office/drawing/2014/main" id="{4EA7DB54-6D6F-587A-AE46-F7C2290BD2A5}"/>
                </a:ext>
              </a:extLst>
            </p:cNvPr>
            <p:cNvGrpSpPr/>
            <p:nvPr/>
          </p:nvGrpSpPr>
          <p:grpSpPr>
            <a:xfrm>
              <a:off x="8995611" y="2870126"/>
              <a:ext cx="77948" cy="77948"/>
              <a:chOff x="7820410" y="1986765"/>
              <a:chExt cx="77948" cy="77948"/>
            </a:xfrm>
          </p:grpSpPr>
          <p:cxnSp>
            <p:nvCxnSpPr>
              <p:cNvPr id="9639" name="Straight Connector 9638">
                <a:extLst>
                  <a:ext uri="{FF2B5EF4-FFF2-40B4-BE49-F238E27FC236}">
                    <a16:creationId xmlns:a16="http://schemas.microsoft.com/office/drawing/2014/main" id="{ABA312C2-4D43-8511-2F22-34F7431D6313}"/>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40" name="Straight Connector 9639">
                <a:extLst>
                  <a:ext uri="{FF2B5EF4-FFF2-40B4-BE49-F238E27FC236}">
                    <a16:creationId xmlns:a16="http://schemas.microsoft.com/office/drawing/2014/main" id="{81C3490C-A11C-FFF6-CE2E-86ACAA34D9CE}"/>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41" name="Group 9640">
              <a:extLst>
                <a:ext uri="{FF2B5EF4-FFF2-40B4-BE49-F238E27FC236}">
                  <a16:creationId xmlns:a16="http://schemas.microsoft.com/office/drawing/2014/main" id="{19F0989B-928F-62AF-74CD-44DB439FFEDF}"/>
                </a:ext>
              </a:extLst>
            </p:cNvPr>
            <p:cNvGrpSpPr/>
            <p:nvPr/>
          </p:nvGrpSpPr>
          <p:grpSpPr>
            <a:xfrm>
              <a:off x="9083874" y="2908961"/>
              <a:ext cx="77948" cy="77948"/>
              <a:chOff x="7820410" y="1986765"/>
              <a:chExt cx="77948" cy="77948"/>
            </a:xfrm>
          </p:grpSpPr>
          <p:cxnSp>
            <p:nvCxnSpPr>
              <p:cNvPr id="9642" name="Straight Connector 9641">
                <a:extLst>
                  <a:ext uri="{FF2B5EF4-FFF2-40B4-BE49-F238E27FC236}">
                    <a16:creationId xmlns:a16="http://schemas.microsoft.com/office/drawing/2014/main" id="{701DECD2-8054-CC14-633F-844694050ACF}"/>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43" name="Straight Connector 9642">
                <a:extLst>
                  <a:ext uri="{FF2B5EF4-FFF2-40B4-BE49-F238E27FC236}">
                    <a16:creationId xmlns:a16="http://schemas.microsoft.com/office/drawing/2014/main" id="{566800A8-061D-F20A-F786-62F958FC3DFC}"/>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44" name="Group 9643">
              <a:extLst>
                <a:ext uri="{FF2B5EF4-FFF2-40B4-BE49-F238E27FC236}">
                  <a16:creationId xmlns:a16="http://schemas.microsoft.com/office/drawing/2014/main" id="{F09E59D1-D48D-725F-A8AC-8340DBE261BC}"/>
                </a:ext>
              </a:extLst>
            </p:cNvPr>
            <p:cNvGrpSpPr/>
            <p:nvPr/>
          </p:nvGrpSpPr>
          <p:grpSpPr>
            <a:xfrm>
              <a:off x="9253338" y="2990163"/>
              <a:ext cx="77948" cy="77948"/>
              <a:chOff x="7820410" y="1986765"/>
              <a:chExt cx="77948" cy="77948"/>
            </a:xfrm>
          </p:grpSpPr>
          <p:cxnSp>
            <p:nvCxnSpPr>
              <p:cNvPr id="9645" name="Straight Connector 9644">
                <a:extLst>
                  <a:ext uri="{FF2B5EF4-FFF2-40B4-BE49-F238E27FC236}">
                    <a16:creationId xmlns:a16="http://schemas.microsoft.com/office/drawing/2014/main" id="{4255C94E-9FE8-4E2B-2DF8-74B2C4BF3B07}"/>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46" name="Straight Connector 9645">
                <a:extLst>
                  <a:ext uri="{FF2B5EF4-FFF2-40B4-BE49-F238E27FC236}">
                    <a16:creationId xmlns:a16="http://schemas.microsoft.com/office/drawing/2014/main" id="{443AF502-1111-8DF1-C47C-C3DB15B05769}"/>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47" name="Group 9646">
              <a:extLst>
                <a:ext uri="{FF2B5EF4-FFF2-40B4-BE49-F238E27FC236}">
                  <a16:creationId xmlns:a16="http://schemas.microsoft.com/office/drawing/2014/main" id="{32F71AF0-716A-7A02-E070-5D7B6AB59200}"/>
                </a:ext>
              </a:extLst>
            </p:cNvPr>
            <p:cNvGrpSpPr/>
            <p:nvPr/>
          </p:nvGrpSpPr>
          <p:grpSpPr>
            <a:xfrm>
              <a:off x="9355722" y="3032529"/>
              <a:ext cx="77948" cy="77948"/>
              <a:chOff x="7820410" y="1986765"/>
              <a:chExt cx="77948" cy="77948"/>
            </a:xfrm>
          </p:grpSpPr>
          <p:cxnSp>
            <p:nvCxnSpPr>
              <p:cNvPr id="9648" name="Straight Connector 9647">
                <a:extLst>
                  <a:ext uri="{FF2B5EF4-FFF2-40B4-BE49-F238E27FC236}">
                    <a16:creationId xmlns:a16="http://schemas.microsoft.com/office/drawing/2014/main" id="{00669B32-EC49-7BEC-2075-B8DC05795427}"/>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49" name="Straight Connector 9648">
                <a:extLst>
                  <a:ext uri="{FF2B5EF4-FFF2-40B4-BE49-F238E27FC236}">
                    <a16:creationId xmlns:a16="http://schemas.microsoft.com/office/drawing/2014/main" id="{F76E1F2A-2BA8-60DE-4C83-E58D4AAC9C7C}"/>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50" name="Group 9649">
              <a:extLst>
                <a:ext uri="{FF2B5EF4-FFF2-40B4-BE49-F238E27FC236}">
                  <a16:creationId xmlns:a16="http://schemas.microsoft.com/office/drawing/2014/main" id="{27DFEB2E-A222-B5A2-ED0E-938554815BE6}"/>
                </a:ext>
              </a:extLst>
            </p:cNvPr>
            <p:cNvGrpSpPr/>
            <p:nvPr/>
          </p:nvGrpSpPr>
          <p:grpSpPr>
            <a:xfrm>
              <a:off x="9451045" y="3071365"/>
              <a:ext cx="77948" cy="77948"/>
              <a:chOff x="7820410" y="1986765"/>
              <a:chExt cx="77948" cy="77948"/>
            </a:xfrm>
          </p:grpSpPr>
          <p:cxnSp>
            <p:nvCxnSpPr>
              <p:cNvPr id="9651" name="Straight Connector 9650">
                <a:extLst>
                  <a:ext uri="{FF2B5EF4-FFF2-40B4-BE49-F238E27FC236}">
                    <a16:creationId xmlns:a16="http://schemas.microsoft.com/office/drawing/2014/main" id="{854A9422-C478-8C33-7EAD-5D222004ABB0}"/>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52" name="Straight Connector 9651">
                <a:extLst>
                  <a:ext uri="{FF2B5EF4-FFF2-40B4-BE49-F238E27FC236}">
                    <a16:creationId xmlns:a16="http://schemas.microsoft.com/office/drawing/2014/main" id="{9BF82763-1400-41C2-8740-D306AFD23528}"/>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53" name="Group 9652">
              <a:extLst>
                <a:ext uri="{FF2B5EF4-FFF2-40B4-BE49-F238E27FC236}">
                  <a16:creationId xmlns:a16="http://schemas.microsoft.com/office/drawing/2014/main" id="{6BB8D901-4C2B-85D5-2C3F-187F826C043B}"/>
                </a:ext>
              </a:extLst>
            </p:cNvPr>
            <p:cNvGrpSpPr/>
            <p:nvPr/>
          </p:nvGrpSpPr>
          <p:grpSpPr>
            <a:xfrm>
              <a:off x="9694650" y="3205524"/>
              <a:ext cx="77948" cy="77948"/>
              <a:chOff x="7820410" y="1986765"/>
              <a:chExt cx="77948" cy="77948"/>
            </a:xfrm>
          </p:grpSpPr>
          <p:cxnSp>
            <p:nvCxnSpPr>
              <p:cNvPr id="9654" name="Straight Connector 9653">
                <a:extLst>
                  <a:ext uri="{FF2B5EF4-FFF2-40B4-BE49-F238E27FC236}">
                    <a16:creationId xmlns:a16="http://schemas.microsoft.com/office/drawing/2014/main" id="{057AE0BD-11CA-3370-97FA-E7B94E5C8009}"/>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55" name="Straight Connector 9654">
                <a:extLst>
                  <a:ext uri="{FF2B5EF4-FFF2-40B4-BE49-F238E27FC236}">
                    <a16:creationId xmlns:a16="http://schemas.microsoft.com/office/drawing/2014/main" id="{E9607539-6408-A957-C898-181895E31BD3}"/>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56" name="Group 9655">
              <a:extLst>
                <a:ext uri="{FF2B5EF4-FFF2-40B4-BE49-F238E27FC236}">
                  <a16:creationId xmlns:a16="http://schemas.microsoft.com/office/drawing/2014/main" id="{F8990233-67DC-9151-A07D-DDB1F8DC8A93}"/>
                </a:ext>
              </a:extLst>
            </p:cNvPr>
            <p:cNvGrpSpPr/>
            <p:nvPr/>
          </p:nvGrpSpPr>
          <p:grpSpPr>
            <a:xfrm>
              <a:off x="9719364" y="3205524"/>
              <a:ext cx="77948" cy="77948"/>
              <a:chOff x="7820410" y="1986765"/>
              <a:chExt cx="77948" cy="77948"/>
            </a:xfrm>
          </p:grpSpPr>
          <p:cxnSp>
            <p:nvCxnSpPr>
              <p:cNvPr id="9657" name="Straight Connector 9656">
                <a:extLst>
                  <a:ext uri="{FF2B5EF4-FFF2-40B4-BE49-F238E27FC236}">
                    <a16:creationId xmlns:a16="http://schemas.microsoft.com/office/drawing/2014/main" id="{74043F5A-7F2C-11E8-813D-DBA32FAED0B4}"/>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58" name="Straight Connector 9657">
                <a:extLst>
                  <a:ext uri="{FF2B5EF4-FFF2-40B4-BE49-F238E27FC236}">
                    <a16:creationId xmlns:a16="http://schemas.microsoft.com/office/drawing/2014/main" id="{962C793C-2585-7386-D441-37A1DE991C73}"/>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59" name="Group 9658">
              <a:extLst>
                <a:ext uri="{FF2B5EF4-FFF2-40B4-BE49-F238E27FC236}">
                  <a16:creationId xmlns:a16="http://schemas.microsoft.com/office/drawing/2014/main" id="{4AB7234A-F433-A991-1A19-D2C4A3BB765D}"/>
                </a:ext>
              </a:extLst>
            </p:cNvPr>
            <p:cNvGrpSpPr/>
            <p:nvPr/>
          </p:nvGrpSpPr>
          <p:grpSpPr>
            <a:xfrm>
              <a:off x="9867645" y="3205524"/>
              <a:ext cx="77948" cy="77948"/>
              <a:chOff x="7820410" y="1986765"/>
              <a:chExt cx="77948" cy="77948"/>
            </a:xfrm>
          </p:grpSpPr>
          <p:cxnSp>
            <p:nvCxnSpPr>
              <p:cNvPr id="9660" name="Straight Connector 9659">
                <a:extLst>
                  <a:ext uri="{FF2B5EF4-FFF2-40B4-BE49-F238E27FC236}">
                    <a16:creationId xmlns:a16="http://schemas.microsoft.com/office/drawing/2014/main" id="{607EC2A2-3D8B-B22F-2DC2-E632498760CF}"/>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61" name="Straight Connector 9660">
                <a:extLst>
                  <a:ext uri="{FF2B5EF4-FFF2-40B4-BE49-F238E27FC236}">
                    <a16:creationId xmlns:a16="http://schemas.microsoft.com/office/drawing/2014/main" id="{57B0402C-3686-D50F-5A32-1A6590132842}"/>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62" name="Group 9661">
              <a:extLst>
                <a:ext uri="{FF2B5EF4-FFF2-40B4-BE49-F238E27FC236}">
                  <a16:creationId xmlns:a16="http://schemas.microsoft.com/office/drawing/2014/main" id="{7F5F83C4-CC38-D6EE-DEF6-FA2DD24360F5}"/>
                </a:ext>
              </a:extLst>
            </p:cNvPr>
            <p:cNvGrpSpPr/>
            <p:nvPr/>
          </p:nvGrpSpPr>
          <p:grpSpPr>
            <a:xfrm>
              <a:off x="9948846" y="3254951"/>
              <a:ext cx="77948" cy="77948"/>
              <a:chOff x="7820410" y="1986765"/>
              <a:chExt cx="77948" cy="77948"/>
            </a:xfrm>
          </p:grpSpPr>
          <p:cxnSp>
            <p:nvCxnSpPr>
              <p:cNvPr id="9663" name="Straight Connector 9662">
                <a:extLst>
                  <a:ext uri="{FF2B5EF4-FFF2-40B4-BE49-F238E27FC236}">
                    <a16:creationId xmlns:a16="http://schemas.microsoft.com/office/drawing/2014/main" id="{B52DEB91-8421-2D48-ED4D-0D9B5A4BD85E}"/>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64" name="Straight Connector 9663">
                <a:extLst>
                  <a:ext uri="{FF2B5EF4-FFF2-40B4-BE49-F238E27FC236}">
                    <a16:creationId xmlns:a16="http://schemas.microsoft.com/office/drawing/2014/main" id="{2C90525D-5ABA-0405-1BB0-6FE8F13457F0}"/>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65" name="Group 9664">
              <a:extLst>
                <a:ext uri="{FF2B5EF4-FFF2-40B4-BE49-F238E27FC236}">
                  <a16:creationId xmlns:a16="http://schemas.microsoft.com/office/drawing/2014/main" id="{DA494495-CE3A-E838-FB42-06BBFC76172E}"/>
                </a:ext>
              </a:extLst>
            </p:cNvPr>
            <p:cNvGrpSpPr/>
            <p:nvPr/>
          </p:nvGrpSpPr>
          <p:grpSpPr>
            <a:xfrm>
              <a:off x="10125371" y="3254951"/>
              <a:ext cx="77948" cy="77948"/>
              <a:chOff x="7820410" y="1986765"/>
              <a:chExt cx="77948" cy="77948"/>
            </a:xfrm>
          </p:grpSpPr>
          <p:cxnSp>
            <p:nvCxnSpPr>
              <p:cNvPr id="9666" name="Straight Connector 9665">
                <a:extLst>
                  <a:ext uri="{FF2B5EF4-FFF2-40B4-BE49-F238E27FC236}">
                    <a16:creationId xmlns:a16="http://schemas.microsoft.com/office/drawing/2014/main" id="{0309882A-0001-03B5-4E99-87B2C204E77C}"/>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67" name="Straight Connector 9666">
                <a:extLst>
                  <a:ext uri="{FF2B5EF4-FFF2-40B4-BE49-F238E27FC236}">
                    <a16:creationId xmlns:a16="http://schemas.microsoft.com/office/drawing/2014/main" id="{731CF946-2531-7C09-769C-F925480323AF}"/>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68" name="Group 9667">
              <a:extLst>
                <a:ext uri="{FF2B5EF4-FFF2-40B4-BE49-F238E27FC236}">
                  <a16:creationId xmlns:a16="http://schemas.microsoft.com/office/drawing/2014/main" id="{09CA39BE-57F1-80A4-638F-C61E9B7510A4}"/>
                </a:ext>
              </a:extLst>
            </p:cNvPr>
            <p:cNvGrpSpPr/>
            <p:nvPr/>
          </p:nvGrpSpPr>
          <p:grpSpPr>
            <a:xfrm>
              <a:off x="10273652" y="3254951"/>
              <a:ext cx="77948" cy="77948"/>
              <a:chOff x="7820410" y="1986765"/>
              <a:chExt cx="77948" cy="77948"/>
            </a:xfrm>
          </p:grpSpPr>
          <p:cxnSp>
            <p:nvCxnSpPr>
              <p:cNvPr id="9669" name="Straight Connector 9668">
                <a:extLst>
                  <a:ext uri="{FF2B5EF4-FFF2-40B4-BE49-F238E27FC236}">
                    <a16:creationId xmlns:a16="http://schemas.microsoft.com/office/drawing/2014/main" id="{56346505-9EC9-7E7E-36C0-CB8414656A5B}"/>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70" name="Straight Connector 9669">
                <a:extLst>
                  <a:ext uri="{FF2B5EF4-FFF2-40B4-BE49-F238E27FC236}">
                    <a16:creationId xmlns:a16="http://schemas.microsoft.com/office/drawing/2014/main" id="{1770B6E8-D2A8-FFA2-2052-E6BA0617A95F}"/>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71" name="Group 9670">
              <a:extLst>
                <a:ext uri="{FF2B5EF4-FFF2-40B4-BE49-F238E27FC236}">
                  <a16:creationId xmlns:a16="http://schemas.microsoft.com/office/drawing/2014/main" id="{749EA6E3-A6A1-D7F6-C715-AB20EEA80982}"/>
                </a:ext>
              </a:extLst>
            </p:cNvPr>
            <p:cNvGrpSpPr/>
            <p:nvPr/>
          </p:nvGrpSpPr>
          <p:grpSpPr>
            <a:xfrm>
              <a:off x="10319548" y="3254951"/>
              <a:ext cx="77948" cy="77948"/>
              <a:chOff x="7820410" y="1986765"/>
              <a:chExt cx="77948" cy="77948"/>
            </a:xfrm>
          </p:grpSpPr>
          <p:cxnSp>
            <p:nvCxnSpPr>
              <p:cNvPr id="9672" name="Straight Connector 9671">
                <a:extLst>
                  <a:ext uri="{FF2B5EF4-FFF2-40B4-BE49-F238E27FC236}">
                    <a16:creationId xmlns:a16="http://schemas.microsoft.com/office/drawing/2014/main" id="{05B6685C-2C30-9F9E-57AA-17E3D842854D}"/>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73" name="Straight Connector 9672">
                <a:extLst>
                  <a:ext uri="{FF2B5EF4-FFF2-40B4-BE49-F238E27FC236}">
                    <a16:creationId xmlns:a16="http://schemas.microsoft.com/office/drawing/2014/main" id="{F2B78D9E-EF35-C609-C0FE-EF53C561581A}"/>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74" name="Group 9673">
              <a:extLst>
                <a:ext uri="{FF2B5EF4-FFF2-40B4-BE49-F238E27FC236}">
                  <a16:creationId xmlns:a16="http://schemas.microsoft.com/office/drawing/2014/main" id="{1A0EC3EB-10EB-7DC5-A3D1-6B1B846285BF}"/>
                </a:ext>
              </a:extLst>
            </p:cNvPr>
            <p:cNvGrpSpPr/>
            <p:nvPr/>
          </p:nvGrpSpPr>
          <p:grpSpPr>
            <a:xfrm>
              <a:off x="10386627" y="3254951"/>
              <a:ext cx="77948" cy="77948"/>
              <a:chOff x="7820410" y="1986765"/>
              <a:chExt cx="77948" cy="77948"/>
            </a:xfrm>
          </p:grpSpPr>
          <p:cxnSp>
            <p:nvCxnSpPr>
              <p:cNvPr id="9675" name="Straight Connector 9674">
                <a:extLst>
                  <a:ext uri="{FF2B5EF4-FFF2-40B4-BE49-F238E27FC236}">
                    <a16:creationId xmlns:a16="http://schemas.microsoft.com/office/drawing/2014/main" id="{C84D0FFD-793E-493A-C0ED-A3F63CA07DCB}"/>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76" name="Straight Connector 9675">
                <a:extLst>
                  <a:ext uri="{FF2B5EF4-FFF2-40B4-BE49-F238E27FC236}">
                    <a16:creationId xmlns:a16="http://schemas.microsoft.com/office/drawing/2014/main" id="{BA181F51-BE7A-EE64-35F3-B7CF7360D8AB}"/>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77" name="Group 9676">
              <a:extLst>
                <a:ext uri="{FF2B5EF4-FFF2-40B4-BE49-F238E27FC236}">
                  <a16:creationId xmlns:a16="http://schemas.microsoft.com/office/drawing/2014/main" id="{093E571E-EDB2-3AAF-FC9E-D02BA9ADCD4C}"/>
                </a:ext>
              </a:extLst>
            </p:cNvPr>
            <p:cNvGrpSpPr/>
            <p:nvPr/>
          </p:nvGrpSpPr>
          <p:grpSpPr>
            <a:xfrm>
              <a:off x="10792634" y="3311439"/>
              <a:ext cx="77948" cy="77948"/>
              <a:chOff x="7820410" y="1986765"/>
              <a:chExt cx="77948" cy="77948"/>
            </a:xfrm>
          </p:grpSpPr>
          <p:cxnSp>
            <p:nvCxnSpPr>
              <p:cNvPr id="9678" name="Straight Connector 9677">
                <a:extLst>
                  <a:ext uri="{FF2B5EF4-FFF2-40B4-BE49-F238E27FC236}">
                    <a16:creationId xmlns:a16="http://schemas.microsoft.com/office/drawing/2014/main" id="{EA3357EA-6E13-8451-D830-692D7A662CEE}"/>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79" name="Straight Connector 9678">
                <a:extLst>
                  <a:ext uri="{FF2B5EF4-FFF2-40B4-BE49-F238E27FC236}">
                    <a16:creationId xmlns:a16="http://schemas.microsoft.com/office/drawing/2014/main" id="{9FFC2904-7F33-03DF-C2B0-7168341A7FBB}"/>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80" name="Group 9679">
              <a:extLst>
                <a:ext uri="{FF2B5EF4-FFF2-40B4-BE49-F238E27FC236}">
                  <a16:creationId xmlns:a16="http://schemas.microsoft.com/office/drawing/2014/main" id="{63DDEC8E-DEEF-8BAB-A389-B7F7738B7B71}"/>
                </a:ext>
              </a:extLst>
            </p:cNvPr>
            <p:cNvGrpSpPr/>
            <p:nvPr/>
          </p:nvGrpSpPr>
          <p:grpSpPr>
            <a:xfrm>
              <a:off x="10852653" y="3311439"/>
              <a:ext cx="77948" cy="77948"/>
              <a:chOff x="7820410" y="1986765"/>
              <a:chExt cx="77948" cy="77948"/>
            </a:xfrm>
          </p:grpSpPr>
          <p:cxnSp>
            <p:nvCxnSpPr>
              <p:cNvPr id="9681" name="Straight Connector 9680">
                <a:extLst>
                  <a:ext uri="{FF2B5EF4-FFF2-40B4-BE49-F238E27FC236}">
                    <a16:creationId xmlns:a16="http://schemas.microsoft.com/office/drawing/2014/main" id="{F81AB983-84F4-92E6-EF55-14BC9325663D}"/>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82" name="Straight Connector 9681">
                <a:extLst>
                  <a:ext uri="{FF2B5EF4-FFF2-40B4-BE49-F238E27FC236}">
                    <a16:creationId xmlns:a16="http://schemas.microsoft.com/office/drawing/2014/main" id="{2A08727A-59EB-BC31-DD0B-D5BF174F237C}"/>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83" name="Group 9682">
              <a:extLst>
                <a:ext uri="{FF2B5EF4-FFF2-40B4-BE49-F238E27FC236}">
                  <a16:creationId xmlns:a16="http://schemas.microsoft.com/office/drawing/2014/main" id="{69CE7F54-5EFE-A6AB-7B94-2C8C53195B57}"/>
                </a:ext>
              </a:extLst>
            </p:cNvPr>
            <p:cNvGrpSpPr/>
            <p:nvPr/>
          </p:nvGrpSpPr>
          <p:grpSpPr>
            <a:xfrm>
              <a:off x="11212764" y="3311439"/>
              <a:ext cx="77948" cy="77948"/>
              <a:chOff x="7820410" y="1986765"/>
              <a:chExt cx="77948" cy="77948"/>
            </a:xfrm>
          </p:grpSpPr>
          <p:cxnSp>
            <p:nvCxnSpPr>
              <p:cNvPr id="9684" name="Straight Connector 9683">
                <a:extLst>
                  <a:ext uri="{FF2B5EF4-FFF2-40B4-BE49-F238E27FC236}">
                    <a16:creationId xmlns:a16="http://schemas.microsoft.com/office/drawing/2014/main" id="{495B9C04-C486-45ED-2C08-5738B56C9D48}"/>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85" name="Straight Connector 9684">
                <a:extLst>
                  <a:ext uri="{FF2B5EF4-FFF2-40B4-BE49-F238E27FC236}">
                    <a16:creationId xmlns:a16="http://schemas.microsoft.com/office/drawing/2014/main" id="{2033D310-9156-B396-FEA7-A39C781E05F1}"/>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86" name="Group 9685">
              <a:extLst>
                <a:ext uri="{FF2B5EF4-FFF2-40B4-BE49-F238E27FC236}">
                  <a16:creationId xmlns:a16="http://schemas.microsoft.com/office/drawing/2014/main" id="{CB8978C3-D4E9-A806-1284-EAD2CCFBEB31}"/>
                </a:ext>
              </a:extLst>
            </p:cNvPr>
            <p:cNvGrpSpPr/>
            <p:nvPr/>
          </p:nvGrpSpPr>
          <p:grpSpPr>
            <a:xfrm>
              <a:off x="11248069" y="3311439"/>
              <a:ext cx="77948" cy="77948"/>
              <a:chOff x="7820410" y="1986765"/>
              <a:chExt cx="77948" cy="77948"/>
            </a:xfrm>
          </p:grpSpPr>
          <p:cxnSp>
            <p:nvCxnSpPr>
              <p:cNvPr id="9687" name="Straight Connector 9686">
                <a:extLst>
                  <a:ext uri="{FF2B5EF4-FFF2-40B4-BE49-F238E27FC236}">
                    <a16:creationId xmlns:a16="http://schemas.microsoft.com/office/drawing/2014/main" id="{42BF3246-4234-3A83-9B27-F0F76A9EE44C}"/>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88" name="Straight Connector 9687">
                <a:extLst>
                  <a:ext uri="{FF2B5EF4-FFF2-40B4-BE49-F238E27FC236}">
                    <a16:creationId xmlns:a16="http://schemas.microsoft.com/office/drawing/2014/main" id="{2452D440-3F60-1EE9-134E-51069149B886}"/>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89" name="Group 9688">
              <a:extLst>
                <a:ext uri="{FF2B5EF4-FFF2-40B4-BE49-F238E27FC236}">
                  <a16:creationId xmlns:a16="http://schemas.microsoft.com/office/drawing/2014/main" id="{A5E8B504-1A92-5533-7CFA-2A594828E994}"/>
                </a:ext>
              </a:extLst>
            </p:cNvPr>
            <p:cNvGrpSpPr/>
            <p:nvPr/>
          </p:nvGrpSpPr>
          <p:grpSpPr>
            <a:xfrm>
              <a:off x="11318679" y="3311439"/>
              <a:ext cx="77948" cy="77948"/>
              <a:chOff x="7820410" y="1986765"/>
              <a:chExt cx="77948" cy="77948"/>
            </a:xfrm>
          </p:grpSpPr>
          <p:cxnSp>
            <p:nvCxnSpPr>
              <p:cNvPr id="9690" name="Straight Connector 9689">
                <a:extLst>
                  <a:ext uri="{FF2B5EF4-FFF2-40B4-BE49-F238E27FC236}">
                    <a16:creationId xmlns:a16="http://schemas.microsoft.com/office/drawing/2014/main" id="{51CE2886-30CF-945E-F983-AC454D32A5B6}"/>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91" name="Straight Connector 9690">
                <a:extLst>
                  <a:ext uri="{FF2B5EF4-FFF2-40B4-BE49-F238E27FC236}">
                    <a16:creationId xmlns:a16="http://schemas.microsoft.com/office/drawing/2014/main" id="{300787FD-6675-9BCA-BF2F-6EC040D9217C}"/>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92" name="Group 9691">
              <a:extLst>
                <a:ext uri="{FF2B5EF4-FFF2-40B4-BE49-F238E27FC236}">
                  <a16:creationId xmlns:a16="http://schemas.microsoft.com/office/drawing/2014/main" id="{B43B9C22-305E-2E85-7FA3-671E21D046F5}"/>
                </a:ext>
              </a:extLst>
            </p:cNvPr>
            <p:cNvGrpSpPr/>
            <p:nvPr/>
          </p:nvGrpSpPr>
          <p:grpSpPr>
            <a:xfrm>
              <a:off x="11364576" y="3311439"/>
              <a:ext cx="77948" cy="77948"/>
              <a:chOff x="7820410" y="1986765"/>
              <a:chExt cx="77948" cy="77948"/>
            </a:xfrm>
          </p:grpSpPr>
          <p:cxnSp>
            <p:nvCxnSpPr>
              <p:cNvPr id="9693" name="Straight Connector 9692">
                <a:extLst>
                  <a:ext uri="{FF2B5EF4-FFF2-40B4-BE49-F238E27FC236}">
                    <a16:creationId xmlns:a16="http://schemas.microsoft.com/office/drawing/2014/main" id="{00F57787-5BF0-FBE7-7D2A-561743285DEB}"/>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94" name="Straight Connector 9693">
                <a:extLst>
                  <a:ext uri="{FF2B5EF4-FFF2-40B4-BE49-F238E27FC236}">
                    <a16:creationId xmlns:a16="http://schemas.microsoft.com/office/drawing/2014/main" id="{BC4EF5AF-08E8-E295-9884-20118CEBF37C}"/>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95" name="Group 9694">
              <a:extLst>
                <a:ext uri="{FF2B5EF4-FFF2-40B4-BE49-F238E27FC236}">
                  <a16:creationId xmlns:a16="http://schemas.microsoft.com/office/drawing/2014/main" id="{D3DBD0A9-DE9B-1A67-3047-85E6260A1C26}"/>
                </a:ext>
              </a:extLst>
            </p:cNvPr>
            <p:cNvGrpSpPr/>
            <p:nvPr/>
          </p:nvGrpSpPr>
          <p:grpSpPr>
            <a:xfrm>
              <a:off x="11615241" y="3311439"/>
              <a:ext cx="77948" cy="77948"/>
              <a:chOff x="7820410" y="1986765"/>
              <a:chExt cx="77948" cy="77948"/>
            </a:xfrm>
          </p:grpSpPr>
          <p:cxnSp>
            <p:nvCxnSpPr>
              <p:cNvPr id="9696" name="Straight Connector 9695">
                <a:extLst>
                  <a:ext uri="{FF2B5EF4-FFF2-40B4-BE49-F238E27FC236}">
                    <a16:creationId xmlns:a16="http://schemas.microsoft.com/office/drawing/2014/main" id="{33F8D1D4-7569-FD55-87F3-7BD47FCB97FA}"/>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697" name="Straight Connector 9696">
                <a:extLst>
                  <a:ext uri="{FF2B5EF4-FFF2-40B4-BE49-F238E27FC236}">
                    <a16:creationId xmlns:a16="http://schemas.microsoft.com/office/drawing/2014/main" id="{500CA3B4-FD7A-46A7-4342-5660C877B5A2}"/>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98" name="Group 9697">
              <a:extLst>
                <a:ext uri="{FF2B5EF4-FFF2-40B4-BE49-F238E27FC236}">
                  <a16:creationId xmlns:a16="http://schemas.microsoft.com/office/drawing/2014/main" id="{3A7C9B5D-6F1D-0844-8E1F-90B640AE4B79}"/>
                </a:ext>
              </a:extLst>
            </p:cNvPr>
            <p:cNvGrpSpPr/>
            <p:nvPr/>
          </p:nvGrpSpPr>
          <p:grpSpPr>
            <a:xfrm>
              <a:off x="11629363" y="3311439"/>
              <a:ext cx="77948" cy="77948"/>
              <a:chOff x="7820410" y="1986765"/>
              <a:chExt cx="77948" cy="77948"/>
            </a:xfrm>
          </p:grpSpPr>
          <p:cxnSp>
            <p:nvCxnSpPr>
              <p:cNvPr id="9699" name="Straight Connector 9698">
                <a:extLst>
                  <a:ext uri="{FF2B5EF4-FFF2-40B4-BE49-F238E27FC236}">
                    <a16:creationId xmlns:a16="http://schemas.microsoft.com/office/drawing/2014/main" id="{FD58081A-8E8C-A903-A877-52941F193184}"/>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700" name="Straight Connector 9699">
                <a:extLst>
                  <a:ext uri="{FF2B5EF4-FFF2-40B4-BE49-F238E27FC236}">
                    <a16:creationId xmlns:a16="http://schemas.microsoft.com/office/drawing/2014/main" id="{99D7DC3C-CE4C-DBB2-C8C1-E1C6D1FB7F1C}"/>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01" name="Group 9700">
              <a:extLst>
                <a:ext uri="{FF2B5EF4-FFF2-40B4-BE49-F238E27FC236}">
                  <a16:creationId xmlns:a16="http://schemas.microsoft.com/office/drawing/2014/main" id="{BB453662-D1CA-1E07-C4CD-0D0A8174F7A9}"/>
                </a:ext>
              </a:extLst>
            </p:cNvPr>
            <p:cNvGrpSpPr/>
            <p:nvPr/>
          </p:nvGrpSpPr>
          <p:grpSpPr>
            <a:xfrm>
              <a:off x="11689381" y="3311439"/>
              <a:ext cx="77948" cy="77948"/>
              <a:chOff x="7820410" y="1986765"/>
              <a:chExt cx="77948" cy="77948"/>
            </a:xfrm>
          </p:grpSpPr>
          <p:cxnSp>
            <p:nvCxnSpPr>
              <p:cNvPr id="9702" name="Straight Connector 9701">
                <a:extLst>
                  <a:ext uri="{FF2B5EF4-FFF2-40B4-BE49-F238E27FC236}">
                    <a16:creationId xmlns:a16="http://schemas.microsoft.com/office/drawing/2014/main" id="{96B10A59-EBF2-B059-1F1A-6550D4C0F110}"/>
                  </a:ext>
                </a:extLst>
              </p:cNvPr>
              <p:cNvCxnSpPr/>
              <p:nvPr/>
            </p:nvCxnSpPr>
            <p:spPr bwMode="auto">
              <a:xfrm>
                <a:off x="7859496" y="1986765"/>
                <a:ext cx="0" cy="77948"/>
              </a:xfrm>
              <a:prstGeom prst="line">
                <a:avLst/>
              </a:prstGeom>
              <a:noFill/>
              <a:ln w="19050" cap="flat" cmpd="sng" algn="ctr">
                <a:solidFill>
                  <a:schemeClr val="accent3"/>
                </a:solidFill>
                <a:prstDash val="solid"/>
                <a:round/>
                <a:headEnd type="none" w="med" len="med"/>
                <a:tailEnd type="none" w="med" len="med"/>
              </a:ln>
              <a:effectLst/>
            </p:spPr>
          </p:cxnSp>
          <p:cxnSp>
            <p:nvCxnSpPr>
              <p:cNvPr id="9703" name="Straight Connector 9702">
                <a:extLst>
                  <a:ext uri="{FF2B5EF4-FFF2-40B4-BE49-F238E27FC236}">
                    <a16:creationId xmlns:a16="http://schemas.microsoft.com/office/drawing/2014/main" id="{C17C1FC3-DCEC-B90C-0247-7225F33E1172}"/>
                  </a:ext>
                </a:extLst>
              </p:cNvPr>
              <p:cNvCxnSpPr>
                <a:cxnSpLocks/>
              </p:cNvCxnSpPr>
              <p:nvPr/>
            </p:nvCxnSpPr>
            <p:spPr bwMode="auto">
              <a:xfrm rot="16200000" flipV="1">
                <a:off x="7859384" y="1986765"/>
                <a:ext cx="0" cy="77948"/>
              </a:xfrm>
              <a:prstGeom prst="line">
                <a:avLst/>
              </a:prstGeom>
              <a:noFill/>
              <a:ln w="19050" cap="flat" cmpd="sng" algn="ctr">
                <a:solidFill>
                  <a:schemeClr val="accent3"/>
                </a:solidFill>
                <a:prstDash val="solid"/>
                <a:round/>
                <a:headEnd type="none" w="med" len="med"/>
                <a:tailEnd type="none" w="med" len="med"/>
              </a:ln>
              <a:effectLst/>
            </p:spPr>
          </p:cxnSp>
        </p:grpSp>
        <p:sp>
          <p:nvSpPr>
            <p:cNvPr id="9704" name="Freeform: Shape 9703">
              <a:extLst>
                <a:ext uri="{FF2B5EF4-FFF2-40B4-BE49-F238E27FC236}">
                  <a16:creationId xmlns:a16="http://schemas.microsoft.com/office/drawing/2014/main" id="{63F38E0F-4E66-22B8-79B2-AD31140B9DD8}"/>
                </a:ext>
              </a:extLst>
            </p:cNvPr>
            <p:cNvSpPr/>
            <p:nvPr/>
          </p:nvSpPr>
          <p:spPr bwMode="auto">
            <a:xfrm>
              <a:off x="7389341" y="2238338"/>
              <a:ext cx="4349578" cy="1119169"/>
            </a:xfrm>
            <a:custGeom>
              <a:avLst/>
              <a:gdLst>
                <a:gd name="connsiteX0" fmla="*/ 0 w 4349578"/>
                <a:gd name="connsiteY0" fmla="*/ 0 h 1119169"/>
                <a:gd name="connsiteX1" fmla="*/ 211830 w 4349578"/>
                <a:gd name="connsiteY1" fmla="*/ 0 h 1119169"/>
                <a:gd name="connsiteX2" fmla="*/ 211830 w 4349578"/>
                <a:gd name="connsiteY2" fmla="*/ 35305 h 1119169"/>
                <a:gd name="connsiteX3" fmla="*/ 257726 w 4349578"/>
                <a:gd name="connsiteY3" fmla="*/ 35305 h 1119169"/>
                <a:gd name="connsiteX4" fmla="*/ 257726 w 4349578"/>
                <a:gd name="connsiteY4" fmla="*/ 63549 h 1119169"/>
                <a:gd name="connsiteX5" fmla="*/ 331867 w 4349578"/>
                <a:gd name="connsiteY5" fmla="*/ 63549 h 1119169"/>
                <a:gd name="connsiteX6" fmla="*/ 331867 w 4349578"/>
                <a:gd name="connsiteY6" fmla="*/ 98854 h 1119169"/>
                <a:gd name="connsiteX7" fmla="*/ 406007 w 4349578"/>
                <a:gd name="connsiteY7" fmla="*/ 98854 h 1119169"/>
                <a:gd name="connsiteX8" fmla="*/ 406007 w 4349578"/>
                <a:gd name="connsiteY8" fmla="*/ 130629 h 1119169"/>
                <a:gd name="connsiteX9" fmla="*/ 494270 w 4349578"/>
                <a:gd name="connsiteY9" fmla="*/ 130629 h 1119169"/>
                <a:gd name="connsiteX10" fmla="*/ 494270 w 4349578"/>
                <a:gd name="connsiteY10" fmla="*/ 162403 h 1119169"/>
                <a:gd name="connsiteX11" fmla="*/ 522514 w 4349578"/>
                <a:gd name="connsiteY11" fmla="*/ 162403 h 1119169"/>
                <a:gd name="connsiteX12" fmla="*/ 522514 w 4349578"/>
                <a:gd name="connsiteY12" fmla="*/ 222422 h 1119169"/>
                <a:gd name="connsiteX13" fmla="*/ 656673 w 4349578"/>
                <a:gd name="connsiteY13" fmla="*/ 222422 h 1119169"/>
                <a:gd name="connsiteX14" fmla="*/ 656673 w 4349578"/>
                <a:gd name="connsiteY14" fmla="*/ 293032 h 1119169"/>
                <a:gd name="connsiteX15" fmla="*/ 896747 w 4349578"/>
                <a:gd name="connsiteY15" fmla="*/ 293032 h 1119169"/>
                <a:gd name="connsiteX16" fmla="*/ 896747 w 4349578"/>
                <a:gd name="connsiteY16" fmla="*/ 317745 h 1119169"/>
                <a:gd name="connsiteX17" fmla="*/ 1045028 w 4349578"/>
                <a:gd name="connsiteY17" fmla="*/ 317745 h 1119169"/>
                <a:gd name="connsiteX18" fmla="*/ 1045028 w 4349578"/>
                <a:gd name="connsiteY18" fmla="*/ 353050 h 1119169"/>
                <a:gd name="connsiteX19" fmla="*/ 1087394 w 4349578"/>
                <a:gd name="connsiteY19" fmla="*/ 353050 h 1119169"/>
                <a:gd name="connsiteX20" fmla="*/ 1087394 w 4349578"/>
                <a:gd name="connsiteY20" fmla="*/ 388355 h 1119169"/>
                <a:gd name="connsiteX21" fmla="*/ 1112108 w 4349578"/>
                <a:gd name="connsiteY21" fmla="*/ 388355 h 1119169"/>
                <a:gd name="connsiteX22" fmla="*/ 1112108 w 4349578"/>
                <a:gd name="connsiteY22" fmla="*/ 430721 h 1119169"/>
                <a:gd name="connsiteX23" fmla="*/ 1186248 w 4349578"/>
                <a:gd name="connsiteY23" fmla="*/ 430721 h 1119169"/>
                <a:gd name="connsiteX24" fmla="*/ 1186248 w 4349578"/>
                <a:gd name="connsiteY24" fmla="*/ 458965 h 1119169"/>
                <a:gd name="connsiteX25" fmla="*/ 1398078 w 4349578"/>
                <a:gd name="connsiteY25" fmla="*/ 458965 h 1119169"/>
                <a:gd name="connsiteX26" fmla="*/ 1398078 w 4349578"/>
                <a:gd name="connsiteY26" fmla="*/ 487209 h 1119169"/>
                <a:gd name="connsiteX27" fmla="*/ 1451036 w 4349578"/>
                <a:gd name="connsiteY27" fmla="*/ 487209 h 1119169"/>
                <a:gd name="connsiteX28" fmla="*/ 1451036 w 4349578"/>
                <a:gd name="connsiteY28" fmla="*/ 571942 h 1119169"/>
                <a:gd name="connsiteX29" fmla="*/ 1503993 w 4349578"/>
                <a:gd name="connsiteY29" fmla="*/ 571942 h 1119169"/>
                <a:gd name="connsiteX30" fmla="*/ 1503993 w 4349578"/>
                <a:gd name="connsiteY30" fmla="*/ 596655 h 1119169"/>
                <a:gd name="connsiteX31" fmla="*/ 1532237 w 4349578"/>
                <a:gd name="connsiteY31" fmla="*/ 596655 h 1119169"/>
                <a:gd name="connsiteX32" fmla="*/ 1532237 w 4349578"/>
                <a:gd name="connsiteY32" fmla="*/ 635491 h 1119169"/>
                <a:gd name="connsiteX33" fmla="*/ 1652274 w 4349578"/>
                <a:gd name="connsiteY33" fmla="*/ 635491 h 1119169"/>
                <a:gd name="connsiteX34" fmla="*/ 1652274 w 4349578"/>
                <a:gd name="connsiteY34" fmla="*/ 709631 h 1119169"/>
                <a:gd name="connsiteX35" fmla="*/ 1744067 w 4349578"/>
                <a:gd name="connsiteY35" fmla="*/ 709631 h 1119169"/>
                <a:gd name="connsiteX36" fmla="*/ 1744067 w 4349578"/>
                <a:gd name="connsiteY36" fmla="*/ 741406 h 1119169"/>
                <a:gd name="connsiteX37" fmla="*/ 1772312 w 4349578"/>
                <a:gd name="connsiteY37" fmla="*/ 741406 h 1119169"/>
                <a:gd name="connsiteX38" fmla="*/ 1772312 w 4349578"/>
                <a:gd name="connsiteY38" fmla="*/ 797894 h 1119169"/>
                <a:gd name="connsiteX39" fmla="*/ 2005325 w 4349578"/>
                <a:gd name="connsiteY39" fmla="*/ 797894 h 1119169"/>
                <a:gd name="connsiteX40" fmla="*/ 2005325 w 4349578"/>
                <a:gd name="connsiteY40" fmla="*/ 829668 h 1119169"/>
                <a:gd name="connsiteX41" fmla="*/ 2047691 w 4349578"/>
                <a:gd name="connsiteY41" fmla="*/ 829668 h 1119169"/>
                <a:gd name="connsiteX42" fmla="*/ 2047691 w 4349578"/>
                <a:gd name="connsiteY42" fmla="*/ 864973 h 1119169"/>
                <a:gd name="connsiteX43" fmla="*/ 2277173 w 4349578"/>
                <a:gd name="connsiteY43" fmla="*/ 864973 h 1119169"/>
                <a:gd name="connsiteX44" fmla="*/ 2277173 w 4349578"/>
                <a:gd name="connsiteY44" fmla="*/ 924992 h 1119169"/>
                <a:gd name="connsiteX45" fmla="*/ 2298356 w 4349578"/>
                <a:gd name="connsiteY45" fmla="*/ 924992 h 1119169"/>
                <a:gd name="connsiteX46" fmla="*/ 2298356 w 4349578"/>
                <a:gd name="connsiteY46" fmla="*/ 970888 h 1119169"/>
                <a:gd name="connsiteX47" fmla="*/ 2308948 w 4349578"/>
                <a:gd name="connsiteY47" fmla="*/ 970888 h 1119169"/>
                <a:gd name="connsiteX48" fmla="*/ 2308948 w 4349578"/>
                <a:gd name="connsiteY48" fmla="*/ 1013254 h 1119169"/>
                <a:gd name="connsiteX49" fmla="*/ 2601979 w 4349578"/>
                <a:gd name="connsiteY49" fmla="*/ 1013254 h 1119169"/>
                <a:gd name="connsiteX50" fmla="*/ 2601979 w 4349578"/>
                <a:gd name="connsiteY50" fmla="*/ 1062681 h 1119169"/>
                <a:gd name="connsiteX51" fmla="*/ 3332793 w 4349578"/>
                <a:gd name="connsiteY51" fmla="*/ 1062681 h 1119169"/>
                <a:gd name="connsiteX52" fmla="*/ 3332793 w 4349578"/>
                <a:gd name="connsiteY52" fmla="*/ 1119169 h 1119169"/>
                <a:gd name="connsiteX53" fmla="*/ 4349578 w 4349578"/>
                <a:gd name="connsiteY53" fmla="*/ 1119169 h 1119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349578" h="1119169">
                  <a:moveTo>
                    <a:pt x="0" y="0"/>
                  </a:moveTo>
                  <a:lnTo>
                    <a:pt x="211830" y="0"/>
                  </a:lnTo>
                  <a:lnTo>
                    <a:pt x="211830" y="35305"/>
                  </a:lnTo>
                  <a:lnTo>
                    <a:pt x="257726" y="35305"/>
                  </a:lnTo>
                  <a:lnTo>
                    <a:pt x="257726" y="63549"/>
                  </a:lnTo>
                  <a:lnTo>
                    <a:pt x="331867" y="63549"/>
                  </a:lnTo>
                  <a:lnTo>
                    <a:pt x="331867" y="98854"/>
                  </a:lnTo>
                  <a:lnTo>
                    <a:pt x="406007" y="98854"/>
                  </a:lnTo>
                  <a:lnTo>
                    <a:pt x="406007" y="130629"/>
                  </a:lnTo>
                  <a:lnTo>
                    <a:pt x="494270" y="130629"/>
                  </a:lnTo>
                  <a:lnTo>
                    <a:pt x="494270" y="162403"/>
                  </a:lnTo>
                  <a:lnTo>
                    <a:pt x="522514" y="162403"/>
                  </a:lnTo>
                  <a:lnTo>
                    <a:pt x="522514" y="222422"/>
                  </a:lnTo>
                  <a:lnTo>
                    <a:pt x="656673" y="222422"/>
                  </a:lnTo>
                  <a:lnTo>
                    <a:pt x="656673" y="293032"/>
                  </a:lnTo>
                  <a:lnTo>
                    <a:pt x="896747" y="293032"/>
                  </a:lnTo>
                  <a:lnTo>
                    <a:pt x="896747" y="317745"/>
                  </a:lnTo>
                  <a:lnTo>
                    <a:pt x="1045028" y="317745"/>
                  </a:lnTo>
                  <a:lnTo>
                    <a:pt x="1045028" y="353050"/>
                  </a:lnTo>
                  <a:lnTo>
                    <a:pt x="1087394" y="353050"/>
                  </a:lnTo>
                  <a:lnTo>
                    <a:pt x="1087394" y="388355"/>
                  </a:lnTo>
                  <a:lnTo>
                    <a:pt x="1112108" y="388355"/>
                  </a:lnTo>
                  <a:lnTo>
                    <a:pt x="1112108" y="430721"/>
                  </a:lnTo>
                  <a:lnTo>
                    <a:pt x="1186248" y="430721"/>
                  </a:lnTo>
                  <a:lnTo>
                    <a:pt x="1186248" y="458965"/>
                  </a:lnTo>
                  <a:lnTo>
                    <a:pt x="1398078" y="458965"/>
                  </a:lnTo>
                  <a:lnTo>
                    <a:pt x="1398078" y="487209"/>
                  </a:lnTo>
                  <a:lnTo>
                    <a:pt x="1451036" y="487209"/>
                  </a:lnTo>
                  <a:lnTo>
                    <a:pt x="1451036" y="571942"/>
                  </a:lnTo>
                  <a:lnTo>
                    <a:pt x="1503993" y="571942"/>
                  </a:lnTo>
                  <a:lnTo>
                    <a:pt x="1503993" y="596655"/>
                  </a:lnTo>
                  <a:lnTo>
                    <a:pt x="1532237" y="596655"/>
                  </a:lnTo>
                  <a:lnTo>
                    <a:pt x="1532237" y="635491"/>
                  </a:lnTo>
                  <a:lnTo>
                    <a:pt x="1652274" y="635491"/>
                  </a:lnTo>
                  <a:lnTo>
                    <a:pt x="1652274" y="709631"/>
                  </a:lnTo>
                  <a:lnTo>
                    <a:pt x="1744067" y="709631"/>
                  </a:lnTo>
                  <a:lnTo>
                    <a:pt x="1744067" y="741406"/>
                  </a:lnTo>
                  <a:lnTo>
                    <a:pt x="1772312" y="741406"/>
                  </a:lnTo>
                  <a:lnTo>
                    <a:pt x="1772312" y="797894"/>
                  </a:lnTo>
                  <a:lnTo>
                    <a:pt x="2005325" y="797894"/>
                  </a:lnTo>
                  <a:lnTo>
                    <a:pt x="2005325" y="829668"/>
                  </a:lnTo>
                  <a:lnTo>
                    <a:pt x="2047691" y="829668"/>
                  </a:lnTo>
                  <a:lnTo>
                    <a:pt x="2047691" y="864973"/>
                  </a:lnTo>
                  <a:lnTo>
                    <a:pt x="2277173" y="864973"/>
                  </a:lnTo>
                  <a:lnTo>
                    <a:pt x="2277173" y="924992"/>
                  </a:lnTo>
                  <a:lnTo>
                    <a:pt x="2298356" y="924992"/>
                  </a:lnTo>
                  <a:lnTo>
                    <a:pt x="2298356" y="970888"/>
                  </a:lnTo>
                  <a:lnTo>
                    <a:pt x="2308948" y="970888"/>
                  </a:lnTo>
                  <a:lnTo>
                    <a:pt x="2308948" y="1013254"/>
                  </a:lnTo>
                  <a:lnTo>
                    <a:pt x="2601979" y="1013254"/>
                  </a:lnTo>
                  <a:lnTo>
                    <a:pt x="2601979" y="1062681"/>
                  </a:lnTo>
                  <a:lnTo>
                    <a:pt x="3332793" y="1062681"/>
                  </a:lnTo>
                  <a:lnTo>
                    <a:pt x="3332793" y="1119169"/>
                  </a:lnTo>
                  <a:lnTo>
                    <a:pt x="4349578" y="1119169"/>
                  </a:lnTo>
                </a:path>
              </a:pathLst>
            </a:custGeom>
            <a:noFill/>
            <a:ln w="28575">
              <a:solidFill>
                <a:schemeClr val="accent3"/>
              </a:solidFill>
              <a:miter lim="800000"/>
              <a:headEnd/>
              <a:tailEnd/>
            </a:ln>
          </p:spPr>
          <p:txBody>
            <a:bodyPr rtlCol="0" anchor="ctr"/>
            <a:lstStyle/>
            <a:p>
              <a:pPr algn="ctr"/>
              <a:endParaRPr lang="en-US"/>
            </a:p>
          </p:txBody>
        </p:sp>
      </p:grpSp>
      <p:graphicFrame>
        <p:nvGraphicFramePr>
          <p:cNvPr id="9706" name="Table 9434">
            <a:extLst>
              <a:ext uri="{FF2B5EF4-FFF2-40B4-BE49-F238E27FC236}">
                <a16:creationId xmlns:a16="http://schemas.microsoft.com/office/drawing/2014/main" id="{821E5A45-6C0A-561E-28BA-9DC1FB0253A4}"/>
              </a:ext>
            </a:extLst>
          </p:cNvPr>
          <p:cNvGraphicFramePr>
            <a:graphicFrameLocks noGrp="1"/>
          </p:cNvGraphicFramePr>
          <p:nvPr>
            <p:extLst>
              <p:ext uri="{D42A27DB-BD31-4B8C-83A1-F6EECF244321}">
                <p14:modId xmlns:p14="http://schemas.microsoft.com/office/powerpoint/2010/main" val="3311307897"/>
              </p:ext>
            </p:extLst>
          </p:nvPr>
        </p:nvGraphicFramePr>
        <p:xfrm>
          <a:off x="6140060" y="5175339"/>
          <a:ext cx="5854561" cy="640080"/>
        </p:xfrm>
        <a:graphic>
          <a:graphicData uri="http://schemas.openxmlformats.org/drawingml/2006/table">
            <a:tbl>
              <a:tblPr firstRow="1" bandRow="1">
                <a:tableStyleId>{93296810-A885-4BE3-A3E7-6D5BEEA58F35}</a:tableStyleId>
              </a:tblPr>
              <a:tblGrid>
                <a:gridCol w="914488">
                  <a:extLst>
                    <a:ext uri="{9D8B030D-6E8A-4147-A177-3AD203B41FA5}">
                      <a16:colId xmlns:a16="http://schemas.microsoft.com/office/drawing/2014/main" val="838521399"/>
                    </a:ext>
                  </a:extLst>
                </a:gridCol>
                <a:gridCol w="548897">
                  <a:extLst>
                    <a:ext uri="{9D8B030D-6E8A-4147-A177-3AD203B41FA5}">
                      <a16:colId xmlns:a16="http://schemas.microsoft.com/office/drawing/2014/main" val="363434352"/>
                    </a:ext>
                  </a:extLst>
                </a:gridCol>
                <a:gridCol w="548897">
                  <a:extLst>
                    <a:ext uri="{9D8B030D-6E8A-4147-A177-3AD203B41FA5}">
                      <a16:colId xmlns:a16="http://schemas.microsoft.com/office/drawing/2014/main" val="184789234"/>
                    </a:ext>
                  </a:extLst>
                </a:gridCol>
                <a:gridCol w="548897">
                  <a:extLst>
                    <a:ext uri="{9D8B030D-6E8A-4147-A177-3AD203B41FA5}">
                      <a16:colId xmlns:a16="http://schemas.microsoft.com/office/drawing/2014/main" val="3360059121"/>
                    </a:ext>
                  </a:extLst>
                </a:gridCol>
                <a:gridCol w="548897">
                  <a:extLst>
                    <a:ext uri="{9D8B030D-6E8A-4147-A177-3AD203B41FA5}">
                      <a16:colId xmlns:a16="http://schemas.microsoft.com/office/drawing/2014/main" val="419451894"/>
                    </a:ext>
                  </a:extLst>
                </a:gridCol>
                <a:gridCol w="548897">
                  <a:extLst>
                    <a:ext uri="{9D8B030D-6E8A-4147-A177-3AD203B41FA5}">
                      <a16:colId xmlns:a16="http://schemas.microsoft.com/office/drawing/2014/main" val="1653017347"/>
                    </a:ext>
                  </a:extLst>
                </a:gridCol>
                <a:gridCol w="548897">
                  <a:extLst>
                    <a:ext uri="{9D8B030D-6E8A-4147-A177-3AD203B41FA5}">
                      <a16:colId xmlns:a16="http://schemas.microsoft.com/office/drawing/2014/main" val="1017826830"/>
                    </a:ext>
                  </a:extLst>
                </a:gridCol>
                <a:gridCol w="548897">
                  <a:extLst>
                    <a:ext uri="{9D8B030D-6E8A-4147-A177-3AD203B41FA5}">
                      <a16:colId xmlns:a16="http://schemas.microsoft.com/office/drawing/2014/main" val="2574572155"/>
                    </a:ext>
                  </a:extLst>
                </a:gridCol>
                <a:gridCol w="548897">
                  <a:extLst>
                    <a:ext uri="{9D8B030D-6E8A-4147-A177-3AD203B41FA5}">
                      <a16:colId xmlns:a16="http://schemas.microsoft.com/office/drawing/2014/main" val="1306368513"/>
                    </a:ext>
                  </a:extLst>
                </a:gridCol>
                <a:gridCol w="548897">
                  <a:extLst>
                    <a:ext uri="{9D8B030D-6E8A-4147-A177-3AD203B41FA5}">
                      <a16:colId xmlns:a16="http://schemas.microsoft.com/office/drawing/2014/main" val="1500951241"/>
                    </a:ext>
                  </a:extLst>
                </a:gridCol>
              </a:tblGrid>
              <a:tr h="168598">
                <a:tc gridSpan="10">
                  <a:txBody>
                    <a:bodyPr/>
                    <a:lstStyle/>
                    <a:p>
                      <a:pPr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 (events)</a:t>
                      </a:r>
                      <a:endParaRPr lang="en-US" sz="1400" b="0" dirty="0">
                        <a:solidFill>
                          <a:schemeClr val="bg1"/>
                        </a:solidFil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776430413"/>
                  </a:ext>
                </a:extLst>
              </a:tr>
              <a:tr h="16859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latin typeface="Calibri" panose="020F0502020204030204" pitchFamily="34" charset="0"/>
                        </a:rPr>
                        <a:t>SABR + </a:t>
                      </a:r>
                      <a:r>
                        <a:rPr lang="en-US" sz="1400" b="1" dirty="0" err="1">
                          <a:solidFill>
                            <a:schemeClr val="accent1"/>
                          </a:solidFill>
                          <a:latin typeface="Calibri" panose="020F0502020204030204" pitchFamily="34" charset="0"/>
                        </a:rPr>
                        <a:t>Nivo</a:t>
                      </a:r>
                      <a:endParaRPr lang="en-US" sz="1400" b="1" dirty="0">
                        <a:solidFill>
                          <a:schemeClr val="accent1"/>
                        </a:solidFill>
                        <a:latin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75 (0)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62 (5)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43 (6)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22 (3)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9 (0)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7375033"/>
                  </a:ext>
                </a:extLst>
              </a:tr>
              <a:tr h="16859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3"/>
                          </a:solidFill>
                          <a:latin typeface="Calibri" panose="020F0502020204030204" pitchFamily="34" charset="0"/>
                        </a:rPr>
                        <a:t>SABR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75 (0)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59 (11)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34 (14)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22 (4)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11 (1)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3876677"/>
                  </a:ext>
                </a:extLst>
              </a:tr>
            </a:tbl>
          </a:graphicData>
        </a:graphic>
      </p:graphicFrame>
      <p:cxnSp>
        <p:nvCxnSpPr>
          <p:cNvPr id="7" name="Straight Connector 6">
            <a:extLst>
              <a:ext uri="{FF2B5EF4-FFF2-40B4-BE49-F238E27FC236}">
                <a16:creationId xmlns:a16="http://schemas.microsoft.com/office/drawing/2014/main" id="{8D79EA82-B2AE-3F38-B239-FDB26858C72A}"/>
              </a:ext>
            </a:extLst>
          </p:cNvPr>
          <p:cNvCxnSpPr/>
          <p:nvPr/>
        </p:nvCxnSpPr>
        <p:spPr bwMode="auto">
          <a:xfrm>
            <a:off x="9623725" y="2601493"/>
            <a:ext cx="0" cy="77948"/>
          </a:xfrm>
          <a:prstGeom prst="line">
            <a:avLst/>
          </a:prstGeom>
          <a:noFill/>
          <a:ln w="19050" cap="flat" cmpd="sng" algn="ctr">
            <a:solidFill>
              <a:schemeClr val="accent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5E4FF7BD-39B8-F513-6871-34F7838623FE}"/>
              </a:ext>
            </a:extLst>
          </p:cNvPr>
          <p:cNvCxnSpPr/>
          <p:nvPr/>
        </p:nvCxnSpPr>
        <p:spPr bwMode="auto">
          <a:xfrm>
            <a:off x="8787929" y="2469586"/>
            <a:ext cx="0" cy="77948"/>
          </a:xfrm>
          <a:prstGeom prst="line">
            <a:avLst/>
          </a:prstGeom>
          <a:noFill/>
          <a:ln w="19050"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1268804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I-SABR: 4-Yr EFS by Subgroups</a:t>
            </a:r>
            <a:endParaRPr lang="en-US" altLang="en-US" dirty="0"/>
          </a:p>
        </p:txBody>
      </p:sp>
      <p:sp>
        <p:nvSpPr>
          <p:cNvPr id="4" name="Text Box 11">
            <a:extLst>
              <a:ext uri="{FF2B5EF4-FFF2-40B4-BE49-F238E27FC236}">
                <a16:creationId xmlns:a16="http://schemas.microsoft.com/office/drawing/2014/main" id="{10FFA4CE-6A29-91F7-23E5-EDF4E6FA256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Chang. Lancet. 2023;402:871. Chang. WCLC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OA12.04.</a:t>
            </a:r>
          </a:p>
        </p:txBody>
      </p:sp>
      <p:graphicFrame>
        <p:nvGraphicFramePr>
          <p:cNvPr id="2" name="Group 3">
            <a:extLst>
              <a:ext uri="{FF2B5EF4-FFF2-40B4-BE49-F238E27FC236}">
                <a16:creationId xmlns:a16="http://schemas.microsoft.com/office/drawing/2014/main" id="{C1723E58-0B95-4EAA-A3C4-D60B84DC71C9}"/>
              </a:ext>
            </a:extLst>
          </p:cNvPr>
          <p:cNvGraphicFramePr>
            <a:graphicFrameLocks/>
          </p:cNvGraphicFramePr>
          <p:nvPr>
            <p:extLst>
              <p:ext uri="{D42A27DB-BD31-4B8C-83A1-F6EECF244321}">
                <p14:modId xmlns:p14="http://schemas.microsoft.com/office/powerpoint/2010/main" val="2141813627"/>
              </p:ext>
            </p:extLst>
          </p:nvPr>
        </p:nvGraphicFramePr>
        <p:xfrm>
          <a:off x="719138" y="1171575"/>
          <a:ext cx="10815637" cy="4854003"/>
        </p:xfrm>
        <a:graphic>
          <a:graphicData uri="http://schemas.openxmlformats.org/drawingml/2006/table">
            <a:tbl>
              <a:tblPr/>
              <a:tblGrid>
                <a:gridCol w="1042987">
                  <a:extLst>
                    <a:ext uri="{9D8B030D-6E8A-4147-A177-3AD203B41FA5}">
                      <a16:colId xmlns:a16="http://schemas.microsoft.com/office/drawing/2014/main" val="20000"/>
                    </a:ext>
                  </a:extLst>
                </a:gridCol>
                <a:gridCol w="1095375">
                  <a:extLst>
                    <a:ext uri="{9D8B030D-6E8A-4147-A177-3AD203B41FA5}">
                      <a16:colId xmlns:a16="http://schemas.microsoft.com/office/drawing/2014/main" val="2357191625"/>
                    </a:ext>
                  </a:extLst>
                </a:gridCol>
                <a:gridCol w="1400175">
                  <a:extLst>
                    <a:ext uri="{9D8B030D-6E8A-4147-A177-3AD203B41FA5}">
                      <a16:colId xmlns:a16="http://schemas.microsoft.com/office/drawing/2014/main" val="20001"/>
                    </a:ext>
                  </a:extLst>
                </a:gridCol>
                <a:gridCol w="1238250">
                  <a:extLst>
                    <a:ext uri="{9D8B030D-6E8A-4147-A177-3AD203B41FA5}">
                      <a16:colId xmlns:a16="http://schemas.microsoft.com/office/drawing/2014/main" val="4097801072"/>
                    </a:ext>
                  </a:extLst>
                </a:gridCol>
                <a:gridCol w="3914775">
                  <a:extLst>
                    <a:ext uri="{9D8B030D-6E8A-4147-A177-3AD203B41FA5}">
                      <a16:colId xmlns:a16="http://schemas.microsoft.com/office/drawing/2014/main" val="1607171830"/>
                    </a:ext>
                  </a:extLst>
                </a:gridCol>
                <a:gridCol w="1362075">
                  <a:extLst>
                    <a:ext uri="{9D8B030D-6E8A-4147-A177-3AD203B41FA5}">
                      <a16:colId xmlns:a16="http://schemas.microsoft.com/office/drawing/2014/main" val="1978033233"/>
                    </a:ext>
                  </a:extLst>
                </a:gridCol>
                <a:gridCol w="762000">
                  <a:extLst>
                    <a:ext uri="{9D8B030D-6E8A-4147-A177-3AD203B41FA5}">
                      <a16:colId xmlns:a16="http://schemas.microsoft.com/office/drawing/2014/main" val="4174898675"/>
                    </a:ext>
                  </a:extLst>
                </a:gridCol>
              </a:tblGrid>
              <a:tr h="431913">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1"/>
                          </a:solidFill>
                          <a:effectLst/>
                          <a:latin typeface="Calibri" panose="020F0502020204030204" pitchFamily="34" charset="0"/>
                        </a:rPr>
                        <a:t>Subgroup</a:t>
                      </a:r>
                    </a:p>
                  </a:txBody>
                  <a:tcPr marR="0" marT="45728"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Calibri" panose="020F0502020204030204" pitchFamily="34" charset="0"/>
                        </a:rPr>
                        <a:t>Patients, n (Events)</a:t>
                      </a:r>
                      <a:br>
                        <a:rPr kumimoji="0" lang="en-US" sz="1200" b="1" i="0" u="none" strike="noStrike" cap="none" normalizeH="0" baseline="0" dirty="0">
                          <a:ln>
                            <a:noFill/>
                          </a:ln>
                          <a:solidFill>
                            <a:schemeClr val="bg1"/>
                          </a:solidFill>
                          <a:effectLst/>
                          <a:latin typeface="Calibri" panose="020F0502020204030204" pitchFamily="34" charset="0"/>
                        </a:rPr>
                      </a:br>
                      <a:r>
                        <a:rPr kumimoji="0" lang="en-US" sz="1200" b="1" i="0" u="none" strike="noStrike" cap="none" normalizeH="0" baseline="0" dirty="0">
                          <a:ln>
                            <a:noFill/>
                          </a:ln>
                          <a:solidFill>
                            <a:schemeClr val="accent1"/>
                          </a:solidFill>
                          <a:effectLst/>
                          <a:latin typeface="Calibri" panose="020F0502020204030204" pitchFamily="34" charset="0"/>
                        </a:rPr>
                        <a:t>SABR + </a:t>
                      </a:r>
                      <a:r>
                        <a:rPr kumimoji="0" lang="en-US" sz="1200" b="1" i="0" u="none" strike="noStrike" cap="none" normalizeH="0" baseline="0" dirty="0" err="1">
                          <a:ln>
                            <a:noFill/>
                          </a:ln>
                          <a:solidFill>
                            <a:schemeClr val="accent1"/>
                          </a:solidFill>
                          <a:effectLst/>
                          <a:latin typeface="Calibri" panose="020F0502020204030204" pitchFamily="34" charset="0"/>
                        </a:rPr>
                        <a:t>Nivo</a:t>
                      </a:r>
                      <a:endParaRPr kumimoji="0" lang="en-US" sz="1200" b="1" i="0" u="none" strike="noStrike" cap="none" normalizeH="0" baseline="0" dirty="0">
                        <a:ln>
                          <a:noFill/>
                        </a:ln>
                        <a:solidFill>
                          <a:schemeClr val="accent1"/>
                        </a:solidFill>
                        <a:effectLst/>
                        <a:latin typeface="Calibri" panose="020F0502020204030204" pitchFamily="34" charset="0"/>
                      </a:endParaRPr>
                    </a:p>
                  </a:txBody>
                  <a:tcPr marL="0" marR="0"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Calibri" panose="020F0502020204030204" pitchFamily="34" charset="0"/>
                        </a:rPr>
                        <a:t>Patients, n (Events)</a:t>
                      </a:r>
                      <a:br>
                        <a:rPr kumimoji="0" lang="en-US" sz="1200" b="1" i="0" u="none" strike="noStrike" cap="none" normalizeH="0" baseline="0" dirty="0">
                          <a:ln>
                            <a:noFill/>
                          </a:ln>
                          <a:solidFill>
                            <a:schemeClr val="bg1"/>
                          </a:solidFill>
                          <a:effectLst/>
                          <a:latin typeface="Calibri" panose="020F0502020204030204" pitchFamily="34" charset="0"/>
                        </a:rPr>
                      </a:br>
                      <a:r>
                        <a:rPr kumimoji="0" lang="en-US" sz="1200" b="1" i="0" u="none" strike="noStrike" cap="none" normalizeH="0" baseline="0" dirty="0">
                          <a:ln>
                            <a:noFill/>
                          </a:ln>
                          <a:solidFill>
                            <a:schemeClr val="accent3"/>
                          </a:solidFill>
                          <a:effectLst/>
                          <a:latin typeface="Calibri" panose="020F0502020204030204" pitchFamily="34" charset="0"/>
                        </a:rPr>
                        <a:t>SABR</a:t>
                      </a:r>
                    </a:p>
                  </a:txBody>
                  <a:tcPr marL="0" marR="0"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200" b="1" i="0" u="none" strike="noStrike" cap="none" normalizeH="0" baseline="0" dirty="0">
                          <a:ln>
                            <a:noFill/>
                          </a:ln>
                          <a:solidFill>
                            <a:schemeClr val="bg1"/>
                          </a:solidFill>
                          <a:effectLst/>
                          <a:latin typeface="Calibri" panose="020F0502020204030204" pitchFamily="34" charset="0"/>
                        </a:rPr>
                      </a:br>
                      <a:r>
                        <a:rPr kumimoji="0" lang="en-US" sz="1200" b="1" i="0" u="none" strike="noStrike" cap="none" normalizeH="0" baseline="0" dirty="0">
                          <a:ln>
                            <a:noFill/>
                          </a:ln>
                          <a:solidFill>
                            <a:schemeClr val="bg1"/>
                          </a:solidFill>
                          <a:effectLst/>
                          <a:latin typeface="Calibri" panose="020F0502020204030204" pitchFamily="34" charset="0"/>
                        </a:rPr>
                        <a:t>                                                  Hazard Ratio</a:t>
                      </a:r>
                    </a:p>
                  </a:txBody>
                  <a:tcPr marL="0" marR="0"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Calibri" panose="020F0502020204030204" pitchFamily="34" charset="0"/>
                        </a:rPr>
                        <a:t>HR (95% CI)</a:t>
                      </a:r>
                      <a:br>
                        <a:rPr kumimoji="0" lang="en-US" sz="1200" b="1" i="0" u="none" strike="noStrike" cap="none" normalizeH="0" baseline="0" dirty="0">
                          <a:ln>
                            <a:noFill/>
                          </a:ln>
                          <a:solidFill>
                            <a:schemeClr val="bg1"/>
                          </a:solidFill>
                          <a:effectLst/>
                          <a:latin typeface="Calibri" panose="020F0502020204030204" pitchFamily="34" charset="0"/>
                        </a:rPr>
                      </a:br>
                      <a:r>
                        <a:rPr kumimoji="0" lang="en-US" sz="1200" b="1" i="0" u="none" strike="noStrike" cap="none" normalizeH="0" baseline="0" dirty="0">
                          <a:ln>
                            <a:noFill/>
                          </a:ln>
                          <a:solidFill>
                            <a:schemeClr val="accent1"/>
                          </a:solidFill>
                          <a:effectLst/>
                          <a:latin typeface="Calibri" panose="020F0502020204030204" pitchFamily="34" charset="0"/>
                        </a:rPr>
                        <a:t>SABR + </a:t>
                      </a:r>
                      <a:r>
                        <a:rPr kumimoji="0" lang="en-US" sz="1200" b="1" i="0" u="none" strike="noStrike" cap="none" normalizeH="0" baseline="0" dirty="0" err="1">
                          <a:ln>
                            <a:noFill/>
                          </a:ln>
                          <a:solidFill>
                            <a:schemeClr val="accent1"/>
                          </a:solidFill>
                          <a:effectLst/>
                          <a:latin typeface="Calibri" panose="020F0502020204030204" pitchFamily="34" charset="0"/>
                        </a:rPr>
                        <a:t>Nivo</a:t>
                      </a:r>
                      <a:r>
                        <a:rPr kumimoji="0" lang="en-US" sz="1200" b="1" i="0" u="none" strike="noStrike" cap="none" normalizeH="0" baseline="0" dirty="0">
                          <a:ln>
                            <a:noFill/>
                          </a:ln>
                          <a:solidFill>
                            <a:schemeClr val="accent1"/>
                          </a:solidFill>
                          <a:effectLst/>
                          <a:latin typeface="Calibri" panose="020F0502020204030204" pitchFamily="34" charset="0"/>
                        </a:rPr>
                        <a:t> </a:t>
                      </a:r>
                      <a:r>
                        <a:rPr kumimoji="0" lang="en-US" sz="1200" b="1" i="0" u="none" strike="noStrike" cap="none" normalizeH="0" baseline="0" dirty="0">
                          <a:ln>
                            <a:noFill/>
                          </a:ln>
                          <a:solidFill>
                            <a:schemeClr val="bg1"/>
                          </a:solidFill>
                          <a:effectLst/>
                          <a:latin typeface="Calibri" panose="020F0502020204030204" pitchFamily="34" charset="0"/>
                        </a:rPr>
                        <a:t>vs </a:t>
                      </a:r>
                      <a:r>
                        <a:rPr kumimoji="0" lang="en-US" sz="1200" b="1" i="0" u="none" strike="noStrike" cap="none" normalizeH="0" baseline="0" dirty="0">
                          <a:ln>
                            <a:noFill/>
                          </a:ln>
                          <a:solidFill>
                            <a:schemeClr val="accent3"/>
                          </a:solidFill>
                          <a:effectLst/>
                          <a:latin typeface="Calibri" panose="020F0502020204030204" pitchFamily="34" charset="0"/>
                        </a:rPr>
                        <a:t>SABR</a:t>
                      </a:r>
                    </a:p>
                  </a:txBody>
                  <a:tcPr marL="0" marR="0"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200" b="1" i="1" u="none" strike="noStrike" cap="none" normalizeH="0" baseline="0" dirty="0">
                          <a:ln>
                            <a:noFill/>
                          </a:ln>
                          <a:solidFill>
                            <a:schemeClr val="bg1"/>
                          </a:solidFill>
                          <a:effectLst/>
                          <a:latin typeface="Calibri" panose="020F0502020204030204" pitchFamily="34" charset="0"/>
                        </a:rPr>
                      </a:br>
                      <a:r>
                        <a:rPr kumimoji="0" lang="en-US" sz="1200" b="1" i="1" u="none" strike="noStrike" cap="none" normalizeH="0" baseline="0" dirty="0">
                          <a:ln>
                            <a:noFill/>
                          </a:ln>
                          <a:solidFill>
                            <a:schemeClr val="bg1"/>
                          </a:solidFill>
                          <a:effectLst/>
                          <a:latin typeface="Calibri" panose="020F0502020204030204" pitchFamily="34" charset="0"/>
                        </a:rPr>
                        <a:t>P</a:t>
                      </a:r>
                      <a:r>
                        <a:rPr kumimoji="0" lang="en-US" sz="1200" b="1" i="0" u="none" strike="noStrike" cap="none" normalizeH="0" baseline="0" dirty="0">
                          <a:ln>
                            <a:noFill/>
                          </a:ln>
                          <a:solidFill>
                            <a:schemeClr val="bg1"/>
                          </a:solidFill>
                          <a:effectLst/>
                          <a:latin typeface="Calibri" panose="020F0502020204030204" pitchFamily="34" charset="0"/>
                        </a:rPr>
                        <a:t> Value</a:t>
                      </a:r>
                    </a:p>
                  </a:txBody>
                  <a:tcPr marL="0" marR="0"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22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lumMod val="10000"/>
                            </a:schemeClr>
                          </a:solidFill>
                          <a:effectLst/>
                          <a:latin typeface="Calibri" panose="020F0502020204030204" pitchFamily="34" charset="0"/>
                        </a:rPr>
                        <a:t>All patients</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endParaRPr kumimoji="0" lang="en-US" sz="1200" b="1"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lumMod val="10000"/>
                            </a:schemeClr>
                          </a:solidFill>
                          <a:effectLst/>
                          <a:latin typeface="Calibri" panose="020F0502020204030204" pitchFamily="34" charset="0"/>
                        </a:rPr>
                        <a:t>66 (11)</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lumMod val="10000"/>
                            </a:schemeClr>
                          </a:solidFill>
                          <a:effectLst/>
                          <a:latin typeface="Calibri" panose="020F0502020204030204" pitchFamily="34" charset="0"/>
                        </a:rPr>
                        <a:t>75 (30)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1"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lumMod val="10000"/>
                            </a:schemeClr>
                          </a:solidFill>
                          <a:effectLst/>
                          <a:latin typeface="Calibri" panose="020F0502020204030204" pitchFamily="34" charset="0"/>
                        </a:rPr>
                        <a:t>0.38 (0.19-0.75)</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lumMod val="10000"/>
                            </a:schemeClr>
                          </a:solidFill>
                          <a:effectLst/>
                          <a:latin typeface="Calibri" panose="020F0502020204030204" pitchFamily="34" charset="0"/>
                        </a:rPr>
                        <a:t>0.0056</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24677142"/>
                  </a:ext>
                </a:extLst>
              </a:tr>
              <a:tr h="19220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Sex</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Female</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46 (7)</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41 (9)</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0.63 (0.24-1.71)</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0.37</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22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Male</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20 (4)</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34 (21)</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0.29 (0.10-0.85)</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0.024</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32314247"/>
                  </a:ext>
                </a:extLst>
              </a:tr>
              <a:tr h="19220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Age</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≤72 </a:t>
                      </a:r>
                      <a:r>
                        <a:rPr kumimoji="0" lang="en-US" sz="1200" b="0" i="0" u="none" strike="noStrike" cap="none" normalizeH="0" baseline="0" dirty="0" err="1">
                          <a:ln>
                            <a:noFill/>
                          </a:ln>
                          <a:solidFill>
                            <a:schemeClr val="bg2">
                              <a:lumMod val="10000"/>
                            </a:schemeClr>
                          </a:solidFill>
                          <a:effectLst/>
                          <a:latin typeface="Calibri" panose="020F0502020204030204" pitchFamily="34" charset="0"/>
                        </a:rPr>
                        <a:t>yr</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40 (6)</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41 (17)</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0.32 (0.12-0.80)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0.016</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922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&gt;72 </a:t>
                      </a:r>
                      <a:r>
                        <a:rPr kumimoji="0" lang="en-US" sz="1200" b="0" i="0" u="none" strike="noStrike" cap="none" normalizeH="0" baseline="0" dirty="0" err="1">
                          <a:ln>
                            <a:noFill/>
                          </a:ln>
                          <a:solidFill>
                            <a:schemeClr val="bg2">
                              <a:lumMod val="10000"/>
                            </a:schemeClr>
                          </a:solidFill>
                          <a:effectLst/>
                          <a:latin typeface="Calibri" panose="020F0502020204030204" pitchFamily="34" charset="0"/>
                        </a:rPr>
                        <a:t>yr</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26 (5)</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34 (13)</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0.46 (0.16-1.29)</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0.141</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41222064"/>
                  </a:ext>
                </a:extLst>
              </a:tr>
              <a:tr h="19220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Smoker</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Current/former</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59 (11)</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68 (30)</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0.38 (0.19-0.75)</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0.0056</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12297574"/>
                  </a:ext>
                </a:extLst>
              </a:tr>
              <a:tr h="1922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Smoker</a:t>
                      </a:r>
                    </a:p>
                  </a:txBody>
                  <a:tcPr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Never*</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 (0)</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 (0)</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69656009"/>
                  </a:ext>
                </a:extLst>
              </a:tr>
              <a:tr h="19220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Lung cancer </a:t>
                      </a:r>
                      <a:r>
                        <a:rPr kumimoji="0" lang="en-US" sz="1200" b="0" i="0" u="none" strike="noStrike" cap="none" normalizeH="0" baseline="0" dirty="0" err="1">
                          <a:ln>
                            <a:noFill/>
                          </a:ln>
                          <a:solidFill>
                            <a:schemeClr val="bg2">
                              <a:lumMod val="10000"/>
                            </a:schemeClr>
                          </a:solidFill>
                          <a:effectLst/>
                          <a:latin typeface="Calibri" panose="020F0502020204030204" pitchFamily="34" charset="0"/>
                        </a:rPr>
                        <a:t>hx</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50 (7)</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63 (24)</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0.32 (0.14-0.74)</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0.0077</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8630299"/>
                  </a:ext>
                </a:extLst>
              </a:tr>
              <a:tr h="1922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Yes</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16 (4)</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12 (6)</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0.52 (0.15-1.85)</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0.31</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53349038"/>
                  </a:ext>
                </a:extLst>
              </a:tr>
              <a:tr h="19220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ECOG PS</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0/1</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62 (11)</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68 (27)</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0.39 (0.19-0.79)</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0.0092</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01562391"/>
                  </a:ext>
                </a:extLst>
              </a:tr>
              <a:tr h="19360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(0)</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 (3)</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03712234"/>
                  </a:ext>
                </a:extLst>
              </a:tr>
              <a:tr h="19220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Histology</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Tx/>
                        <a:buNone/>
                        <a:tabLst/>
                      </a:pPr>
                      <a:r>
                        <a:rPr kumimoji="0" lang="en-US" sz="1200" b="0" i="0" u="none" strike="noStrike" cap="none" normalizeH="0" baseline="0" dirty="0" err="1">
                          <a:ln>
                            <a:noFill/>
                          </a:ln>
                          <a:solidFill>
                            <a:schemeClr val="bg2">
                              <a:lumMod val="10000"/>
                            </a:schemeClr>
                          </a:solidFill>
                          <a:effectLst/>
                          <a:latin typeface="Calibri" panose="020F0502020204030204" pitchFamily="34" charset="0"/>
                        </a:rPr>
                        <a:t>Nonsquamous</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55 (11)</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61 (22)</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0.48 (0.23-0.99)</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0.046</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56640209"/>
                  </a:ext>
                </a:extLst>
              </a:tr>
              <a:tr h="1922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Squamous*</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11 (0)</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14 (8)</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6673319"/>
                  </a:ext>
                </a:extLst>
              </a:tr>
              <a:tr h="19220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Tumor size</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cm</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35 (6)</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51 (21)</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0.35 (0.14-0.86)</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0.023</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33739893"/>
                  </a:ext>
                </a:extLst>
              </a:tr>
              <a:tr h="1922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&gt;2 to ≤5 cm</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31 (5)</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24 (9)</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0.40 (0.14-1.20)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0.10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21077234"/>
                  </a:ext>
                </a:extLst>
              </a:tr>
              <a:tr h="19220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SABR regimen</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50 Gy/4 </a:t>
                      </a:r>
                      <a:r>
                        <a:rPr kumimoji="0" lang="en-US" sz="1200" b="0" i="0" u="none" strike="noStrike" cap="none" normalizeH="0" baseline="0" dirty="0" err="1">
                          <a:ln>
                            <a:noFill/>
                          </a:ln>
                          <a:solidFill>
                            <a:schemeClr val="bg2">
                              <a:lumMod val="10000"/>
                            </a:schemeClr>
                          </a:solidFill>
                          <a:effectLst/>
                          <a:latin typeface="Calibri" panose="020F0502020204030204" pitchFamily="34" charset="0"/>
                        </a:rPr>
                        <a:t>fx</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59 (10)</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63 (24)</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0.42 (0.20-0.88)</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0.022</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0823891"/>
                  </a:ext>
                </a:extLst>
              </a:tr>
              <a:tr h="192204">
                <a:tc vMerge="1">
                  <a:txBody>
                    <a:bodyPr/>
                    <a:lstStyle/>
                    <a:p>
                      <a:pPr marL="171450" marR="0" lvl="0" indent="-1714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70 </a:t>
                      </a:r>
                      <a:r>
                        <a:rPr kumimoji="0" lang="en-US" sz="1200" b="0" i="0" u="none" strike="noStrike" cap="none" normalizeH="0" baseline="0" dirty="0" err="1">
                          <a:ln>
                            <a:noFill/>
                          </a:ln>
                          <a:solidFill>
                            <a:schemeClr val="bg2">
                              <a:lumMod val="10000"/>
                            </a:schemeClr>
                          </a:solidFill>
                          <a:effectLst/>
                          <a:latin typeface="Calibri" panose="020F0502020204030204" pitchFamily="34" charset="0"/>
                        </a:rPr>
                        <a:t>Gy</a:t>
                      </a:r>
                      <a:r>
                        <a:rPr kumimoji="0" lang="en-US" sz="1200" b="0" i="0" u="none" strike="noStrike" cap="none" normalizeH="0" baseline="0" dirty="0">
                          <a:ln>
                            <a:noFill/>
                          </a:ln>
                          <a:solidFill>
                            <a:schemeClr val="bg2">
                              <a:lumMod val="10000"/>
                            </a:schemeClr>
                          </a:solidFill>
                          <a:effectLst/>
                          <a:latin typeface="Calibri" panose="020F0502020204030204" pitchFamily="34" charset="0"/>
                        </a:rPr>
                        <a:t>/10 </a:t>
                      </a:r>
                      <a:r>
                        <a:rPr kumimoji="0" lang="en-US" sz="1200" b="0" i="0" u="none" strike="noStrike" cap="none" normalizeH="0" baseline="0" dirty="0" err="1">
                          <a:ln>
                            <a:noFill/>
                          </a:ln>
                          <a:solidFill>
                            <a:schemeClr val="bg2">
                              <a:lumMod val="10000"/>
                            </a:schemeClr>
                          </a:solidFill>
                          <a:effectLst/>
                          <a:latin typeface="Calibri" panose="020F0502020204030204" pitchFamily="34" charset="0"/>
                        </a:rPr>
                        <a:t>fx</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 (1)</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12 (6)</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0.18 (0.02-1.52)</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0.12</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4758700"/>
                  </a:ext>
                </a:extLst>
              </a:tr>
              <a:tr h="192204">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PD-L1 TPS</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&lt;1%</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27 (4)</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34 (16)</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0.27 (0.09-0.81)</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0.019</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17788433"/>
                  </a:ext>
                </a:extLst>
              </a:tr>
              <a:tr h="1922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15 (0)</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16 (5)</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80991565"/>
                  </a:ext>
                </a:extLst>
              </a:tr>
              <a:tr h="1922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Unknown</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24 (7)</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25 (9)</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0.84 (0.31-2.27)</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0.74</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74121431"/>
                  </a:ext>
                </a:extLst>
              </a:tr>
              <a:tr h="192204">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200" b="0" i="1" u="none" strike="noStrike" cap="none" normalizeH="0" baseline="0" dirty="0">
                          <a:ln>
                            <a:noFill/>
                          </a:ln>
                          <a:solidFill>
                            <a:schemeClr val="bg2">
                              <a:lumMod val="10000"/>
                            </a:schemeClr>
                          </a:solidFill>
                          <a:effectLst/>
                          <a:latin typeface="Calibri" panose="020F0502020204030204" pitchFamily="34" charset="0"/>
                        </a:rPr>
                        <a:t>EGFR</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status</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Wild type</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25 (2)</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22 (10)</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0.17 (0.04-0.80)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0.025</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2241983"/>
                  </a:ext>
                </a:extLst>
              </a:tr>
              <a:tr h="1922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Mutated*</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(0)</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(1)</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4652505"/>
                  </a:ext>
                </a:extLst>
              </a:tr>
              <a:tr h="1922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Unknown</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40 (9)</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50 (19)</a:t>
                      </a:r>
                    </a:p>
                  </a:txBody>
                  <a:tcPr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0.51 (0.23-1.14)</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0.10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9419660"/>
                  </a:ext>
                </a:extLst>
              </a:tr>
            </a:tbl>
          </a:graphicData>
        </a:graphic>
      </p:graphicFrame>
      <p:grpSp>
        <p:nvGrpSpPr>
          <p:cNvPr id="3" name="Group 2">
            <a:extLst>
              <a:ext uri="{FF2B5EF4-FFF2-40B4-BE49-F238E27FC236}">
                <a16:creationId xmlns:a16="http://schemas.microsoft.com/office/drawing/2014/main" id="{D5755FB9-59D7-E44B-377A-D688DE6E73ED}"/>
              </a:ext>
            </a:extLst>
          </p:cNvPr>
          <p:cNvGrpSpPr/>
          <p:nvPr/>
        </p:nvGrpSpPr>
        <p:grpSpPr>
          <a:xfrm>
            <a:off x="7114510" y="1649803"/>
            <a:ext cx="931735" cy="95340"/>
            <a:chOff x="7141854" y="1841801"/>
            <a:chExt cx="931735" cy="95340"/>
          </a:xfrm>
        </p:grpSpPr>
        <p:cxnSp>
          <p:nvCxnSpPr>
            <p:cNvPr id="6" name="Straight Connector 5">
              <a:extLst>
                <a:ext uri="{FF2B5EF4-FFF2-40B4-BE49-F238E27FC236}">
                  <a16:creationId xmlns:a16="http://schemas.microsoft.com/office/drawing/2014/main" id="{D28701B8-8E63-1527-46E9-44E1DC25673F}"/>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33CAD3D0-419A-2F4D-F401-830B9EB6B735}"/>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7DE91D79-4DB3-D081-19C0-16C5E7FCC94F}"/>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grpSp>
        <p:nvGrpSpPr>
          <p:cNvPr id="13" name="Group 12">
            <a:extLst>
              <a:ext uri="{FF2B5EF4-FFF2-40B4-BE49-F238E27FC236}">
                <a16:creationId xmlns:a16="http://schemas.microsoft.com/office/drawing/2014/main" id="{4812E5E9-2F58-B3E3-54D6-ACA54BA7B9F1}"/>
              </a:ext>
            </a:extLst>
          </p:cNvPr>
          <p:cNvGrpSpPr/>
          <p:nvPr/>
        </p:nvGrpSpPr>
        <p:grpSpPr>
          <a:xfrm>
            <a:off x="6686794" y="2038074"/>
            <a:ext cx="1436801" cy="95340"/>
            <a:chOff x="7141854" y="1841801"/>
            <a:chExt cx="931735" cy="95340"/>
          </a:xfrm>
        </p:grpSpPr>
        <p:cxnSp>
          <p:nvCxnSpPr>
            <p:cNvPr id="14" name="Straight Connector 13">
              <a:extLst>
                <a:ext uri="{FF2B5EF4-FFF2-40B4-BE49-F238E27FC236}">
                  <a16:creationId xmlns:a16="http://schemas.microsoft.com/office/drawing/2014/main" id="{4BF00DFD-4EF6-7AFA-159E-F99B6FADBFB3}"/>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B3F6B2C-C60C-ECF7-13A1-2CF00ABD6677}"/>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1EB8456-10FA-C724-3407-69484702F457}"/>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grpSp>
        <p:nvGrpSpPr>
          <p:cNvPr id="17" name="Group 16">
            <a:extLst>
              <a:ext uri="{FF2B5EF4-FFF2-40B4-BE49-F238E27FC236}">
                <a16:creationId xmlns:a16="http://schemas.microsoft.com/office/drawing/2014/main" id="{9EEB644F-8CBE-6AB9-4EE5-6564F3BEF44A}"/>
              </a:ext>
            </a:extLst>
          </p:cNvPr>
          <p:cNvGrpSpPr/>
          <p:nvPr/>
        </p:nvGrpSpPr>
        <p:grpSpPr>
          <a:xfrm>
            <a:off x="6812156" y="2227842"/>
            <a:ext cx="1269656" cy="95340"/>
            <a:chOff x="7141854" y="1841801"/>
            <a:chExt cx="931735" cy="95340"/>
          </a:xfrm>
        </p:grpSpPr>
        <p:cxnSp>
          <p:nvCxnSpPr>
            <p:cNvPr id="18" name="Straight Connector 17">
              <a:extLst>
                <a:ext uri="{FF2B5EF4-FFF2-40B4-BE49-F238E27FC236}">
                  <a16:creationId xmlns:a16="http://schemas.microsoft.com/office/drawing/2014/main" id="{F1DE8528-EAF5-35B0-37A7-829D00A4731B}"/>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3D2E012-D3AF-96C3-902A-48FF6414F206}"/>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69BF874-8437-690B-F188-819DF3A086C7}"/>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sp>
        <p:nvSpPr>
          <p:cNvPr id="25" name="Rectangle 24">
            <a:extLst>
              <a:ext uri="{FF2B5EF4-FFF2-40B4-BE49-F238E27FC236}">
                <a16:creationId xmlns:a16="http://schemas.microsoft.com/office/drawing/2014/main" id="{EE2294DB-FA22-048A-A59A-856790713C54}"/>
              </a:ext>
            </a:extLst>
          </p:cNvPr>
          <p:cNvSpPr/>
          <p:nvPr/>
        </p:nvSpPr>
        <p:spPr bwMode="auto">
          <a:xfrm>
            <a:off x="7561018" y="1668751"/>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C84D4CEE-FD9A-C1AC-FAD8-9C945D0E1BA3}"/>
              </a:ext>
            </a:extLst>
          </p:cNvPr>
          <p:cNvSpPr/>
          <p:nvPr/>
        </p:nvSpPr>
        <p:spPr bwMode="auto">
          <a:xfrm>
            <a:off x="7902689" y="1864830"/>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02BD7533-2EB8-048D-3BA4-44AE5839838E}"/>
              </a:ext>
            </a:extLst>
          </p:cNvPr>
          <p:cNvSpPr/>
          <p:nvPr/>
        </p:nvSpPr>
        <p:spPr bwMode="auto">
          <a:xfrm>
            <a:off x="7379121" y="2045908"/>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A971D2DE-43E2-E2FD-891A-572EB06F77D2}"/>
              </a:ext>
            </a:extLst>
          </p:cNvPr>
          <p:cNvSpPr/>
          <p:nvPr/>
        </p:nvSpPr>
        <p:spPr bwMode="auto">
          <a:xfrm>
            <a:off x="7438115" y="2235676"/>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CB6CBC93-6700-3ACD-C623-B2451AB9DC6D}"/>
              </a:ext>
            </a:extLst>
          </p:cNvPr>
          <p:cNvSpPr/>
          <p:nvPr/>
        </p:nvSpPr>
        <p:spPr bwMode="auto">
          <a:xfrm>
            <a:off x="7698670" y="2429346"/>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0" name="Group 29">
            <a:extLst>
              <a:ext uri="{FF2B5EF4-FFF2-40B4-BE49-F238E27FC236}">
                <a16:creationId xmlns:a16="http://schemas.microsoft.com/office/drawing/2014/main" id="{93345C73-BF90-8554-3BC3-5FD446AF3642}"/>
              </a:ext>
            </a:extLst>
          </p:cNvPr>
          <p:cNvGrpSpPr/>
          <p:nvPr/>
        </p:nvGrpSpPr>
        <p:grpSpPr>
          <a:xfrm>
            <a:off x="7109581" y="2608277"/>
            <a:ext cx="936663" cy="95340"/>
            <a:chOff x="7141854" y="1841801"/>
            <a:chExt cx="931735" cy="95340"/>
          </a:xfrm>
        </p:grpSpPr>
        <p:cxnSp>
          <p:nvCxnSpPr>
            <p:cNvPr id="31" name="Straight Connector 30">
              <a:extLst>
                <a:ext uri="{FF2B5EF4-FFF2-40B4-BE49-F238E27FC236}">
                  <a16:creationId xmlns:a16="http://schemas.microsoft.com/office/drawing/2014/main" id="{39B24E64-A96B-370B-4577-5C4FFCDF5388}"/>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29536DC-8D31-9844-0769-FA9EB4CBD459}"/>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0E867AC-2738-7EE7-4D4B-38417492DE35}"/>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sp>
        <p:nvSpPr>
          <p:cNvPr id="34" name="Rectangle 33">
            <a:extLst>
              <a:ext uri="{FF2B5EF4-FFF2-40B4-BE49-F238E27FC236}">
                <a16:creationId xmlns:a16="http://schemas.microsoft.com/office/drawing/2014/main" id="{80412608-3ACD-9713-64BC-FB6021DE7C6F}"/>
              </a:ext>
            </a:extLst>
          </p:cNvPr>
          <p:cNvSpPr/>
          <p:nvPr/>
        </p:nvSpPr>
        <p:spPr bwMode="auto">
          <a:xfrm>
            <a:off x="7568392" y="2618569"/>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5" name="Group 34">
            <a:extLst>
              <a:ext uri="{FF2B5EF4-FFF2-40B4-BE49-F238E27FC236}">
                <a16:creationId xmlns:a16="http://schemas.microsoft.com/office/drawing/2014/main" id="{3535742D-9CBA-C881-0D7C-B0300DEDA5D3}"/>
              </a:ext>
            </a:extLst>
          </p:cNvPr>
          <p:cNvGrpSpPr/>
          <p:nvPr/>
        </p:nvGrpSpPr>
        <p:grpSpPr>
          <a:xfrm>
            <a:off x="6910477" y="3004179"/>
            <a:ext cx="1109880" cy="95340"/>
            <a:chOff x="7141854" y="1841801"/>
            <a:chExt cx="931735" cy="95340"/>
          </a:xfrm>
        </p:grpSpPr>
        <p:cxnSp>
          <p:nvCxnSpPr>
            <p:cNvPr id="36" name="Straight Connector 35">
              <a:extLst>
                <a:ext uri="{FF2B5EF4-FFF2-40B4-BE49-F238E27FC236}">
                  <a16:creationId xmlns:a16="http://schemas.microsoft.com/office/drawing/2014/main" id="{F3A6A31C-5AC3-CFEC-5F21-C029E8F36A56}"/>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7BCD1CD-EAF1-36EC-EBA9-4DE9A7CEF469}"/>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D4F5999-6131-ECD8-DBF9-167166E1F329}"/>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sp>
        <p:nvSpPr>
          <p:cNvPr id="39" name="Rectangle 38">
            <a:extLst>
              <a:ext uri="{FF2B5EF4-FFF2-40B4-BE49-F238E27FC236}">
                <a16:creationId xmlns:a16="http://schemas.microsoft.com/office/drawing/2014/main" id="{4F87117C-1A9F-A129-A910-3C3473A7B3A1}"/>
              </a:ext>
            </a:extLst>
          </p:cNvPr>
          <p:cNvSpPr/>
          <p:nvPr/>
        </p:nvSpPr>
        <p:spPr bwMode="auto">
          <a:xfrm>
            <a:off x="7443031" y="3019386"/>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B9490597-B21B-FE43-6DFA-467D51703A8F}"/>
              </a:ext>
            </a:extLst>
          </p:cNvPr>
          <p:cNvSpPr/>
          <p:nvPr/>
        </p:nvSpPr>
        <p:spPr bwMode="auto">
          <a:xfrm>
            <a:off x="7785931" y="3190882"/>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5" name="Group 44">
            <a:extLst>
              <a:ext uri="{FF2B5EF4-FFF2-40B4-BE49-F238E27FC236}">
                <a16:creationId xmlns:a16="http://schemas.microsoft.com/office/drawing/2014/main" id="{59FA70DF-0F27-FFAE-E61C-DD9DC1AC4EB6}"/>
              </a:ext>
            </a:extLst>
          </p:cNvPr>
          <p:cNvGrpSpPr/>
          <p:nvPr/>
        </p:nvGrpSpPr>
        <p:grpSpPr>
          <a:xfrm>
            <a:off x="7112882" y="3389360"/>
            <a:ext cx="968929" cy="95340"/>
            <a:chOff x="7141854" y="1841801"/>
            <a:chExt cx="931735" cy="95340"/>
          </a:xfrm>
        </p:grpSpPr>
        <p:cxnSp>
          <p:nvCxnSpPr>
            <p:cNvPr id="46" name="Straight Connector 45">
              <a:extLst>
                <a:ext uri="{FF2B5EF4-FFF2-40B4-BE49-F238E27FC236}">
                  <a16:creationId xmlns:a16="http://schemas.microsoft.com/office/drawing/2014/main" id="{F3359F06-5788-D311-A826-E382DA52F219}"/>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04F5B0E-7DE9-AD10-AA23-A62715A6B17A}"/>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36B54F4-3BA1-256C-388B-3B64CAC4D7E0}"/>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sp>
        <p:nvSpPr>
          <p:cNvPr id="49" name="Rectangle 48">
            <a:extLst>
              <a:ext uri="{FF2B5EF4-FFF2-40B4-BE49-F238E27FC236}">
                <a16:creationId xmlns:a16="http://schemas.microsoft.com/office/drawing/2014/main" id="{8801542A-CA78-7EFF-CB14-0DD40F3E2119}"/>
              </a:ext>
            </a:extLst>
          </p:cNvPr>
          <p:cNvSpPr/>
          <p:nvPr/>
        </p:nvSpPr>
        <p:spPr bwMode="auto">
          <a:xfrm>
            <a:off x="7581143" y="3397373"/>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17CEE18A-D10F-B4C2-5BBD-B67080B08EBD}"/>
              </a:ext>
            </a:extLst>
          </p:cNvPr>
          <p:cNvSpPr/>
          <p:nvPr/>
        </p:nvSpPr>
        <p:spPr bwMode="auto">
          <a:xfrm>
            <a:off x="7721636" y="3777352"/>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9" name="Group 58">
            <a:extLst>
              <a:ext uri="{FF2B5EF4-FFF2-40B4-BE49-F238E27FC236}">
                <a16:creationId xmlns:a16="http://schemas.microsoft.com/office/drawing/2014/main" id="{F755694C-B25A-CCE6-57B3-C7A06DE580A1}"/>
              </a:ext>
            </a:extLst>
          </p:cNvPr>
          <p:cNvGrpSpPr/>
          <p:nvPr/>
        </p:nvGrpSpPr>
        <p:grpSpPr>
          <a:xfrm>
            <a:off x="6915238" y="4148192"/>
            <a:ext cx="1208355" cy="95340"/>
            <a:chOff x="7141854" y="1841801"/>
            <a:chExt cx="931735" cy="95340"/>
          </a:xfrm>
        </p:grpSpPr>
        <p:cxnSp>
          <p:nvCxnSpPr>
            <p:cNvPr id="60" name="Straight Connector 59">
              <a:extLst>
                <a:ext uri="{FF2B5EF4-FFF2-40B4-BE49-F238E27FC236}">
                  <a16:creationId xmlns:a16="http://schemas.microsoft.com/office/drawing/2014/main" id="{F1937754-6215-1AA2-5A1F-B0ED20E900D2}"/>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6ACB52D-A48E-30EA-4BC7-74C96F2D0E2F}"/>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99EAA5E-3177-13C1-AEA2-19D35A227AA2}"/>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sp>
        <p:nvSpPr>
          <p:cNvPr id="63" name="Rectangle 62">
            <a:extLst>
              <a:ext uri="{FF2B5EF4-FFF2-40B4-BE49-F238E27FC236}">
                <a16:creationId xmlns:a16="http://schemas.microsoft.com/office/drawing/2014/main" id="{A0CCAC6B-CA65-BFCE-A0A3-E17C0C66325E}"/>
              </a:ext>
            </a:extLst>
          </p:cNvPr>
          <p:cNvSpPr/>
          <p:nvPr/>
        </p:nvSpPr>
        <p:spPr bwMode="auto">
          <a:xfrm>
            <a:off x="7509705" y="4161136"/>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6" name="Rectangle 9215">
            <a:extLst>
              <a:ext uri="{FF2B5EF4-FFF2-40B4-BE49-F238E27FC236}">
                <a16:creationId xmlns:a16="http://schemas.microsoft.com/office/drawing/2014/main" id="{5EB5A0D4-0A86-390E-269E-1E339A5615C5}"/>
              </a:ext>
            </a:extLst>
          </p:cNvPr>
          <p:cNvSpPr/>
          <p:nvPr/>
        </p:nvSpPr>
        <p:spPr bwMode="auto">
          <a:xfrm>
            <a:off x="7597812" y="4363149"/>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Rectangle 9221">
            <a:extLst>
              <a:ext uri="{FF2B5EF4-FFF2-40B4-BE49-F238E27FC236}">
                <a16:creationId xmlns:a16="http://schemas.microsoft.com/office/drawing/2014/main" id="{06252D93-B889-083E-A46F-75D3F23A16AD}"/>
              </a:ext>
            </a:extLst>
          </p:cNvPr>
          <p:cNvSpPr/>
          <p:nvPr/>
        </p:nvSpPr>
        <p:spPr bwMode="auto">
          <a:xfrm>
            <a:off x="7756307" y="5898924"/>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223" name="Group 9222">
            <a:extLst>
              <a:ext uri="{FF2B5EF4-FFF2-40B4-BE49-F238E27FC236}">
                <a16:creationId xmlns:a16="http://schemas.microsoft.com/office/drawing/2014/main" id="{4A2FC0AA-8E5A-4E8D-8EC4-B3FAB747653B}"/>
              </a:ext>
            </a:extLst>
          </p:cNvPr>
          <p:cNvGrpSpPr/>
          <p:nvPr/>
        </p:nvGrpSpPr>
        <p:grpSpPr>
          <a:xfrm>
            <a:off x="6096000" y="5505811"/>
            <a:ext cx="2016919" cy="95340"/>
            <a:chOff x="7141854" y="1841801"/>
            <a:chExt cx="931735" cy="95340"/>
          </a:xfrm>
        </p:grpSpPr>
        <p:cxnSp>
          <p:nvCxnSpPr>
            <p:cNvPr id="9224" name="Straight Connector 9223">
              <a:extLst>
                <a:ext uri="{FF2B5EF4-FFF2-40B4-BE49-F238E27FC236}">
                  <a16:creationId xmlns:a16="http://schemas.microsoft.com/office/drawing/2014/main" id="{D234962D-F730-76D3-F9CB-612A8CC6D099}"/>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20727E3D-D33F-F579-D895-DE5F4C31F194}"/>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A7615FA7-9DF3-ACAF-5DE8-06A2A30A4D26}"/>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sp>
        <p:nvSpPr>
          <p:cNvPr id="9227" name="Rectangle 9226">
            <a:extLst>
              <a:ext uri="{FF2B5EF4-FFF2-40B4-BE49-F238E27FC236}">
                <a16:creationId xmlns:a16="http://schemas.microsoft.com/office/drawing/2014/main" id="{CBFBAF55-5A13-0416-CD01-5482FCA40F6F}"/>
              </a:ext>
            </a:extLst>
          </p:cNvPr>
          <p:cNvSpPr/>
          <p:nvPr/>
        </p:nvSpPr>
        <p:spPr bwMode="auto">
          <a:xfrm>
            <a:off x="7022882" y="5522807"/>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228" name="Group 9227">
            <a:extLst>
              <a:ext uri="{FF2B5EF4-FFF2-40B4-BE49-F238E27FC236}">
                <a16:creationId xmlns:a16="http://schemas.microsoft.com/office/drawing/2014/main" id="{87F95B30-EDE8-F585-C939-B1DC61D1AFD2}"/>
              </a:ext>
            </a:extLst>
          </p:cNvPr>
          <p:cNvGrpSpPr/>
          <p:nvPr/>
        </p:nvGrpSpPr>
        <p:grpSpPr>
          <a:xfrm>
            <a:off x="7148045" y="4530595"/>
            <a:ext cx="1003724" cy="95340"/>
            <a:chOff x="7141854" y="1841801"/>
            <a:chExt cx="931735" cy="95340"/>
          </a:xfrm>
        </p:grpSpPr>
        <p:cxnSp>
          <p:nvCxnSpPr>
            <p:cNvPr id="9229" name="Straight Connector 9228">
              <a:extLst>
                <a:ext uri="{FF2B5EF4-FFF2-40B4-BE49-F238E27FC236}">
                  <a16:creationId xmlns:a16="http://schemas.microsoft.com/office/drawing/2014/main" id="{1C9B64C2-B386-0891-82C0-71998A0AD39E}"/>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128297F6-27FF-8A94-A054-128FB094C6A5}"/>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D116D7BD-46E4-A7E5-5286-8A18E1B6F2D9}"/>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sp>
        <p:nvSpPr>
          <p:cNvPr id="9232" name="Rectangle 9231">
            <a:extLst>
              <a:ext uri="{FF2B5EF4-FFF2-40B4-BE49-F238E27FC236}">
                <a16:creationId xmlns:a16="http://schemas.microsoft.com/office/drawing/2014/main" id="{44D12775-4487-1DCA-3901-40995B6ED110}"/>
              </a:ext>
            </a:extLst>
          </p:cNvPr>
          <p:cNvSpPr/>
          <p:nvPr/>
        </p:nvSpPr>
        <p:spPr bwMode="auto">
          <a:xfrm>
            <a:off x="7637081" y="4540934"/>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Rectangle 9236">
            <a:extLst>
              <a:ext uri="{FF2B5EF4-FFF2-40B4-BE49-F238E27FC236}">
                <a16:creationId xmlns:a16="http://schemas.microsoft.com/office/drawing/2014/main" id="{4D6B992E-0E4C-C880-BB40-E5A9A26F6580}"/>
              </a:ext>
            </a:extLst>
          </p:cNvPr>
          <p:cNvSpPr/>
          <p:nvPr/>
        </p:nvSpPr>
        <p:spPr bwMode="auto">
          <a:xfrm>
            <a:off x="7067685" y="4738502"/>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238" name="Group 9237">
            <a:extLst>
              <a:ext uri="{FF2B5EF4-FFF2-40B4-BE49-F238E27FC236}">
                <a16:creationId xmlns:a16="http://schemas.microsoft.com/office/drawing/2014/main" id="{001255B3-A6E6-7267-1537-6A6DEDF95601}"/>
              </a:ext>
            </a:extLst>
          </p:cNvPr>
          <p:cNvGrpSpPr/>
          <p:nvPr/>
        </p:nvGrpSpPr>
        <p:grpSpPr>
          <a:xfrm>
            <a:off x="6615112" y="4930599"/>
            <a:ext cx="1466689" cy="95340"/>
            <a:chOff x="7141854" y="1841801"/>
            <a:chExt cx="931735" cy="95340"/>
          </a:xfrm>
        </p:grpSpPr>
        <p:cxnSp>
          <p:nvCxnSpPr>
            <p:cNvPr id="9239" name="Straight Connector 9238">
              <a:extLst>
                <a:ext uri="{FF2B5EF4-FFF2-40B4-BE49-F238E27FC236}">
                  <a16:creationId xmlns:a16="http://schemas.microsoft.com/office/drawing/2014/main" id="{0A3431C8-6C45-25B7-9BD2-C4D22FDD4347}"/>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72F8FE6A-671B-CB14-B7BB-73ACF7B35538}"/>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4034CCBF-903E-93A1-45E6-8231DA448A27}"/>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sp>
        <p:nvSpPr>
          <p:cNvPr id="9242" name="Rectangle 9241">
            <a:extLst>
              <a:ext uri="{FF2B5EF4-FFF2-40B4-BE49-F238E27FC236}">
                <a16:creationId xmlns:a16="http://schemas.microsoft.com/office/drawing/2014/main" id="{7F9A91D8-5D31-E303-67B7-694DE7CF1E10}"/>
              </a:ext>
            </a:extLst>
          </p:cNvPr>
          <p:cNvSpPr/>
          <p:nvPr/>
        </p:nvSpPr>
        <p:spPr bwMode="auto">
          <a:xfrm>
            <a:off x="7336956" y="4940937"/>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Rectangle 9246">
            <a:extLst>
              <a:ext uri="{FF2B5EF4-FFF2-40B4-BE49-F238E27FC236}">
                <a16:creationId xmlns:a16="http://schemas.microsoft.com/office/drawing/2014/main" id="{1DE5A247-CF58-EC8B-583F-B7988626A869}"/>
              </a:ext>
            </a:extLst>
          </p:cNvPr>
          <p:cNvSpPr/>
          <p:nvPr/>
        </p:nvSpPr>
        <p:spPr bwMode="auto">
          <a:xfrm>
            <a:off x="8091476" y="5319717"/>
            <a:ext cx="91628" cy="681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48" name="Straight Connector 9247">
            <a:extLst>
              <a:ext uri="{FF2B5EF4-FFF2-40B4-BE49-F238E27FC236}">
                <a16:creationId xmlns:a16="http://schemas.microsoft.com/office/drawing/2014/main" id="{CD80F004-62B9-2A75-4D86-11736F016057}"/>
              </a:ext>
            </a:extLst>
          </p:cNvPr>
          <p:cNvCxnSpPr/>
          <p:nvPr/>
        </p:nvCxnSpPr>
        <p:spPr bwMode="auto">
          <a:xfrm>
            <a:off x="5495440" y="6025578"/>
            <a:ext cx="3840480" cy="0"/>
          </a:xfrm>
          <a:prstGeom prst="line">
            <a:avLst/>
          </a:prstGeom>
          <a:noFill/>
          <a:ln w="28575" cap="flat" cmpd="sng" algn="ctr">
            <a:solidFill>
              <a:schemeClr val="bg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698AC7D1-B466-CE55-5765-50E61747B981}"/>
              </a:ext>
            </a:extLst>
          </p:cNvPr>
          <p:cNvCxnSpPr>
            <a:cxnSpLocks/>
          </p:cNvCxnSpPr>
          <p:nvPr/>
        </p:nvCxnSpPr>
        <p:spPr bwMode="auto">
          <a:xfrm>
            <a:off x="7175389" y="6019968"/>
            <a:ext cx="0" cy="75733"/>
          </a:xfrm>
          <a:prstGeom prst="line">
            <a:avLst/>
          </a:prstGeom>
          <a:noFill/>
          <a:ln w="28575" cap="flat" cmpd="sng" algn="ctr">
            <a:solidFill>
              <a:schemeClr val="bg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B60D13F3-3450-5874-86A9-5C98A7F6C3B0}"/>
              </a:ext>
            </a:extLst>
          </p:cNvPr>
          <p:cNvCxnSpPr>
            <a:cxnSpLocks/>
          </p:cNvCxnSpPr>
          <p:nvPr/>
        </p:nvCxnSpPr>
        <p:spPr bwMode="auto">
          <a:xfrm>
            <a:off x="7795273" y="6019968"/>
            <a:ext cx="0" cy="75733"/>
          </a:xfrm>
          <a:prstGeom prst="line">
            <a:avLst/>
          </a:prstGeom>
          <a:noFill/>
          <a:ln w="28575" cap="flat" cmpd="sng" algn="ctr">
            <a:solidFill>
              <a:schemeClr val="bg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1AEBDE31-1095-BFB2-4BF4-1B0D0F72AD33}"/>
              </a:ext>
            </a:extLst>
          </p:cNvPr>
          <p:cNvCxnSpPr>
            <a:cxnSpLocks/>
          </p:cNvCxnSpPr>
          <p:nvPr/>
        </p:nvCxnSpPr>
        <p:spPr bwMode="auto">
          <a:xfrm>
            <a:off x="8260887" y="6019968"/>
            <a:ext cx="0" cy="75733"/>
          </a:xfrm>
          <a:prstGeom prst="line">
            <a:avLst/>
          </a:prstGeom>
          <a:noFill/>
          <a:ln w="28575" cap="flat" cmpd="sng" algn="ctr">
            <a:solidFill>
              <a:schemeClr val="bg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94F6FE2C-23EE-210F-42C5-0B08D8EF830F}"/>
              </a:ext>
            </a:extLst>
          </p:cNvPr>
          <p:cNvCxnSpPr>
            <a:cxnSpLocks/>
          </p:cNvCxnSpPr>
          <p:nvPr/>
        </p:nvCxnSpPr>
        <p:spPr bwMode="auto">
          <a:xfrm>
            <a:off x="8723697" y="6019968"/>
            <a:ext cx="0" cy="75733"/>
          </a:xfrm>
          <a:prstGeom prst="line">
            <a:avLst/>
          </a:prstGeom>
          <a:noFill/>
          <a:ln w="28575" cap="flat" cmpd="sng" algn="ctr">
            <a:solidFill>
              <a:schemeClr val="bg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74B6E874-BCC4-53DE-EA79-EFE55703F788}"/>
              </a:ext>
            </a:extLst>
          </p:cNvPr>
          <p:cNvCxnSpPr>
            <a:cxnSpLocks/>
          </p:cNvCxnSpPr>
          <p:nvPr/>
        </p:nvCxnSpPr>
        <p:spPr bwMode="auto">
          <a:xfrm>
            <a:off x="9337972" y="6019968"/>
            <a:ext cx="0" cy="75733"/>
          </a:xfrm>
          <a:prstGeom prst="line">
            <a:avLst/>
          </a:prstGeom>
          <a:noFill/>
          <a:ln w="28575" cap="flat" cmpd="sng" algn="ctr">
            <a:solidFill>
              <a:schemeClr val="bg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AE233895-AAD7-9C7E-76B1-BE0C2FB62588}"/>
              </a:ext>
            </a:extLst>
          </p:cNvPr>
          <p:cNvCxnSpPr>
            <a:cxnSpLocks/>
          </p:cNvCxnSpPr>
          <p:nvPr/>
        </p:nvCxnSpPr>
        <p:spPr bwMode="auto">
          <a:xfrm>
            <a:off x="8260887" y="1599487"/>
            <a:ext cx="0" cy="4480560"/>
          </a:xfrm>
          <a:prstGeom prst="line">
            <a:avLst/>
          </a:prstGeom>
          <a:noFill/>
          <a:ln w="28575" cap="flat" cmpd="sng" algn="ctr">
            <a:solidFill>
              <a:schemeClr val="bg1"/>
            </a:solidFill>
            <a:prstDash val="solid"/>
            <a:round/>
            <a:headEnd type="none" w="med" len="med"/>
            <a:tailEnd type="none" w="med" len="med"/>
          </a:ln>
          <a:effectLst/>
        </p:spPr>
      </p:cxnSp>
      <p:sp>
        <p:nvSpPr>
          <p:cNvPr id="9259" name="TextBox 9258">
            <a:extLst>
              <a:ext uri="{FF2B5EF4-FFF2-40B4-BE49-F238E27FC236}">
                <a16:creationId xmlns:a16="http://schemas.microsoft.com/office/drawing/2014/main" id="{81D9BBC6-CC09-A0DA-8042-D030E13D83A3}"/>
              </a:ext>
            </a:extLst>
          </p:cNvPr>
          <p:cNvSpPr txBox="1"/>
          <p:nvPr/>
        </p:nvSpPr>
        <p:spPr bwMode="auto">
          <a:xfrm>
            <a:off x="7023245" y="6085076"/>
            <a:ext cx="2721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0.20</a:t>
            </a:r>
          </a:p>
        </p:txBody>
      </p:sp>
      <p:sp>
        <p:nvSpPr>
          <p:cNvPr id="9260" name="TextBox 9259">
            <a:extLst>
              <a:ext uri="{FF2B5EF4-FFF2-40B4-BE49-F238E27FC236}">
                <a16:creationId xmlns:a16="http://schemas.microsoft.com/office/drawing/2014/main" id="{6148B863-B28C-784D-038A-21665D5789C3}"/>
              </a:ext>
            </a:extLst>
          </p:cNvPr>
          <p:cNvSpPr txBox="1"/>
          <p:nvPr/>
        </p:nvSpPr>
        <p:spPr bwMode="auto">
          <a:xfrm>
            <a:off x="7659205" y="6085076"/>
            <a:ext cx="2721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0.50</a:t>
            </a:r>
          </a:p>
        </p:txBody>
      </p:sp>
      <p:sp>
        <p:nvSpPr>
          <p:cNvPr id="9261" name="TextBox 9260">
            <a:extLst>
              <a:ext uri="{FF2B5EF4-FFF2-40B4-BE49-F238E27FC236}">
                <a16:creationId xmlns:a16="http://schemas.microsoft.com/office/drawing/2014/main" id="{E38FC082-F650-1120-E38C-80940C02E466}"/>
              </a:ext>
            </a:extLst>
          </p:cNvPr>
          <p:cNvSpPr txBox="1"/>
          <p:nvPr/>
        </p:nvSpPr>
        <p:spPr bwMode="auto">
          <a:xfrm>
            <a:off x="8173380" y="6085076"/>
            <a:ext cx="2721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9262" name="TextBox 9261">
            <a:extLst>
              <a:ext uri="{FF2B5EF4-FFF2-40B4-BE49-F238E27FC236}">
                <a16:creationId xmlns:a16="http://schemas.microsoft.com/office/drawing/2014/main" id="{7472F625-0BC4-C6DD-C820-CD275C9F2800}"/>
              </a:ext>
            </a:extLst>
          </p:cNvPr>
          <p:cNvSpPr txBox="1"/>
          <p:nvPr/>
        </p:nvSpPr>
        <p:spPr bwMode="auto">
          <a:xfrm>
            <a:off x="8623135" y="6085076"/>
            <a:ext cx="2721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9263" name="TextBox 9262">
            <a:extLst>
              <a:ext uri="{FF2B5EF4-FFF2-40B4-BE49-F238E27FC236}">
                <a16:creationId xmlns:a16="http://schemas.microsoft.com/office/drawing/2014/main" id="{3DA6F0EA-F5D8-F090-998C-BE49771D0BBE}"/>
              </a:ext>
            </a:extLst>
          </p:cNvPr>
          <p:cNvSpPr txBox="1"/>
          <p:nvPr/>
        </p:nvSpPr>
        <p:spPr bwMode="auto">
          <a:xfrm>
            <a:off x="9236545" y="6085076"/>
            <a:ext cx="2721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9264" name="TextBox 9263">
            <a:extLst>
              <a:ext uri="{FF2B5EF4-FFF2-40B4-BE49-F238E27FC236}">
                <a16:creationId xmlns:a16="http://schemas.microsoft.com/office/drawing/2014/main" id="{DDE7BF83-E5E9-A066-12E2-5D75671A2513}"/>
              </a:ext>
            </a:extLst>
          </p:cNvPr>
          <p:cNvSpPr txBox="1"/>
          <p:nvPr/>
        </p:nvSpPr>
        <p:spPr bwMode="auto">
          <a:xfrm>
            <a:off x="6990208" y="6243124"/>
            <a:ext cx="12660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SABR + </a:t>
            </a:r>
            <a:r>
              <a:rPr lang="en-US" sz="1200" dirty="0" err="1">
                <a:solidFill>
                  <a:schemeClr val="accent1"/>
                </a:solidFill>
                <a:latin typeface="Calibri" panose="020F0502020204030204" pitchFamily="34" charset="0"/>
              </a:rPr>
              <a:t>Nivo</a:t>
            </a:r>
            <a:r>
              <a:rPr lang="en-US" sz="1200" dirty="0">
                <a:solidFill>
                  <a:schemeClr val="accent1"/>
                </a:solidFill>
                <a:latin typeface="Calibri" panose="020F0502020204030204" pitchFamily="34" charset="0"/>
              </a:rPr>
              <a:t> Better</a:t>
            </a:r>
          </a:p>
        </p:txBody>
      </p:sp>
      <p:sp>
        <p:nvSpPr>
          <p:cNvPr id="9265" name="TextBox 9264">
            <a:extLst>
              <a:ext uri="{FF2B5EF4-FFF2-40B4-BE49-F238E27FC236}">
                <a16:creationId xmlns:a16="http://schemas.microsoft.com/office/drawing/2014/main" id="{E39ED1E7-9D2A-8226-05AD-17594B81D802}"/>
              </a:ext>
            </a:extLst>
          </p:cNvPr>
          <p:cNvSpPr txBox="1"/>
          <p:nvPr/>
        </p:nvSpPr>
        <p:spPr bwMode="auto">
          <a:xfrm>
            <a:off x="8360542" y="6243124"/>
            <a:ext cx="89015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SABR Better</a:t>
            </a:r>
          </a:p>
        </p:txBody>
      </p:sp>
      <p:cxnSp>
        <p:nvCxnSpPr>
          <p:cNvPr id="9266" name="Straight Connector 9265">
            <a:extLst>
              <a:ext uri="{FF2B5EF4-FFF2-40B4-BE49-F238E27FC236}">
                <a16:creationId xmlns:a16="http://schemas.microsoft.com/office/drawing/2014/main" id="{49298650-7960-07AD-BDB9-1CBF077A0CC9}"/>
              </a:ext>
            </a:extLst>
          </p:cNvPr>
          <p:cNvCxnSpPr/>
          <p:nvPr/>
        </p:nvCxnSpPr>
        <p:spPr bwMode="auto">
          <a:xfrm>
            <a:off x="6310832" y="6334872"/>
            <a:ext cx="553000" cy="0"/>
          </a:xfrm>
          <a:prstGeom prst="line">
            <a:avLst/>
          </a:prstGeom>
          <a:noFill/>
          <a:ln w="28575" cap="flat" cmpd="sng" algn="ctr">
            <a:solidFill>
              <a:schemeClr val="bg1"/>
            </a:solidFill>
            <a:prstDash val="solid"/>
            <a:round/>
            <a:headEnd type="triangle" w="med" len="med"/>
            <a:tailEnd type="none" w="med" len="med"/>
          </a:ln>
          <a:effectLst/>
        </p:spPr>
      </p:cxnSp>
      <p:cxnSp>
        <p:nvCxnSpPr>
          <p:cNvPr id="9267" name="Straight Connector 9266">
            <a:extLst>
              <a:ext uri="{FF2B5EF4-FFF2-40B4-BE49-F238E27FC236}">
                <a16:creationId xmlns:a16="http://schemas.microsoft.com/office/drawing/2014/main" id="{02301D07-5507-EEE1-B068-8A62454A8B1D}"/>
              </a:ext>
            </a:extLst>
          </p:cNvPr>
          <p:cNvCxnSpPr>
            <a:cxnSpLocks/>
          </p:cNvCxnSpPr>
          <p:nvPr/>
        </p:nvCxnSpPr>
        <p:spPr bwMode="auto">
          <a:xfrm flipH="1">
            <a:off x="9187900" y="6334872"/>
            <a:ext cx="553000" cy="0"/>
          </a:xfrm>
          <a:prstGeom prst="line">
            <a:avLst/>
          </a:prstGeom>
          <a:noFill/>
          <a:ln w="28575" cap="flat" cmpd="sng" algn="ctr">
            <a:solidFill>
              <a:schemeClr val="bg1"/>
            </a:solidFill>
            <a:prstDash val="solid"/>
            <a:round/>
            <a:headEnd type="triangle" w="med" len="med"/>
            <a:tailEnd type="none" w="med" len="med"/>
          </a:ln>
          <a:effectLst/>
        </p:spPr>
      </p:cxnSp>
      <p:grpSp>
        <p:nvGrpSpPr>
          <p:cNvPr id="9" name="Group 8">
            <a:extLst>
              <a:ext uri="{FF2B5EF4-FFF2-40B4-BE49-F238E27FC236}">
                <a16:creationId xmlns:a16="http://schemas.microsoft.com/office/drawing/2014/main" id="{B636FAF8-5968-EDE7-5449-49B6031C922A}"/>
              </a:ext>
            </a:extLst>
          </p:cNvPr>
          <p:cNvGrpSpPr/>
          <p:nvPr/>
        </p:nvGrpSpPr>
        <p:grpSpPr>
          <a:xfrm>
            <a:off x="7279189" y="1849219"/>
            <a:ext cx="1321272" cy="95340"/>
            <a:chOff x="7141854" y="1841801"/>
            <a:chExt cx="931735" cy="95340"/>
          </a:xfrm>
        </p:grpSpPr>
        <p:cxnSp>
          <p:nvCxnSpPr>
            <p:cNvPr id="10" name="Straight Connector 9">
              <a:extLst>
                <a:ext uri="{FF2B5EF4-FFF2-40B4-BE49-F238E27FC236}">
                  <a16:creationId xmlns:a16="http://schemas.microsoft.com/office/drawing/2014/main" id="{C0F450EE-E1CB-E25E-CBD5-03491D38232F}"/>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7E38116-F1A5-3428-C338-8E5F8BA3951D}"/>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19BDDB1B-4803-3E38-82B3-7570A7576740}"/>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1DFD0946-3D20-742A-3CB9-0B5F4B21017B}"/>
              </a:ext>
            </a:extLst>
          </p:cNvPr>
          <p:cNvGrpSpPr/>
          <p:nvPr/>
        </p:nvGrpSpPr>
        <p:grpSpPr>
          <a:xfrm>
            <a:off x="7001426" y="2423971"/>
            <a:ext cx="1396085" cy="95340"/>
            <a:chOff x="7141854" y="1841801"/>
            <a:chExt cx="931735" cy="95340"/>
          </a:xfrm>
        </p:grpSpPr>
        <p:cxnSp>
          <p:nvCxnSpPr>
            <p:cNvPr id="22" name="Straight Connector 21">
              <a:extLst>
                <a:ext uri="{FF2B5EF4-FFF2-40B4-BE49-F238E27FC236}">
                  <a16:creationId xmlns:a16="http://schemas.microsoft.com/office/drawing/2014/main" id="{BA62316B-E0A0-F5CE-F2A4-203546614DE0}"/>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7965E9F-890F-04A4-663E-38ED942585BE}"/>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E678721-185D-956C-6AA2-EE951B551BEA}"/>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69B2E908-9C29-23B8-A327-1F5310D51CD3}"/>
              </a:ext>
            </a:extLst>
          </p:cNvPr>
          <p:cNvGrpSpPr/>
          <p:nvPr/>
        </p:nvGrpSpPr>
        <p:grpSpPr>
          <a:xfrm>
            <a:off x="6962863" y="3175675"/>
            <a:ext cx="1677539" cy="95340"/>
            <a:chOff x="7141854" y="1841801"/>
            <a:chExt cx="931735" cy="95340"/>
          </a:xfrm>
        </p:grpSpPr>
        <p:cxnSp>
          <p:nvCxnSpPr>
            <p:cNvPr id="41" name="Straight Connector 40">
              <a:extLst>
                <a:ext uri="{FF2B5EF4-FFF2-40B4-BE49-F238E27FC236}">
                  <a16:creationId xmlns:a16="http://schemas.microsoft.com/office/drawing/2014/main" id="{BD06DC77-DC4B-B01B-63AA-970E6EFB0DEB}"/>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B8EFA5A-7EA5-8C82-169F-D692DEF9310A}"/>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1A63458-310D-AE6E-DE6F-3EE26D1D7E1F}"/>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EB00F03B-DB2F-2A04-63FF-B76403E16E8F}"/>
              </a:ext>
            </a:extLst>
          </p:cNvPr>
          <p:cNvGrpSpPr/>
          <p:nvPr/>
        </p:nvGrpSpPr>
        <p:grpSpPr>
          <a:xfrm>
            <a:off x="7243850" y="3766625"/>
            <a:ext cx="991740" cy="95340"/>
            <a:chOff x="7141854" y="1841801"/>
            <a:chExt cx="931735" cy="95340"/>
          </a:xfrm>
        </p:grpSpPr>
        <p:cxnSp>
          <p:nvCxnSpPr>
            <p:cNvPr id="51" name="Straight Connector 50">
              <a:extLst>
                <a:ext uri="{FF2B5EF4-FFF2-40B4-BE49-F238E27FC236}">
                  <a16:creationId xmlns:a16="http://schemas.microsoft.com/office/drawing/2014/main" id="{2A6BFF56-B537-1C38-156E-41019EE0F56D}"/>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380E5B1-5C92-189C-16DB-BC2D8182ED88}"/>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FAC1D91-2D79-3E7B-307D-F739850FA0B2}"/>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C961EBF5-8D48-13CD-3C23-2CA8D4ED7DFA}"/>
              </a:ext>
            </a:extLst>
          </p:cNvPr>
          <p:cNvGrpSpPr/>
          <p:nvPr/>
        </p:nvGrpSpPr>
        <p:grpSpPr>
          <a:xfrm>
            <a:off x="6915236" y="4347200"/>
            <a:ext cx="1448943" cy="95340"/>
            <a:chOff x="7141854" y="1841801"/>
            <a:chExt cx="931735" cy="95340"/>
          </a:xfrm>
        </p:grpSpPr>
        <p:cxnSp>
          <p:nvCxnSpPr>
            <p:cNvPr id="56" name="Straight Connector 55">
              <a:extLst>
                <a:ext uri="{FF2B5EF4-FFF2-40B4-BE49-F238E27FC236}">
                  <a16:creationId xmlns:a16="http://schemas.microsoft.com/office/drawing/2014/main" id="{C549BBC3-6CE0-8059-9D6F-EB7C2D44B826}"/>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D819C52-136B-B4D7-6EBE-539B7EB109B1}"/>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D7AA124-90C6-1EF3-C7A2-82BB7F78222F}"/>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grpSp>
        <p:nvGrpSpPr>
          <p:cNvPr id="9233" name="Group 9232">
            <a:extLst>
              <a:ext uri="{FF2B5EF4-FFF2-40B4-BE49-F238E27FC236}">
                <a16:creationId xmlns:a16="http://schemas.microsoft.com/office/drawing/2014/main" id="{5C461582-D1D9-2F81-A39E-A883C5AD9100}"/>
              </a:ext>
            </a:extLst>
          </p:cNvPr>
          <p:cNvGrpSpPr/>
          <p:nvPr/>
        </p:nvGrpSpPr>
        <p:grpSpPr>
          <a:xfrm>
            <a:off x="5602540" y="4723835"/>
            <a:ext cx="2919475" cy="95340"/>
            <a:chOff x="7141854" y="1841801"/>
            <a:chExt cx="931735" cy="95340"/>
          </a:xfrm>
        </p:grpSpPr>
        <p:cxnSp>
          <p:nvCxnSpPr>
            <p:cNvPr id="9234" name="Straight Connector 9233">
              <a:extLst>
                <a:ext uri="{FF2B5EF4-FFF2-40B4-BE49-F238E27FC236}">
                  <a16:creationId xmlns:a16="http://schemas.microsoft.com/office/drawing/2014/main" id="{3F822FD9-D91F-9D74-E4CC-D461F626F5EE}"/>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D875AD6D-0B8B-700D-EE69-3E15D9C21436}"/>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3FCDF183-2D37-6EAE-CD5E-B137E8286479}"/>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grpSp>
        <p:nvGrpSpPr>
          <p:cNvPr id="9217" name="Group 9216">
            <a:extLst>
              <a:ext uri="{FF2B5EF4-FFF2-40B4-BE49-F238E27FC236}">
                <a16:creationId xmlns:a16="http://schemas.microsoft.com/office/drawing/2014/main" id="{9BA268A3-2916-0658-A58C-CA941418EC7E}"/>
              </a:ext>
            </a:extLst>
          </p:cNvPr>
          <p:cNvGrpSpPr/>
          <p:nvPr/>
        </p:nvGrpSpPr>
        <p:grpSpPr>
          <a:xfrm>
            <a:off x="7273959" y="5880746"/>
            <a:ext cx="1081847" cy="95340"/>
            <a:chOff x="7141854" y="1841801"/>
            <a:chExt cx="931735" cy="95340"/>
          </a:xfrm>
        </p:grpSpPr>
        <p:cxnSp>
          <p:nvCxnSpPr>
            <p:cNvPr id="9219" name="Straight Connector 9218">
              <a:extLst>
                <a:ext uri="{FF2B5EF4-FFF2-40B4-BE49-F238E27FC236}">
                  <a16:creationId xmlns:a16="http://schemas.microsoft.com/office/drawing/2014/main" id="{C05F33E7-7AD4-EACA-5888-964A729C5F05}"/>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4DEC352B-F205-F524-A171-81AF81A5D2E0}"/>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9221" name="Straight Connector 9220">
              <a:extLst>
                <a:ext uri="{FF2B5EF4-FFF2-40B4-BE49-F238E27FC236}">
                  <a16:creationId xmlns:a16="http://schemas.microsoft.com/office/drawing/2014/main" id="{125A4E99-C9B2-8CA0-F82C-86A3D4A61EC3}"/>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grpSp>
        <p:nvGrpSpPr>
          <p:cNvPr id="9243" name="Group 9242">
            <a:extLst>
              <a:ext uri="{FF2B5EF4-FFF2-40B4-BE49-F238E27FC236}">
                <a16:creationId xmlns:a16="http://schemas.microsoft.com/office/drawing/2014/main" id="{58C105DF-50F3-1433-B0C7-6149925B0891}"/>
              </a:ext>
            </a:extLst>
          </p:cNvPr>
          <p:cNvGrpSpPr/>
          <p:nvPr/>
        </p:nvGrpSpPr>
        <p:grpSpPr>
          <a:xfrm>
            <a:off x="7478319" y="5306574"/>
            <a:ext cx="1345922" cy="95340"/>
            <a:chOff x="7141854" y="1841801"/>
            <a:chExt cx="931735" cy="95340"/>
          </a:xfrm>
        </p:grpSpPr>
        <p:cxnSp>
          <p:nvCxnSpPr>
            <p:cNvPr id="9244" name="Straight Connector 9243">
              <a:extLst>
                <a:ext uri="{FF2B5EF4-FFF2-40B4-BE49-F238E27FC236}">
                  <a16:creationId xmlns:a16="http://schemas.microsoft.com/office/drawing/2014/main" id="{32D4D209-AC59-45A0-79D2-46C3A2976605}"/>
                </a:ext>
              </a:extLst>
            </p:cNvPr>
            <p:cNvCxnSpPr/>
            <p:nvPr/>
          </p:nvCxnSpPr>
          <p:spPr bwMode="auto">
            <a:xfrm>
              <a:off x="7141854" y="1889471"/>
              <a:ext cx="931735" cy="0"/>
            </a:xfrm>
            <a:prstGeom prst="line">
              <a:avLst/>
            </a:prstGeom>
            <a:noFill/>
            <a:ln w="19050" cap="flat" cmpd="sng" algn="ctr">
              <a:solidFill>
                <a:schemeClr val="bg2"/>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6313685A-04C9-9D56-DE5B-98E416964042}"/>
                </a:ext>
              </a:extLst>
            </p:cNvPr>
            <p:cNvCxnSpPr/>
            <p:nvPr/>
          </p:nvCxnSpPr>
          <p:spPr bwMode="auto">
            <a:xfrm>
              <a:off x="7141854" y="1841801"/>
              <a:ext cx="0" cy="95340"/>
            </a:xfrm>
            <a:prstGeom prst="line">
              <a:avLst/>
            </a:prstGeom>
            <a:noFill/>
            <a:ln w="19050" cap="flat" cmpd="sng" algn="ctr">
              <a:solidFill>
                <a:schemeClr val="bg2"/>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D36EA538-1D94-CC27-EE7A-DE26EA070067}"/>
                </a:ext>
              </a:extLst>
            </p:cNvPr>
            <p:cNvCxnSpPr/>
            <p:nvPr/>
          </p:nvCxnSpPr>
          <p:spPr bwMode="auto">
            <a:xfrm>
              <a:off x="8073588" y="1841801"/>
              <a:ext cx="0" cy="95340"/>
            </a:xfrm>
            <a:prstGeom prst="line">
              <a:avLst/>
            </a:prstGeom>
            <a:noFill/>
            <a:ln w="19050" cap="flat" cmpd="sng" algn="ctr">
              <a:solidFill>
                <a:schemeClr val="bg2"/>
              </a:solidFill>
              <a:prstDash val="solid"/>
              <a:round/>
              <a:headEnd type="none" w="med" len="med"/>
              <a:tailEnd type="none" w="med" len="med"/>
            </a:ln>
            <a:effectLst/>
          </p:spPr>
        </p:cxnSp>
      </p:grpSp>
      <p:sp>
        <p:nvSpPr>
          <p:cNvPr id="9268" name="TextBox 9267">
            <a:extLst>
              <a:ext uri="{FF2B5EF4-FFF2-40B4-BE49-F238E27FC236}">
                <a16:creationId xmlns:a16="http://schemas.microsoft.com/office/drawing/2014/main" id="{30A570BF-F4F7-800D-9211-B919BCF36D74}"/>
              </a:ext>
            </a:extLst>
          </p:cNvPr>
          <p:cNvSpPr txBox="1"/>
          <p:nvPr/>
        </p:nvSpPr>
        <p:spPr bwMode="auto">
          <a:xfrm>
            <a:off x="719138" y="6136777"/>
            <a:ext cx="539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*HR (95% CI) could not be estimated due to lack of EFS events in 1 or both arms. </a:t>
            </a:r>
          </a:p>
        </p:txBody>
      </p:sp>
    </p:spTree>
    <p:extLst>
      <p:ext uri="{BB962C8B-B14F-4D97-AF65-F5344CB8AC3E}">
        <p14:creationId xmlns:p14="http://schemas.microsoft.com/office/powerpoint/2010/main" val="3571215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I-SABR: Safety</a:t>
            </a:r>
            <a:endParaRPr lang="en-US" altLang="en-US" dirty="0"/>
          </a:p>
        </p:txBody>
      </p:sp>
      <p:graphicFrame>
        <p:nvGraphicFramePr>
          <p:cNvPr id="3" name="Group 3">
            <a:extLst>
              <a:ext uri="{FF2B5EF4-FFF2-40B4-BE49-F238E27FC236}">
                <a16:creationId xmlns:a16="http://schemas.microsoft.com/office/drawing/2014/main" id="{AB57BBAD-1E69-CF8A-8BA4-AE2FE7F5AE48}"/>
              </a:ext>
            </a:extLst>
          </p:cNvPr>
          <p:cNvGraphicFramePr>
            <a:graphicFrameLocks/>
          </p:cNvGraphicFramePr>
          <p:nvPr>
            <p:extLst>
              <p:ext uri="{D42A27DB-BD31-4B8C-83A1-F6EECF244321}">
                <p14:modId xmlns:p14="http://schemas.microsoft.com/office/powerpoint/2010/main" val="2660578736"/>
              </p:ext>
            </p:extLst>
          </p:nvPr>
        </p:nvGraphicFramePr>
        <p:xfrm>
          <a:off x="522287" y="1258435"/>
          <a:ext cx="5376671" cy="5090368"/>
        </p:xfrm>
        <a:graphic>
          <a:graphicData uri="http://schemas.openxmlformats.org/drawingml/2006/table">
            <a:tbl>
              <a:tblPr/>
              <a:tblGrid>
                <a:gridCol w="1825623">
                  <a:extLst>
                    <a:ext uri="{9D8B030D-6E8A-4147-A177-3AD203B41FA5}">
                      <a16:colId xmlns:a16="http://schemas.microsoft.com/office/drawing/2014/main" val="20000"/>
                    </a:ext>
                  </a:extLst>
                </a:gridCol>
                <a:gridCol w="887762">
                  <a:extLst>
                    <a:ext uri="{9D8B030D-6E8A-4147-A177-3AD203B41FA5}">
                      <a16:colId xmlns:a16="http://schemas.microsoft.com/office/drawing/2014/main" val="20001"/>
                    </a:ext>
                  </a:extLst>
                </a:gridCol>
                <a:gridCol w="887762">
                  <a:extLst>
                    <a:ext uri="{9D8B030D-6E8A-4147-A177-3AD203B41FA5}">
                      <a16:colId xmlns:a16="http://schemas.microsoft.com/office/drawing/2014/main" val="20002"/>
                    </a:ext>
                  </a:extLst>
                </a:gridCol>
                <a:gridCol w="887762">
                  <a:extLst>
                    <a:ext uri="{9D8B030D-6E8A-4147-A177-3AD203B41FA5}">
                      <a16:colId xmlns:a16="http://schemas.microsoft.com/office/drawing/2014/main" val="166360779"/>
                    </a:ext>
                  </a:extLst>
                </a:gridCol>
                <a:gridCol w="887762">
                  <a:extLst>
                    <a:ext uri="{9D8B030D-6E8A-4147-A177-3AD203B41FA5}">
                      <a16:colId xmlns:a16="http://schemas.microsoft.com/office/drawing/2014/main" val="1637580851"/>
                    </a:ext>
                  </a:extLst>
                </a:gridCol>
              </a:tblGrid>
              <a:tr h="47711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Grade ≥2 AE,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SABR + Nivo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SABR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18043867"/>
                  </a:ext>
                </a:extLst>
              </a:tr>
              <a:tr h="28066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Acute kidney injury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Adrenal insufficiency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Anorexia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66937870"/>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4816866"/>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Blurred vision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32277428"/>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Conjunctivitis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1021369"/>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81210622"/>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3082568"/>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01064337"/>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96623203"/>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82308114"/>
                  </a:ext>
                </a:extLst>
              </a:tr>
            </a:tbl>
          </a:graphicData>
        </a:graphic>
      </p:graphicFrame>
      <p:sp>
        <p:nvSpPr>
          <p:cNvPr id="5" name="TextBox 4">
            <a:extLst>
              <a:ext uri="{FF2B5EF4-FFF2-40B4-BE49-F238E27FC236}">
                <a16:creationId xmlns:a16="http://schemas.microsoft.com/office/drawing/2014/main" id="{0C9DADE4-9F75-9868-F1C1-BC401A05BD89}"/>
              </a:ext>
            </a:extLst>
          </p:cNvPr>
          <p:cNvSpPr txBox="1"/>
          <p:nvPr/>
        </p:nvSpPr>
        <p:spPr bwMode="auto">
          <a:xfrm>
            <a:off x="6293042" y="5828663"/>
            <a:ext cx="50375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rPr>
              <a:t>No </a:t>
            </a:r>
            <a:r>
              <a:rPr lang="en-US" b="0" dirty="0">
                <a:solidFill>
                  <a:srgbClr val="000000"/>
                </a:solidFill>
                <a:latin typeface="Calibri" panose="020F0502020204030204" pitchFamily="34" charset="0"/>
              </a:rPr>
              <a:t>grade 4/5 AEs reported</a:t>
            </a:r>
            <a:r>
              <a:rPr kumimoji="0" lang="en-US" b="0" i="0" u="none" strike="noStrike" kern="1200" cap="none" spc="0" normalizeH="0" baseline="0" noProof="0" dirty="0">
                <a:ln>
                  <a:noFill/>
                </a:ln>
                <a:solidFill>
                  <a:srgbClr val="000000"/>
                </a:solidFill>
                <a:effectLst/>
                <a:uLnTx/>
                <a:uFillTx/>
                <a:latin typeface="Calibri" panose="020F0502020204030204" pitchFamily="34" charset="0"/>
              </a:rPr>
              <a:t> </a:t>
            </a:r>
          </a:p>
        </p:txBody>
      </p:sp>
      <p:graphicFrame>
        <p:nvGraphicFramePr>
          <p:cNvPr id="6" name="Group 3">
            <a:extLst>
              <a:ext uri="{FF2B5EF4-FFF2-40B4-BE49-F238E27FC236}">
                <a16:creationId xmlns:a16="http://schemas.microsoft.com/office/drawing/2014/main" id="{11F3BC56-07E8-027D-7CAA-2BDB34F624B2}"/>
              </a:ext>
            </a:extLst>
          </p:cNvPr>
          <p:cNvGraphicFramePr>
            <a:graphicFrameLocks/>
          </p:cNvGraphicFramePr>
          <p:nvPr>
            <p:extLst>
              <p:ext uri="{D42A27DB-BD31-4B8C-83A1-F6EECF244321}">
                <p14:modId xmlns:p14="http://schemas.microsoft.com/office/powerpoint/2010/main" val="2688247706"/>
              </p:ext>
            </p:extLst>
          </p:nvPr>
        </p:nvGraphicFramePr>
        <p:xfrm>
          <a:off x="6293042" y="1258435"/>
          <a:ext cx="5376671" cy="4511232"/>
        </p:xfrm>
        <a:graphic>
          <a:graphicData uri="http://schemas.openxmlformats.org/drawingml/2006/table">
            <a:tbl>
              <a:tblPr/>
              <a:tblGrid>
                <a:gridCol w="1956436">
                  <a:extLst>
                    <a:ext uri="{9D8B030D-6E8A-4147-A177-3AD203B41FA5}">
                      <a16:colId xmlns:a16="http://schemas.microsoft.com/office/drawing/2014/main" val="20000"/>
                    </a:ext>
                  </a:extLst>
                </a:gridCol>
                <a:gridCol w="756949">
                  <a:extLst>
                    <a:ext uri="{9D8B030D-6E8A-4147-A177-3AD203B41FA5}">
                      <a16:colId xmlns:a16="http://schemas.microsoft.com/office/drawing/2014/main" val="20001"/>
                    </a:ext>
                  </a:extLst>
                </a:gridCol>
                <a:gridCol w="887762">
                  <a:extLst>
                    <a:ext uri="{9D8B030D-6E8A-4147-A177-3AD203B41FA5}">
                      <a16:colId xmlns:a16="http://schemas.microsoft.com/office/drawing/2014/main" val="20002"/>
                    </a:ext>
                  </a:extLst>
                </a:gridCol>
                <a:gridCol w="887762">
                  <a:extLst>
                    <a:ext uri="{9D8B030D-6E8A-4147-A177-3AD203B41FA5}">
                      <a16:colId xmlns:a16="http://schemas.microsoft.com/office/drawing/2014/main" val="166360779"/>
                    </a:ext>
                  </a:extLst>
                </a:gridCol>
                <a:gridCol w="887762">
                  <a:extLst>
                    <a:ext uri="{9D8B030D-6E8A-4147-A177-3AD203B41FA5}">
                      <a16:colId xmlns:a16="http://schemas.microsoft.com/office/drawing/2014/main" val="1637580851"/>
                    </a:ext>
                  </a:extLst>
                </a:gridCol>
              </a:tblGrid>
              <a:tr h="47711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Grade ≥2 AE,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SABR + Nivo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SABR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18043867"/>
                  </a:ext>
                </a:extLst>
              </a:tr>
              <a:tr h="28066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Hepatitis (acute)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Myalgia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Oral mucositis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66937870"/>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Oral dysesthesia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4816866"/>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Pneumonia (infectious)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32277428"/>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1021369"/>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81210622"/>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3082568"/>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Xerophthalmia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01064337"/>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Xerostomia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96623203"/>
                  </a:ext>
                </a:extLst>
              </a:tr>
            </a:tbl>
          </a:graphicData>
        </a:graphic>
      </p:graphicFrame>
      <p:sp>
        <p:nvSpPr>
          <p:cNvPr id="4" name="Text Box 11">
            <a:extLst>
              <a:ext uri="{FF2B5EF4-FFF2-40B4-BE49-F238E27FC236}">
                <a16:creationId xmlns:a16="http://schemas.microsoft.com/office/drawing/2014/main" id="{CE3DD40D-D875-0172-BC6F-7CB5C85401E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Chang. Lancet. 2023;402:871. Chang. WCLC 2023. Abstr OA12.04.</a:t>
            </a:r>
          </a:p>
        </p:txBody>
      </p:sp>
    </p:spTree>
    <p:extLst>
      <p:ext uri="{BB962C8B-B14F-4D97-AF65-F5344CB8AC3E}">
        <p14:creationId xmlns:p14="http://schemas.microsoft.com/office/powerpoint/2010/main" val="4244026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I-SABR: Pattern of Failure</a:t>
            </a:r>
            <a:endParaRPr lang="en-US" altLang="en-US" dirty="0"/>
          </a:p>
        </p:txBody>
      </p:sp>
      <p:graphicFrame>
        <p:nvGraphicFramePr>
          <p:cNvPr id="3" name="Group 3">
            <a:extLst>
              <a:ext uri="{FF2B5EF4-FFF2-40B4-BE49-F238E27FC236}">
                <a16:creationId xmlns:a16="http://schemas.microsoft.com/office/drawing/2014/main" id="{AB57BBAD-1E69-CF8A-8BA4-AE2FE7F5AE48}"/>
              </a:ext>
            </a:extLst>
          </p:cNvPr>
          <p:cNvGraphicFramePr>
            <a:graphicFrameLocks/>
          </p:cNvGraphicFramePr>
          <p:nvPr>
            <p:extLst>
              <p:ext uri="{D42A27DB-BD31-4B8C-83A1-F6EECF244321}">
                <p14:modId xmlns:p14="http://schemas.microsoft.com/office/powerpoint/2010/main" val="2568090777"/>
              </p:ext>
            </p:extLst>
          </p:nvPr>
        </p:nvGraphicFramePr>
        <p:xfrm>
          <a:off x="709797" y="1277779"/>
          <a:ext cx="5165485" cy="3474848"/>
        </p:xfrm>
        <a:graphic>
          <a:graphicData uri="http://schemas.openxmlformats.org/drawingml/2006/table">
            <a:tbl>
              <a:tblPr/>
              <a:tblGrid>
                <a:gridCol w="2573153">
                  <a:extLst>
                    <a:ext uri="{9D8B030D-6E8A-4147-A177-3AD203B41FA5}">
                      <a16:colId xmlns:a16="http://schemas.microsoft.com/office/drawing/2014/main" val="20000"/>
                    </a:ext>
                  </a:extLst>
                </a:gridCol>
                <a:gridCol w="1454150">
                  <a:extLst>
                    <a:ext uri="{9D8B030D-6E8A-4147-A177-3AD203B41FA5}">
                      <a16:colId xmlns:a16="http://schemas.microsoft.com/office/drawing/2014/main" val="20001"/>
                    </a:ext>
                  </a:extLst>
                </a:gridCol>
                <a:gridCol w="1138182">
                  <a:extLst>
                    <a:ext uri="{9D8B030D-6E8A-4147-A177-3AD203B41FA5}">
                      <a16:colId xmlns:a16="http://schemas.microsoft.com/office/drawing/2014/main" val="166360779"/>
                    </a:ext>
                  </a:extLst>
                </a:gridCol>
              </a:tblGrid>
              <a:tr h="4771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SABR + Nivo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SABR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18043867"/>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Local failure only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Regional failure only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Distant metastasis only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66937870"/>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Local + regional failure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4816866"/>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Local + distant failure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32277428"/>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Local + regional + distant failure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1021369"/>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Regional + distant failure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81210622"/>
                  </a:ext>
                </a:extLst>
              </a:tr>
            </a:tbl>
          </a:graphicData>
        </a:graphic>
      </p:graphicFrame>
      <p:graphicFrame>
        <p:nvGraphicFramePr>
          <p:cNvPr id="7" name="Group 3">
            <a:extLst>
              <a:ext uri="{FF2B5EF4-FFF2-40B4-BE49-F238E27FC236}">
                <a16:creationId xmlns:a16="http://schemas.microsoft.com/office/drawing/2014/main" id="{59188DF1-2794-C958-E5AA-CB1A79AFCF82}"/>
              </a:ext>
            </a:extLst>
          </p:cNvPr>
          <p:cNvGraphicFramePr>
            <a:graphicFrameLocks/>
          </p:cNvGraphicFramePr>
          <p:nvPr>
            <p:extLst>
              <p:ext uri="{D42A27DB-BD31-4B8C-83A1-F6EECF244321}">
                <p14:modId xmlns:p14="http://schemas.microsoft.com/office/powerpoint/2010/main" val="589358925"/>
              </p:ext>
            </p:extLst>
          </p:nvPr>
        </p:nvGraphicFramePr>
        <p:xfrm>
          <a:off x="6316718" y="1277779"/>
          <a:ext cx="5165485" cy="3749168"/>
        </p:xfrm>
        <a:graphic>
          <a:graphicData uri="http://schemas.openxmlformats.org/drawingml/2006/table">
            <a:tbl>
              <a:tblPr/>
              <a:tblGrid>
                <a:gridCol w="2573153">
                  <a:extLst>
                    <a:ext uri="{9D8B030D-6E8A-4147-A177-3AD203B41FA5}">
                      <a16:colId xmlns:a16="http://schemas.microsoft.com/office/drawing/2014/main" val="20000"/>
                    </a:ext>
                  </a:extLst>
                </a:gridCol>
                <a:gridCol w="1454150">
                  <a:extLst>
                    <a:ext uri="{9D8B030D-6E8A-4147-A177-3AD203B41FA5}">
                      <a16:colId xmlns:a16="http://schemas.microsoft.com/office/drawing/2014/main" val="20001"/>
                    </a:ext>
                  </a:extLst>
                </a:gridCol>
                <a:gridCol w="1138182">
                  <a:extLst>
                    <a:ext uri="{9D8B030D-6E8A-4147-A177-3AD203B41FA5}">
                      <a16:colId xmlns:a16="http://schemas.microsoft.com/office/drawing/2014/main" val="166360779"/>
                    </a:ext>
                  </a:extLst>
                </a:gridCol>
              </a:tblGrid>
              <a:tr h="4771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SABR + Nivo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SABR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18043867"/>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Second primary lung cancer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local failure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regional failure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66937870"/>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distant failure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4816866"/>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32277428"/>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recurrence and/or death 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(36.0)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1021369"/>
                  </a:ext>
                </a:extLst>
              </a:tr>
              <a:tr h="280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relapse or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(87.9)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(64.0)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81210622"/>
                  </a:ext>
                </a:extLst>
              </a:tr>
            </a:tbl>
          </a:graphicData>
        </a:graphic>
      </p:graphicFrame>
      <p:sp>
        <p:nvSpPr>
          <p:cNvPr id="4" name="Text Box 11">
            <a:extLst>
              <a:ext uri="{FF2B5EF4-FFF2-40B4-BE49-F238E27FC236}">
                <a16:creationId xmlns:a16="http://schemas.microsoft.com/office/drawing/2014/main" id="{F3B8EA32-63B0-A85E-903E-71F888EE0C6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Chang. Lancet. 2023;402:871. Chang. WCLC 2023. Abstr OA12.04.</a:t>
            </a:r>
          </a:p>
        </p:txBody>
      </p:sp>
    </p:spTree>
    <p:extLst>
      <p:ext uri="{BB962C8B-B14F-4D97-AF65-F5344CB8AC3E}">
        <p14:creationId xmlns:p14="http://schemas.microsoft.com/office/powerpoint/2010/main" val="2371310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I-SABR: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600" dirty="0">
                <a:effectLst/>
                <a:latin typeface="Calibri" panose="020F0502020204030204" pitchFamily="34" charset="0"/>
                <a:ea typeface="Times New Roman" panose="02020603050405020304" pitchFamily="18" charset="0"/>
                <a:cs typeface="Times New Roman" panose="02020603050405020304" pitchFamily="18" charset="0"/>
              </a:rPr>
              <a:t>Current analysis of phase II I-SABR trial showed SABR + nivolumab significantly improved EFS vs SABR alone in patients with untreated early-stage or </a:t>
            </a:r>
            <a:r>
              <a:rPr lang="en-US" sz="2600" dirty="0">
                <a:effectLst/>
                <a:ea typeface="Times New Roman" panose="02020603050405020304" pitchFamily="18" charset="0"/>
                <a:cs typeface="Times New Roman" panose="02020603050405020304" pitchFamily="18" charset="0"/>
              </a:rPr>
              <a:t>isolated </a:t>
            </a:r>
            <a:r>
              <a:rPr lang="en-US" sz="2600" dirty="0">
                <a:ea typeface="Times New Roman" panose="02020603050405020304" pitchFamily="18" charset="0"/>
                <a:cs typeface="Times New Roman" panose="02020603050405020304" pitchFamily="18" charset="0"/>
              </a:rPr>
              <a:t>l</a:t>
            </a:r>
            <a:r>
              <a:rPr lang="en-US" sz="2600" dirty="0">
                <a:effectLst/>
                <a:ea typeface="Times New Roman" panose="02020603050405020304" pitchFamily="18" charset="0"/>
                <a:cs typeface="Times New Roman" panose="02020603050405020304" pitchFamily="18" charset="0"/>
              </a:rPr>
              <a:t>ung </a:t>
            </a:r>
            <a:r>
              <a:rPr lang="en-US" sz="2600" dirty="0">
                <a:ea typeface="Times New Roman" panose="02020603050405020304" pitchFamily="18" charset="0"/>
                <a:cs typeface="Times New Roman" panose="02020603050405020304" pitchFamily="18" charset="0"/>
              </a:rPr>
              <a:t>p</a:t>
            </a:r>
            <a:r>
              <a:rPr lang="en-US" sz="2600" dirty="0">
                <a:effectLst/>
                <a:ea typeface="Times New Roman" panose="02020603050405020304" pitchFamily="18" charset="0"/>
                <a:cs typeface="Times New Roman" panose="02020603050405020304" pitchFamily="18" charset="0"/>
              </a:rPr>
              <a:t>arenchymal </a:t>
            </a:r>
            <a:r>
              <a:rPr lang="en-US" sz="2600" dirty="0">
                <a:ea typeface="Times New Roman" panose="02020603050405020304" pitchFamily="18" charset="0"/>
                <a:cs typeface="Times New Roman" panose="02020603050405020304" pitchFamily="18" charset="0"/>
              </a:rPr>
              <a:t>r</a:t>
            </a:r>
            <a:r>
              <a:rPr lang="en-US" sz="2600" dirty="0">
                <a:effectLst/>
                <a:ea typeface="Times New Roman" panose="02020603050405020304" pitchFamily="18" charset="0"/>
                <a:cs typeface="Times New Roman" panose="02020603050405020304" pitchFamily="18" charset="0"/>
              </a:rPr>
              <a:t>ecurrent </a:t>
            </a:r>
            <a:r>
              <a:rPr lang="en-US" sz="2600" dirty="0">
                <a:ea typeface="Times New Roman" panose="02020603050405020304" pitchFamily="18" charset="0"/>
                <a:cs typeface="Times New Roman" panose="02020603050405020304" pitchFamily="18" charset="0"/>
              </a:rPr>
              <a:t>n</a:t>
            </a:r>
            <a:r>
              <a:rPr lang="en-US" sz="2600" dirty="0">
                <a:effectLst/>
                <a:ea typeface="Times New Roman" panose="02020603050405020304" pitchFamily="18" charset="0"/>
                <a:cs typeface="Times New Roman" panose="02020603050405020304" pitchFamily="18" charset="0"/>
              </a:rPr>
              <a:t>ode-</a:t>
            </a:r>
            <a:r>
              <a:rPr lang="en-US" sz="2600" dirty="0">
                <a:ea typeface="Times New Roman" panose="02020603050405020304" pitchFamily="18" charset="0"/>
                <a:cs typeface="Times New Roman" panose="02020603050405020304" pitchFamily="18" charset="0"/>
              </a:rPr>
              <a:t>n</a:t>
            </a:r>
            <a:r>
              <a:rPr lang="en-US" sz="2600" dirty="0">
                <a:effectLst/>
                <a:ea typeface="Times New Roman" panose="02020603050405020304" pitchFamily="18" charset="0"/>
                <a:cs typeface="Times New Roman" panose="02020603050405020304" pitchFamily="18" charset="0"/>
              </a:rPr>
              <a:t>egative </a:t>
            </a:r>
            <a:r>
              <a:rPr lang="en-US" sz="2600" dirty="0">
                <a:ea typeface="Times New Roman" panose="02020603050405020304" pitchFamily="18" charset="0"/>
                <a:cs typeface="Times New Roman" panose="02020603050405020304" pitchFamily="18" charset="0"/>
              </a:rPr>
              <a:t>NSCLC</a:t>
            </a:r>
          </a:p>
          <a:p>
            <a:pPr lvl="1"/>
            <a:r>
              <a:rPr lang="en-US" sz="2400" dirty="0">
                <a:effectLst/>
                <a:latin typeface="Calibri" panose="020F0502020204030204" pitchFamily="34" charset="0"/>
                <a:ea typeface="Times New Roman" panose="02020603050405020304" pitchFamily="18" charset="0"/>
                <a:cs typeface="Times New Roman" panose="02020603050405020304" pitchFamily="18" charset="0"/>
              </a:rPr>
              <a:t>4-yr EFS: 77% with SABR + Nivo vs 53% </a:t>
            </a:r>
            <a:r>
              <a:rPr lang="en-US" sz="2400" dirty="0">
                <a:ea typeface="Times New Roman" panose="02020603050405020304" pitchFamily="18" charset="0"/>
                <a:cs typeface="Times New Roman" panose="02020603050405020304" pitchFamily="18" charset="0"/>
              </a:rPr>
              <a:t>with </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SABR</a:t>
            </a:r>
            <a:r>
              <a:rPr lang="en-US" sz="2400" dirty="0">
                <a:ea typeface="Times New Roman" panose="02020603050405020304" pitchFamily="18" charset="0"/>
                <a:cs typeface="Times New Roman" panose="02020603050405020304" pitchFamily="18" charset="0"/>
              </a:rPr>
              <a:t> (</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HR: 0.38; 95% CI: 0.19-0.75; </a:t>
            </a:r>
            <a:br>
              <a:rPr lang="en-US" sz="2400" dirty="0">
                <a:effectLst/>
                <a:latin typeface="Calibri" panose="020F0502020204030204" pitchFamily="34" charset="0"/>
                <a:ea typeface="Times New Roman" panose="02020603050405020304" pitchFamily="18" charset="0"/>
                <a:cs typeface="Times New Roman" panose="02020603050405020304" pitchFamily="18" charset="0"/>
              </a:rPr>
            </a:br>
            <a:r>
              <a:rPr lang="en-US" sz="2400" i="1" dirty="0">
                <a:effectLst/>
                <a:latin typeface="Calibri" panose="020F0502020204030204" pitchFamily="34" charset="0"/>
                <a:ea typeface="Times New Roman" panose="02020603050405020304" pitchFamily="18" charset="0"/>
                <a:cs typeface="Times New Roman" panose="02020603050405020304" pitchFamily="18" charset="0"/>
              </a:rPr>
              <a:t>P</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 .0056)</a:t>
            </a:r>
            <a:endParaRPr lang="en-US" dirty="0">
              <a:ea typeface="Times New Roman" panose="02020603050405020304" pitchFamily="18" charset="0"/>
              <a:cs typeface="Times New Roman" panose="02020603050405020304" pitchFamily="18" charset="0"/>
            </a:endParaRPr>
          </a:p>
          <a:p>
            <a:r>
              <a:rPr lang="en-US" sz="2600" dirty="0">
                <a:ea typeface="Times New Roman" panose="02020603050405020304" pitchFamily="18" charset="0"/>
                <a:cs typeface="Times New Roman" panose="02020603050405020304" pitchFamily="18" charset="0"/>
              </a:rPr>
              <a:t>SABR + nivolumab had a tolerable safety profile, with no grade ≥4 toxicity</a:t>
            </a:r>
          </a:p>
          <a:p>
            <a:r>
              <a:rPr lang="en-US" sz="2600" dirty="0">
                <a:ea typeface="Times New Roman" panose="02020603050405020304" pitchFamily="18" charset="0"/>
                <a:cs typeface="Times New Roman" panose="02020603050405020304" pitchFamily="18" charset="0"/>
              </a:rPr>
              <a:t>I</a:t>
            </a:r>
            <a:r>
              <a:rPr lang="en-US" sz="2600" dirty="0">
                <a:effectLst/>
                <a:latin typeface="Calibri" panose="020F0502020204030204" pitchFamily="34" charset="0"/>
                <a:ea typeface="Times New Roman" panose="02020603050405020304" pitchFamily="18" charset="0"/>
                <a:cs typeface="Times New Roman" panose="02020603050405020304" pitchFamily="18" charset="0"/>
              </a:rPr>
              <a:t>n</a:t>
            </a:r>
            <a:r>
              <a:rPr lang="en-US" sz="2600" dirty="0">
                <a:ea typeface="Times New Roman" panose="02020603050405020304" pitchFamily="18" charset="0"/>
                <a:cs typeface="Times New Roman" panose="02020603050405020304" pitchFamily="18" charset="0"/>
              </a:rPr>
              <a:t>vestigators concluded that SABR + immunotherapy may be a treatment option for this patient population, but a randomized phase III trial is needed to confirm</a:t>
            </a:r>
            <a:endParaRPr lang="en-US" sz="2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Text Box 11">
            <a:extLst>
              <a:ext uri="{FF2B5EF4-FFF2-40B4-BE49-F238E27FC236}">
                <a16:creationId xmlns:a16="http://schemas.microsoft.com/office/drawing/2014/main" id="{16550319-3C12-96A5-A748-CB4DD6FD4A6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Chang. Lancet. 2023;402:871. Chang. WCLC 2023. Abstr OA12.04.</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commentary from lung cancer experts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5537DDB0AE9834D974319B52383B1AD" ma:contentTypeVersion="1" ma:contentTypeDescription="Create a new document." ma:contentTypeScope="" ma:versionID="03f8cfa8b770a241eaab6193e074c7a4">
  <xsd:schema xmlns:xsd="http://www.w3.org/2001/XMLSchema" xmlns:xs="http://www.w3.org/2001/XMLSchema" xmlns:p="http://schemas.microsoft.com/office/2006/metadata/properties" xmlns:ns2="d54cbe69-32bd-412a-b004-9152f949605e" xmlns:ns3="def205c8-bc43-4465-b06a-66c2e6bcfb3a" targetNamespace="http://schemas.microsoft.com/office/2006/metadata/properties" ma:root="true" ma:fieldsID="36230bb5621f5466ddafe80a009075be" ns2:_="" ns3:_="">
    <xsd:import namespace="d54cbe69-32bd-412a-b004-9152f949605e"/>
    <xsd:import namespace="def205c8-bc43-4465-b06a-66c2e6bcfb3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ef205c8-bc43-4465-b06a-66c2e6bcfb3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56M7VY3CDVN5-962279962-2</_dlc_DocId>
    <_dlc_DocIdUrl xmlns="d54cbe69-32bd-412a-b004-9152f949605e">
      <Url>https://intranet.clinicaloptions.com/mews/oncology/ONC_2023_Lung_WCLC_CF_(PRP6561)/Slides__11/_layouts/15/DocIdRedir.aspx?ID=56M7VY3CDVN5-962279962-2</Url>
      <Description>56M7VY3CDVN5-962279962-2</Description>
    </_dlc_DocIdUrl>
    <Document_x0020_Category xmlns="def205c8-bc43-4465-b06a-66c2e6bcfb3a">Conference Capsule Slides</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3EABEB8-E814-4D6E-AFFC-757D0C6707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ef205c8-bc43-4465-b06a-66c2e6bcfb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schemas.openxmlformats.org/package/2006/metadata/core-properties"/>
    <ds:schemaRef ds:uri="http://purl.org/dc/dcmitype/"/>
    <ds:schemaRef ds:uri="http://schemas.microsoft.com/office/2006/documentManagement/types"/>
    <ds:schemaRef ds:uri="http://www.w3.org/XML/1998/namespace"/>
    <ds:schemaRef ds:uri="http://schemas.microsoft.com/office/infopath/2007/PartnerControls"/>
    <ds:schemaRef ds:uri="http://schemas.microsoft.com/office/2006/metadata/properties"/>
    <ds:schemaRef ds:uri="def205c8-bc43-4465-b06a-66c2e6bcfb3a"/>
    <ds:schemaRef ds:uri="http://purl.org/dc/elements/1.1/"/>
    <ds:schemaRef ds:uri="d54cbe69-32bd-412a-b004-9152f949605e"/>
    <ds:schemaRef ds:uri="http://purl.org/dc/terms/"/>
  </ds:schemaRefs>
</ds:datastoreItem>
</file>

<file path=customXml/itemProps5.xml><?xml version="1.0" encoding="utf-8"?>
<ds:datastoreItem xmlns:ds="http://schemas.openxmlformats.org/officeDocument/2006/customXml" ds:itemID="{3A579C29-5EB6-49FC-8AE0-69051D9808D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760</TotalTime>
  <Words>2713</Words>
  <Application>Microsoft Office PowerPoint</Application>
  <PresentationFormat>Widescreen</PresentationFormat>
  <Paragraphs>621</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Phase II I-SABR: Stereotactic Ablative Radiotherapy ± Nivolumab for Untreated Early-Stage or Isolated Lung Parenchymal Recurrent Node-Negative NSCLC</vt:lpstr>
      <vt:lpstr>About These Slides</vt:lpstr>
      <vt:lpstr>I-SABR: Background</vt:lpstr>
      <vt:lpstr>I-SABR: Study Design</vt:lpstr>
      <vt:lpstr>I-SABR: Baseline Characteristics</vt:lpstr>
      <vt:lpstr>I-SABR: Patient Disposition</vt:lpstr>
      <vt:lpstr>I-SABR: 4-Yr EFS (Primary Endpoint)</vt:lpstr>
      <vt:lpstr>I-SABR: 4-Yr EFS by Subgroups</vt:lpstr>
      <vt:lpstr>I-SABR: Safety</vt:lpstr>
      <vt:lpstr>I-SABR: Pattern of Failure</vt:lpstr>
      <vt:lpstr>I-SABR: Investigators’ Conclusions</vt:lpstr>
      <vt:lpstr>Go Online for More CCO  Coverage of WCLC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I-SABR: Stereotactic Ablative Radiotherapy ± Nivolumab for Untreated Early-Stage or Isolated Lung Parenchymal Recurrent Node-Negative NSCLC</dc:title>
  <dc:creator>Preferred User</dc:creator>
  <cp:lastModifiedBy>nkolenko@clinicaloptions.com</cp:lastModifiedBy>
  <cp:revision>30</cp:revision>
  <cp:lastPrinted>2016-09-26T20:21:49Z</cp:lastPrinted>
  <dcterms:created xsi:type="dcterms:W3CDTF">2005-05-27T15:08:01Z</dcterms:created>
  <dcterms:modified xsi:type="dcterms:W3CDTF">2023-09-20T20:20:18Z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59dbaa4c-8489-4718-9760-1f6ef321f169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0x010100E5537DDB0AE9834D974319B52383B1AD</vt:lpwstr>
  </property>
  <property fmtid="{D5CDD505-2E9C-101B-9397-08002B2CF9AE}" pid="9" name="MediaServiceImageTags">
    <vt:lpwstr/>
  </property>
</Properties>
</file>